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handoutMasterIdLst>
    <p:handoutMasterId r:id="rId70"/>
  </p:handoutMasterIdLst>
  <p:sldIdLst>
    <p:sldId id="414" r:id="rId2"/>
    <p:sldId id="417" r:id="rId3"/>
    <p:sldId id="321" r:id="rId4"/>
    <p:sldId id="322" r:id="rId5"/>
    <p:sldId id="450" r:id="rId6"/>
    <p:sldId id="447" r:id="rId7"/>
    <p:sldId id="325" r:id="rId8"/>
    <p:sldId id="329" r:id="rId9"/>
    <p:sldId id="331" r:id="rId10"/>
    <p:sldId id="290" r:id="rId11"/>
    <p:sldId id="291" r:id="rId12"/>
    <p:sldId id="333" r:id="rId13"/>
    <p:sldId id="338" r:id="rId14"/>
    <p:sldId id="339" r:id="rId15"/>
    <p:sldId id="340" r:id="rId16"/>
    <p:sldId id="483" r:id="rId17"/>
    <p:sldId id="303" r:id="rId18"/>
    <p:sldId id="268" r:id="rId19"/>
    <p:sldId id="448" r:id="rId20"/>
    <p:sldId id="313" r:id="rId21"/>
    <p:sldId id="269" r:id="rId22"/>
    <p:sldId id="295" r:id="rId23"/>
    <p:sldId id="348" r:id="rId24"/>
    <p:sldId id="460" r:id="rId25"/>
    <p:sldId id="350" r:id="rId26"/>
    <p:sldId id="270" r:id="rId27"/>
    <p:sldId id="442" r:id="rId28"/>
    <p:sldId id="440" r:id="rId29"/>
    <p:sldId id="419" r:id="rId30"/>
    <p:sldId id="355" r:id="rId31"/>
    <p:sldId id="356" r:id="rId32"/>
    <p:sldId id="357" r:id="rId33"/>
    <p:sldId id="358" r:id="rId34"/>
    <p:sldId id="359" r:id="rId35"/>
    <p:sldId id="362" r:id="rId36"/>
    <p:sldId id="363" r:id="rId37"/>
    <p:sldId id="364" r:id="rId38"/>
    <p:sldId id="365" r:id="rId39"/>
    <p:sldId id="367" r:id="rId40"/>
    <p:sldId id="451" r:id="rId41"/>
    <p:sldId id="452" r:id="rId42"/>
    <p:sldId id="465" r:id="rId43"/>
    <p:sldId id="466" r:id="rId44"/>
    <p:sldId id="464" r:id="rId45"/>
    <p:sldId id="467" r:id="rId46"/>
    <p:sldId id="472" r:id="rId47"/>
    <p:sldId id="474" r:id="rId48"/>
    <p:sldId id="475" r:id="rId49"/>
    <p:sldId id="477" r:id="rId50"/>
    <p:sldId id="478" r:id="rId51"/>
    <p:sldId id="479" r:id="rId52"/>
    <p:sldId id="480" r:id="rId53"/>
    <p:sldId id="481" r:id="rId54"/>
    <p:sldId id="482" r:id="rId55"/>
    <p:sldId id="305" r:id="rId56"/>
    <p:sldId id="307" r:id="rId57"/>
    <p:sldId id="378" r:id="rId58"/>
    <p:sldId id="379" r:id="rId59"/>
    <p:sldId id="380" r:id="rId60"/>
    <p:sldId id="381" r:id="rId61"/>
    <p:sldId id="382" r:id="rId62"/>
    <p:sldId id="431" r:id="rId63"/>
    <p:sldId id="432" r:id="rId64"/>
    <p:sldId id="430" r:id="rId65"/>
    <p:sldId id="444" r:id="rId66"/>
    <p:sldId id="445" r:id="rId67"/>
    <p:sldId id="459" r:id="rId68"/>
  </p:sldIdLst>
  <p:sldSz cx="9144000" cy="6858000" type="screen4x3"/>
  <p:notesSz cx="6858000" cy="9144000"/>
  <p:defaultTextStyle>
    <a:defPPr>
      <a:defRPr lang="zh-CN"/>
    </a:defPPr>
    <a:lvl1pPr algn="l" rtl="0" fontAlgn="base">
      <a:spcBef>
        <a:spcPct val="0"/>
      </a:spcBef>
      <a:spcAft>
        <a:spcPct val="0"/>
      </a:spcAft>
      <a:defRPr sz="24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24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24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24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2400" kern="1200">
        <a:solidFill>
          <a:schemeClr val="tx1"/>
        </a:solidFill>
        <a:latin typeface="Arial" panose="020B0604020202020204" pitchFamily="34" charset="0"/>
        <a:ea typeface="仿宋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a:srgbClr val="00FF00"/>
    <a:srgbClr val="3333FF"/>
    <a:srgbClr val="00FFFF"/>
    <a:srgbClr val="E2F3AB"/>
    <a:srgbClr val="0066FF"/>
    <a:srgbClr val="FF0000"/>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4636" autoAdjust="0"/>
  </p:normalViewPr>
  <p:slideViewPr>
    <p:cSldViewPr>
      <p:cViewPr varScale="1">
        <p:scale>
          <a:sx n="87" d="100"/>
          <a:sy n="87" d="100"/>
        </p:scale>
        <p:origin x="1790"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54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 Id="rId5" Type="http://schemas.openxmlformats.org/officeDocument/2006/relationships/image" Target="../media/image6.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77.emf"/><Relationship Id="rId13" Type="http://schemas.openxmlformats.org/officeDocument/2006/relationships/image" Target="../media/image82.wmf"/><Relationship Id="rId3" Type="http://schemas.openxmlformats.org/officeDocument/2006/relationships/image" Target="../media/image72.wmf"/><Relationship Id="rId7" Type="http://schemas.openxmlformats.org/officeDocument/2006/relationships/image" Target="../media/image76.emf"/><Relationship Id="rId12" Type="http://schemas.openxmlformats.org/officeDocument/2006/relationships/image" Target="../media/image81.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75.wmf"/><Relationship Id="rId11" Type="http://schemas.openxmlformats.org/officeDocument/2006/relationships/image" Target="../media/image80.wmf"/><Relationship Id="rId5" Type="http://schemas.openxmlformats.org/officeDocument/2006/relationships/image" Target="../media/image74.wmf"/><Relationship Id="rId10" Type="http://schemas.openxmlformats.org/officeDocument/2006/relationships/image" Target="../media/image79.wmf"/><Relationship Id="rId4" Type="http://schemas.openxmlformats.org/officeDocument/2006/relationships/image" Target="../media/image73.wmf"/><Relationship Id="rId9" Type="http://schemas.openxmlformats.org/officeDocument/2006/relationships/image" Target="../media/image78.e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image" Target="../media/image85.emf"/><Relationship Id="rId7" Type="http://schemas.openxmlformats.org/officeDocument/2006/relationships/image" Target="../media/image88.emf"/><Relationship Id="rId12" Type="http://schemas.openxmlformats.org/officeDocument/2006/relationships/image" Target="../media/image93.wmf"/><Relationship Id="rId2" Type="http://schemas.openxmlformats.org/officeDocument/2006/relationships/image" Target="../media/image84.emf"/><Relationship Id="rId1" Type="http://schemas.openxmlformats.org/officeDocument/2006/relationships/image" Target="../media/image83.wmf"/><Relationship Id="rId6" Type="http://schemas.openxmlformats.org/officeDocument/2006/relationships/image" Target="../media/image87.emf"/><Relationship Id="rId11" Type="http://schemas.openxmlformats.org/officeDocument/2006/relationships/image" Target="../media/image92.wmf"/><Relationship Id="rId5" Type="http://schemas.openxmlformats.org/officeDocument/2006/relationships/image" Target="../media/image79.wmf"/><Relationship Id="rId10" Type="http://schemas.openxmlformats.org/officeDocument/2006/relationships/image" Target="../media/image91.wmf"/><Relationship Id="rId4" Type="http://schemas.openxmlformats.org/officeDocument/2006/relationships/image" Target="../media/image86.emf"/><Relationship Id="rId9" Type="http://schemas.openxmlformats.org/officeDocument/2006/relationships/image" Target="../media/image90.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99.emf"/><Relationship Id="rId13" Type="http://schemas.openxmlformats.org/officeDocument/2006/relationships/image" Target="../media/image104.wmf"/><Relationship Id="rId18" Type="http://schemas.openxmlformats.org/officeDocument/2006/relationships/image" Target="../media/image109.wmf"/><Relationship Id="rId3" Type="http://schemas.openxmlformats.org/officeDocument/2006/relationships/image" Target="../media/image95.emf"/><Relationship Id="rId7" Type="http://schemas.openxmlformats.org/officeDocument/2006/relationships/image" Target="../media/image98.emf"/><Relationship Id="rId12" Type="http://schemas.openxmlformats.org/officeDocument/2006/relationships/image" Target="../media/image103.wmf"/><Relationship Id="rId17" Type="http://schemas.openxmlformats.org/officeDocument/2006/relationships/image" Target="../media/image108.wmf"/><Relationship Id="rId2" Type="http://schemas.openxmlformats.org/officeDocument/2006/relationships/image" Target="../media/image94.emf"/><Relationship Id="rId16" Type="http://schemas.openxmlformats.org/officeDocument/2006/relationships/image" Target="../media/image107.wmf"/><Relationship Id="rId1" Type="http://schemas.openxmlformats.org/officeDocument/2006/relationships/image" Target="../media/image83.wmf"/><Relationship Id="rId6" Type="http://schemas.openxmlformats.org/officeDocument/2006/relationships/image" Target="../media/image97.emf"/><Relationship Id="rId11" Type="http://schemas.openxmlformats.org/officeDocument/2006/relationships/image" Target="../media/image102.wmf"/><Relationship Id="rId5" Type="http://schemas.openxmlformats.org/officeDocument/2006/relationships/image" Target="../media/image79.wmf"/><Relationship Id="rId15" Type="http://schemas.openxmlformats.org/officeDocument/2006/relationships/image" Target="../media/image106.wmf"/><Relationship Id="rId10" Type="http://schemas.openxmlformats.org/officeDocument/2006/relationships/image" Target="../media/image101.wmf"/><Relationship Id="rId4" Type="http://schemas.openxmlformats.org/officeDocument/2006/relationships/image" Target="../media/image96.emf"/><Relationship Id="rId9" Type="http://schemas.openxmlformats.org/officeDocument/2006/relationships/image" Target="../media/image100.wmf"/><Relationship Id="rId14" Type="http://schemas.openxmlformats.org/officeDocument/2006/relationships/image" Target="../media/image10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111.wmf"/><Relationship Id="rId1" Type="http://schemas.openxmlformats.org/officeDocument/2006/relationships/image" Target="../media/image11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14.emf"/><Relationship Id="rId2" Type="http://schemas.openxmlformats.org/officeDocument/2006/relationships/image" Target="../media/image113.wmf"/><Relationship Id="rId1" Type="http://schemas.openxmlformats.org/officeDocument/2006/relationships/image" Target="../media/image112.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image" Target="../media/image117.wmf"/><Relationship Id="rId7" Type="http://schemas.openxmlformats.org/officeDocument/2006/relationships/image" Target="../media/image121.wmf"/><Relationship Id="rId2" Type="http://schemas.openxmlformats.org/officeDocument/2006/relationships/image" Target="../media/image116.wmf"/><Relationship Id="rId1" Type="http://schemas.openxmlformats.org/officeDocument/2006/relationships/image" Target="../media/image115.wmf"/><Relationship Id="rId6" Type="http://schemas.openxmlformats.org/officeDocument/2006/relationships/image" Target="../media/image120.wmf"/><Relationship Id="rId5" Type="http://schemas.openxmlformats.org/officeDocument/2006/relationships/image" Target="../media/image119.wmf"/><Relationship Id="rId4" Type="http://schemas.openxmlformats.org/officeDocument/2006/relationships/image" Target="../media/image118.wmf"/><Relationship Id="rId9" Type="http://schemas.openxmlformats.org/officeDocument/2006/relationships/image" Target="../media/image123.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31.wmf"/><Relationship Id="rId13" Type="http://schemas.openxmlformats.org/officeDocument/2006/relationships/image" Target="../media/image136.wmf"/><Relationship Id="rId3" Type="http://schemas.openxmlformats.org/officeDocument/2006/relationships/image" Target="../media/image126.wmf"/><Relationship Id="rId7" Type="http://schemas.openxmlformats.org/officeDocument/2006/relationships/image" Target="../media/image130.emf"/><Relationship Id="rId12" Type="http://schemas.openxmlformats.org/officeDocument/2006/relationships/image" Target="../media/image135.emf"/><Relationship Id="rId2" Type="http://schemas.openxmlformats.org/officeDocument/2006/relationships/image" Target="../media/image125.emf"/><Relationship Id="rId1" Type="http://schemas.openxmlformats.org/officeDocument/2006/relationships/image" Target="../media/image124.emf"/><Relationship Id="rId6" Type="http://schemas.openxmlformats.org/officeDocument/2006/relationships/image" Target="../media/image129.emf"/><Relationship Id="rId11" Type="http://schemas.openxmlformats.org/officeDocument/2006/relationships/image" Target="../media/image134.emf"/><Relationship Id="rId5" Type="http://schemas.openxmlformats.org/officeDocument/2006/relationships/image" Target="../media/image128.emf"/><Relationship Id="rId10" Type="http://schemas.openxmlformats.org/officeDocument/2006/relationships/image" Target="../media/image133.emf"/><Relationship Id="rId4" Type="http://schemas.openxmlformats.org/officeDocument/2006/relationships/image" Target="../media/image127.emf"/><Relationship Id="rId9" Type="http://schemas.openxmlformats.org/officeDocument/2006/relationships/image" Target="../media/image13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41.emf"/><Relationship Id="rId2" Type="http://schemas.openxmlformats.org/officeDocument/2006/relationships/image" Target="../media/image140.wmf"/><Relationship Id="rId1" Type="http://schemas.openxmlformats.org/officeDocument/2006/relationships/image" Target="../media/image139.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49.wmf"/><Relationship Id="rId13" Type="http://schemas.openxmlformats.org/officeDocument/2006/relationships/image" Target="../media/image154.wmf"/><Relationship Id="rId3" Type="http://schemas.openxmlformats.org/officeDocument/2006/relationships/image" Target="../media/image144.wmf"/><Relationship Id="rId7" Type="http://schemas.openxmlformats.org/officeDocument/2006/relationships/image" Target="../media/image148.wmf"/><Relationship Id="rId12" Type="http://schemas.openxmlformats.org/officeDocument/2006/relationships/image" Target="../media/image153.wmf"/><Relationship Id="rId2" Type="http://schemas.openxmlformats.org/officeDocument/2006/relationships/image" Target="../media/image143.wmf"/><Relationship Id="rId1" Type="http://schemas.openxmlformats.org/officeDocument/2006/relationships/image" Target="../media/image142.wmf"/><Relationship Id="rId6" Type="http://schemas.openxmlformats.org/officeDocument/2006/relationships/image" Target="../media/image147.wmf"/><Relationship Id="rId11" Type="http://schemas.openxmlformats.org/officeDocument/2006/relationships/image" Target="../media/image152.wmf"/><Relationship Id="rId5" Type="http://schemas.openxmlformats.org/officeDocument/2006/relationships/image" Target="../media/image146.wmf"/><Relationship Id="rId15" Type="http://schemas.openxmlformats.org/officeDocument/2006/relationships/image" Target="../media/image156.wmf"/><Relationship Id="rId10" Type="http://schemas.openxmlformats.org/officeDocument/2006/relationships/image" Target="../media/image151.wmf"/><Relationship Id="rId4" Type="http://schemas.openxmlformats.org/officeDocument/2006/relationships/image" Target="../media/image145.wmf"/><Relationship Id="rId9" Type="http://schemas.openxmlformats.org/officeDocument/2006/relationships/image" Target="../media/image150.wmf"/><Relationship Id="rId14" Type="http://schemas.openxmlformats.org/officeDocument/2006/relationships/image" Target="../media/image155.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64.wmf"/><Relationship Id="rId3" Type="http://schemas.openxmlformats.org/officeDocument/2006/relationships/image" Target="../media/image159.wmf"/><Relationship Id="rId7" Type="http://schemas.openxmlformats.org/officeDocument/2006/relationships/image" Target="../media/image163.wmf"/><Relationship Id="rId2" Type="http://schemas.openxmlformats.org/officeDocument/2006/relationships/image" Target="../media/image158.wmf"/><Relationship Id="rId1" Type="http://schemas.openxmlformats.org/officeDocument/2006/relationships/image" Target="../media/image157.wmf"/><Relationship Id="rId6" Type="http://schemas.openxmlformats.org/officeDocument/2006/relationships/image" Target="../media/image162.wmf"/><Relationship Id="rId5" Type="http://schemas.openxmlformats.org/officeDocument/2006/relationships/image" Target="../media/image161.wmf"/><Relationship Id="rId4" Type="http://schemas.openxmlformats.org/officeDocument/2006/relationships/image" Target="../media/image160.wmf"/><Relationship Id="rId9" Type="http://schemas.openxmlformats.org/officeDocument/2006/relationships/image" Target="../media/image16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image" Target="../media/image8.emf"/><Relationship Id="rId1" Type="http://schemas.openxmlformats.org/officeDocument/2006/relationships/image" Target="../media/image7.emf"/><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73.wmf"/><Relationship Id="rId3" Type="http://schemas.openxmlformats.org/officeDocument/2006/relationships/image" Target="../media/image168.emf"/><Relationship Id="rId7" Type="http://schemas.openxmlformats.org/officeDocument/2006/relationships/image" Target="../media/image172.wmf"/><Relationship Id="rId2" Type="http://schemas.openxmlformats.org/officeDocument/2006/relationships/image" Target="../media/image167.emf"/><Relationship Id="rId1" Type="http://schemas.openxmlformats.org/officeDocument/2006/relationships/image" Target="../media/image166.emf"/><Relationship Id="rId6" Type="http://schemas.openxmlformats.org/officeDocument/2006/relationships/image" Target="../media/image171.wmf"/><Relationship Id="rId5" Type="http://schemas.openxmlformats.org/officeDocument/2006/relationships/image" Target="../media/image170.wmf"/><Relationship Id="rId4" Type="http://schemas.openxmlformats.org/officeDocument/2006/relationships/image" Target="../media/image169.wmf"/><Relationship Id="rId9" Type="http://schemas.openxmlformats.org/officeDocument/2006/relationships/image" Target="../media/image17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77.emf"/><Relationship Id="rId2" Type="http://schemas.openxmlformats.org/officeDocument/2006/relationships/image" Target="../media/image176.wmf"/><Relationship Id="rId1" Type="http://schemas.openxmlformats.org/officeDocument/2006/relationships/image" Target="../media/image175.e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84.wmf"/><Relationship Id="rId3" Type="http://schemas.openxmlformats.org/officeDocument/2006/relationships/image" Target="../media/image176.wmf"/><Relationship Id="rId7" Type="http://schemas.openxmlformats.org/officeDocument/2006/relationships/image" Target="../media/image183.wmf"/><Relationship Id="rId2" Type="http://schemas.openxmlformats.org/officeDocument/2006/relationships/image" Target="../media/image179.emf"/><Relationship Id="rId1" Type="http://schemas.openxmlformats.org/officeDocument/2006/relationships/image" Target="../media/image178.wmf"/><Relationship Id="rId6" Type="http://schemas.openxmlformats.org/officeDocument/2006/relationships/image" Target="../media/image182.wmf"/><Relationship Id="rId5" Type="http://schemas.openxmlformats.org/officeDocument/2006/relationships/image" Target="../media/image181.wmf"/><Relationship Id="rId4" Type="http://schemas.openxmlformats.org/officeDocument/2006/relationships/image" Target="../media/image180.e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47.wmf"/><Relationship Id="rId3" Type="http://schemas.openxmlformats.org/officeDocument/2006/relationships/image" Target="../media/image187.wmf"/><Relationship Id="rId7" Type="http://schemas.openxmlformats.org/officeDocument/2006/relationships/image" Target="../media/image189.wmf"/><Relationship Id="rId2" Type="http://schemas.openxmlformats.org/officeDocument/2006/relationships/image" Target="../media/image186.wmf"/><Relationship Id="rId1" Type="http://schemas.openxmlformats.org/officeDocument/2006/relationships/image" Target="../media/image185.wmf"/><Relationship Id="rId6" Type="http://schemas.openxmlformats.org/officeDocument/2006/relationships/image" Target="../media/image143.wmf"/><Relationship Id="rId5" Type="http://schemas.openxmlformats.org/officeDocument/2006/relationships/image" Target="../media/image142.wmf"/><Relationship Id="rId4" Type="http://schemas.openxmlformats.org/officeDocument/2006/relationships/image" Target="../media/image188.wmf"/><Relationship Id="rId9" Type="http://schemas.openxmlformats.org/officeDocument/2006/relationships/image" Target="../media/image19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93.wmf"/><Relationship Id="rId2" Type="http://schemas.openxmlformats.org/officeDocument/2006/relationships/image" Target="../media/image192.wmf"/><Relationship Id="rId1" Type="http://schemas.openxmlformats.org/officeDocument/2006/relationships/image" Target="../media/image191.wmf"/><Relationship Id="rId5" Type="http://schemas.openxmlformats.org/officeDocument/2006/relationships/image" Target="../media/image195.wmf"/><Relationship Id="rId4" Type="http://schemas.openxmlformats.org/officeDocument/2006/relationships/image" Target="../media/image194.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97.wmf"/><Relationship Id="rId1" Type="http://schemas.openxmlformats.org/officeDocument/2006/relationships/image" Target="../media/image196.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98.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200.emf"/><Relationship Id="rId2" Type="http://schemas.openxmlformats.org/officeDocument/2006/relationships/image" Target="../media/image199.wmf"/><Relationship Id="rId1" Type="http://schemas.openxmlformats.org/officeDocument/2006/relationships/image" Target="../media/image6.wmf"/><Relationship Id="rId4" Type="http://schemas.openxmlformats.org/officeDocument/2006/relationships/image" Target="../media/image201.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207.wmf"/><Relationship Id="rId13" Type="http://schemas.openxmlformats.org/officeDocument/2006/relationships/image" Target="../media/image201.wmf"/><Relationship Id="rId3" Type="http://schemas.openxmlformats.org/officeDocument/2006/relationships/image" Target="../media/image202.emf"/><Relationship Id="rId7" Type="http://schemas.openxmlformats.org/officeDocument/2006/relationships/image" Target="../media/image206.wmf"/><Relationship Id="rId12" Type="http://schemas.openxmlformats.org/officeDocument/2006/relationships/image" Target="../media/image211.wmf"/><Relationship Id="rId2" Type="http://schemas.openxmlformats.org/officeDocument/2006/relationships/image" Target="../media/image199.wmf"/><Relationship Id="rId1" Type="http://schemas.openxmlformats.org/officeDocument/2006/relationships/image" Target="../media/image6.wmf"/><Relationship Id="rId6" Type="http://schemas.openxmlformats.org/officeDocument/2006/relationships/image" Target="../media/image205.wmf"/><Relationship Id="rId11" Type="http://schemas.openxmlformats.org/officeDocument/2006/relationships/image" Target="../media/image210.wmf"/><Relationship Id="rId5" Type="http://schemas.openxmlformats.org/officeDocument/2006/relationships/image" Target="../media/image204.emf"/><Relationship Id="rId10" Type="http://schemas.openxmlformats.org/officeDocument/2006/relationships/image" Target="../media/image209.wmf"/><Relationship Id="rId4" Type="http://schemas.openxmlformats.org/officeDocument/2006/relationships/image" Target="../media/image203.wmf"/><Relationship Id="rId9" Type="http://schemas.openxmlformats.org/officeDocument/2006/relationships/image" Target="../media/image208.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217.wmf"/><Relationship Id="rId13" Type="http://schemas.openxmlformats.org/officeDocument/2006/relationships/image" Target="../media/image221.wmf"/><Relationship Id="rId3" Type="http://schemas.openxmlformats.org/officeDocument/2006/relationships/image" Target="../media/image214.wmf"/><Relationship Id="rId7" Type="http://schemas.openxmlformats.org/officeDocument/2006/relationships/image" Target="../media/image216.emf"/><Relationship Id="rId12" Type="http://schemas.openxmlformats.org/officeDocument/2006/relationships/image" Target="../media/image220.wmf"/><Relationship Id="rId2" Type="http://schemas.openxmlformats.org/officeDocument/2006/relationships/image" Target="../media/image213.wmf"/><Relationship Id="rId1" Type="http://schemas.openxmlformats.org/officeDocument/2006/relationships/image" Target="../media/image212.wmf"/><Relationship Id="rId6" Type="http://schemas.openxmlformats.org/officeDocument/2006/relationships/image" Target="../media/image215.emf"/><Relationship Id="rId11" Type="http://schemas.openxmlformats.org/officeDocument/2006/relationships/image" Target="../media/image219.wmf"/><Relationship Id="rId5" Type="http://schemas.openxmlformats.org/officeDocument/2006/relationships/image" Target="../media/image199.wmf"/><Relationship Id="rId10" Type="http://schemas.openxmlformats.org/officeDocument/2006/relationships/image" Target="../media/image218.wmf"/><Relationship Id="rId4" Type="http://schemas.openxmlformats.org/officeDocument/2006/relationships/image" Target="../media/image6.wmf"/><Relationship Id="rId9" Type="http://schemas.openxmlformats.org/officeDocument/2006/relationships/image" Target="../media/image210.wmf"/><Relationship Id="rId14" Type="http://schemas.openxmlformats.org/officeDocument/2006/relationships/image" Target="../media/image222.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1.emf"/><Relationship Id="rId13" Type="http://schemas.openxmlformats.org/officeDocument/2006/relationships/image" Target="../media/image26.emf"/><Relationship Id="rId3" Type="http://schemas.openxmlformats.org/officeDocument/2006/relationships/image" Target="../media/image16.wmf"/><Relationship Id="rId7" Type="http://schemas.openxmlformats.org/officeDocument/2006/relationships/image" Target="../media/image20.emf"/><Relationship Id="rId12" Type="http://schemas.openxmlformats.org/officeDocument/2006/relationships/image" Target="../media/image25.e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emf"/><Relationship Id="rId11" Type="http://schemas.openxmlformats.org/officeDocument/2006/relationships/image" Target="../media/image24.emf"/><Relationship Id="rId5" Type="http://schemas.openxmlformats.org/officeDocument/2006/relationships/image" Target="../media/image18.wmf"/><Relationship Id="rId10" Type="http://schemas.openxmlformats.org/officeDocument/2006/relationships/image" Target="../media/image23.emf"/><Relationship Id="rId4" Type="http://schemas.openxmlformats.org/officeDocument/2006/relationships/image" Target="../media/image17.wmf"/><Relationship Id="rId9" Type="http://schemas.openxmlformats.org/officeDocument/2006/relationships/image" Target="../media/image22.emf"/><Relationship Id="rId14" Type="http://schemas.openxmlformats.org/officeDocument/2006/relationships/image" Target="../media/image27.e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226.wmf"/><Relationship Id="rId13" Type="http://schemas.openxmlformats.org/officeDocument/2006/relationships/image" Target="../media/image231.wmf"/><Relationship Id="rId3" Type="http://schemas.openxmlformats.org/officeDocument/2006/relationships/image" Target="../media/image223.emf"/><Relationship Id="rId7" Type="http://schemas.openxmlformats.org/officeDocument/2006/relationships/image" Target="../media/image225.wmf"/><Relationship Id="rId12" Type="http://schemas.openxmlformats.org/officeDocument/2006/relationships/image" Target="../media/image230.wmf"/><Relationship Id="rId2" Type="http://schemas.openxmlformats.org/officeDocument/2006/relationships/image" Target="../media/image199.wmf"/><Relationship Id="rId1" Type="http://schemas.openxmlformats.org/officeDocument/2006/relationships/image" Target="../media/image6.wmf"/><Relationship Id="rId6" Type="http://schemas.openxmlformats.org/officeDocument/2006/relationships/image" Target="../media/image210.wmf"/><Relationship Id="rId11" Type="http://schemas.openxmlformats.org/officeDocument/2006/relationships/image" Target="../media/image229.wmf"/><Relationship Id="rId5" Type="http://schemas.openxmlformats.org/officeDocument/2006/relationships/image" Target="../media/image217.wmf"/><Relationship Id="rId10" Type="http://schemas.openxmlformats.org/officeDocument/2006/relationships/image" Target="../media/image228.wmf"/><Relationship Id="rId4" Type="http://schemas.openxmlformats.org/officeDocument/2006/relationships/image" Target="../media/image224.emf"/><Relationship Id="rId9" Type="http://schemas.openxmlformats.org/officeDocument/2006/relationships/image" Target="../media/image227.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233.wmf"/><Relationship Id="rId2" Type="http://schemas.openxmlformats.org/officeDocument/2006/relationships/image" Target="../media/image232.wmf"/><Relationship Id="rId1" Type="http://schemas.openxmlformats.org/officeDocument/2006/relationships/image" Target="../media/image231.wmf"/><Relationship Id="rId6" Type="http://schemas.openxmlformats.org/officeDocument/2006/relationships/image" Target="../media/image236.wmf"/><Relationship Id="rId5" Type="http://schemas.openxmlformats.org/officeDocument/2006/relationships/image" Target="../media/image235.wmf"/><Relationship Id="rId4" Type="http://schemas.openxmlformats.org/officeDocument/2006/relationships/image" Target="../media/image234.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239.wmf"/><Relationship Id="rId2" Type="http://schemas.openxmlformats.org/officeDocument/2006/relationships/image" Target="../media/image238.wmf"/><Relationship Id="rId1" Type="http://schemas.openxmlformats.org/officeDocument/2006/relationships/image" Target="../media/image237.wmf"/><Relationship Id="rId5" Type="http://schemas.openxmlformats.org/officeDocument/2006/relationships/image" Target="../media/image241.wmf"/><Relationship Id="rId4" Type="http://schemas.openxmlformats.org/officeDocument/2006/relationships/image" Target="../media/image240.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244.wmf"/><Relationship Id="rId2" Type="http://schemas.openxmlformats.org/officeDocument/2006/relationships/image" Target="../media/image243.wmf"/><Relationship Id="rId1" Type="http://schemas.openxmlformats.org/officeDocument/2006/relationships/image" Target="../media/image242.wmf"/><Relationship Id="rId6" Type="http://schemas.openxmlformats.org/officeDocument/2006/relationships/image" Target="../media/image247.wmf"/><Relationship Id="rId5" Type="http://schemas.openxmlformats.org/officeDocument/2006/relationships/image" Target="../media/image246.wmf"/><Relationship Id="rId4" Type="http://schemas.openxmlformats.org/officeDocument/2006/relationships/image" Target="../media/image245.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250.wmf"/><Relationship Id="rId2" Type="http://schemas.openxmlformats.org/officeDocument/2006/relationships/image" Target="../media/image249.wmf"/><Relationship Id="rId1" Type="http://schemas.openxmlformats.org/officeDocument/2006/relationships/image" Target="../media/image248.wmf"/><Relationship Id="rId6" Type="http://schemas.openxmlformats.org/officeDocument/2006/relationships/image" Target="../media/image253.wmf"/><Relationship Id="rId5" Type="http://schemas.openxmlformats.org/officeDocument/2006/relationships/image" Target="../media/image252.wmf"/><Relationship Id="rId4" Type="http://schemas.openxmlformats.org/officeDocument/2006/relationships/image" Target="../media/image251.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255.wmf"/><Relationship Id="rId1" Type="http://schemas.openxmlformats.org/officeDocument/2006/relationships/image" Target="../media/image254.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258.wmf"/><Relationship Id="rId2" Type="http://schemas.openxmlformats.org/officeDocument/2006/relationships/image" Target="../media/image257.wmf"/><Relationship Id="rId1" Type="http://schemas.openxmlformats.org/officeDocument/2006/relationships/image" Target="../media/image256.wmf"/><Relationship Id="rId6" Type="http://schemas.openxmlformats.org/officeDocument/2006/relationships/image" Target="../media/image261.wmf"/><Relationship Id="rId5" Type="http://schemas.openxmlformats.org/officeDocument/2006/relationships/image" Target="../media/image260.wmf"/><Relationship Id="rId4" Type="http://schemas.openxmlformats.org/officeDocument/2006/relationships/image" Target="../media/image259.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264.wmf"/><Relationship Id="rId2" Type="http://schemas.openxmlformats.org/officeDocument/2006/relationships/image" Target="../media/image263.wmf"/><Relationship Id="rId1" Type="http://schemas.openxmlformats.org/officeDocument/2006/relationships/image" Target="../media/image262.emf"/><Relationship Id="rId4" Type="http://schemas.openxmlformats.org/officeDocument/2006/relationships/image" Target="../media/image265.e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273.emf"/><Relationship Id="rId13" Type="http://schemas.openxmlformats.org/officeDocument/2006/relationships/image" Target="../media/image278.emf"/><Relationship Id="rId3" Type="http://schemas.openxmlformats.org/officeDocument/2006/relationships/image" Target="../media/image268.emf"/><Relationship Id="rId7" Type="http://schemas.openxmlformats.org/officeDocument/2006/relationships/image" Target="../media/image272.emf"/><Relationship Id="rId12" Type="http://schemas.openxmlformats.org/officeDocument/2006/relationships/image" Target="../media/image277.emf"/><Relationship Id="rId2" Type="http://schemas.openxmlformats.org/officeDocument/2006/relationships/image" Target="../media/image267.emf"/><Relationship Id="rId1" Type="http://schemas.openxmlformats.org/officeDocument/2006/relationships/image" Target="../media/image266.emf"/><Relationship Id="rId6" Type="http://schemas.openxmlformats.org/officeDocument/2006/relationships/image" Target="../media/image271.emf"/><Relationship Id="rId11" Type="http://schemas.openxmlformats.org/officeDocument/2006/relationships/image" Target="../media/image276.emf"/><Relationship Id="rId5" Type="http://schemas.openxmlformats.org/officeDocument/2006/relationships/image" Target="../media/image270.emf"/><Relationship Id="rId10" Type="http://schemas.openxmlformats.org/officeDocument/2006/relationships/image" Target="../media/image275.wmf"/><Relationship Id="rId4" Type="http://schemas.openxmlformats.org/officeDocument/2006/relationships/image" Target="../media/image269.emf"/><Relationship Id="rId9" Type="http://schemas.openxmlformats.org/officeDocument/2006/relationships/image" Target="../media/image274.wmf"/><Relationship Id="rId14" Type="http://schemas.openxmlformats.org/officeDocument/2006/relationships/image" Target="../media/image279.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280.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0.emf"/><Relationship Id="rId13" Type="http://schemas.openxmlformats.org/officeDocument/2006/relationships/image" Target="../media/image35.emf"/><Relationship Id="rId3" Type="http://schemas.openxmlformats.org/officeDocument/2006/relationships/image" Target="../media/image16.wmf"/><Relationship Id="rId7" Type="http://schemas.openxmlformats.org/officeDocument/2006/relationships/image" Target="../media/image29.emf"/><Relationship Id="rId12" Type="http://schemas.openxmlformats.org/officeDocument/2006/relationships/image" Target="../media/image34.e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28.emf"/><Relationship Id="rId11" Type="http://schemas.openxmlformats.org/officeDocument/2006/relationships/image" Target="../media/image33.emf"/><Relationship Id="rId5" Type="http://schemas.openxmlformats.org/officeDocument/2006/relationships/image" Target="../media/image18.wmf"/><Relationship Id="rId15" Type="http://schemas.openxmlformats.org/officeDocument/2006/relationships/image" Target="../media/image37.wmf"/><Relationship Id="rId10" Type="http://schemas.openxmlformats.org/officeDocument/2006/relationships/image" Target="../media/image32.emf"/><Relationship Id="rId4" Type="http://schemas.openxmlformats.org/officeDocument/2006/relationships/image" Target="../media/image17.wmf"/><Relationship Id="rId9" Type="http://schemas.openxmlformats.org/officeDocument/2006/relationships/image" Target="../media/image31.emf"/><Relationship Id="rId14" Type="http://schemas.openxmlformats.org/officeDocument/2006/relationships/image" Target="../media/image36.e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282.emf"/><Relationship Id="rId1" Type="http://schemas.openxmlformats.org/officeDocument/2006/relationships/image" Target="../media/image281.e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85.wmf"/><Relationship Id="rId2" Type="http://schemas.openxmlformats.org/officeDocument/2006/relationships/image" Target="../media/image284.wmf"/><Relationship Id="rId1" Type="http://schemas.openxmlformats.org/officeDocument/2006/relationships/image" Target="../media/image283.wmf"/><Relationship Id="rId4" Type="http://schemas.openxmlformats.org/officeDocument/2006/relationships/image" Target="../media/image286.e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294.wmf"/><Relationship Id="rId3" Type="http://schemas.openxmlformats.org/officeDocument/2006/relationships/image" Target="../media/image289.wmf"/><Relationship Id="rId7" Type="http://schemas.openxmlformats.org/officeDocument/2006/relationships/image" Target="../media/image293.emf"/><Relationship Id="rId2" Type="http://schemas.openxmlformats.org/officeDocument/2006/relationships/image" Target="../media/image288.wmf"/><Relationship Id="rId1" Type="http://schemas.openxmlformats.org/officeDocument/2006/relationships/image" Target="../media/image287.emf"/><Relationship Id="rId6" Type="http://schemas.openxmlformats.org/officeDocument/2006/relationships/image" Target="../media/image292.wmf"/><Relationship Id="rId5" Type="http://schemas.openxmlformats.org/officeDocument/2006/relationships/image" Target="../media/image291.wmf"/><Relationship Id="rId10" Type="http://schemas.openxmlformats.org/officeDocument/2006/relationships/image" Target="../media/image296.wmf"/><Relationship Id="rId4" Type="http://schemas.openxmlformats.org/officeDocument/2006/relationships/image" Target="../media/image290.wmf"/><Relationship Id="rId9" Type="http://schemas.openxmlformats.org/officeDocument/2006/relationships/image" Target="../media/image295.e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99.wmf"/><Relationship Id="rId7" Type="http://schemas.openxmlformats.org/officeDocument/2006/relationships/image" Target="../media/image303.wmf"/><Relationship Id="rId2" Type="http://schemas.openxmlformats.org/officeDocument/2006/relationships/image" Target="../media/image298.wmf"/><Relationship Id="rId1" Type="http://schemas.openxmlformats.org/officeDocument/2006/relationships/image" Target="../media/image297.wmf"/><Relationship Id="rId6" Type="http://schemas.openxmlformats.org/officeDocument/2006/relationships/image" Target="../media/image302.emf"/><Relationship Id="rId5" Type="http://schemas.openxmlformats.org/officeDocument/2006/relationships/image" Target="../media/image301.wmf"/><Relationship Id="rId4" Type="http://schemas.openxmlformats.org/officeDocument/2006/relationships/image" Target="../media/image300.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306.emf"/><Relationship Id="rId2" Type="http://schemas.openxmlformats.org/officeDocument/2006/relationships/image" Target="../media/image305.emf"/><Relationship Id="rId1" Type="http://schemas.openxmlformats.org/officeDocument/2006/relationships/image" Target="../media/image304.wmf"/><Relationship Id="rId5" Type="http://schemas.openxmlformats.org/officeDocument/2006/relationships/image" Target="../media/image308.wmf"/><Relationship Id="rId4" Type="http://schemas.openxmlformats.org/officeDocument/2006/relationships/image" Target="../media/image307.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311.emf"/><Relationship Id="rId2" Type="http://schemas.openxmlformats.org/officeDocument/2006/relationships/image" Target="../media/image310.wmf"/><Relationship Id="rId1" Type="http://schemas.openxmlformats.org/officeDocument/2006/relationships/image" Target="../media/image309.wmf"/><Relationship Id="rId5" Type="http://schemas.openxmlformats.org/officeDocument/2006/relationships/image" Target="../media/image313.wmf"/><Relationship Id="rId4" Type="http://schemas.openxmlformats.org/officeDocument/2006/relationships/image" Target="../media/image312.w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321.wmf"/><Relationship Id="rId3" Type="http://schemas.openxmlformats.org/officeDocument/2006/relationships/image" Target="../media/image316.emf"/><Relationship Id="rId7" Type="http://schemas.openxmlformats.org/officeDocument/2006/relationships/image" Target="../media/image320.wmf"/><Relationship Id="rId2" Type="http://schemas.openxmlformats.org/officeDocument/2006/relationships/image" Target="../media/image315.wmf"/><Relationship Id="rId1" Type="http://schemas.openxmlformats.org/officeDocument/2006/relationships/image" Target="../media/image314.wmf"/><Relationship Id="rId6" Type="http://schemas.openxmlformats.org/officeDocument/2006/relationships/image" Target="../media/image319.wmf"/><Relationship Id="rId5" Type="http://schemas.openxmlformats.org/officeDocument/2006/relationships/image" Target="../media/image318.wmf"/><Relationship Id="rId10" Type="http://schemas.openxmlformats.org/officeDocument/2006/relationships/image" Target="../media/image323.emf"/><Relationship Id="rId4" Type="http://schemas.openxmlformats.org/officeDocument/2006/relationships/image" Target="../media/image317.wmf"/><Relationship Id="rId9" Type="http://schemas.openxmlformats.org/officeDocument/2006/relationships/image" Target="../media/image322.e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326.wmf"/><Relationship Id="rId2" Type="http://schemas.openxmlformats.org/officeDocument/2006/relationships/image" Target="../media/image325.wmf"/><Relationship Id="rId1" Type="http://schemas.openxmlformats.org/officeDocument/2006/relationships/image" Target="../media/image324.wmf"/><Relationship Id="rId4" Type="http://schemas.openxmlformats.org/officeDocument/2006/relationships/image" Target="../media/image327.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328.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331.wmf"/><Relationship Id="rId2" Type="http://schemas.openxmlformats.org/officeDocument/2006/relationships/image" Target="../media/image330.wmf"/><Relationship Id="rId1" Type="http://schemas.openxmlformats.org/officeDocument/2006/relationships/image" Target="../media/image329.wmf"/><Relationship Id="rId6" Type="http://schemas.openxmlformats.org/officeDocument/2006/relationships/image" Target="../media/image334.wmf"/><Relationship Id="rId5" Type="http://schemas.openxmlformats.org/officeDocument/2006/relationships/image" Target="../media/image333.wmf"/><Relationship Id="rId4" Type="http://schemas.openxmlformats.org/officeDocument/2006/relationships/image" Target="../media/image33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0.wmf"/><Relationship Id="rId7" Type="http://schemas.openxmlformats.org/officeDocument/2006/relationships/image" Target="../media/image44.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337.wmf"/><Relationship Id="rId2" Type="http://schemas.openxmlformats.org/officeDocument/2006/relationships/image" Target="../media/image336.wmf"/><Relationship Id="rId1" Type="http://schemas.openxmlformats.org/officeDocument/2006/relationships/image" Target="../media/image335.wmf"/><Relationship Id="rId5" Type="http://schemas.openxmlformats.org/officeDocument/2006/relationships/image" Target="../media/image339.wmf"/><Relationship Id="rId4" Type="http://schemas.openxmlformats.org/officeDocument/2006/relationships/image" Target="../media/image338.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342.wmf"/><Relationship Id="rId2" Type="http://schemas.openxmlformats.org/officeDocument/2006/relationships/image" Target="../media/image341.wmf"/><Relationship Id="rId1" Type="http://schemas.openxmlformats.org/officeDocument/2006/relationships/image" Target="../media/image340.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345.wmf"/><Relationship Id="rId7" Type="http://schemas.openxmlformats.org/officeDocument/2006/relationships/image" Target="../media/image349.wmf"/><Relationship Id="rId2" Type="http://schemas.openxmlformats.org/officeDocument/2006/relationships/image" Target="../media/image344.wmf"/><Relationship Id="rId1" Type="http://schemas.openxmlformats.org/officeDocument/2006/relationships/image" Target="../media/image343.wmf"/><Relationship Id="rId6" Type="http://schemas.openxmlformats.org/officeDocument/2006/relationships/image" Target="../media/image348.wmf"/><Relationship Id="rId5" Type="http://schemas.openxmlformats.org/officeDocument/2006/relationships/image" Target="../media/image347.wmf"/><Relationship Id="rId4" Type="http://schemas.openxmlformats.org/officeDocument/2006/relationships/image" Target="../media/image346.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352.wmf"/><Relationship Id="rId2" Type="http://schemas.openxmlformats.org/officeDocument/2006/relationships/image" Target="../media/image351.wmf"/><Relationship Id="rId1" Type="http://schemas.openxmlformats.org/officeDocument/2006/relationships/image" Target="../media/image350.wmf"/><Relationship Id="rId5" Type="http://schemas.openxmlformats.org/officeDocument/2006/relationships/image" Target="../media/image354.wmf"/><Relationship Id="rId4" Type="http://schemas.openxmlformats.org/officeDocument/2006/relationships/image" Target="../media/image353.wmf"/></Relationships>
</file>

<file path=ppt/drawings/_rels/vmlDrawing54.vml.rels><?xml version="1.0" encoding="UTF-8" standalone="yes"?>
<Relationships xmlns="http://schemas.openxmlformats.org/package/2006/relationships"><Relationship Id="rId8" Type="http://schemas.openxmlformats.org/officeDocument/2006/relationships/image" Target="../media/image362.wmf"/><Relationship Id="rId3" Type="http://schemas.openxmlformats.org/officeDocument/2006/relationships/image" Target="../media/image357.wmf"/><Relationship Id="rId7" Type="http://schemas.openxmlformats.org/officeDocument/2006/relationships/image" Target="../media/image361.wmf"/><Relationship Id="rId12" Type="http://schemas.openxmlformats.org/officeDocument/2006/relationships/image" Target="../media/image366.wmf"/><Relationship Id="rId2" Type="http://schemas.openxmlformats.org/officeDocument/2006/relationships/image" Target="../media/image356.wmf"/><Relationship Id="rId1" Type="http://schemas.openxmlformats.org/officeDocument/2006/relationships/image" Target="../media/image355.wmf"/><Relationship Id="rId6" Type="http://schemas.openxmlformats.org/officeDocument/2006/relationships/image" Target="../media/image360.wmf"/><Relationship Id="rId11" Type="http://schemas.openxmlformats.org/officeDocument/2006/relationships/image" Target="../media/image365.wmf"/><Relationship Id="rId5" Type="http://schemas.openxmlformats.org/officeDocument/2006/relationships/image" Target="../media/image359.emf"/><Relationship Id="rId10" Type="http://schemas.openxmlformats.org/officeDocument/2006/relationships/image" Target="../media/image364.wmf"/><Relationship Id="rId4" Type="http://schemas.openxmlformats.org/officeDocument/2006/relationships/image" Target="../media/image358.wmf"/><Relationship Id="rId9" Type="http://schemas.openxmlformats.org/officeDocument/2006/relationships/image" Target="../media/image363.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369.wmf"/><Relationship Id="rId2" Type="http://schemas.openxmlformats.org/officeDocument/2006/relationships/image" Target="../media/image368.wmf"/><Relationship Id="rId1" Type="http://schemas.openxmlformats.org/officeDocument/2006/relationships/image" Target="../media/image367.wmf"/><Relationship Id="rId6" Type="http://schemas.openxmlformats.org/officeDocument/2006/relationships/image" Target="../media/image372.wmf"/><Relationship Id="rId5" Type="http://schemas.openxmlformats.org/officeDocument/2006/relationships/image" Target="../media/image371.wmf"/><Relationship Id="rId4" Type="http://schemas.openxmlformats.org/officeDocument/2006/relationships/image" Target="../media/image370.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373.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376.wmf"/><Relationship Id="rId2" Type="http://schemas.openxmlformats.org/officeDocument/2006/relationships/image" Target="../media/image375.wmf"/><Relationship Id="rId1" Type="http://schemas.openxmlformats.org/officeDocument/2006/relationships/image" Target="../media/image374.wmf"/><Relationship Id="rId5" Type="http://schemas.openxmlformats.org/officeDocument/2006/relationships/image" Target="../media/image378.emf"/><Relationship Id="rId4" Type="http://schemas.openxmlformats.org/officeDocument/2006/relationships/image" Target="../media/image377.w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380.wmf"/><Relationship Id="rId1" Type="http://schemas.openxmlformats.org/officeDocument/2006/relationships/image" Target="../media/image379.w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382.wmf"/><Relationship Id="rId1" Type="http://schemas.openxmlformats.org/officeDocument/2006/relationships/image" Target="../media/image38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385.wmf"/><Relationship Id="rId2" Type="http://schemas.openxmlformats.org/officeDocument/2006/relationships/image" Target="../media/image384.wmf"/><Relationship Id="rId1" Type="http://schemas.openxmlformats.org/officeDocument/2006/relationships/image" Target="../media/image38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5" Type="http://schemas.openxmlformats.org/officeDocument/2006/relationships/image" Target="../media/image52.wmf"/><Relationship Id="rId4" Type="http://schemas.openxmlformats.org/officeDocument/2006/relationships/image" Target="../media/image5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4" Type="http://schemas.openxmlformats.org/officeDocument/2006/relationships/image" Target="../media/image56.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64.emf"/><Relationship Id="rId13" Type="http://schemas.openxmlformats.org/officeDocument/2006/relationships/image" Target="../media/image69.wmf"/><Relationship Id="rId3" Type="http://schemas.openxmlformats.org/officeDocument/2006/relationships/image" Target="../media/image59.wmf"/><Relationship Id="rId7" Type="http://schemas.openxmlformats.org/officeDocument/2006/relationships/image" Target="../media/image63.emf"/><Relationship Id="rId12" Type="http://schemas.openxmlformats.org/officeDocument/2006/relationships/image" Target="../media/image68.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2.wmf"/><Relationship Id="rId11" Type="http://schemas.openxmlformats.org/officeDocument/2006/relationships/image" Target="../media/image67.wmf"/><Relationship Id="rId5" Type="http://schemas.openxmlformats.org/officeDocument/2006/relationships/image" Target="../media/image61.wmf"/><Relationship Id="rId10" Type="http://schemas.openxmlformats.org/officeDocument/2006/relationships/image" Target="../media/image66.emf"/><Relationship Id="rId4" Type="http://schemas.openxmlformats.org/officeDocument/2006/relationships/image" Target="../media/image60.wmf"/><Relationship Id="rId9" Type="http://schemas.openxmlformats.org/officeDocument/2006/relationships/image" Target="../media/image6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325E979E-AA50-4B22-B583-FA985C66DDB4}"/>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宋体" panose="02010600030101010101" pitchFamily="2" charset="-122"/>
              </a:defRPr>
            </a:lvl1pPr>
          </a:lstStyle>
          <a:p>
            <a:endParaRPr lang="en-US" altLang="zh-CN"/>
          </a:p>
        </p:txBody>
      </p:sp>
      <p:sp>
        <p:nvSpPr>
          <p:cNvPr id="63491" name="Rectangle 3">
            <a:extLst>
              <a:ext uri="{FF2B5EF4-FFF2-40B4-BE49-F238E27FC236}">
                <a16:creationId xmlns:a16="http://schemas.microsoft.com/office/drawing/2014/main" id="{11167D33-6E29-4270-9D4A-FFEDC6F16A07}"/>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panose="02010600030101010101" pitchFamily="2" charset="-122"/>
              </a:defRPr>
            </a:lvl1pPr>
          </a:lstStyle>
          <a:p>
            <a:endParaRPr lang="en-US" altLang="zh-CN"/>
          </a:p>
        </p:txBody>
      </p:sp>
      <p:sp>
        <p:nvSpPr>
          <p:cNvPr id="63492" name="Rectangle 4">
            <a:extLst>
              <a:ext uri="{FF2B5EF4-FFF2-40B4-BE49-F238E27FC236}">
                <a16:creationId xmlns:a16="http://schemas.microsoft.com/office/drawing/2014/main" id="{D8058809-9B32-4595-9E27-2EBB020CBF44}"/>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宋体" panose="02010600030101010101" pitchFamily="2" charset="-122"/>
              </a:defRPr>
            </a:lvl1pPr>
          </a:lstStyle>
          <a:p>
            <a:endParaRPr lang="en-US" altLang="zh-CN"/>
          </a:p>
        </p:txBody>
      </p:sp>
      <p:sp>
        <p:nvSpPr>
          <p:cNvPr id="63493" name="Rectangle 5">
            <a:extLst>
              <a:ext uri="{FF2B5EF4-FFF2-40B4-BE49-F238E27FC236}">
                <a16:creationId xmlns:a16="http://schemas.microsoft.com/office/drawing/2014/main" id="{0DC0FA3B-2B34-4885-A8AB-D2B7FDA19CCE}"/>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panose="02010600030101010101" pitchFamily="2" charset="-122"/>
              </a:defRPr>
            </a:lvl1pPr>
          </a:lstStyle>
          <a:p>
            <a:fld id="{14E77469-090A-4839-85DE-33E946B148C6}"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D142E194-7046-4EA8-A984-8702F806CD22}"/>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宋体" panose="02010600030101010101" pitchFamily="2" charset="-122"/>
              </a:defRPr>
            </a:lvl1pPr>
          </a:lstStyle>
          <a:p>
            <a:endParaRPr lang="en-US" altLang="zh-CN"/>
          </a:p>
        </p:txBody>
      </p:sp>
      <p:sp>
        <p:nvSpPr>
          <p:cNvPr id="62467" name="Rectangle 3">
            <a:extLst>
              <a:ext uri="{FF2B5EF4-FFF2-40B4-BE49-F238E27FC236}">
                <a16:creationId xmlns:a16="http://schemas.microsoft.com/office/drawing/2014/main" id="{958C27B9-7933-46D1-88DE-599DED79606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panose="02010600030101010101" pitchFamily="2" charset="-122"/>
              </a:defRPr>
            </a:lvl1pPr>
          </a:lstStyle>
          <a:p>
            <a:endParaRPr lang="en-US" altLang="zh-CN"/>
          </a:p>
        </p:txBody>
      </p:sp>
      <p:sp>
        <p:nvSpPr>
          <p:cNvPr id="62468" name="Rectangle 4">
            <a:extLst>
              <a:ext uri="{FF2B5EF4-FFF2-40B4-BE49-F238E27FC236}">
                <a16:creationId xmlns:a16="http://schemas.microsoft.com/office/drawing/2014/main" id="{29FC400A-9097-4CA9-AC3A-1BEF1FB61A73}"/>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2469" name="Rectangle 5">
            <a:extLst>
              <a:ext uri="{FF2B5EF4-FFF2-40B4-BE49-F238E27FC236}">
                <a16:creationId xmlns:a16="http://schemas.microsoft.com/office/drawing/2014/main" id="{48ECD59E-7E64-461F-9C3F-2DE9173478A9}"/>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2470" name="Rectangle 6">
            <a:extLst>
              <a:ext uri="{FF2B5EF4-FFF2-40B4-BE49-F238E27FC236}">
                <a16:creationId xmlns:a16="http://schemas.microsoft.com/office/drawing/2014/main" id="{1694590C-4F5D-4C75-AA09-E466FEF16EF2}"/>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宋体" panose="02010600030101010101" pitchFamily="2" charset="-122"/>
              </a:defRPr>
            </a:lvl1pPr>
          </a:lstStyle>
          <a:p>
            <a:endParaRPr lang="en-US" altLang="zh-CN"/>
          </a:p>
        </p:txBody>
      </p:sp>
      <p:sp>
        <p:nvSpPr>
          <p:cNvPr id="62471" name="Rectangle 7">
            <a:extLst>
              <a:ext uri="{FF2B5EF4-FFF2-40B4-BE49-F238E27FC236}">
                <a16:creationId xmlns:a16="http://schemas.microsoft.com/office/drawing/2014/main" id="{CA242ADE-4277-4E25-9C0C-FA2DC5B91DAA}"/>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panose="02010600030101010101" pitchFamily="2" charset="-122"/>
              </a:defRPr>
            </a:lvl1pPr>
          </a:lstStyle>
          <a:p>
            <a:fld id="{8B574589-D4FE-4F7F-ADCA-9A3161DF4F2C}"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A036AF-62B3-4BFC-A729-F6483DC54315}"/>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B2456BD-8D57-40D9-A7A5-B29DAFD4A722}"/>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357F62C5-08CF-402A-B0BC-2C96DDFFA751}"/>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BD25C639-F9F2-4999-937C-757FC83A35C1}"/>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D49B3D0-736A-4660-B5F0-D35F28FBC674}"/>
              </a:ext>
            </a:extLst>
          </p:cNvPr>
          <p:cNvSpPr>
            <a:spLocks noGrp="1"/>
          </p:cNvSpPr>
          <p:nvPr>
            <p:ph type="sldNum" sz="quarter" idx="12"/>
          </p:nvPr>
        </p:nvSpPr>
        <p:spPr/>
        <p:txBody>
          <a:bodyPr/>
          <a:lstStyle>
            <a:lvl1pPr>
              <a:defRPr/>
            </a:lvl1pPr>
          </a:lstStyle>
          <a:p>
            <a:fld id="{5B73AED0-BAC1-4F64-B136-C2E6C71F79A8}" type="slidenum">
              <a:rPr lang="en-US" altLang="zh-CN"/>
              <a:pPr/>
              <a:t>‹#›</a:t>
            </a:fld>
            <a:endParaRPr lang="en-US" altLang="zh-CN"/>
          </a:p>
        </p:txBody>
      </p:sp>
    </p:spTree>
    <p:extLst>
      <p:ext uri="{BB962C8B-B14F-4D97-AF65-F5344CB8AC3E}">
        <p14:creationId xmlns:p14="http://schemas.microsoft.com/office/powerpoint/2010/main" val="481699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49E5C-295E-4773-A41F-29A562F914D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E610D1B-CE39-48C8-81EC-8EB5057EF0D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45ADDFC-A944-409A-AF1D-B60D0D97DAB1}"/>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554AB163-118B-4767-97E9-1B47C2F885F8}"/>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6DCBDFFD-4DA2-4CB0-95B2-2A7944B3D8A5}"/>
              </a:ext>
            </a:extLst>
          </p:cNvPr>
          <p:cNvSpPr>
            <a:spLocks noGrp="1"/>
          </p:cNvSpPr>
          <p:nvPr>
            <p:ph type="sldNum" sz="quarter" idx="12"/>
          </p:nvPr>
        </p:nvSpPr>
        <p:spPr/>
        <p:txBody>
          <a:bodyPr/>
          <a:lstStyle>
            <a:lvl1pPr>
              <a:defRPr/>
            </a:lvl1pPr>
          </a:lstStyle>
          <a:p>
            <a:fld id="{98C8875C-A5DB-48FC-A60A-DD5BD7C58984}" type="slidenum">
              <a:rPr lang="en-US" altLang="zh-CN"/>
              <a:pPr/>
              <a:t>‹#›</a:t>
            </a:fld>
            <a:endParaRPr lang="en-US" altLang="zh-CN"/>
          </a:p>
        </p:txBody>
      </p:sp>
    </p:spTree>
    <p:extLst>
      <p:ext uri="{BB962C8B-B14F-4D97-AF65-F5344CB8AC3E}">
        <p14:creationId xmlns:p14="http://schemas.microsoft.com/office/powerpoint/2010/main" val="2126503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949727A-8147-40DF-8164-37A7E9D0E7C6}"/>
              </a:ext>
            </a:extLst>
          </p:cNvPr>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6CD081C-0A66-4455-8A75-60BFA4A941EE}"/>
              </a:ext>
            </a:extLst>
          </p:cNvPr>
          <p:cNvSpPr>
            <a:spLocks noGrp="1"/>
          </p:cNvSpPr>
          <p:nvPr>
            <p:ph type="body" orient="vert" idx="1"/>
          </p:nvPr>
        </p:nvSpPr>
        <p:spPr>
          <a:xfrm>
            <a:off x="457200" y="274638"/>
            <a:ext cx="60198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9205844-94BE-4A20-AC20-F19FF1F6627E}"/>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8EFF34CA-B902-4875-9738-9681C2F17325}"/>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913281F-5891-47B8-AC2B-86F9BF3F7E27}"/>
              </a:ext>
            </a:extLst>
          </p:cNvPr>
          <p:cNvSpPr>
            <a:spLocks noGrp="1"/>
          </p:cNvSpPr>
          <p:nvPr>
            <p:ph type="sldNum" sz="quarter" idx="12"/>
          </p:nvPr>
        </p:nvSpPr>
        <p:spPr/>
        <p:txBody>
          <a:bodyPr/>
          <a:lstStyle>
            <a:lvl1pPr>
              <a:defRPr/>
            </a:lvl1pPr>
          </a:lstStyle>
          <a:p>
            <a:fld id="{ED0A21F9-D1BA-44A2-B556-CD66C027A643}" type="slidenum">
              <a:rPr lang="en-US" altLang="zh-CN"/>
              <a:pPr/>
              <a:t>‹#›</a:t>
            </a:fld>
            <a:endParaRPr lang="en-US" altLang="zh-CN"/>
          </a:p>
        </p:txBody>
      </p:sp>
    </p:spTree>
    <p:extLst>
      <p:ext uri="{BB962C8B-B14F-4D97-AF65-F5344CB8AC3E}">
        <p14:creationId xmlns:p14="http://schemas.microsoft.com/office/powerpoint/2010/main" val="3433733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33832-B97D-4C66-BC0C-E83DAC8D622F}"/>
              </a:ext>
            </a:extLst>
          </p:cNvPr>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34099B6-6AAB-448B-9B49-05D4D4FDF1DC}"/>
              </a:ext>
            </a:extLst>
          </p:cNvPr>
          <p:cNvSpPr>
            <a:spLocks noGrp="1"/>
          </p:cNvSpPr>
          <p:nvPr>
            <p:ph type="body" sz="half" idx="1"/>
          </p:nvPr>
        </p:nvSpPr>
        <p:spPr>
          <a:xfrm>
            <a:off x="457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0C26E35-57CF-4A75-8424-961E89921B75}"/>
              </a:ext>
            </a:extLst>
          </p:cNvPr>
          <p:cNvSpPr>
            <a:spLocks noGrp="1"/>
          </p:cNvSpPr>
          <p:nvPr>
            <p:ph sz="half" idx="2"/>
          </p:nvPr>
        </p:nvSpPr>
        <p:spPr>
          <a:xfrm>
            <a:off x="4648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6643341-8451-4BD4-A8CD-DCDB1DBA5070}"/>
              </a:ext>
            </a:extLst>
          </p:cNvPr>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E7F65679-6C40-492F-A5B3-3903234B4C78}"/>
              </a:ext>
            </a:extLst>
          </p:cNvPr>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3F9DD0FF-B13B-4060-9F9A-431DC78C9D1D}"/>
              </a:ext>
            </a:extLst>
          </p:cNvPr>
          <p:cNvSpPr>
            <a:spLocks noGrp="1"/>
          </p:cNvSpPr>
          <p:nvPr>
            <p:ph type="sldNum" sz="quarter" idx="12"/>
          </p:nvPr>
        </p:nvSpPr>
        <p:spPr>
          <a:xfrm>
            <a:off x="6553200" y="6245225"/>
            <a:ext cx="2133600" cy="476250"/>
          </a:xfrm>
        </p:spPr>
        <p:txBody>
          <a:bodyPr/>
          <a:lstStyle>
            <a:lvl1pPr>
              <a:defRPr/>
            </a:lvl1pPr>
          </a:lstStyle>
          <a:p>
            <a:fld id="{F090063A-30AD-48F1-A334-E4188C211EAE}" type="slidenum">
              <a:rPr lang="en-US" altLang="zh-CN"/>
              <a:pPr/>
              <a:t>‹#›</a:t>
            </a:fld>
            <a:endParaRPr lang="en-US" altLang="zh-CN"/>
          </a:p>
        </p:txBody>
      </p:sp>
    </p:spTree>
    <p:extLst>
      <p:ext uri="{BB962C8B-B14F-4D97-AF65-F5344CB8AC3E}">
        <p14:creationId xmlns:p14="http://schemas.microsoft.com/office/powerpoint/2010/main" val="1751888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D5038B-650A-488B-8CFF-C44ADCFFB74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CFEE11D-8521-4D27-9169-4F183CED605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56A7526-4121-4830-84C5-97013F3B6546}"/>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908B1A58-8643-4C69-A810-6BD8DD623834}"/>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D89AFFC4-1AF0-4B06-B737-BC60355DE89C}"/>
              </a:ext>
            </a:extLst>
          </p:cNvPr>
          <p:cNvSpPr>
            <a:spLocks noGrp="1"/>
          </p:cNvSpPr>
          <p:nvPr>
            <p:ph type="sldNum" sz="quarter" idx="12"/>
          </p:nvPr>
        </p:nvSpPr>
        <p:spPr/>
        <p:txBody>
          <a:bodyPr/>
          <a:lstStyle>
            <a:lvl1pPr>
              <a:defRPr/>
            </a:lvl1pPr>
          </a:lstStyle>
          <a:p>
            <a:fld id="{C1E78E12-2EE4-43E0-96BA-4789A5897A34}" type="slidenum">
              <a:rPr lang="en-US" altLang="zh-CN"/>
              <a:pPr/>
              <a:t>‹#›</a:t>
            </a:fld>
            <a:endParaRPr lang="en-US" altLang="zh-CN"/>
          </a:p>
        </p:txBody>
      </p:sp>
    </p:spTree>
    <p:extLst>
      <p:ext uri="{BB962C8B-B14F-4D97-AF65-F5344CB8AC3E}">
        <p14:creationId xmlns:p14="http://schemas.microsoft.com/office/powerpoint/2010/main" val="225902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E88C33-4A57-45C6-AC93-F13CA469DF0D}"/>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9D62467-00BE-4CAE-BAF5-899E033D2DA3}"/>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a:extLst>
              <a:ext uri="{FF2B5EF4-FFF2-40B4-BE49-F238E27FC236}">
                <a16:creationId xmlns:a16="http://schemas.microsoft.com/office/drawing/2014/main" id="{4B78DCDB-5F6A-401D-849C-C8052C2124D3}"/>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D0DA1098-B10E-4FC5-8907-33378C19A17F}"/>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27487CBD-411F-4B91-A8C9-40082C69D2CD}"/>
              </a:ext>
            </a:extLst>
          </p:cNvPr>
          <p:cNvSpPr>
            <a:spLocks noGrp="1"/>
          </p:cNvSpPr>
          <p:nvPr>
            <p:ph type="sldNum" sz="quarter" idx="12"/>
          </p:nvPr>
        </p:nvSpPr>
        <p:spPr/>
        <p:txBody>
          <a:bodyPr/>
          <a:lstStyle>
            <a:lvl1pPr>
              <a:defRPr/>
            </a:lvl1pPr>
          </a:lstStyle>
          <a:p>
            <a:fld id="{60116C6F-D091-4FFD-B52B-3E1D85C6F3D5}" type="slidenum">
              <a:rPr lang="en-US" altLang="zh-CN"/>
              <a:pPr/>
              <a:t>‹#›</a:t>
            </a:fld>
            <a:endParaRPr lang="en-US" altLang="zh-CN"/>
          </a:p>
        </p:txBody>
      </p:sp>
    </p:spTree>
    <p:extLst>
      <p:ext uri="{BB962C8B-B14F-4D97-AF65-F5344CB8AC3E}">
        <p14:creationId xmlns:p14="http://schemas.microsoft.com/office/powerpoint/2010/main" val="3926609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0765AA-3FB1-4D76-93E2-768B6EACBB8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3B0EBB9-CA8C-49A9-8D48-C9536513BE2F}"/>
              </a:ext>
            </a:extLst>
          </p:cNvPr>
          <p:cNvSpPr>
            <a:spLocks noGrp="1"/>
          </p:cNvSpPr>
          <p:nvPr>
            <p:ph sz="half" idx="1"/>
          </p:nvPr>
        </p:nvSpPr>
        <p:spPr>
          <a:xfrm>
            <a:off x="457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07CA7B6-D8CF-4FDD-A561-2CEE3FB3121E}"/>
              </a:ext>
            </a:extLst>
          </p:cNvPr>
          <p:cNvSpPr>
            <a:spLocks noGrp="1"/>
          </p:cNvSpPr>
          <p:nvPr>
            <p:ph sz="half" idx="2"/>
          </p:nvPr>
        </p:nvSpPr>
        <p:spPr>
          <a:xfrm>
            <a:off x="4648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77D58FC-D93C-4E35-85CF-FB0A07F3D012}"/>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2FF22AC3-2BDF-4D3F-A786-D0F9C1E7B4E8}"/>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51B29B61-7CF0-4DD9-A807-BC48DD9524BF}"/>
              </a:ext>
            </a:extLst>
          </p:cNvPr>
          <p:cNvSpPr>
            <a:spLocks noGrp="1"/>
          </p:cNvSpPr>
          <p:nvPr>
            <p:ph type="sldNum" sz="quarter" idx="12"/>
          </p:nvPr>
        </p:nvSpPr>
        <p:spPr/>
        <p:txBody>
          <a:bodyPr/>
          <a:lstStyle>
            <a:lvl1pPr>
              <a:defRPr/>
            </a:lvl1pPr>
          </a:lstStyle>
          <a:p>
            <a:fld id="{ABE9C15D-5E54-454C-93DD-3A04A876F81D}" type="slidenum">
              <a:rPr lang="en-US" altLang="zh-CN"/>
              <a:pPr/>
              <a:t>‹#›</a:t>
            </a:fld>
            <a:endParaRPr lang="en-US" altLang="zh-CN"/>
          </a:p>
        </p:txBody>
      </p:sp>
    </p:spTree>
    <p:extLst>
      <p:ext uri="{BB962C8B-B14F-4D97-AF65-F5344CB8AC3E}">
        <p14:creationId xmlns:p14="http://schemas.microsoft.com/office/powerpoint/2010/main" val="4125009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D89EA8-4CA3-4625-B2AE-45ED8A976B86}"/>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F93CAA9-514D-4B1F-9309-19BE83A545D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681F7069-74E9-48C1-8F93-E67CC1AF565F}"/>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DE128BE-A480-4C5D-836A-810BE38ECA5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348FC51-EF9C-40B2-9847-DFD5B1CFBADA}"/>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4C4DF4A-3607-4392-90D3-AAB3B581E72A}"/>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9811D4AE-2E1C-4678-BA91-C088B513EE74}"/>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C105EAC3-272B-468F-8384-DDD24038E2AB}"/>
              </a:ext>
            </a:extLst>
          </p:cNvPr>
          <p:cNvSpPr>
            <a:spLocks noGrp="1"/>
          </p:cNvSpPr>
          <p:nvPr>
            <p:ph type="sldNum" sz="quarter" idx="12"/>
          </p:nvPr>
        </p:nvSpPr>
        <p:spPr/>
        <p:txBody>
          <a:bodyPr/>
          <a:lstStyle>
            <a:lvl1pPr>
              <a:defRPr/>
            </a:lvl1pPr>
          </a:lstStyle>
          <a:p>
            <a:fld id="{A3D195AE-2505-44D0-A322-7442CFD9EAEE}" type="slidenum">
              <a:rPr lang="en-US" altLang="zh-CN"/>
              <a:pPr/>
              <a:t>‹#›</a:t>
            </a:fld>
            <a:endParaRPr lang="en-US" altLang="zh-CN"/>
          </a:p>
        </p:txBody>
      </p:sp>
    </p:spTree>
    <p:extLst>
      <p:ext uri="{BB962C8B-B14F-4D97-AF65-F5344CB8AC3E}">
        <p14:creationId xmlns:p14="http://schemas.microsoft.com/office/powerpoint/2010/main" val="3469599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BE4524-EB3D-4814-9DB3-F79B4401710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EC23895-4E24-4223-9F16-A533FBAEB615}"/>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74AE997B-FAA7-41D3-9A3A-58F095120672}"/>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C980767B-5D26-4802-B880-C75B6D33E3DF}"/>
              </a:ext>
            </a:extLst>
          </p:cNvPr>
          <p:cNvSpPr>
            <a:spLocks noGrp="1"/>
          </p:cNvSpPr>
          <p:nvPr>
            <p:ph type="sldNum" sz="quarter" idx="12"/>
          </p:nvPr>
        </p:nvSpPr>
        <p:spPr/>
        <p:txBody>
          <a:bodyPr/>
          <a:lstStyle>
            <a:lvl1pPr>
              <a:defRPr/>
            </a:lvl1pPr>
          </a:lstStyle>
          <a:p>
            <a:fld id="{220DF267-8372-4910-913A-E5B10F365241}" type="slidenum">
              <a:rPr lang="en-US" altLang="zh-CN"/>
              <a:pPr/>
              <a:t>‹#›</a:t>
            </a:fld>
            <a:endParaRPr lang="en-US" altLang="zh-CN"/>
          </a:p>
        </p:txBody>
      </p:sp>
    </p:spTree>
    <p:extLst>
      <p:ext uri="{BB962C8B-B14F-4D97-AF65-F5344CB8AC3E}">
        <p14:creationId xmlns:p14="http://schemas.microsoft.com/office/powerpoint/2010/main" val="3385356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65CFCDC-30E6-48C0-9D6E-2FDA77FFC564}"/>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21724BAA-F038-4B15-9379-031924DC361E}"/>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E10A2ACD-3942-4C51-927F-51918AB20A4C}"/>
              </a:ext>
            </a:extLst>
          </p:cNvPr>
          <p:cNvSpPr>
            <a:spLocks noGrp="1"/>
          </p:cNvSpPr>
          <p:nvPr>
            <p:ph type="sldNum" sz="quarter" idx="12"/>
          </p:nvPr>
        </p:nvSpPr>
        <p:spPr/>
        <p:txBody>
          <a:bodyPr/>
          <a:lstStyle>
            <a:lvl1pPr>
              <a:defRPr/>
            </a:lvl1pPr>
          </a:lstStyle>
          <a:p>
            <a:fld id="{599A20F0-72E1-4A4F-BB1D-B4A65875624A}" type="slidenum">
              <a:rPr lang="en-US" altLang="zh-CN"/>
              <a:pPr/>
              <a:t>‹#›</a:t>
            </a:fld>
            <a:endParaRPr lang="en-US" altLang="zh-CN"/>
          </a:p>
        </p:txBody>
      </p:sp>
    </p:spTree>
    <p:extLst>
      <p:ext uri="{BB962C8B-B14F-4D97-AF65-F5344CB8AC3E}">
        <p14:creationId xmlns:p14="http://schemas.microsoft.com/office/powerpoint/2010/main" val="1187317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EFA7E5-3B0F-47AD-AB34-FB39EB18B46C}"/>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7A2584B-15F0-4D47-A5EE-12326519D89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B8FF8CB-97F7-4545-AD2F-A151160831B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22EC260-B783-47FB-B058-D43AC39F7D19}"/>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1CF4C3C0-8182-4989-A743-65FA6FD9E144}"/>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240489C6-1679-4F3A-9C5C-C0479A2948BE}"/>
              </a:ext>
            </a:extLst>
          </p:cNvPr>
          <p:cNvSpPr>
            <a:spLocks noGrp="1"/>
          </p:cNvSpPr>
          <p:nvPr>
            <p:ph type="sldNum" sz="quarter" idx="12"/>
          </p:nvPr>
        </p:nvSpPr>
        <p:spPr/>
        <p:txBody>
          <a:bodyPr/>
          <a:lstStyle>
            <a:lvl1pPr>
              <a:defRPr/>
            </a:lvl1pPr>
          </a:lstStyle>
          <a:p>
            <a:fld id="{49F06A2F-572F-4A87-A676-4EF901353E6D}" type="slidenum">
              <a:rPr lang="en-US" altLang="zh-CN"/>
              <a:pPr/>
              <a:t>‹#›</a:t>
            </a:fld>
            <a:endParaRPr lang="en-US" altLang="zh-CN"/>
          </a:p>
        </p:txBody>
      </p:sp>
    </p:spTree>
    <p:extLst>
      <p:ext uri="{BB962C8B-B14F-4D97-AF65-F5344CB8AC3E}">
        <p14:creationId xmlns:p14="http://schemas.microsoft.com/office/powerpoint/2010/main" val="232471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CEAD11-16A1-443F-8932-CF03B4DC2A3F}"/>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2A519F2-053F-4E7D-AE43-D166E04B99C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D64FAEA-9071-4966-AD07-B1AB283D8C7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0845C7D-73E6-4ABC-A26C-9D1D44EEB051}"/>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595B1CF7-398C-417E-ABF3-748EE610F217}"/>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6BBEA61A-06F7-4701-8FA9-DCAFA116ABC0}"/>
              </a:ext>
            </a:extLst>
          </p:cNvPr>
          <p:cNvSpPr>
            <a:spLocks noGrp="1"/>
          </p:cNvSpPr>
          <p:nvPr>
            <p:ph type="sldNum" sz="quarter" idx="12"/>
          </p:nvPr>
        </p:nvSpPr>
        <p:spPr/>
        <p:txBody>
          <a:bodyPr/>
          <a:lstStyle>
            <a:lvl1pPr>
              <a:defRPr/>
            </a:lvl1pPr>
          </a:lstStyle>
          <a:p>
            <a:fld id="{6876FEAF-AA0F-4958-9E9D-8789135709CF}" type="slidenum">
              <a:rPr lang="en-US" altLang="zh-CN"/>
              <a:pPr/>
              <a:t>‹#›</a:t>
            </a:fld>
            <a:endParaRPr lang="en-US" altLang="zh-CN"/>
          </a:p>
        </p:txBody>
      </p:sp>
    </p:spTree>
    <p:extLst>
      <p:ext uri="{BB962C8B-B14F-4D97-AF65-F5344CB8AC3E}">
        <p14:creationId xmlns:p14="http://schemas.microsoft.com/office/powerpoint/2010/main" val="4256748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2ED5FDE-5466-4530-B29A-F59DFBF45746}"/>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A42D04C3-EA03-49D9-BECF-A41F50FF2DDA}"/>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5E93B9B7-2986-4C55-A106-D689B77A26B1}"/>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mn-ea"/>
              </a:defRPr>
            </a:lvl1pPr>
          </a:lstStyle>
          <a:p>
            <a:endParaRPr lang="en-US" altLang="zh-CN"/>
          </a:p>
        </p:txBody>
      </p:sp>
      <p:sp>
        <p:nvSpPr>
          <p:cNvPr id="1029" name="Rectangle 5">
            <a:extLst>
              <a:ext uri="{FF2B5EF4-FFF2-40B4-BE49-F238E27FC236}">
                <a16:creationId xmlns:a16="http://schemas.microsoft.com/office/drawing/2014/main" id="{42896B68-4ACA-4A51-9A90-00D9266F7FCF}"/>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mn-ea"/>
              </a:defRPr>
            </a:lvl1pPr>
          </a:lstStyle>
          <a:p>
            <a:endParaRPr lang="en-US" altLang="zh-CN"/>
          </a:p>
        </p:txBody>
      </p:sp>
      <p:sp>
        <p:nvSpPr>
          <p:cNvPr id="1030" name="Rectangle 6">
            <a:extLst>
              <a:ext uri="{FF2B5EF4-FFF2-40B4-BE49-F238E27FC236}">
                <a16:creationId xmlns:a16="http://schemas.microsoft.com/office/drawing/2014/main" id="{5B9DACB8-E002-450B-82D8-C21FD50DDEFD}"/>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mn-ea"/>
              </a:defRPr>
            </a:lvl1pPr>
          </a:lstStyle>
          <a:p>
            <a:fld id="{6EF349E8-DC64-4990-92B0-5D09C339CF8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google.com.hk/imgres?imgurl=http://blog.roodo.com/absolutereading/fa9520ec.jpg&amp;imgrefurl=http://blog.roodo.com/absolutereading/archives/2659557.html&amp;usg=__M8r2ZsWNuCuEGfJ3IU68sUrLyuE=&amp;h=600&amp;w=468&amp;sz=105&amp;hl=zh-CN&amp;start=8&amp;zoom=1&amp;tbnid=7D7WhpAb36h0CM:&amp;tbnh=135&amp;tbnw=105&amp;ei=Tp90TqenBeiXiAeUzcm1DQ&amp;prev=/search%3Fq%3D%25E9%25AB%2598%25E6%2596%25AF%26um%3D1%26hl%3Dzh-CN%26newwindow%3D1%26safe%3Dstrict%26sa%3DN%26tbm%3Disch&amp;um=1&amp;itbs=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52.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49.w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55.bin"/></Relationships>
</file>

<file path=ppt/slides/_rels/slide11.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54.wmf"/><Relationship Id="rId5" Type="http://schemas.openxmlformats.org/officeDocument/2006/relationships/oleObject" Target="../embeddings/oleObject58.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60.bin"/></Relationships>
</file>

<file path=ppt/slides/_rels/slide12.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oleObject" Target="../embeddings/oleObject66.bin"/><Relationship Id="rId18" Type="http://schemas.openxmlformats.org/officeDocument/2006/relationships/image" Target="../media/image64.emf"/><Relationship Id="rId26" Type="http://schemas.openxmlformats.org/officeDocument/2006/relationships/image" Target="../media/image68.wmf"/><Relationship Id="rId3" Type="http://schemas.openxmlformats.org/officeDocument/2006/relationships/oleObject" Target="../embeddings/oleObject61.bin"/><Relationship Id="rId21" Type="http://schemas.openxmlformats.org/officeDocument/2006/relationships/oleObject" Target="../embeddings/oleObject70.bin"/><Relationship Id="rId7" Type="http://schemas.openxmlformats.org/officeDocument/2006/relationships/oleObject" Target="../embeddings/oleObject63.bin"/><Relationship Id="rId12" Type="http://schemas.openxmlformats.org/officeDocument/2006/relationships/image" Target="../media/image61.wmf"/><Relationship Id="rId17" Type="http://schemas.openxmlformats.org/officeDocument/2006/relationships/oleObject" Target="../embeddings/oleObject68.bin"/><Relationship Id="rId25" Type="http://schemas.openxmlformats.org/officeDocument/2006/relationships/oleObject" Target="../embeddings/oleObject72.bin"/><Relationship Id="rId2" Type="http://schemas.openxmlformats.org/officeDocument/2006/relationships/slideLayout" Target="../slideLayouts/slideLayout7.xml"/><Relationship Id="rId16" Type="http://schemas.openxmlformats.org/officeDocument/2006/relationships/image" Target="../media/image63.emf"/><Relationship Id="rId20" Type="http://schemas.openxmlformats.org/officeDocument/2006/relationships/image" Target="../media/image65.emf"/><Relationship Id="rId1" Type="http://schemas.openxmlformats.org/officeDocument/2006/relationships/vmlDrawing" Target="../drawings/vmlDrawing9.vml"/><Relationship Id="rId6" Type="http://schemas.openxmlformats.org/officeDocument/2006/relationships/image" Target="../media/image58.wmf"/><Relationship Id="rId11" Type="http://schemas.openxmlformats.org/officeDocument/2006/relationships/oleObject" Target="../embeddings/oleObject65.bin"/><Relationship Id="rId24" Type="http://schemas.openxmlformats.org/officeDocument/2006/relationships/image" Target="../media/image67.wmf"/><Relationship Id="rId5" Type="http://schemas.openxmlformats.org/officeDocument/2006/relationships/oleObject" Target="../embeddings/oleObject62.bin"/><Relationship Id="rId15" Type="http://schemas.openxmlformats.org/officeDocument/2006/relationships/oleObject" Target="../embeddings/oleObject67.bin"/><Relationship Id="rId23" Type="http://schemas.openxmlformats.org/officeDocument/2006/relationships/oleObject" Target="../embeddings/oleObject71.bin"/><Relationship Id="rId28" Type="http://schemas.openxmlformats.org/officeDocument/2006/relationships/image" Target="../media/image69.wmf"/><Relationship Id="rId10" Type="http://schemas.openxmlformats.org/officeDocument/2006/relationships/image" Target="../media/image60.wmf"/><Relationship Id="rId19" Type="http://schemas.openxmlformats.org/officeDocument/2006/relationships/oleObject" Target="../embeddings/oleObject69.bin"/><Relationship Id="rId4" Type="http://schemas.openxmlformats.org/officeDocument/2006/relationships/image" Target="../media/image57.wmf"/><Relationship Id="rId9" Type="http://schemas.openxmlformats.org/officeDocument/2006/relationships/oleObject" Target="../embeddings/oleObject64.bin"/><Relationship Id="rId14" Type="http://schemas.openxmlformats.org/officeDocument/2006/relationships/image" Target="../media/image62.wmf"/><Relationship Id="rId22" Type="http://schemas.openxmlformats.org/officeDocument/2006/relationships/image" Target="../media/image66.emf"/><Relationship Id="rId27" Type="http://schemas.openxmlformats.org/officeDocument/2006/relationships/oleObject" Target="../embeddings/oleObject73.bin"/></Relationships>
</file>

<file path=ppt/slides/_rels/slide13.x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oleObject" Target="../embeddings/oleObject79.bin"/><Relationship Id="rId18" Type="http://schemas.openxmlformats.org/officeDocument/2006/relationships/image" Target="../media/image77.emf"/><Relationship Id="rId26" Type="http://schemas.openxmlformats.org/officeDocument/2006/relationships/image" Target="../media/image81.wmf"/><Relationship Id="rId3" Type="http://schemas.openxmlformats.org/officeDocument/2006/relationships/oleObject" Target="../embeddings/oleObject74.bin"/><Relationship Id="rId21" Type="http://schemas.openxmlformats.org/officeDocument/2006/relationships/oleObject" Target="../embeddings/oleObject83.bin"/><Relationship Id="rId7" Type="http://schemas.openxmlformats.org/officeDocument/2006/relationships/oleObject" Target="../embeddings/oleObject76.bin"/><Relationship Id="rId12" Type="http://schemas.openxmlformats.org/officeDocument/2006/relationships/image" Target="../media/image74.wmf"/><Relationship Id="rId17" Type="http://schemas.openxmlformats.org/officeDocument/2006/relationships/oleObject" Target="../embeddings/oleObject81.bin"/><Relationship Id="rId25" Type="http://schemas.openxmlformats.org/officeDocument/2006/relationships/oleObject" Target="../embeddings/oleObject85.bin"/><Relationship Id="rId2" Type="http://schemas.openxmlformats.org/officeDocument/2006/relationships/slideLayout" Target="../slideLayouts/slideLayout7.xml"/><Relationship Id="rId16" Type="http://schemas.openxmlformats.org/officeDocument/2006/relationships/image" Target="../media/image76.emf"/><Relationship Id="rId20" Type="http://schemas.openxmlformats.org/officeDocument/2006/relationships/image" Target="../media/image78.emf"/><Relationship Id="rId1" Type="http://schemas.openxmlformats.org/officeDocument/2006/relationships/vmlDrawing" Target="../drawings/vmlDrawing10.vml"/><Relationship Id="rId6" Type="http://schemas.openxmlformats.org/officeDocument/2006/relationships/image" Target="../media/image71.wmf"/><Relationship Id="rId11" Type="http://schemas.openxmlformats.org/officeDocument/2006/relationships/oleObject" Target="../embeddings/oleObject78.bin"/><Relationship Id="rId24" Type="http://schemas.openxmlformats.org/officeDocument/2006/relationships/image" Target="../media/image80.wmf"/><Relationship Id="rId5" Type="http://schemas.openxmlformats.org/officeDocument/2006/relationships/oleObject" Target="../embeddings/oleObject75.bin"/><Relationship Id="rId15" Type="http://schemas.openxmlformats.org/officeDocument/2006/relationships/oleObject" Target="../embeddings/oleObject80.bin"/><Relationship Id="rId23" Type="http://schemas.openxmlformats.org/officeDocument/2006/relationships/oleObject" Target="../embeddings/oleObject84.bin"/><Relationship Id="rId28" Type="http://schemas.openxmlformats.org/officeDocument/2006/relationships/image" Target="../media/image82.wmf"/><Relationship Id="rId10" Type="http://schemas.openxmlformats.org/officeDocument/2006/relationships/image" Target="../media/image73.wmf"/><Relationship Id="rId19" Type="http://schemas.openxmlformats.org/officeDocument/2006/relationships/oleObject" Target="../embeddings/oleObject82.bin"/><Relationship Id="rId4" Type="http://schemas.openxmlformats.org/officeDocument/2006/relationships/image" Target="../media/image70.wmf"/><Relationship Id="rId9" Type="http://schemas.openxmlformats.org/officeDocument/2006/relationships/oleObject" Target="../embeddings/oleObject77.bin"/><Relationship Id="rId14" Type="http://schemas.openxmlformats.org/officeDocument/2006/relationships/image" Target="../media/image75.wmf"/><Relationship Id="rId22" Type="http://schemas.openxmlformats.org/officeDocument/2006/relationships/image" Target="../media/image79.wmf"/><Relationship Id="rId27" Type="http://schemas.openxmlformats.org/officeDocument/2006/relationships/oleObject" Target="../embeddings/oleObject86.bin"/></Relationships>
</file>

<file path=ppt/slides/_rels/slide14.xml.rels><?xml version="1.0" encoding="UTF-8" standalone="yes"?>
<Relationships xmlns="http://schemas.openxmlformats.org/package/2006/relationships"><Relationship Id="rId8" Type="http://schemas.openxmlformats.org/officeDocument/2006/relationships/image" Target="../media/image85.emf"/><Relationship Id="rId13" Type="http://schemas.openxmlformats.org/officeDocument/2006/relationships/oleObject" Target="../embeddings/oleObject92.bin"/><Relationship Id="rId18" Type="http://schemas.openxmlformats.org/officeDocument/2006/relationships/image" Target="../media/image89.wmf"/><Relationship Id="rId26" Type="http://schemas.openxmlformats.org/officeDocument/2006/relationships/image" Target="../media/image93.wmf"/><Relationship Id="rId3" Type="http://schemas.openxmlformats.org/officeDocument/2006/relationships/oleObject" Target="../embeddings/oleObject87.bin"/><Relationship Id="rId21" Type="http://schemas.openxmlformats.org/officeDocument/2006/relationships/oleObject" Target="../embeddings/oleObject96.bin"/><Relationship Id="rId7" Type="http://schemas.openxmlformats.org/officeDocument/2006/relationships/oleObject" Target="../embeddings/oleObject89.bin"/><Relationship Id="rId12" Type="http://schemas.openxmlformats.org/officeDocument/2006/relationships/image" Target="../media/image79.wmf"/><Relationship Id="rId17" Type="http://schemas.openxmlformats.org/officeDocument/2006/relationships/oleObject" Target="../embeddings/oleObject94.bin"/><Relationship Id="rId25" Type="http://schemas.openxmlformats.org/officeDocument/2006/relationships/oleObject" Target="../embeddings/oleObject98.bin"/><Relationship Id="rId2" Type="http://schemas.openxmlformats.org/officeDocument/2006/relationships/slideLayout" Target="../slideLayouts/slideLayout7.xml"/><Relationship Id="rId16" Type="http://schemas.openxmlformats.org/officeDocument/2006/relationships/image" Target="../media/image88.emf"/><Relationship Id="rId20" Type="http://schemas.openxmlformats.org/officeDocument/2006/relationships/image" Target="../media/image90.emf"/><Relationship Id="rId1" Type="http://schemas.openxmlformats.org/officeDocument/2006/relationships/vmlDrawing" Target="../drawings/vmlDrawing11.vml"/><Relationship Id="rId6" Type="http://schemas.openxmlformats.org/officeDocument/2006/relationships/image" Target="../media/image84.emf"/><Relationship Id="rId11" Type="http://schemas.openxmlformats.org/officeDocument/2006/relationships/oleObject" Target="../embeddings/oleObject91.bin"/><Relationship Id="rId24" Type="http://schemas.openxmlformats.org/officeDocument/2006/relationships/image" Target="../media/image92.wmf"/><Relationship Id="rId5" Type="http://schemas.openxmlformats.org/officeDocument/2006/relationships/oleObject" Target="../embeddings/oleObject88.bin"/><Relationship Id="rId15" Type="http://schemas.openxmlformats.org/officeDocument/2006/relationships/oleObject" Target="../embeddings/oleObject93.bin"/><Relationship Id="rId23" Type="http://schemas.openxmlformats.org/officeDocument/2006/relationships/oleObject" Target="../embeddings/oleObject97.bin"/><Relationship Id="rId10" Type="http://schemas.openxmlformats.org/officeDocument/2006/relationships/image" Target="../media/image86.emf"/><Relationship Id="rId19" Type="http://schemas.openxmlformats.org/officeDocument/2006/relationships/oleObject" Target="../embeddings/oleObject95.bin"/><Relationship Id="rId4" Type="http://schemas.openxmlformats.org/officeDocument/2006/relationships/image" Target="../media/image83.wmf"/><Relationship Id="rId9" Type="http://schemas.openxmlformats.org/officeDocument/2006/relationships/oleObject" Target="../embeddings/oleObject90.bin"/><Relationship Id="rId14" Type="http://schemas.openxmlformats.org/officeDocument/2006/relationships/image" Target="../media/image87.emf"/><Relationship Id="rId22" Type="http://schemas.openxmlformats.org/officeDocument/2006/relationships/image" Target="../media/image91.wmf"/></Relationships>
</file>

<file path=ppt/slides/_rels/slide15.xml.rels><?xml version="1.0" encoding="UTF-8" standalone="yes"?>
<Relationships xmlns="http://schemas.openxmlformats.org/package/2006/relationships"><Relationship Id="rId8" Type="http://schemas.openxmlformats.org/officeDocument/2006/relationships/image" Target="../media/image95.emf"/><Relationship Id="rId13" Type="http://schemas.openxmlformats.org/officeDocument/2006/relationships/oleObject" Target="../embeddings/oleObject104.bin"/><Relationship Id="rId18" Type="http://schemas.openxmlformats.org/officeDocument/2006/relationships/image" Target="../media/image99.emf"/><Relationship Id="rId26" Type="http://schemas.openxmlformats.org/officeDocument/2006/relationships/image" Target="../media/image103.wmf"/><Relationship Id="rId3" Type="http://schemas.openxmlformats.org/officeDocument/2006/relationships/oleObject" Target="../embeddings/oleObject99.bin"/><Relationship Id="rId21" Type="http://schemas.openxmlformats.org/officeDocument/2006/relationships/oleObject" Target="../embeddings/oleObject108.bin"/><Relationship Id="rId34" Type="http://schemas.openxmlformats.org/officeDocument/2006/relationships/image" Target="../media/image107.wmf"/><Relationship Id="rId7" Type="http://schemas.openxmlformats.org/officeDocument/2006/relationships/oleObject" Target="../embeddings/oleObject101.bin"/><Relationship Id="rId12" Type="http://schemas.openxmlformats.org/officeDocument/2006/relationships/image" Target="../media/image79.wmf"/><Relationship Id="rId17" Type="http://schemas.openxmlformats.org/officeDocument/2006/relationships/oleObject" Target="../embeddings/oleObject106.bin"/><Relationship Id="rId25" Type="http://schemas.openxmlformats.org/officeDocument/2006/relationships/oleObject" Target="../embeddings/oleObject110.bin"/><Relationship Id="rId33" Type="http://schemas.openxmlformats.org/officeDocument/2006/relationships/oleObject" Target="../embeddings/oleObject114.bin"/><Relationship Id="rId38" Type="http://schemas.openxmlformats.org/officeDocument/2006/relationships/image" Target="../media/image109.wmf"/><Relationship Id="rId2" Type="http://schemas.openxmlformats.org/officeDocument/2006/relationships/slideLayout" Target="../slideLayouts/slideLayout7.xml"/><Relationship Id="rId16" Type="http://schemas.openxmlformats.org/officeDocument/2006/relationships/image" Target="../media/image98.emf"/><Relationship Id="rId20" Type="http://schemas.openxmlformats.org/officeDocument/2006/relationships/image" Target="../media/image100.wmf"/><Relationship Id="rId29" Type="http://schemas.openxmlformats.org/officeDocument/2006/relationships/oleObject" Target="../embeddings/oleObject112.bin"/><Relationship Id="rId1" Type="http://schemas.openxmlformats.org/officeDocument/2006/relationships/vmlDrawing" Target="../drawings/vmlDrawing12.vml"/><Relationship Id="rId6" Type="http://schemas.openxmlformats.org/officeDocument/2006/relationships/image" Target="../media/image94.emf"/><Relationship Id="rId11" Type="http://schemas.openxmlformats.org/officeDocument/2006/relationships/oleObject" Target="../embeddings/oleObject103.bin"/><Relationship Id="rId24" Type="http://schemas.openxmlformats.org/officeDocument/2006/relationships/image" Target="../media/image102.wmf"/><Relationship Id="rId32" Type="http://schemas.openxmlformats.org/officeDocument/2006/relationships/image" Target="../media/image106.wmf"/><Relationship Id="rId37" Type="http://schemas.openxmlformats.org/officeDocument/2006/relationships/oleObject" Target="../embeddings/oleObject116.bin"/><Relationship Id="rId5" Type="http://schemas.openxmlformats.org/officeDocument/2006/relationships/oleObject" Target="../embeddings/oleObject100.bin"/><Relationship Id="rId15" Type="http://schemas.openxmlformats.org/officeDocument/2006/relationships/oleObject" Target="../embeddings/oleObject105.bin"/><Relationship Id="rId23" Type="http://schemas.openxmlformats.org/officeDocument/2006/relationships/oleObject" Target="../embeddings/oleObject109.bin"/><Relationship Id="rId28" Type="http://schemas.openxmlformats.org/officeDocument/2006/relationships/image" Target="../media/image104.wmf"/><Relationship Id="rId36" Type="http://schemas.openxmlformats.org/officeDocument/2006/relationships/image" Target="../media/image108.wmf"/><Relationship Id="rId10" Type="http://schemas.openxmlformats.org/officeDocument/2006/relationships/image" Target="../media/image96.emf"/><Relationship Id="rId19" Type="http://schemas.openxmlformats.org/officeDocument/2006/relationships/oleObject" Target="../embeddings/oleObject107.bin"/><Relationship Id="rId31" Type="http://schemas.openxmlformats.org/officeDocument/2006/relationships/oleObject" Target="../embeddings/oleObject113.bin"/><Relationship Id="rId4" Type="http://schemas.openxmlformats.org/officeDocument/2006/relationships/image" Target="../media/image83.wmf"/><Relationship Id="rId9" Type="http://schemas.openxmlformats.org/officeDocument/2006/relationships/oleObject" Target="../embeddings/oleObject102.bin"/><Relationship Id="rId14" Type="http://schemas.openxmlformats.org/officeDocument/2006/relationships/image" Target="../media/image97.emf"/><Relationship Id="rId22" Type="http://schemas.openxmlformats.org/officeDocument/2006/relationships/image" Target="../media/image101.wmf"/><Relationship Id="rId27" Type="http://schemas.openxmlformats.org/officeDocument/2006/relationships/oleObject" Target="../embeddings/oleObject111.bin"/><Relationship Id="rId30" Type="http://schemas.openxmlformats.org/officeDocument/2006/relationships/image" Target="../media/image105.wmf"/><Relationship Id="rId35" Type="http://schemas.openxmlformats.org/officeDocument/2006/relationships/oleObject" Target="../embeddings/oleObject115.bin"/></Relationships>
</file>

<file path=ppt/slides/_rels/slide16.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117.bin"/><Relationship Id="rId7" Type="http://schemas.openxmlformats.org/officeDocument/2006/relationships/oleObject" Target="../embeddings/oleObject119.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111.wmf"/><Relationship Id="rId5" Type="http://schemas.openxmlformats.org/officeDocument/2006/relationships/oleObject" Target="../embeddings/oleObject118.bin"/><Relationship Id="rId4" Type="http://schemas.openxmlformats.org/officeDocument/2006/relationships/image" Target="../media/image110.wmf"/></Relationships>
</file>

<file path=ppt/slides/_rels/slide17.xml.rels><?xml version="1.0" encoding="UTF-8" standalone="yes"?>
<Relationships xmlns="http://schemas.openxmlformats.org/package/2006/relationships"><Relationship Id="rId8" Type="http://schemas.openxmlformats.org/officeDocument/2006/relationships/image" Target="../media/image114.emf"/><Relationship Id="rId3" Type="http://schemas.openxmlformats.org/officeDocument/2006/relationships/oleObject" Target="../embeddings/oleObject120.bin"/><Relationship Id="rId7" Type="http://schemas.openxmlformats.org/officeDocument/2006/relationships/oleObject" Target="../embeddings/oleObject122.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113.wmf"/><Relationship Id="rId5" Type="http://schemas.openxmlformats.org/officeDocument/2006/relationships/oleObject" Target="../embeddings/oleObject121.bin"/><Relationship Id="rId4" Type="http://schemas.openxmlformats.org/officeDocument/2006/relationships/image" Target="../media/image112.wmf"/></Relationships>
</file>

<file path=ppt/slides/_rels/slide18.xml.rels><?xml version="1.0" encoding="UTF-8" standalone="yes"?>
<Relationships xmlns="http://schemas.openxmlformats.org/package/2006/relationships"><Relationship Id="rId8" Type="http://schemas.openxmlformats.org/officeDocument/2006/relationships/image" Target="../media/image117.wmf"/><Relationship Id="rId13" Type="http://schemas.openxmlformats.org/officeDocument/2006/relationships/oleObject" Target="../embeddings/oleObject128.bin"/><Relationship Id="rId18" Type="http://schemas.openxmlformats.org/officeDocument/2006/relationships/image" Target="../media/image122.wmf"/><Relationship Id="rId3" Type="http://schemas.openxmlformats.org/officeDocument/2006/relationships/oleObject" Target="../embeddings/oleObject123.bin"/><Relationship Id="rId7" Type="http://schemas.openxmlformats.org/officeDocument/2006/relationships/oleObject" Target="../embeddings/oleObject125.bin"/><Relationship Id="rId12" Type="http://schemas.openxmlformats.org/officeDocument/2006/relationships/image" Target="../media/image119.wmf"/><Relationship Id="rId17" Type="http://schemas.openxmlformats.org/officeDocument/2006/relationships/oleObject" Target="../embeddings/oleObject130.bin"/><Relationship Id="rId2" Type="http://schemas.openxmlformats.org/officeDocument/2006/relationships/slideLayout" Target="../slideLayouts/slideLayout7.xml"/><Relationship Id="rId16" Type="http://schemas.openxmlformats.org/officeDocument/2006/relationships/image" Target="../media/image121.wmf"/><Relationship Id="rId20" Type="http://schemas.openxmlformats.org/officeDocument/2006/relationships/image" Target="../media/image123.wmf"/><Relationship Id="rId1" Type="http://schemas.openxmlformats.org/officeDocument/2006/relationships/vmlDrawing" Target="../drawings/vmlDrawing15.vml"/><Relationship Id="rId6" Type="http://schemas.openxmlformats.org/officeDocument/2006/relationships/image" Target="../media/image116.wmf"/><Relationship Id="rId11" Type="http://schemas.openxmlformats.org/officeDocument/2006/relationships/oleObject" Target="../embeddings/oleObject127.bin"/><Relationship Id="rId5" Type="http://schemas.openxmlformats.org/officeDocument/2006/relationships/oleObject" Target="../embeddings/oleObject124.bin"/><Relationship Id="rId15" Type="http://schemas.openxmlformats.org/officeDocument/2006/relationships/oleObject" Target="../embeddings/oleObject129.bin"/><Relationship Id="rId10" Type="http://schemas.openxmlformats.org/officeDocument/2006/relationships/image" Target="../media/image118.wmf"/><Relationship Id="rId19" Type="http://schemas.openxmlformats.org/officeDocument/2006/relationships/oleObject" Target="../embeddings/oleObject131.bin"/><Relationship Id="rId4" Type="http://schemas.openxmlformats.org/officeDocument/2006/relationships/image" Target="../media/image115.wmf"/><Relationship Id="rId9" Type="http://schemas.openxmlformats.org/officeDocument/2006/relationships/oleObject" Target="../embeddings/oleObject126.bin"/><Relationship Id="rId14" Type="http://schemas.openxmlformats.org/officeDocument/2006/relationships/image" Target="../media/image120.wmf"/></Relationships>
</file>

<file path=ppt/slides/_rels/slide19.xml.rels><?xml version="1.0" encoding="UTF-8" standalone="yes"?>
<Relationships xmlns="http://schemas.openxmlformats.org/package/2006/relationships"><Relationship Id="rId8" Type="http://schemas.openxmlformats.org/officeDocument/2006/relationships/image" Target="../media/image126.wmf"/><Relationship Id="rId13" Type="http://schemas.openxmlformats.org/officeDocument/2006/relationships/image" Target="../media/image127.emf"/><Relationship Id="rId18" Type="http://schemas.openxmlformats.org/officeDocument/2006/relationships/oleObject" Target="../embeddings/oleObject139.bin"/><Relationship Id="rId26" Type="http://schemas.openxmlformats.org/officeDocument/2006/relationships/image" Target="../media/image133.emf"/><Relationship Id="rId3" Type="http://schemas.openxmlformats.org/officeDocument/2006/relationships/oleObject" Target="../embeddings/oleObject132.bin"/><Relationship Id="rId21" Type="http://schemas.openxmlformats.org/officeDocument/2006/relationships/oleObject" Target="../embeddings/oleObject140.bin"/><Relationship Id="rId7" Type="http://schemas.openxmlformats.org/officeDocument/2006/relationships/oleObject" Target="../embeddings/oleObject134.bin"/><Relationship Id="rId12" Type="http://schemas.openxmlformats.org/officeDocument/2006/relationships/oleObject" Target="../embeddings/oleObject136.bin"/><Relationship Id="rId17" Type="http://schemas.openxmlformats.org/officeDocument/2006/relationships/image" Target="../media/image129.emf"/><Relationship Id="rId25" Type="http://schemas.openxmlformats.org/officeDocument/2006/relationships/oleObject" Target="../embeddings/oleObject142.bin"/><Relationship Id="rId2" Type="http://schemas.openxmlformats.org/officeDocument/2006/relationships/slideLayout" Target="../slideLayouts/slideLayout6.xml"/><Relationship Id="rId16" Type="http://schemas.openxmlformats.org/officeDocument/2006/relationships/oleObject" Target="../embeddings/oleObject138.bin"/><Relationship Id="rId20" Type="http://schemas.openxmlformats.org/officeDocument/2006/relationships/slide" Target="slide4.xml"/><Relationship Id="rId29" Type="http://schemas.openxmlformats.org/officeDocument/2006/relationships/oleObject" Target="../embeddings/oleObject144.bin"/><Relationship Id="rId1" Type="http://schemas.openxmlformats.org/officeDocument/2006/relationships/vmlDrawing" Target="../drawings/vmlDrawing16.vml"/><Relationship Id="rId6" Type="http://schemas.openxmlformats.org/officeDocument/2006/relationships/image" Target="../media/image125.emf"/><Relationship Id="rId11" Type="http://schemas.openxmlformats.org/officeDocument/2006/relationships/image" Target="../media/image138.wmf"/><Relationship Id="rId24" Type="http://schemas.openxmlformats.org/officeDocument/2006/relationships/image" Target="../media/image132.wmf"/><Relationship Id="rId32" Type="http://schemas.openxmlformats.org/officeDocument/2006/relationships/image" Target="../media/image136.wmf"/><Relationship Id="rId5" Type="http://schemas.openxmlformats.org/officeDocument/2006/relationships/oleObject" Target="../embeddings/oleObject133.bin"/><Relationship Id="rId15" Type="http://schemas.openxmlformats.org/officeDocument/2006/relationships/image" Target="../media/image128.emf"/><Relationship Id="rId23" Type="http://schemas.openxmlformats.org/officeDocument/2006/relationships/oleObject" Target="../embeddings/oleObject141.bin"/><Relationship Id="rId28" Type="http://schemas.openxmlformats.org/officeDocument/2006/relationships/image" Target="../media/image134.emf"/><Relationship Id="rId10" Type="http://schemas.openxmlformats.org/officeDocument/2006/relationships/image" Target="../media/image137.wmf"/><Relationship Id="rId19" Type="http://schemas.openxmlformats.org/officeDocument/2006/relationships/image" Target="../media/image130.emf"/><Relationship Id="rId31" Type="http://schemas.openxmlformats.org/officeDocument/2006/relationships/oleObject" Target="../embeddings/oleObject145.bin"/><Relationship Id="rId4" Type="http://schemas.openxmlformats.org/officeDocument/2006/relationships/image" Target="../media/image124.emf"/><Relationship Id="rId9" Type="http://schemas.openxmlformats.org/officeDocument/2006/relationships/oleObject" Target="../embeddings/oleObject135.bin"/><Relationship Id="rId14" Type="http://schemas.openxmlformats.org/officeDocument/2006/relationships/oleObject" Target="../embeddings/oleObject137.bin"/><Relationship Id="rId22" Type="http://schemas.openxmlformats.org/officeDocument/2006/relationships/image" Target="../media/image131.wmf"/><Relationship Id="rId27" Type="http://schemas.openxmlformats.org/officeDocument/2006/relationships/oleObject" Target="../embeddings/oleObject143.bin"/><Relationship Id="rId30" Type="http://schemas.openxmlformats.org/officeDocument/2006/relationships/image" Target="../media/image13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141.emf"/><Relationship Id="rId3" Type="http://schemas.openxmlformats.org/officeDocument/2006/relationships/oleObject" Target="../embeddings/oleObject146.bin"/><Relationship Id="rId7" Type="http://schemas.openxmlformats.org/officeDocument/2006/relationships/oleObject" Target="../embeddings/oleObject148.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140.wmf"/><Relationship Id="rId5" Type="http://schemas.openxmlformats.org/officeDocument/2006/relationships/oleObject" Target="../embeddings/oleObject147.bin"/><Relationship Id="rId4" Type="http://schemas.openxmlformats.org/officeDocument/2006/relationships/image" Target="../media/image139.wmf"/></Relationships>
</file>

<file path=ppt/slides/_rels/slide21.xml.rels><?xml version="1.0" encoding="UTF-8" standalone="yes"?>
<Relationships xmlns="http://schemas.openxmlformats.org/package/2006/relationships"><Relationship Id="rId8" Type="http://schemas.openxmlformats.org/officeDocument/2006/relationships/image" Target="../media/image144.wmf"/><Relationship Id="rId13" Type="http://schemas.openxmlformats.org/officeDocument/2006/relationships/oleObject" Target="../embeddings/oleObject154.bin"/><Relationship Id="rId18" Type="http://schemas.openxmlformats.org/officeDocument/2006/relationships/image" Target="../media/image149.wmf"/><Relationship Id="rId26" Type="http://schemas.openxmlformats.org/officeDocument/2006/relationships/image" Target="../media/image153.wmf"/><Relationship Id="rId3" Type="http://schemas.openxmlformats.org/officeDocument/2006/relationships/oleObject" Target="../embeddings/oleObject149.bin"/><Relationship Id="rId21" Type="http://schemas.openxmlformats.org/officeDocument/2006/relationships/oleObject" Target="../embeddings/oleObject158.bin"/><Relationship Id="rId7" Type="http://schemas.openxmlformats.org/officeDocument/2006/relationships/oleObject" Target="../embeddings/oleObject151.bin"/><Relationship Id="rId12" Type="http://schemas.openxmlformats.org/officeDocument/2006/relationships/image" Target="../media/image146.wmf"/><Relationship Id="rId17" Type="http://schemas.openxmlformats.org/officeDocument/2006/relationships/oleObject" Target="../embeddings/oleObject156.bin"/><Relationship Id="rId25" Type="http://schemas.openxmlformats.org/officeDocument/2006/relationships/oleObject" Target="../embeddings/oleObject160.bin"/><Relationship Id="rId2" Type="http://schemas.openxmlformats.org/officeDocument/2006/relationships/slideLayout" Target="../slideLayouts/slideLayout7.xml"/><Relationship Id="rId16" Type="http://schemas.openxmlformats.org/officeDocument/2006/relationships/image" Target="../media/image148.wmf"/><Relationship Id="rId20" Type="http://schemas.openxmlformats.org/officeDocument/2006/relationships/image" Target="../media/image150.wmf"/><Relationship Id="rId29" Type="http://schemas.openxmlformats.org/officeDocument/2006/relationships/oleObject" Target="../embeddings/oleObject162.bin"/><Relationship Id="rId1" Type="http://schemas.openxmlformats.org/officeDocument/2006/relationships/vmlDrawing" Target="../drawings/vmlDrawing18.vml"/><Relationship Id="rId6" Type="http://schemas.openxmlformats.org/officeDocument/2006/relationships/image" Target="../media/image143.wmf"/><Relationship Id="rId11" Type="http://schemas.openxmlformats.org/officeDocument/2006/relationships/oleObject" Target="../embeddings/oleObject153.bin"/><Relationship Id="rId24" Type="http://schemas.openxmlformats.org/officeDocument/2006/relationships/image" Target="../media/image152.wmf"/><Relationship Id="rId32" Type="http://schemas.openxmlformats.org/officeDocument/2006/relationships/image" Target="../media/image156.wmf"/><Relationship Id="rId5" Type="http://schemas.openxmlformats.org/officeDocument/2006/relationships/oleObject" Target="../embeddings/oleObject150.bin"/><Relationship Id="rId15" Type="http://schemas.openxmlformats.org/officeDocument/2006/relationships/oleObject" Target="../embeddings/oleObject155.bin"/><Relationship Id="rId23" Type="http://schemas.openxmlformats.org/officeDocument/2006/relationships/oleObject" Target="../embeddings/oleObject159.bin"/><Relationship Id="rId28" Type="http://schemas.openxmlformats.org/officeDocument/2006/relationships/image" Target="../media/image154.wmf"/><Relationship Id="rId10" Type="http://schemas.openxmlformats.org/officeDocument/2006/relationships/image" Target="../media/image145.wmf"/><Relationship Id="rId19" Type="http://schemas.openxmlformats.org/officeDocument/2006/relationships/oleObject" Target="../embeddings/oleObject157.bin"/><Relationship Id="rId31" Type="http://schemas.openxmlformats.org/officeDocument/2006/relationships/oleObject" Target="../embeddings/oleObject163.bin"/><Relationship Id="rId4" Type="http://schemas.openxmlformats.org/officeDocument/2006/relationships/image" Target="../media/image142.wmf"/><Relationship Id="rId9" Type="http://schemas.openxmlformats.org/officeDocument/2006/relationships/oleObject" Target="../embeddings/oleObject152.bin"/><Relationship Id="rId14" Type="http://schemas.openxmlformats.org/officeDocument/2006/relationships/image" Target="../media/image147.wmf"/><Relationship Id="rId22" Type="http://schemas.openxmlformats.org/officeDocument/2006/relationships/image" Target="../media/image151.wmf"/><Relationship Id="rId27" Type="http://schemas.openxmlformats.org/officeDocument/2006/relationships/oleObject" Target="../embeddings/oleObject161.bin"/><Relationship Id="rId30" Type="http://schemas.openxmlformats.org/officeDocument/2006/relationships/image" Target="../media/image155.wmf"/></Relationships>
</file>

<file path=ppt/slides/_rels/slide22.xml.rels><?xml version="1.0" encoding="UTF-8" standalone="yes"?>
<Relationships xmlns="http://schemas.openxmlformats.org/package/2006/relationships"><Relationship Id="rId8" Type="http://schemas.openxmlformats.org/officeDocument/2006/relationships/image" Target="../media/image159.wmf"/><Relationship Id="rId13" Type="http://schemas.openxmlformats.org/officeDocument/2006/relationships/oleObject" Target="../embeddings/oleObject169.bin"/><Relationship Id="rId18" Type="http://schemas.openxmlformats.org/officeDocument/2006/relationships/image" Target="../media/image164.wmf"/><Relationship Id="rId3" Type="http://schemas.openxmlformats.org/officeDocument/2006/relationships/oleObject" Target="../embeddings/oleObject164.bin"/><Relationship Id="rId7" Type="http://schemas.openxmlformats.org/officeDocument/2006/relationships/oleObject" Target="../embeddings/oleObject166.bin"/><Relationship Id="rId12" Type="http://schemas.openxmlformats.org/officeDocument/2006/relationships/image" Target="../media/image161.wmf"/><Relationship Id="rId17" Type="http://schemas.openxmlformats.org/officeDocument/2006/relationships/oleObject" Target="../embeddings/oleObject171.bin"/><Relationship Id="rId2" Type="http://schemas.openxmlformats.org/officeDocument/2006/relationships/slideLayout" Target="../slideLayouts/slideLayout7.xml"/><Relationship Id="rId16" Type="http://schemas.openxmlformats.org/officeDocument/2006/relationships/image" Target="../media/image163.wmf"/><Relationship Id="rId20" Type="http://schemas.openxmlformats.org/officeDocument/2006/relationships/image" Target="../media/image165.wmf"/><Relationship Id="rId1" Type="http://schemas.openxmlformats.org/officeDocument/2006/relationships/vmlDrawing" Target="../drawings/vmlDrawing19.vml"/><Relationship Id="rId6" Type="http://schemas.openxmlformats.org/officeDocument/2006/relationships/image" Target="../media/image158.wmf"/><Relationship Id="rId11" Type="http://schemas.openxmlformats.org/officeDocument/2006/relationships/oleObject" Target="../embeddings/oleObject168.bin"/><Relationship Id="rId5" Type="http://schemas.openxmlformats.org/officeDocument/2006/relationships/oleObject" Target="../embeddings/oleObject165.bin"/><Relationship Id="rId15" Type="http://schemas.openxmlformats.org/officeDocument/2006/relationships/oleObject" Target="../embeddings/oleObject170.bin"/><Relationship Id="rId10" Type="http://schemas.openxmlformats.org/officeDocument/2006/relationships/image" Target="../media/image160.wmf"/><Relationship Id="rId19" Type="http://schemas.openxmlformats.org/officeDocument/2006/relationships/oleObject" Target="../embeddings/oleObject172.bin"/><Relationship Id="rId4" Type="http://schemas.openxmlformats.org/officeDocument/2006/relationships/image" Target="../media/image157.wmf"/><Relationship Id="rId9" Type="http://schemas.openxmlformats.org/officeDocument/2006/relationships/oleObject" Target="../embeddings/oleObject167.bin"/><Relationship Id="rId14" Type="http://schemas.openxmlformats.org/officeDocument/2006/relationships/image" Target="../media/image162.wmf"/></Relationships>
</file>

<file path=ppt/slides/_rels/slide23.xml.rels><?xml version="1.0" encoding="UTF-8" standalone="yes"?>
<Relationships xmlns="http://schemas.openxmlformats.org/package/2006/relationships"><Relationship Id="rId8" Type="http://schemas.openxmlformats.org/officeDocument/2006/relationships/image" Target="../media/image168.emf"/><Relationship Id="rId13" Type="http://schemas.openxmlformats.org/officeDocument/2006/relationships/oleObject" Target="../embeddings/oleObject178.bin"/><Relationship Id="rId18" Type="http://schemas.openxmlformats.org/officeDocument/2006/relationships/image" Target="../media/image173.wmf"/><Relationship Id="rId3" Type="http://schemas.openxmlformats.org/officeDocument/2006/relationships/oleObject" Target="../embeddings/oleObject173.bin"/><Relationship Id="rId7" Type="http://schemas.openxmlformats.org/officeDocument/2006/relationships/oleObject" Target="../embeddings/oleObject175.bin"/><Relationship Id="rId12" Type="http://schemas.openxmlformats.org/officeDocument/2006/relationships/image" Target="../media/image170.wmf"/><Relationship Id="rId17" Type="http://schemas.openxmlformats.org/officeDocument/2006/relationships/oleObject" Target="../embeddings/oleObject180.bin"/><Relationship Id="rId2" Type="http://schemas.openxmlformats.org/officeDocument/2006/relationships/slideLayout" Target="../slideLayouts/slideLayout7.xml"/><Relationship Id="rId16" Type="http://schemas.openxmlformats.org/officeDocument/2006/relationships/image" Target="../media/image172.wmf"/><Relationship Id="rId20" Type="http://schemas.openxmlformats.org/officeDocument/2006/relationships/image" Target="../media/image174.wmf"/><Relationship Id="rId1" Type="http://schemas.openxmlformats.org/officeDocument/2006/relationships/vmlDrawing" Target="../drawings/vmlDrawing20.vml"/><Relationship Id="rId6" Type="http://schemas.openxmlformats.org/officeDocument/2006/relationships/image" Target="../media/image167.emf"/><Relationship Id="rId11" Type="http://schemas.openxmlformats.org/officeDocument/2006/relationships/oleObject" Target="../embeddings/oleObject177.bin"/><Relationship Id="rId5" Type="http://schemas.openxmlformats.org/officeDocument/2006/relationships/oleObject" Target="../embeddings/oleObject174.bin"/><Relationship Id="rId15" Type="http://schemas.openxmlformats.org/officeDocument/2006/relationships/oleObject" Target="../embeddings/oleObject179.bin"/><Relationship Id="rId10" Type="http://schemas.openxmlformats.org/officeDocument/2006/relationships/image" Target="../media/image169.wmf"/><Relationship Id="rId19" Type="http://schemas.openxmlformats.org/officeDocument/2006/relationships/oleObject" Target="../embeddings/oleObject181.bin"/><Relationship Id="rId4" Type="http://schemas.openxmlformats.org/officeDocument/2006/relationships/image" Target="../media/image166.emf"/><Relationship Id="rId9" Type="http://schemas.openxmlformats.org/officeDocument/2006/relationships/oleObject" Target="../embeddings/oleObject176.bin"/><Relationship Id="rId14" Type="http://schemas.openxmlformats.org/officeDocument/2006/relationships/image" Target="../media/image171.wmf"/></Relationships>
</file>

<file path=ppt/slides/_rels/slide24.xml.rels><?xml version="1.0" encoding="UTF-8" standalone="yes"?>
<Relationships xmlns="http://schemas.openxmlformats.org/package/2006/relationships"><Relationship Id="rId8" Type="http://schemas.openxmlformats.org/officeDocument/2006/relationships/image" Target="../media/image177.emf"/><Relationship Id="rId3" Type="http://schemas.openxmlformats.org/officeDocument/2006/relationships/oleObject" Target="../embeddings/oleObject182.bin"/><Relationship Id="rId7" Type="http://schemas.openxmlformats.org/officeDocument/2006/relationships/oleObject" Target="../embeddings/oleObject184.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176.wmf"/><Relationship Id="rId5" Type="http://schemas.openxmlformats.org/officeDocument/2006/relationships/oleObject" Target="../embeddings/oleObject183.bin"/><Relationship Id="rId4" Type="http://schemas.openxmlformats.org/officeDocument/2006/relationships/image" Target="../media/image175.emf"/></Relationships>
</file>

<file path=ppt/slides/_rels/slide25.xml.rels><?xml version="1.0" encoding="UTF-8" standalone="yes"?>
<Relationships xmlns="http://schemas.openxmlformats.org/package/2006/relationships"><Relationship Id="rId8" Type="http://schemas.openxmlformats.org/officeDocument/2006/relationships/image" Target="../media/image176.wmf"/><Relationship Id="rId13" Type="http://schemas.openxmlformats.org/officeDocument/2006/relationships/oleObject" Target="../embeddings/oleObject190.bin"/><Relationship Id="rId18" Type="http://schemas.openxmlformats.org/officeDocument/2006/relationships/image" Target="../media/image184.wmf"/><Relationship Id="rId3" Type="http://schemas.openxmlformats.org/officeDocument/2006/relationships/oleObject" Target="../embeddings/oleObject185.bin"/><Relationship Id="rId7" Type="http://schemas.openxmlformats.org/officeDocument/2006/relationships/oleObject" Target="../embeddings/oleObject187.bin"/><Relationship Id="rId12" Type="http://schemas.openxmlformats.org/officeDocument/2006/relationships/image" Target="../media/image181.wmf"/><Relationship Id="rId17" Type="http://schemas.openxmlformats.org/officeDocument/2006/relationships/oleObject" Target="../embeddings/oleObject192.bin"/><Relationship Id="rId2" Type="http://schemas.openxmlformats.org/officeDocument/2006/relationships/slideLayout" Target="../slideLayouts/slideLayout7.xml"/><Relationship Id="rId16" Type="http://schemas.openxmlformats.org/officeDocument/2006/relationships/image" Target="../media/image183.wmf"/><Relationship Id="rId1" Type="http://schemas.openxmlformats.org/officeDocument/2006/relationships/vmlDrawing" Target="../drawings/vmlDrawing22.vml"/><Relationship Id="rId6" Type="http://schemas.openxmlformats.org/officeDocument/2006/relationships/image" Target="../media/image179.emf"/><Relationship Id="rId11" Type="http://schemas.openxmlformats.org/officeDocument/2006/relationships/oleObject" Target="../embeddings/oleObject189.bin"/><Relationship Id="rId5" Type="http://schemas.openxmlformats.org/officeDocument/2006/relationships/oleObject" Target="../embeddings/oleObject186.bin"/><Relationship Id="rId15" Type="http://schemas.openxmlformats.org/officeDocument/2006/relationships/oleObject" Target="../embeddings/oleObject191.bin"/><Relationship Id="rId10" Type="http://schemas.openxmlformats.org/officeDocument/2006/relationships/image" Target="../media/image180.emf"/><Relationship Id="rId4" Type="http://schemas.openxmlformats.org/officeDocument/2006/relationships/image" Target="../media/image178.wmf"/><Relationship Id="rId9" Type="http://schemas.openxmlformats.org/officeDocument/2006/relationships/oleObject" Target="../embeddings/oleObject188.bin"/><Relationship Id="rId14" Type="http://schemas.openxmlformats.org/officeDocument/2006/relationships/image" Target="../media/image182.wmf"/></Relationships>
</file>

<file path=ppt/slides/_rels/slide26.xml.rels><?xml version="1.0" encoding="UTF-8" standalone="yes"?>
<Relationships xmlns="http://schemas.openxmlformats.org/package/2006/relationships"><Relationship Id="rId8" Type="http://schemas.openxmlformats.org/officeDocument/2006/relationships/image" Target="../media/image187.wmf"/><Relationship Id="rId13" Type="http://schemas.openxmlformats.org/officeDocument/2006/relationships/oleObject" Target="../embeddings/oleObject198.bin"/><Relationship Id="rId18" Type="http://schemas.openxmlformats.org/officeDocument/2006/relationships/image" Target="../media/image147.wmf"/><Relationship Id="rId3" Type="http://schemas.openxmlformats.org/officeDocument/2006/relationships/oleObject" Target="../embeddings/oleObject193.bin"/><Relationship Id="rId21" Type="http://schemas.openxmlformats.org/officeDocument/2006/relationships/oleObject" Target="../embeddings/oleObject202.bin"/><Relationship Id="rId7" Type="http://schemas.openxmlformats.org/officeDocument/2006/relationships/oleObject" Target="../embeddings/oleObject195.bin"/><Relationship Id="rId12" Type="http://schemas.openxmlformats.org/officeDocument/2006/relationships/image" Target="../media/image142.wmf"/><Relationship Id="rId17" Type="http://schemas.openxmlformats.org/officeDocument/2006/relationships/oleObject" Target="../embeddings/oleObject200.bin"/><Relationship Id="rId2" Type="http://schemas.openxmlformats.org/officeDocument/2006/relationships/slideLayout" Target="../slideLayouts/slideLayout7.xml"/><Relationship Id="rId16" Type="http://schemas.openxmlformats.org/officeDocument/2006/relationships/image" Target="../media/image189.wmf"/><Relationship Id="rId20" Type="http://schemas.openxmlformats.org/officeDocument/2006/relationships/image" Target="../media/image190.wmf"/><Relationship Id="rId1" Type="http://schemas.openxmlformats.org/officeDocument/2006/relationships/vmlDrawing" Target="../drawings/vmlDrawing23.vml"/><Relationship Id="rId6" Type="http://schemas.openxmlformats.org/officeDocument/2006/relationships/image" Target="../media/image186.wmf"/><Relationship Id="rId11" Type="http://schemas.openxmlformats.org/officeDocument/2006/relationships/oleObject" Target="../embeddings/oleObject197.bin"/><Relationship Id="rId5" Type="http://schemas.openxmlformats.org/officeDocument/2006/relationships/oleObject" Target="../embeddings/oleObject194.bin"/><Relationship Id="rId15" Type="http://schemas.openxmlformats.org/officeDocument/2006/relationships/oleObject" Target="../embeddings/oleObject199.bin"/><Relationship Id="rId23" Type="http://schemas.openxmlformats.org/officeDocument/2006/relationships/oleObject" Target="../embeddings/oleObject204.bin"/><Relationship Id="rId10" Type="http://schemas.openxmlformats.org/officeDocument/2006/relationships/image" Target="../media/image188.wmf"/><Relationship Id="rId19" Type="http://schemas.openxmlformats.org/officeDocument/2006/relationships/oleObject" Target="../embeddings/oleObject201.bin"/><Relationship Id="rId4" Type="http://schemas.openxmlformats.org/officeDocument/2006/relationships/image" Target="../media/image185.wmf"/><Relationship Id="rId9" Type="http://schemas.openxmlformats.org/officeDocument/2006/relationships/oleObject" Target="../embeddings/oleObject196.bin"/><Relationship Id="rId14" Type="http://schemas.openxmlformats.org/officeDocument/2006/relationships/image" Target="../media/image143.wmf"/><Relationship Id="rId22" Type="http://schemas.openxmlformats.org/officeDocument/2006/relationships/oleObject" Target="../embeddings/oleObject203.bin"/></Relationships>
</file>

<file path=ppt/slides/_rels/slide27.xml.rels><?xml version="1.0" encoding="UTF-8" standalone="yes"?>
<Relationships xmlns="http://schemas.openxmlformats.org/package/2006/relationships"><Relationship Id="rId8" Type="http://schemas.openxmlformats.org/officeDocument/2006/relationships/image" Target="../media/image193.wmf"/><Relationship Id="rId3" Type="http://schemas.openxmlformats.org/officeDocument/2006/relationships/oleObject" Target="../embeddings/oleObject205.bin"/><Relationship Id="rId7" Type="http://schemas.openxmlformats.org/officeDocument/2006/relationships/oleObject" Target="../embeddings/oleObject207.bin"/><Relationship Id="rId12" Type="http://schemas.openxmlformats.org/officeDocument/2006/relationships/image" Target="../media/image195.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92.wmf"/><Relationship Id="rId11" Type="http://schemas.openxmlformats.org/officeDocument/2006/relationships/oleObject" Target="../embeddings/oleObject209.bin"/><Relationship Id="rId5" Type="http://schemas.openxmlformats.org/officeDocument/2006/relationships/oleObject" Target="../embeddings/oleObject206.bin"/><Relationship Id="rId10" Type="http://schemas.openxmlformats.org/officeDocument/2006/relationships/image" Target="../media/image194.wmf"/><Relationship Id="rId4" Type="http://schemas.openxmlformats.org/officeDocument/2006/relationships/image" Target="../media/image191.wmf"/><Relationship Id="rId9" Type="http://schemas.openxmlformats.org/officeDocument/2006/relationships/oleObject" Target="../embeddings/oleObject208.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10.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97.wmf"/><Relationship Id="rId5" Type="http://schemas.openxmlformats.org/officeDocument/2006/relationships/oleObject" Target="../embeddings/oleObject211.bin"/><Relationship Id="rId4" Type="http://schemas.openxmlformats.org/officeDocument/2006/relationships/image" Target="../media/image196.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12.bin"/><Relationship Id="rId2" Type="http://schemas.openxmlformats.org/officeDocument/2006/relationships/slideLayout" Target="../slideLayouts/slideLayout12.xml"/><Relationship Id="rId1" Type="http://schemas.openxmlformats.org/officeDocument/2006/relationships/vmlDrawing" Target="../drawings/vmlDrawing26.vml"/><Relationship Id="rId4" Type="http://schemas.openxmlformats.org/officeDocument/2006/relationships/image" Target="../media/image198.wmf"/></Relationships>
</file>

<file path=ppt/slides/_rels/slide3.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3.e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emf"/><Relationship Id="rId9"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8" Type="http://schemas.openxmlformats.org/officeDocument/2006/relationships/image" Target="../media/image200.emf"/><Relationship Id="rId3" Type="http://schemas.openxmlformats.org/officeDocument/2006/relationships/oleObject" Target="../embeddings/oleObject213.bin"/><Relationship Id="rId7" Type="http://schemas.openxmlformats.org/officeDocument/2006/relationships/oleObject" Target="../embeddings/oleObject215.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99.wmf"/><Relationship Id="rId5" Type="http://schemas.openxmlformats.org/officeDocument/2006/relationships/oleObject" Target="../embeddings/oleObject214.bin"/><Relationship Id="rId10" Type="http://schemas.openxmlformats.org/officeDocument/2006/relationships/image" Target="../media/image201.wmf"/><Relationship Id="rId4" Type="http://schemas.openxmlformats.org/officeDocument/2006/relationships/image" Target="../media/image6.wmf"/><Relationship Id="rId9" Type="http://schemas.openxmlformats.org/officeDocument/2006/relationships/oleObject" Target="../embeddings/oleObject216.bin"/></Relationships>
</file>

<file path=ppt/slides/_rels/slide31.xml.rels><?xml version="1.0" encoding="UTF-8" standalone="yes"?>
<Relationships xmlns="http://schemas.openxmlformats.org/package/2006/relationships"><Relationship Id="rId8" Type="http://schemas.openxmlformats.org/officeDocument/2006/relationships/image" Target="../media/image202.emf"/><Relationship Id="rId13" Type="http://schemas.openxmlformats.org/officeDocument/2006/relationships/oleObject" Target="../embeddings/oleObject222.bin"/><Relationship Id="rId18" Type="http://schemas.openxmlformats.org/officeDocument/2006/relationships/image" Target="../media/image207.wmf"/><Relationship Id="rId26" Type="http://schemas.openxmlformats.org/officeDocument/2006/relationships/image" Target="../media/image211.wmf"/><Relationship Id="rId3" Type="http://schemas.openxmlformats.org/officeDocument/2006/relationships/oleObject" Target="../embeddings/oleObject217.bin"/><Relationship Id="rId21" Type="http://schemas.openxmlformats.org/officeDocument/2006/relationships/oleObject" Target="../embeddings/oleObject226.bin"/><Relationship Id="rId7" Type="http://schemas.openxmlformats.org/officeDocument/2006/relationships/oleObject" Target="../embeddings/oleObject219.bin"/><Relationship Id="rId12" Type="http://schemas.openxmlformats.org/officeDocument/2006/relationships/image" Target="../media/image204.emf"/><Relationship Id="rId17" Type="http://schemas.openxmlformats.org/officeDocument/2006/relationships/oleObject" Target="../embeddings/oleObject224.bin"/><Relationship Id="rId25" Type="http://schemas.openxmlformats.org/officeDocument/2006/relationships/oleObject" Target="../embeddings/oleObject228.bin"/><Relationship Id="rId2" Type="http://schemas.openxmlformats.org/officeDocument/2006/relationships/slideLayout" Target="../slideLayouts/slideLayout7.xml"/><Relationship Id="rId16" Type="http://schemas.openxmlformats.org/officeDocument/2006/relationships/image" Target="../media/image206.wmf"/><Relationship Id="rId20" Type="http://schemas.openxmlformats.org/officeDocument/2006/relationships/image" Target="../media/image208.wmf"/><Relationship Id="rId1" Type="http://schemas.openxmlformats.org/officeDocument/2006/relationships/vmlDrawing" Target="../drawings/vmlDrawing28.vml"/><Relationship Id="rId6" Type="http://schemas.openxmlformats.org/officeDocument/2006/relationships/image" Target="../media/image199.wmf"/><Relationship Id="rId11" Type="http://schemas.openxmlformats.org/officeDocument/2006/relationships/oleObject" Target="../embeddings/oleObject221.bin"/><Relationship Id="rId24" Type="http://schemas.openxmlformats.org/officeDocument/2006/relationships/image" Target="../media/image210.wmf"/><Relationship Id="rId5" Type="http://schemas.openxmlformats.org/officeDocument/2006/relationships/oleObject" Target="../embeddings/oleObject218.bin"/><Relationship Id="rId15" Type="http://schemas.openxmlformats.org/officeDocument/2006/relationships/oleObject" Target="../embeddings/oleObject223.bin"/><Relationship Id="rId23" Type="http://schemas.openxmlformats.org/officeDocument/2006/relationships/oleObject" Target="../embeddings/oleObject227.bin"/><Relationship Id="rId28" Type="http://schemas.openxmlformats.org/officeDocument/2006/relationships/image" Target="../media/image201.wmf"/><Relationship Id="rId10" Type="http://schemas.openxmlformats.org/officeDocument/2006/relationships/image" Target="../media/image203.wmf"/><Relationship Id="rId19" Type="http://schemas.openxmlformats.org/officeDocument/2006/relationships/oleObject" Target="../embeddings/oleObject225.bin"/><Relationship Id="rId4" Type="http://schemas.openxmlformats.org/officeDocument/2006/relationships/image" Target="../media/image6.wmf"/><Relationship Id="rId9" Type="http://schemas.openxmlformats.org/officeDocument/2006/relationships/oleObject" Target="../embeddings/oleObject220.bin"/><Relationship Id="rId14" Type="http://schemas.openxmlformats.org/officeDocument/2006/relationships/image" Target="../media/image205.wmf"/><Relationship Id="rId22" Type="http://schemas.openxmlformats.org/officeDocument/2006/relationships/image" Target="../media/image209.wmf"/><Relationship Id="rId27" Type="http://schemas.openxmlformats.org/officeDocument/2006/relationships/oleObject" Target="../embeddings/oleObject229.bin"/></Relationships>
</file>

<file path=ppt/slides/_rels/slide32.xml.rels><?xml version="1.0" encoding="UTF-8" standalone="yes"?>
<Relationships xmlns="http://schemas.openxmlformats.org/package/2006/relationships"><Relationship Id="rId8" Type="http://schemas.openxmlformats.org/officeDocument/2006/relationships/image" Target="../media/image214.wmf"/><Relationship Id="rId13" Type="http://schemas.openxmlformats.org/officeDocument/2006/relationships/oleObject" Target="../embeddings/oleObject235.bin"/><Relationship Id="rId18" Type="http://schemas.openxmlformats.org/officeDocument/2006/relationships/image" Target="../media/image217.wmf"/><Relationship Id="rId26" Type="http://schemas.openxmlformats.org/officeDocument/2006/relationships/image" Target="../media/image220.wmf"/><Relationship Id="rId3" Type="http://schemas.openxmlformats.org/officeDocument/2006/relationships/oleObject" Target="../embeddings/oleObject230.bin"/><Relationship Id="rId21" Type="http://schemas.openxmlformats.org/officeDocument/2006/relationships/oleObject" Target="../embeddings/oleObject239.bin"/><Relationship Id="rId7" Type="http://schemas.openxmlformats.org/officeDocument/2006/relationships/oleObject" Target="../embeddings/oleObject232.bin"/><Relationship Id="rId12" Type="http://schemas.openxmlformats.org/officeDocument/2006/relationships/image" Target="../media/image199.wmf"/><Relationship Id="rId17" Type="http://schemas.openxmlformats.org/officeDocument/2006/relationships/oleObject" Target="../embeddings/oleObject237.bin"/><Relationship Id="rId25" Type="http://schemas.openxmlformats.org/officeDocument/2006/relationships/oleObject" Target="../embeddings/oleObject241.bin"/><Relationship Id="rId2" Type="http://schemas.openxmlformats.org/officeDocument/2006/relationships/slideLayout" Target="../slideLayouts/slideLayout7.xml"/><Relationship Id="rId16" Type="http://schemas.openxmlformats.org/officeDocument/2006/relationships/image" Target="../media/image216.emf"/><Relationship Id="rId20" Type="http://schemas.openxmlformats.org/officeDocument/2006/relationships/image" Target="../media/image210.wmf"/><Relationship Id="rId29" Type="http://schemas.openxmlformats.org/officeDocument/2006/relationships/oleObject" Target="../embeddings/oleObject243.bin"/><Relationship Id="rId1" Type="http://schemas.openxmlformats.org/officeDocument/2006/relationships/vmlDrawing" Target="../drawings/vmlDrawing29.vml"/><Relationship Id="rId6" Type="http://schemas.openxmlformats.org/officeDocument/2006/relationships/image" Target="../media/image213.wmf"/><Relationship Id="rId11" Type="http://schemas.openxmlformats.org/officeDocument/2006/relationships/oleObject" Target="../embeddings/oleObject234.bin"/><Relationship Id="rId24" Type="http://schemas.openxmlformats.org/officeDocument/2006/relationships/image" Target="../media/image219.wmf"/><Relationship Id="rId5" Type="http://schemas.openxmlformats.org/officeDocument/2006/relationships/oleObject" Target="../embeddings/oleObject231.bin"/><Relationship Id="rId15" Type="http://schemas.openxmlformats.org/officeDocument/2006/relationships/oleObject" Target="../embeddings/oleObject236.bin"/><Relationship Id="rId23" Type="http://schemas.openxmlformats.org/officeDocument/2006/relationships/oleObject" Target="../embeddings/oleObject240.bin"/><Relationship Id="rId28" Type="http://schemas.openxmlformats.org/officeDocument/2006/relationships/image" Target="../media/image221.wmf"/><Relationship Id="rId10" Type="http://schemas.openxmlformats.org/officeDocument/2006/relationships/image" Target="../media/image6.wmf"/><Relationship Id="rId19" Type="http://schemas.openxmlformats.org/officeDocument/2006/relationships/oleObject" Target="../embeddings/oleObject238.bin"/><Relationship Id="rId4" Type="http://schemas.openxmlformats.org/officeDocument/2006/relationships/image" Target="../media/image212.wmf"/><Relationship Id="rId9" Type="http://schemas.openxmlformats.org/officeDocument/2006/relationships/oleObject" Target="../embeddings/oleObject233.bin"/><Relationship Id="rId14" Type="http://schemas.openxmlformats.org/officeDocument/2006/relationships/image" Target="../media/image215.emf"/><Relationship Id="rId22" Type="http://schemas.openxmlformats.org/officeDocument/2006/relationships/image" Target="../media/image218.wmf"/><Relationship Id="rId27" Type="http://schemas.openxmlformats.org/officeDocument/2006/relationships/oleObject" Target="../embeddings/oleObject242.bin"/><Relationship Id="rId30" Type="http://schemas.openxmlformats.org/officeDocument/2006/relationships/image" Target="../media/image222.wmf"/></Relationships>
</file>

<file path=ppt/slides/_rels/slide33.xml.rels><?xml version="1.0" encoding="UTF-8" standalone="yes"?>
<Relationships xmlns="http://schemas.openxmlformats.org/package/2006/relationships"><Relationship Id="rId8" Type="http://schemas.openxmlformats.org/officeDocument/2006/relationships/image" Target="../media/image223.emf"/><Relationship Id="rId13" Type="http://schemas.openxmlformats.org/officeDocument/2006/relationships/oleObject" Target="../embeddings/oleObject249.bin"/><Relationship Id="rId18" Type="http://schemas.openxmlformats.org/officeDocument/2006/relationships/image" Target="../media/image226.wmf"/><Relationship Id="rId26" Type="http://schemas.openxmlformats.org/officeDocument/2006/relationships/image" Target="../media/image230.wmf"/><Relationship Id="rId3" Type="http://schemas.openxmlformats.org/officeDocument/2006/relationships/oleObject" Target="../embeddings/oleObject244.bin"/><Relationship Id="rId21" Type="http://schemas.openxmlformats.org/officeDocument/2006/relationships/oleObject" Target="../embeddings/oleObject253.bin"/><Relationship Id="rId7" Type="http://schemas.openxmlformats.org/officeDocument/2006/relationships/oleObject" Target="../embeddings/oleObject246.bin"/><Relationship Id="rId12" Type="http://schemas.openxmlformats.org/officeDocument/2006/relationships/image" Target="../media/image217.wmf"/><Relationship Id="rId17" Type="http://schemas.openxmlformats.org/officeDocument/2006/relationships/oleObject" Target="../embeddings/oleObject251.bin"/><Relationship Id="rId25" Type="http://schemas.openxmlformats.org/officeDocument/2006/relationships/oleObject" Target="../embeddings/oleObject255.bin"/><Relationship Id="rId2" Type="http://schemas.openxmlformats.org/officeDocument/2006/relationships/slideLayout" Target="../slideLayouts/slideLayout7.xml"/><Relationship Id="rId16" Type="http://schemas.openxmlformats.org/officeDocument/2006/relationships/image" Target="../media/image225.wmf"/><Relationship Id="rId20" Type="http://schemas.openxmlformats.org/officeDocument/2006/relationships/image" Target="../media/image227.wmf"/><Relationship Id="rId1" Type="http://schemas.openxmlformats.org/officeDocument/2006/relationships/vmlDrawing" Target="../drawings/vmlDrawing30.vml"/><Relationship Id="rId6" Type="http://schemas.openxmlformats.org/officeDocument/2006/relationships/image" Target="../media/image199.wmf"/><Relationship Id="rId11" Type="http://schemas.openxmlformats.org/officeDocument/2006/relationships/oleObject" Target="../embeddings/oleObject248.bin"/><Relationship Id="rId24" Type="http://schemas.openxmlformats.org/officeDocument/2006/relationships/image" Target="../media/image229.wmf"/><Relationship Id="rId5" Type="http://schemas.openxmlformats.org/officeDocument/2006/relationships/oleObject" Target="../embeddings/oleObject245.bin"/><Relationship Id="rId15" Type="http://schemas.openxmlformats.org/officeDocument/2006/relationships/oleObject" Target="../embeddings/oleObject250.bin"/><Relationship Id="rId23" Type="http://schemas.openxmlformats.org/officeDocument/2006/relationships/oleObject" Target="../embeddings/oleObject254.bin"/><Relationship Id="rId28" Type="http://schemas.openxmlformats.org/officeDocument/2006/relationships/image" Target="../media/image231.wmf"/><Relationship Id="rId10" Type="http://schemas.openxmlformats.org/officeDocument/2006/relationships/image" Target="../media/image224.emf"/><Relationship Id="rId19" Type="http://schemas.openxmlformats.org/officeDocument/2006/relationships/oleObject" Target="../embeddings/oleObject252.bin"/><Relationship Id="rId4" Type="http://schemas.openxmlformats.org/officeDocument/2006/relationships/image" Target="../media/image6.wmf"/><Relationship Id="rId9" Type="http://schemas.openxmlformats.org/officeDocument/2006/relationships/oleObject" Target="../embeddings/oleObject247.bin"/><Relationship Id="rId14" Type="http://schemas.openxmlformats.org/officeDocument/2006/relationships/image" Target="../media/image210.wmf"/><Relationship Id="rId22" Type="http://schemas.openxmlformats.org/officeDocument/2006/relationships/image" Target="../media/image228.wmf"/><Relationship Id="rId27" Type="http://schemas.openxmlformats.org/officeDocument/2006/relationships/oleObject" Target="../embeddings/oleObject256.bin"/></Relationships>
</file>

<file path=ppt/slides/_rels/slide34.xml.rels><?xml version="1.0" encoding="UTF-8" standalone="yes"?>
<Relationships xmlns="http://schemas.openxmlformats.org/package/2006/relationships"><Relationship Id="rId8" Type="http://schemas.openxmlformats.org/officeDocument/2006/relationships/image" Target="../media/image233.wmf"/><Relationship Id="rId13" Type="http://schemas.openxmlformats.org/officeDocument/2006/relationships/oleObject" Target="../embeddings/oleObject262.bin"/><Relationship Id="rId3" Type="http://schemas.openxmlformats.org/officeDocument/2006/relationships/oleObject" Target="../embeddings/oleObject257.bin"/><Relationship Id="rId7" Type="http://schemas.openxmlformats.org/officeDocument/2006/relationships/oleObject" Target="../embeddings/oleObject259.bin"/><Relationship Id="rId12" Type="http://schemas.openxmlformats.org/officeDocument/2006/relationships/image" Target="../media/image235.wmf"/><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232.wmf"/><Relationship Id="rId11" Type="http://schemas.openxmlformats.org/officeDocument/2006/relationships/oleObject" Target="../embeddings/oleObject261.bin"/><Relationship Id="rId5" Type="http://schemas.openxmlformats.org/officeDocument/2006/relationships/oleObject" Target="../embeddings/oleObject258.bin"/><Relationship Id="rId10" Type="http://schemas.openxmlformats.org/officeDocument/2006/relationships/image" Target="../media/image234.wmf"/><Relationship Id="rId4" Type="http://schemas.openxmlformats.org/officeDocument/2006/relationships/image" Target="../media/image231.wmf"/><Relationship Id="rId9" Type="http://schemas.openxmlformats.org/officeDocument/2006/relationships/oleObject" Target="../embeddings/oleObject260.bin"/><Relationship Id="rId14" Type="http://schemas.openxmlformats.org/officeDocument/2006/relationships/image" Target="../media/image236.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239.wmf"/><Relationship Id="rId3" Type="http://schemas.openxmlformats.org/officeDocument/2006/relationships/oleObject" Target="../embeddings/oleObject263.bin"/><Relationship Id="rId7" Type="http://schemas.openxmlformats.org/officeDocument/2006/relationships/oleObject" Target="../embeddings/oleObject265.bin"/><Relationship Id="rId12" Type="http://schemas.openxmlformats.org/officeDocument/2006/relationships/image" Target="../media/image241.wmf"/><Relationship Id="rId2" Type="http://schemas.openxmlformats.org/officeDocument/2006/relationships/slideLayout" Target="../slideLayouts/slideLayout6.xml"/><Relationship Id="rId1" Type="http://schemas.openxmlformats.org/officeDocument/2006/relationships/vmlDrawing" Target="../drawings/vmlDrawing32.vml"/><Relationship Id="rId6" Type="http://schemas.openxmlformats.org/officeDocument/2006/relationships/image" Target="../media/image238.wmf"/><Relationship Id="rId11" Type="http://schemas.openxmlformats.org/officeDocument/2006/relationships/oleObject" Target="../embeddings/oleObject267.bin"/><Relationship Id="rId5" Type="http://schemas.openxmlformats.org/officeDocument/2006/relationships/oleObject" Target="../embeddings/oleObject264.bin"/><Relationship Id="rId10" Type="http://schemas.openxmlformats.org/officeDocument/2006/relationships/image" Target="../media/image240.wmf"/><Relationship Id="rId4" Type="http://schemas.openxmlformats.org/officeDocument/2006/relationships/image" Target="../media/image237.wmf"/><Relationship Id="rId9" Type="http://schemas.openxmlformats.org/officeDocument/2006/relationships/oleObject" Target="../embeddings/oleObject266.bin"/></Relationships>
</file>

<file path=ppt/slides/_rels/slide38.xml.rels><?xml version="1.0" encoding="UTF-8" standalone="yes"?>
<Relationships xmlns="http://schemas.openxmlformats.org/package/2006/relationships"><Relationship Id="rId8" Type="http://schemas.openxmlformats.org/officeDocument/2006/relationships/image" Target="../media/image244.wmf"/><Relationship Id="rId13" Type="http://schemas.openxmlformats.org/officeDocument/2006/relationships/oleObject" Target="../embeddings/oleObject273.bin"/><Relationship Id="rId3" Type="http://schemas.openxmlformats.org/officeDocument/2006/relationships/oleObject" Target="../embeddings/oleObject268.bin"/><Relationship Id="rId7" Type="http://schemas.openxmlformats.org/officeDocument/2006/relationships/oleObject" Target="../embeddings/oleObject270.bin"/><Relationship Id="rId12" Type="http://schemas.openxmlformats.org/officeDocument/2006/relationships/image" Target="../media/image246.wmf"/><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243.wmf"/><Relationship Id="rId11" Type="http://schemas.openxmlformats.org/officeDocument/2006/relationships/oleObject" Target="../embeddings/oleObject272.bin"/><Relationship Id="rId5" Type="http://schemas.openxmlformats.org/officeDocument/2006/relationships/oleObject" Target="../embeddings/oleObject269.bin"/><Relationship Id="rId10" Type="http://schemas.openxmlformats.org/officeDocument/2006/relationships/image" Target="../media/image245.wmf"/><Relationship Id="rId4" Type="http://schemas.openxmlformats.org/officeDocument/2006/relationships/image" Target="../media/image242.wmf"/><Relationship Id="rId9" Type="http://schemas.openxmlformats.org/officeDocument/2006/relationships/oleObject" Target="../embeddings/oleObject271.bin"/><Relationship Id="rId14" Type="http://schemas.openxmlformats.org/officeDocument/2006/relationships/image" Target="../media/image247.wmf"/></Relationships>
</file>

<file path=ppt/slides/_rels/slide39.xml.rels><?xml version="1.0" encoding="UTF-8" standalone="yes"?>
<Relationships xmlns="http://schemas.openxmlformats.org/package/2006/relationships"><Relationship Id="rId8" Type="http://schemas.openxmlformats.org/officeDocument/2006/relationships/image" Target="../media/image250.wmf"/><Relationship Id="rId13" Type="http://schemas.openxmlformats.org/officeDocument/2006/relationships/oleObject" Target="../embeddings/oleObject279.bin"/><Relationship Id="rId3" Type="http://schemas.openxmlformats.org/officeDocument/2006/relationships/oleObject" Target="../embeddings/oleObject274.bin"/><Relationship Id="rId7" Type="http://schemas.openxmlformats.org/officeDocument/2006/relationships/oleObject" Target="../embeddings/oleObject276.bin"/><Relationship Id="rId12" Type="http://schemas.openxmlformats.org/officeDocument/2006/relationships/image" Target="../media/image252.wmf"/><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249.wmf"/><Relationship Id="rId11" Type="http://schemas.openxmlformats.org/officeDocument/2006/relationships/oleObject" Target="../embeddings/oleObject278.bin"/><Relationship Id="rId5" Type="http://schemas.openxmlformats.org/officeDocument/2006/relationships/oleObject" Target="../embeddings/oleObject275.bin"/><Relationship Id="rId10" Type="http://schemas.openxmlformats.org/officeDocument/2006/relationships/image" Target="../media/image251.wmf"/><Relationship Id="rId4" Type="http://schemas.openxmlformats.org/officeDocument/2006/relationships/image" Target="../media/image248.wmf"/><Relationship Id="rId9" Type="http://schemas.openxmlformats.org/officeDocument/2006/relationships/oleObject" Target="../embeddings/oleObject277.bin"/><Relationship Id="rId14" Type="http://schemas.openxmlformats.org/officeDocument/2006/relationships/image" Target="../media/image253.wmf"/></Relationships>
</file>

<file path=ppt/slides/_rels/slide4.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1.emf"/><Relationship Id="rId2" Type="http://schemas.openxmlformats.org/officeDocument/2006/relationships/slideLayout" Target="../slideLayouts/slideLayout7.xml"/><Relationship Id="rId16" Type="http://schemas.openxmlformats.org/officeDocument/2006/relationships/image" Target="../media/image13.emf"/><Relationship Id="rId1" Type="http://schemas.openxmlformats.org/officeDocument/2006/relationships/vmlDrawing" Target="../drawings/vmlDrawing2.vml"/><Relationship Id="rId6" Type="http://schemas.openxmlformats.org/officeDocument/2006/relationships/image" Target="../media/image8.emf"/><Relationship Id="rId11" Type="http://schemas.openxmlformats.org/officeDocument/2006/relationships/oleObject" Target="../embeddings/oleObject10.bin"/><Relationship Id="rId5" Type="http://schemas.openxmlformats.org/officeDocument/2006/relationships/oleObject" Target="../embeddings/oleObject7.bin"/><Relationship Id="rId15" Type="http://schemas.openxmlformats.org/officeDocument/2006/relationships/oleObject" Target="../embeddings/oleObject12.bin"/><Relationship Id="rId10" Type="http://schemas.openxmlformats.org/officeDocument/2006/relationships/image" Target="../media/image10.emf"/><Relationship Id="rId4" Type="http://schemas.openxmlformats.org/officeDocument/2006/relationships/image" Target="../media/image7.emf"/><Relationship Id="rId9" Type="http://schemas.openxmlformats.org/officeDocument/2006/relationships/oleObject" Target="../embeddings/oleObject9.bin"/><Relationship Id="rId14" Type="http://schemas.openxmlformats.org/officeDocument/2006/relationships/image" Target="../media/image12.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80.bin"/><Relationship Id="rId2" Type="http://schemas.openxmlformats.org/officeDocument/2006/relationships/slideLayout" Target="../slideLayouts/slideLayout6.xml"/><Relationship Id="rId1" Type="http://schemas.openxmlformats.org/officeDocument/2006/relationships/vmlDrawing" Target="../drawings/vmlDrawing35.vml"/><Relationship Id="rId6" Type="http://schemas.openxmlformats.org/officeDocument/2006/relationships/image" Target="../media/image255.wmf"/><Relationship Id="rId5" Type="http://schemas.openxmlformats.org/officeDocument/2006/relationships/oleObject" Target="../embeddings/oleObject281.bin"/><Relationship Id="rId4" Type="http://schemas.openxmlformats.org/officeDocument/2006/relationships/image" Target="../media/image254.wmf"/></Relationships>
</file>

<file path=ppt/slides/_rels/slide41.xml.rels><?xml version="1.0" encoding="UTF-8" standalone="yes"?>
<Relationships xmlns="http://schemas.openxmlformats.org/package/2006/relationships"><Relationship Id="rId8" Type="http://schemas.openxmlformats.org/officeDocument/2006/relationships/image" Target="../media/image258.wmf"/><Relationship Id="rId13" Type="http://schemas.openxmlformats.org/officeDocument/2006/relationships/oleObject" Target="../embeddings/oleObject287.bin"/><Relationship Id="rId3" Type="http://schemas.openxmlformats.org/officeDocument/2006/relationships/oleObject" Target="../embeddings/oleObject282.bin"/><Relationship Id="rId7" Type="http://schemas.openxmlformats.org/officeDocument/2006/relationships/oleObject" Target="../embeddings/oleObject284.bin"/><Relationship Id="rId12" Type="http://schemas.openxmlformats.org/officeDocument/2006/relationships/image" Target="../media/image260.wmf"/><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257.wmf"/><Relationship Id="rId11" Type="http://schemas.openxmlformats.org/officeDocument/2006/relationships/oleObject" Target="../embeddings/oleObject286.bin"/><Relationship Id="rId5" Type="http://schemas.openxmlformats.org/officeDocument/2006/relationships/oleObject" Target="../embeddings/oleObject283.bin"/><Relationship Id="rId10" Type="http://schemas.openxmlformats.org/officeDocument/2006/relationships/image" Target="../media/image259.wmf"/><Relationship Id="rId4" Type="http://schemas.openxmlformats.org/officeDocument/2006/relationships/image" Target="../media/image256.wmf"/><Relationship Id="rId9" Type="http://schemas.openxmlformats.org/officeDocument/2006/relationships/oleObject" Target="../embeddings/oleObject285.bin"/><Relationship Id="rId14" Type="http://schemas.openxmlformats.org/officeDocument/2006/relationships/image" Target="../media/image261.wmf"/></Relationships>
</file>

<file path=ppt/slides/_rels/slide42.xml.rels><?xml version="1.0" encoding="UTF-8" standalone="yes"?>
<Relationships xmlns="http://schemas.openxmlformats.org/package/2006/relationships"><Relationship Id="rId8" Type="http://schemas.openxmlformats.org/officeDocument/2006/relationships/image" Target="../media/image264.wmf"/><Relationship Id="rId3" Type="http://schemas.openxmlformats.org/officeDocument/2006/relationships/oleObject" Target="../embeddings/oleObject288.bin"/><Relationship Id="rId7" Type="http://schemas.openxmlformats.org/officeDocument/2006/relationships/oleObject" Target="../embeddings/oleObject290.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263.wmf"/><Relationship Id="rId5" Type="http://schemas.openxmlformats.org/officeDocument/2006/relationships/oleObject" Target="../embeddings/oleObject289.bin"/><Relationship Id="rId10" Type="http://schemas.openxmlformats.org/officeDocument/2006/relationships/image" Target="../media/image265.emf"/><Relationship Id="rId4" Type="http://schemas.openxmlformats.org/officeDocument/2006/relationships/image" Target="../media/image262.emf"/><Relationship Id="rId9" Type="http://schemas.openxmlformats.org/officeDocument/2006/relationships/oleObject" Target="../embeddings/oleObject291.bin"/></Relationships>
</file>

<file path=ppt/slides/_rels/slide43.xml.rels><?xml version="1.0" encoding="UTF-8" standalone="yes"?>
<Relationships xmlns="http://schemas.openxmlformats.org/package/2006/relationships"><Relationship Id="rId8" Type="http://schemas.openxmlformats.org/officeDocument/2006/relationships/image" Target="../media/image268.emf"/><Relationship Id="rId13" Type="http://schemas.openxmlformats.org/officeDocument/2006/relationships/oleObject" Target="../embeddings/oleObject297.bin"/><Relationship Id="rId18" Type="http://schemas.openxmlformats.org/officeDocument/2006/relationships/image" Target="../media/image273.emf"/><Relationship Id="rId26" Type="http://schemas.openxmlformats.org/officeDocument/2006/relationships/image" Target="../media/image277.emf"/><Relationship Id="rId3" Type="http://schemas.openxmlformats.org/officeDocument/2006/relationships/oleObject" Target="../embeddings/oleObject292.bin"/><Relationship Id="rId21" Type="http://schemas.openxmlformats.org/officeDocument/2006/relationships/oleObject" Target="../embeddings/oleObject301.bin"/><Relationship Id="rId7" Type="http://schemas.openxmlformats.org/officeDocument/2006/relationships/oleObject" Target="../embeddings/oleObject294.bin"/><Relationship Id="rId12" Type="http://schemas.openxmlformats.org/officeDocument/2006/relationships/image" Target="../media/image270.emf"/><Relationship Id="rId17" Type="http://schemas.openxmlformats.org/officeDocument/2006/relationships/oleObject" Target="../embeddings/oleObject299.bin"/><Relationship Id="rId25" Type="http://schemas.openxmlformats.org/officeDocument/2006/relationships/oleObject" Target="../embeddings/oleObject303.bin"/><Relationship Id="rId2" Type="http://schemas.openxmlformats.org/officeDocument/2006/relationships/slideLayout" Target="../slideLayouts/slideLayout12.xml"/><Relationship Id="rId16" Type="http://schemas.openxmlformats.org/officeDocument/2006/relationships/image" Target="../media/image272.emf"/><Relationship Id="rId20" Type="http://schemas.openxmlformats.org/officeDocument/2006/relationships/image" Target="../media/image274.wmf"/><Relationship Id="rId29" Type="http://schemas.openxmlformats.org/officeDocument/2006/relationships/oleObject" Target="../embeddings/oleObject305.bin"/><Relationship Id="rId1" Type="http://schemas.openxmlformats.org/officeDocument/2006/relationships/vmlDrawing" Target="../drawings/vmlDrawing38.vml"/><Relationship Id="rId6" Type="http://schemas.openxmlformats.org/officeDocument/2006/relationships/image" Target="../media/image267.emf"/><Relationship Id="rId11" Type="http://schemas.openxmlformats.org/officeDocument/2006/relationships/oleObject" Target="../embeddings/oleObject296.bin"/><Relationship Id="rId24" Type="http://schemas.openxmlformats.org/officeDocument/2006/relationships/image" Target="../media/image276.emf"/><Relationship Id="rId5" Type="http://schemas.openxmlformats.org/officeDocument/2006/relationships/oleObject" Target="../embeddings/oleObject293.bin"/><Relationship Id="rId15" Type="http://schemas.openxmlformats.org/officeDocument/2006/relationships/oleObject" Target="../embeddings/oleObject298.bin"/><Relationship Id="rId23" Type="http://schemas.openxmlformats.org/officeDocument/2006/relationships/oleObject" Target="../embeddings/oleObject302.bin"/><Relationship Id="rId28" Type="http://schemas.openxmlformats.org/officeDocument/2006/relationships/image" Target="../media/image278.emf"/><Relationship Id="rId10" Type="http://schemas.openxmlformats.org/officeDocument/2006/relationships/image" Target="../media/image269.emf"/><Relationship Id="rId19" Type="http://schemas.openxmlformats.org/officeDocument/2006/relationships/oleObject" Target="../embeddings/oleObject300.bin"/><Relationship Id="rId4" Type="http://schemas.openxmlformats.org/officeDocument/2006/relationships/image" Target="../media/image266.emf"/><Relationship Id="rId9" Type="http://schemas.openxmlformats.org/officeDocument/2006/relationships/oleObject" Target="../embeddings/oleObject295.bin"/><Relationship Id="rId14" Type="http://schemas.openxmlformats.org/officeDocument/2006/relationships/image" Target="../media/image271.emf"/><Relationship Id="rId22" Type="http://schemas.openxmlformats.org/officeDocument/2006/relationships/image" Target="../media/image275.wmf"/><Relationship Id="rId27" Type="http://schemas.openxmlformats.org/officeDocument/2006/relationships/oleObject" Target="../embeddings/oleObject304.bin"/><Relationship Id="rId30" Type="http://schemas.openxmlformats.org/officeDocument/2006/relationships/image" Target="../media/image279.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06.bin"/><Relationship Id="rId2" Type="http://schemas.openxmlformats.org/officeDocument/2006/relationships/slideLayout" Target="../slideLayouts/slideLayout7.xml"/><Relationship Id="rId1" Type="http://schemas.openxmlformats.org/officeDocument/2006/relationships/vmlDrawing" Target="../drawings/vmlDrawing39.vml"/><Relationship Id="rId4" Type="http://schemas.openxmlformats.org/officeDocument/2006/relationships/image" Target="../media/image280.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07.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282.emf"/><Relationship Id="rId5" Type="http://schemas.openxmlformats.org/officeDocument/2006/relationships/oleObject" Target="../embeddings/oleObject308.bin"/><Relationship Id="rId4" Type="http://schemas.openxmlformats.org/officeDocument/2006/relationships/image" Target="../media/image281.emf"/></Relationships>
</file>

<file path=ppt/slides/_rels/slide46.xml.rels><?xml version="1.0" encoding="UTF-8" standalone="yes"?>
<Relationships xmlns="http://schemas.openxmlformats.org/package/2006/relationships"><Relationship Id="rId8" Type="http://schemas.openxmlformats.org/officeDocument/2006/relationships/image" Target="../media/image285.wmf"/><Relationship Id="rId3" Type="http://schemas.openxmlformats.org/officeDocument/2006/relationships/oleObject" Target="../embeddings/oleObject309.bin"/><Relationship Id="rId7" Type="http://schemas.openxmlformats.org/officeDocument/2006/relationships/oleObject" Target="../embeddings/oleObject311.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284.wmf"/><Relationship Id="rId5" Type="http://schemas.openxmlformats.org/officeDocument/2006/relationships/oleObject" Target="../embeddings/oleObject310.bin"/><Relationship Id="rId10" Type="http://schemas.openxmlformats.org/officeDocument/2006/relationships/image" Target="../media/image286.emf"/><Relationship Id="rId4" Type="http://schemas.openxmlformats.org/officeDocument/2006/relationships/image" Target="../media/image283.wmf"/><Relationship Id="rId9" Type="http://schemas.openxmlformats.org/officeDocument/2006/relationships/oleObject" Target="../embeddings/oleObject312.bin"/></Relationships>
</file>

<file path=ppt/slides/_rels/slide47.xml.rels><?xml version="1.0" encoding="UTF-8" standalone="yes"?>
<Relationships xmlns="http://schemas.openxmlformats.org/package/2006/relationships"><Relationship Id="rId8" Type="http://schemas.openxmlformats.org/officeDocument/2006/relationships/image" Target="../media/image289.wmf"/><Relationship Id="rId13" Type="http://schemas.openxmlformats.org/officeDocument/2006/relationships/oleObject" Target="../embeddings/oleObject318.bin"/><Relationship Id="rId18" Type="http://schemas.openxmlformats.org/officeDocument/2006/relationships/image" Target="../media/image294.wmf"/><Relationship Id="rId3" Type="http://schemas.openxmlformats.org/officeDocument/2006/relationships/oleObject" Target="../embeddings/oleObject313.bin"/><Relationship Id="rId21" Type="http://schemas.openxmlformats.org/officeDocument/2006/relationships/oleObject" Target="../embeddings/oleObject322.bin"/><Relationship Id="rId7" Type="http://schemas.openxmlformats.org/officeDocument/2006/relationships/oleObject" Target="../embeddings/oleObject315.bin"/><Relationship Id="rId12" Type="http://schemas.openxmlformats.org/officeDocument/2006/relationships/image" Target="../media/image291.wmf"/><Relationship Id="rId17" Type="http://schemas.openxmlformats.org/officeDocument/2006/relationships/oleObject" Target="../embeddings/oleObject320.bin"/><Relationship Id="rId2" Type="http://schemas.openxmlformats.org/officeDocument/2006/relationships/slideLayout" Target="../slideLayouts/slideLayout2.xml"/><Relationship Id="rId16" Type="http://schemas.openxmlformats.org/officeDocument/2006/relationships/image" Target="../media/image293.emf"/><Relationship Id="rId20" Type="http://schemas.openxmlformats.org/officeDocument/2006/relationships/image" Target="../media/image295.emf"/><Relationship Id="rId1" Type="http://schemas.openxmlformats.org/officeDocument/2006/relationships/vmlDrawing" Target="../drawings/vmlDrawing42.vml"/><Relationship Id="rId6" Type="http://schemas.openxmlformats.org/officeDocument/2006/relationships/image" Target="../media/image288.wmf"/><Relationship Id="rId11" Type="http://schemas.openxmlformats.org/officeDocument/2006/relationships/oleObject" Target="../embeddings/oleObject317.bin"/><Relationship Id="rId5" Type="http://schemas.openxmlformats.org/officeDocument/2006/relationships/oleObject" Target="../embeddings/oleObject314.bin"/><Relationship Id="rId15" Type="http://schemas.openxmlformats.org/officeDocument/2006/relationships/oleObject" Target="../embeddings/oleObject319.bin"/><Relationship Id="rId10" Type="http://schemas.openxmlformats.org/officeDocument/2006/relationships/image" Target="../media/image290.wmf"/><Relationship Id="rId19" Type="http://schemas.openxmlformats.org/officeDocument/2006/relationships/oleObject" Target="../embeddings/oleObject321.bin"/><Relationship Id="rId4" Type="http://schemas.openxmlformats.org/officeDocument/2006/relationships/image" Target="../media/image287.emf"/><Relationship Id="rId9" Type="http://schemas.openxmlformats.org/officeDocument/2006/relationships/oleObject" Target="../embeddings/oleObject316.bin"/><Relationship Id="rId14" Type="http://schemas.openxmlformats.org/officeDocument/2006/relationships/image" Target="../media/image292.wmf"/><Relationship Id="rId22" Type="http://schemas.openxmlformats.org/officeDocument/2006/relationships/image" Target="../media/image296.wmf"/></Relationships>
</file>

<file path=ppt/slides/_rels/slide48.xml.rels><?xml version="1.0" encoding="UTF-8" standalone="yes"?>
<Relationships xmlns="http://schemas.openxmlformats.org/package/2006/relationships"><Relationship Id="rId8" Type="http://schemas.openxmlformats.org/officeDocument/2006/relationships/image" Target="../media/image299.wmf"/><Relationship Id="rId13" Type="http://schemas.openxmlformats.org/officeDocument/2006/relationships/oleObject" Target="../embeddings/oleObject328.bin"/><Relationship Id="rId3" Type="http://schemas.openxmlformats.org/officeDocument/2006/relationships/oleObject" Target="../embeddings/oleObject323.bin"/><Relationship Id="rId7" Type="http://schemas.openxmlformats.org/officeDocument/2006/relationships/oleObject" Target="../embeddings/oleObject325.bin"/><Relationship Id="rId12" Type="http://schemas.openxmlformats.org/officeDocument/2006/relationships/image" Target="../media/image301.wmf"/><Relationship Id="rId2" Type="http://schemas.openxmlformats.org/officeDocument/2006/relationships/slideLayout" Target="../slideLayouts/slideLayout2.xml"/><Relationship Id="rId16" Type="http://schemas.openxmlformats.org/officeDocument/2006/relationships/image" Target="../media/image303.wmf"/><Relationship Id="rId1" Type="http://schemas.openxmlformats.org/officeDocument/2006/relationships/vmlDrawing" Target="../drawings/vmlDrawing43.vml"/><Relationship Id="rId6" Type="http://schemas.openxmlformats.org/officeDocument/2006/relationships/image" Target="../media/image298.wmf"/><Relationship Id="rId11" Type="http://schemas.openxmlformats.org/officeDocument/2006/relationships/oleObject" Target="../embeddings/oleObject327.bin"/><Relationship Id="rId5" Type="http://schemas.openxmlformats.org/officeDocument/2006/relationships/oleObject" Target="../embeddings/oleObject324.bin"/><Relationship Id="rId15" Type="http://schemas.openxmlformats.org/officeDocument/2006/relationships/oleObject" Target="../embeddings/oleObject329.bin"/><Relationship Id="rId10" Type="http://schemas.openxmlformats.org/officeDocument/2006/relationships/image" Target="../media/image300.wmf"/><Relationship Id="rId4" Type="http://schemas.openxmlformats.org/officeDocument/2006/relationships/image" Target="../media/image297.wmf"/><Relationship Id="rId9" Type="http://schemas.openxmlformats.org/officeDocument/2006/relationships/oleObject" Target="../embeddings/oleObject326.bin"/><Relationship Id="rId14" Type="http://schemas.openxmlformats.org/officeDocument/2006/relationships/image" Target="../media/image302.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18.wmf"/><Relationship Id="rId18" Type="http://schemas.openxmlformats.org/officeDocument/2006/relationships/oleObject" Target="../embeddings/oleObject20.bin"/><Relationship Id="rId26" Type="http://schemas.openxmlformats.org/officeDocument/2006/relationships/oleObject" Target="../embeddings/oleObject24.bin"/><Relationship Id="rId3" Type="http://schemas.openxmlformats.org/officeDocument/2006/relationships/slide" Target="slide4.xml"/><Relationship Id="rId21" Type="http://schemas.openxmlformats.org/officeDocument/2006/relationships/image" Target="../media/image22.emf"/><Relationship Id="rId7" Type="http://schemas.openxmlformats.org/officeDocument/2006/relationships/image" Target="../media/image15.wmf"/><Relationship Id="rId12" Type="http://schemas.openxmlformats.org/officeDocument/2006/relationships/oleObject" Target="../embeddings/oleObject17.bin"/><Relationship Id="rId17" Type="http://schemas.openxmlformats.org/officeDocument/2006/relationships/image" Target="../media/image20.emf"/><Relationship Id="rId25" Type="http://schemas.openxmlformats.org/officeDocument/2006/relationships/image" Target="../media/image24.emf"/><Relationship Id="rId2" Type="http://schemas.openxmlformats.org/officeDocument/2006/relationships/slideLayout" Target="../slideLayouts/slideLayout6.xml"/><Relationship Id="rId16" Type="http://schemas.openxmlformats.org/officeDocument/2006/relationships/oleObject" Target="../embeddings/oleObject19.bin"/><Relationship Id="rId20" Type="http://schemas.openxmlformats.org/officeDocument/2006/relationships/oleObject" Target="../embeddings/oleObject21.bin"/><Relationship Id="rId29" Type="http://schemas.openxmlformats.org/officeDocument/2006/relationships/image" Target="../media/image26.emf"/><Relationship Id="rId1" Type="http://schemas.openxmlformats.org/officeDocument/2006/relationships/vmlDrawing" Target="../drawings/vmlDrawing3.vml"/><Relationship Id="rId6" Type="http://schemas.openxmlformats.org/officeDocument/2006/relationships/oleObject" Target="../embeddings/oleObject14.bin"/><Relationship Id="rId11" Type="http://schemas.openxmlformats.org/officeDocument/2006/relationships/image" Target="../media/image17.wmf"/><Relationship Id="rId24" Type="http://schemas.openxmlformats.org/officeDocument/2006/relationships/oleObject" Target="../embeddings/oleObject23.bin"/><Relationship Id="rId5" Type="http://schemas.openxmlformats.org/officeDocument/2006/relationships/image" Target="../media/image14.wmf"/><Relationship Id="rId15" Type="http://schemas.openxmlformats.org/officeDocument/2006/relationships/image" Target="../media/image19.emf"/><Relationship Id="rId23" Type="http://schemas.openxmlformats.org/officeDocument/2006/relationships/image" Target="../media/image23.emf"/><Relationship Id="rId28" Type="http://schemas.openxmlformats.org/officeDocument/2006/relationships/oleObject" Target="../embeddings/oleObject25.bin"/><Relationship Id="rId10" Type="http://schemas.openxmlformats.org/officeDocument/2006/relationships/oleObject" Target="../embeddings/oleObject16.bin"/><Relationship Id="rId19" Type="http://schemas.openxmlformats.org/officeDocument/2006/relationships/image" Target="../media/image21.emf"/><Relationship Id="rId31" Type="http://schemas.openxmlformats.org/officeDocument/2006/relationships/image" Target="../media/image27.emf"/><Relationship Id="rId4" Type="http://schemas.openxmlformats.org/officeDocument/2006/relationships/oleObject" Target="../embeddings/oleObject13.bin"/><Relationship Id="rId9" Type="http://schemas.openxmlformats.org/officeDocument/2006/relationships/image" Target="../media/image16.wmf"/><Relationship Id="rId14" Type="http://schemas.openxmlformats.org/officeDocument/2006/relationships/oleObject" Target="../embeddings/oleObject18.bin"/><Relationship Id="rId22" Type="http://schemas.openxmlformats.org/officeDocument/2006/relationships/oleObject" Target="../embeddings/oleObject22.bin"/><Relationship Id="rId27" Type="http://schemas.openxmlformats.org/officeDocument/2006/relationships/image" Target="../media/image25.emf"/><Relationship Id="rId30" Type="http://schemas.openxmlformats.org/officeDocument/2006/relationships/oleObject" Target="../embeddings/oleObject26.bin"/></Relationships>
</file>

<file path=ppt/slides/_rels/slide50.xml.rels><?xml version="1.0" encoding="UTF-8" standalone="yes"?>
<Relationships xmlns="http://schemas.openxmlformats.org/package/2006/relationships"><Relationship Id="rId8" Type="http://schemas.openxmlformats.org/officeDocument/2006/relationships/image" Target="../media/image306.emf"/><Relationship Id="rId3" Type="http://schemas.openxmlformats.org/officeDocument/2006/relationships/oleObject" Target="../embeddings/oleObject330.bin"/><Relationship Id="rId7" Type="http://schemas.openxmlformats.org/officeDocument/2006/relationships/oleObject" Target="../embeddings/oleObject332.bin"/><Relationship Id="rId12" Type="http://schemas.openxmlformats.org/officeDocument/2006/relationships/image" Target="../media/image308.wmf"/><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305.emf"/><Relationship Id="rId11" Type="http://schemas.openxmlformats.org/officeDocument/2006/relationships/oleObject" Target="../embeddings/oleObject334.bin"/><Relationship Id="rId5" Type="http://schemas.openxmlformats.org/officeDocument/2006/relationships/oleObject" Target="../embeddings/oleObject331.bin"/><Relationship Id="rId10" Type="http://schemas.openxmlformats.org/officeDocument/2006/relationships/image" Target="../media/image307.wmf"/><Relationship Id="rId4" Type="http://schemas.openxmlformats.org/officeDocument/2006/relationships/image" Target="../media/image304.wmf"/><Relationship Id="rId9" Type="http://schemas.openxmlformats.org/officeDocument/2006/relationships/oleObject" Target="../embeddings/oleObject333.bin"/></Relationships>
</file>

<file path=ppt/slides/_rels/slide51.xml.rels><?xml version="1.0" encoding="UTF-8" standalone="yes"?>
<Relationships xmlns="http://schemas.openxmlformats.org/package/2006/relationships"><Relationship Id="rId8" Type="http://schemas.openxmlformats.org/officeDocument/2006/relationships/image" Target="../media/image311.emf"/><Relationship Id="rId3" Type="http://schemas.openxmlformats.org/officeDocument/2006/relationships/oleObject" Target="../embeddings/oleObject335.bin"/><Relationship Id="rId7" Type="http://schemas.openxmlformats.org/officeDocument/2006/relationships/oleObject" Target="../embeddings/oleObject337.bin"/><Relationship Id="rId12" Type="http://schemas.openxmlformats.org/officeDocument/2006/relationships/image" Target="../media/image313.wmf"/><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310.wmf"/><Relationship Id="rId11" Type="http://schemas.openxmlformats.org/officeDocument/2006/relationships/oleObject" Target="../embeddings/oleObject339.bin"/><Relationship Id="rId5" Type="http://schemas.openxmlformats.org/officeDocument/2006/relationships/oleObject" Target="../embeddings/oleObject336.bin"/><Relationship Id="rId10" Type="http://schemas.openxmlformats.org/officeDocument/2006/relationships/image" Target="../media/image312.wmf"/><Relationship Id="rId4" Type="http://schemas.openxmlformats.org/officeDocument/2006/relationships/image" Target="../media/image309.wmf"/><Relationship Id="rId9" Type="http://schemas.openxmlformats.org/officeDocument/2006/relationships/oleObject" Target="../embeddings/oleObject338.bin"/></Relationships>
</file>

<file path=ppt/slides/_rels/slide52.xml.rels><?xml version="1.0" encoding="UTF-8" standalone="yes"?>
<Relationships xmlns="http://schemas.openxmlformats.org/package/2006/relationships"><Relationship Id="rId8" Type="http://schemas.openxmlformats.org/officeDocument/2006/relationships/image" Target="../media/image316.emf"/><Relationship Id="rId13" Type="http://schemas.openxmlformats.org/officeDocument/2006/relationships/oleObject" Target="../embeddings/oleObject345.bin"/><Relationship Id="rId18" Type="http://schemas.openxmlformats.org/officeDocument/2006/relationships/image" Target="../media/image321.wmf"/><Relationship Id="rId3" Type="http://schemas.openxmlformats.org/officeDocument/2006/relationships/oleObject" Target="../embeddings/oleObject340.bin"/><Relationship Id="rId21" Type="http://schemas.openxmlformats.org/officeDocument/2006/relationships/oleObject" Target="../embeddings/oleObject349.bin"/><Relationship Id="rId7" Type="http://schemas.openxmlformats.org/officeDocument/2006/relationships/oleObject" Target="../embeddings/oleObject342.bin"/><Relationship Id="rId12" Type="http://schemas.openxmlformats.org/officeDocument/2006/relationships/image" Target="../media/image318.wmf"/><Relationship Id="rId17" Type="http://schemas.openxmlformats.org/officeDocument/2006/relationships/oleObject" Target="../embeddings/oleObject347.bin"/><Relationship Id="rId2" Type="http://schemas.openxmlformats.org/officeDocument/2006/relationships/slideLayout" Target="../slideLayouts/slideLayout7.xml"/><Relationship Id="rId16" Type="http://schemas.openxmlformats.org/officeDocument/2006/relationships/image" Target="../media/image320.wmf"/><Relationship Id="rId20" Type="http://schemas.openxmlformats.org/officeDocument/2006/relationships/image" Target="../media/image322.emf"/><Relationship Id="rId1" Type="http://schemas.openxmlformats.org/officeDocument/2006/relationships/vmlDrawing" Target="../drawings/vmlDrawing46.vml"/><Relationship Id="rId6" Type="http://schemas.openxmlformats.org/officeDocument/2006/relationships/image" Target="../media/image315.wmf"/><Relationship Id="rId11" Type="http://schemas.openxmlformats.org/officeDocument/2006/relationships/oleObject" Target="../embeddings/oleObject344.bin"/><Relationship Id="rId5" Type="http://schemas.openxmlformats.org/officeDocument/2006/relationships/oleObject" Target="../embeddings/oleObject341.bin"/><Relationship Id="rId15" Type="http://schemas.openxmlformats.org/officeDocument/2006/relationships/oleObject" Target="../embeddings/oleObject346.bin"/><Relationship Id="rId10" Type="http://schemas.openxmlformats.org/officeDocument/2006/relationships/image" Target="../media/image317.wmf"/><Relationship Id="rId19" Type="http://schemas.openxmlformats.org/officeDocument/2006/relationships/oleObject" Target="../embeddings/oleObject348.bin"/><Relationship Id="rId4" Type="http://schemas.openxmlformats.org/officeDocument/2006/relationships/image" Target="../media/image314.wmf"/><Relationship Id="rId9" Type="http://schemas.openxmlformats.org/officeDocument/2006/relationships/oleObject" Target="../embeddings/oleObject343.bin"/><Relationship Id="rId14" Type="http://schemas.openxmlformats.org/officeDocument/2006/relationships/image" Target="../media/image319.wmf"/><Relationship Id="rId22" Type="http://schemas.openxmlformats.org/officeDocument/2006/relationships/image" Target="../media/image323.emf"/></Relationships>
</file>

<file path=ppt/slides/_rels/slide53.xml.rels><?xml version="1.0" encoding="UTF-8" standalone="yes"?>
<Relationships xmlns="http://schemas.openxmlformats.org/package/2006/relationships"><Relationship Id="rId8" Type="http://schemas.openxmlformats.org/officeDocument/2006/relationships/image" Target="../media/image326.wmf"/><Relationship Id="rId3" Type="http://schemas.openxmlformats.org/officeDocument/2006/relationships/oleObject" Target="../embeddings/oleObject350.bin"/><Relationship Id="rId7" Type="http://schemas.openxmlformats.org/officeDocument/2006/relationships/oleObject" Target="../embeddings/oleObject352.bin"/><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image" Target="../media/image325.wmf"/><Relationship Id="rId5" Type="http://schemas.openxmlformats.org/officeDocument/2006/relationships/oleObject" Target="../embeddings/oleObject351.bin"/><Relationship Id="rId10" Type="http://schemas.openxmlformats.org/officeDocument/2006/relationships/image" Target="../media/image327.wmf"/><Relationship Id="rId4" Type="http://schemas.openxmlformats.org/officeDocument/2006/relationships/image" Target="../media/image324.wmf"/><Relationship Id="rId9" Type="http://schemas.openxmlformats.org/officeDocument/2006/relationships/oleObject" Target="../embeddings/oleObject353.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54.bin"/><Relationship Id="rId2" Type="http://schemas.openxmlformats.org/officeDocument/2006/relationships/slideLayout" Target="../slideLayouts/slideLayout7.xml"/><Relationship Id="rId1" Type="http://schemas.openxmlformats.org/officeDocument/2006/relationships/vmlDrawing" Target="../drawings/vmlDrawing48.vml"/><Relationship Id="rId4" Type="http://schemas.openxmlformats.org/officeDocument/2006/relationships/image" Target="../media/image328.wmf"/></Relationships>
</file>

<file path=ppt/slides/_rels/slide55.xml.rels><?xml version="1.0" encoding="UTF-8" standalone="yes"?>
<Relationships xmlns="http://schemas.openxmlformats.org/package/2006/relationships"><Relationship Id="rId8" Type="http://schemas.openxmlformats.org/officeDocument/2006/relationships/image" Target="../media/image331.wmf"/><Relationship Id="rId13" Type="http://schemas.openxmlformats.org/officeDocument/2006/relationships/oleObject" Target="../embeddings/oleObject360.bin"/><Relationship Id="rId3" Type="http://schemas.openxmlformats.org/officeDocument/2006/relationships/oleObject" Target="../embeddings/oleObject355.bin"/><Relationship Id="rId7" Type="http://schemas.openxmlformats.org/officeDocument/2006/relationships/oleObject" Target="../embeddings/oleObject357.bin"/><Relationship Id="rId12" Type="http://schemas.openxmlformats.org/officeDocument/2006/relationships/image" Target="../media/image333.wmf"/><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330.wmf"/><Relationship Id="rId11" Type="http://schemas.openxmlformats.org/officeDocument/2006/relationships/oleObject" Target="../embeddings/oleObject359.bin"/><Relationship Id="rId5" Type="http://schemas.openxmlformats.org/officeDocument/2006/relationships/oleObject" Target="../embeddings/oleObject356.bin"/><Relationship Id="rId10" Type="http://schemas.openxmlformats.org/officeDocument/2006/relationships/image" Target="../media/image332.wmf"/><Relationship Id="rId4" Type="http://schemas.openxmlformats.org/officeDocument/2006/relationships/image" Target="../media/image329.wmf"/><Relationship Id="rId9" Type="http://schemas.openxmlformats.org/officeDocument/2006/relationships/oleObject" Target="../embeddings/oleObject358.bin"/><Relationship Id="rId14" Type="http://schemas.openxmlformats.org/officeDocument/2006/relationships/image" Target="../media/image334.wmf"/></Relationships>
</file>

<file path=ppt/slides/_rels/slide56.xml.rels><?xml version="1.0" encoding="UTF-8" standalone="yes"?>
<Relationships xmlns="http://schemas.openxmlformats.org/package/2006/relationships"><Relationship Id="rId8" Type="http://schemas.openxmlformats.org/officeDocument/2006/relationships/image" Target="../media/image337.wmf"/><Relationship Id="rId3" Type="http://schemas.openxmlformats.org/officeDocument/2006/relationships/oleObject" Target="../embeddings/oleObject361.bin"/><Relationship Id="rId7" Type="http://schemas.openxmlformats.org/officeDocument/2006/relationships/oleObject" Target="../embeddings/oleObject363.bin"/><Relationship Id="rId12" Type="http://schemas.openxmlformats.org/officeDocument/2006/relationships/image" Target="../media/image339.wmf"/><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image" Target="../media/image336.wmf"/><Relationship Id="rId11" Type="http://schemas.openxmlformats.org/officeDocument/2006/relationships/oleObject" Target="../embeddings/oleObject365.bin"/><Relationship Id="rId5" Type="http://schemas.openxmlformats.org/officeDocument/2006/relationships/oleObject" Target="../embeddings/oleObject362.bin"/><Relationship Id="rId10" Type="http://schemas.openxmlformats.org/officeDocument/2006/relationships/image" Target="../media/image338.wmf"/><Relationship Id="rId4" Type="http://schemas.openxmlformats.org/officeDocument/2006/relationships/image" Target="../media/image335.wmf"/><Relationship Id="rId9" Type="http://schemas.openxmlformats.org/officeDocument/2006/relationships/oleObject" Target="../embeddings/oleObject364.bin"/></Relationships>
</file>

<file path=ppt/slides/_rels/slide57.xml.rels><?xml version="1.0" encoding="UTF-8" standalone="yes"?>
<Relationships xmlns="http://schemas.openxmlformats.org/package/2006/relationships"><Relationship Id="rId8" Type="http://schemas.openxmlformats.org/officeDocument/2006/relationships/image" Target="../media/image342.wmf"/><Relationship Id="rId3" Type="http://schemas.openxmlformats.org/officeDocument/2006/relationships/oleObject" Target="../embeddings/oleObject366.bin"/><Relationship Id="rId7" Type="http://schemas.openxmlformats.org/officeDocument/2006/relationships/oleObject" Target="../embeddings/oleObject368.bin"/><Relationship Id="rId2" Type="http://schemas.openxmlformats.org/officeDocument/2006/relationships/slideLayout" Target="../slideLayouts/slideLayout6.xml"/><Relationship Id="rId1" Type="http://schemas.openxmlformats.org/officeDocument/2006/relationships/vmlDrawing" Target="../drawings/vmlDrawing51.vml"/><Relationship Id="rId6" Type="http://schemas.openxmlformats.org/officeDocument/2006/relationships/image" Target="../media/image341.wmf"/><Relationship Id="rId5" Type="http://schemas.openxmlformats.org/officeDocument/2006/relationships/oleObject" Target="../embeddings/oleObject367.bin"/><Relationship Id="rId4" Type="http://schemas.openxmlformats.org/officeDocument/2006/relationships/image" Target="../media/image340.wmf"/></Relationships>
</file>

<file path=ppt/slides/_rels/slide58.xml.rels><?xml version="1.0" encoding="UTF-8" standalone="yes"?>
<Relationships xmlns="http://schemas.openxmlformats.org/package/2006/relationships"><Relationship Id="rId8" Type="http://schemas.openxmlformats.org/officeDocument/2006/relationships/image" Target="../media/image345.wmf"/><Relationship Id="rId13" Type="http://schemas.openxmlformats.org/officeDocument/2006/relationships/oleObject" Target="../embeddings/oleObject374.bin"/><Relationship Id="rId3" Type="http://schemas.openxmlformats.org/officeDocument/2006/relationships/oleObject" Target="../embeddings/oleObject369.bin"/><Relationship Id="rId7" Type="http://schemas.openxmlformats.org/officeDocument/2006/relationships/oleObject" Target="../embeddings/oleObject371.bin"/><Relationship Id="rId12" Type="http://schemas.openxmlformats.org/officeDocument/2006/relationships/image" Target="../media/image347.wmf"/><Relationship Id="rId2" Type="http://schemas.openxmlformats.org/officeDocument/2006/relationships/slideLayout" Target="../slideLayouts/slideLayout7.xml"/><Relationship Id="rId16" Type="http://schemas.openxmlformats.org/officeDocument/2006/relationships/image" Target="../media/image349.wmf"/><Relationship Id="rId1" Type="http://schemas.openxmlformats.org/officeDocument/2006/relationships/vmlDrawing" Target="../drawings/vmlDrawing52.vml"/><Relationship Id="rId6" Type="http://schemas.openxmlformats.org/officeDocument/2006/relationships/image" Target="../media/image344.wmf"/><Relationship Id="rId11" Type="http://schemas.openxmlformats.org/officeDocument/2006/relationships/oleObject" Target="../embeddings/oleObject373.bin"/><Relationship Id="rId5" Type="http://schemas.openxmlformats.org/officeDocument/2006/relationships/oleObject" Target="../embeddings/oleObject370.bin"/><Relationship Id="rId15" Type="http://schemas.openxmlformats.org/officeDocument/2006/relationships/oleObject" Target="../embeddings/oleObject375.bin"/><Relationship Id="rId10" Type="http://schemas.openxmlformats.org/officeDocument/2006/relationships/image" Target="../media/image346.wmf"/><Relationship Id="rId4" Type="http://schemas.openxmlformats.org/officeDocument/2006/relationships/image" Target="../media/image343.wmf"/><Relationship Id="rId9" Type="http://schemas.openxmlformats.org/officeDocument/2006/relationships/oleObject" Target="../embeddings/oleObject372.bin"/><Relationship Id="rId14" Type="http://schemas.openxmlformats.org/officeDocument/2006/relationships/image" Target="../media/image348.wmf"/></Relationships>
</file>

<file path=ppt/slides/_rels/slide59.xml.rels><?xml version="1.0" encoding="UTF-8" standalone="yes"?>
<Relationships xmlns="http://schemas.openxmlformats.org/package/2006/relationships"><Relationship Id="rId8" Type="http://schemas.openxmlformats.org/officeDocument/2006/relationships/image" Target="../media/image352.wmf"/><Relationship Id="rId3" Type="http://schemas.openxmlformats.org/officeDocument/2006/relationships/oleObject" Target="../embeddings/oleObject376.bin"/><Relationship Id="rId7" Type="http://schemas.openxmlformats.org/officeDocument/2006/relationships/oleObject" Target="../embeddings/oleObject378.bin"/><Relationship Id="rId12" Type="http://schemas.openxmlformats.org/officeDocument/2006/relationships/image" Target="../media/image354.wmf"/><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image" Target="../media/image351.wmf"/><Relationship Id="rId11" Type="http://schemas.openxmlformats.org/officeDocument/2006/relationships/oleObject" Target="../embeddings/oleObject380.bin"/><Relationship Id="rId5" Type="http://schemas.openxmlformats.org/officeDocument/2006/relationships/oleObject" Target="../embeddings/oleObject377.bin"/><Relationship Id="rId10" Type="http://schemas.openxmlformats.org/officeDocument/2006/relationships/image" Target="../media/image353.wmf"/><Relationship Id="rId4" Type="http://schemas.openxmlformats.org/officeDocument/2006/relationships/image" Target="../media/image350.wmf"/><Relationship Id="rId9" Type="http://schemas.openxmlformats.org/officeDocument/2006/relationships/oleObject" Target="../embeddings/oleObject379.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18.wmf"/><Relationship Id="rId18" Type="http://schemas.openxmlformats.org/officeDocument/2006/relationships/oleObject" Target="../embeddings/oleObject34.bin"/><Relationship Id="rId26" Type="http://schemas.openxmlformats.org/officeDocument/2006/relationships/oleObject" Target="../embeddings/oleObject38.bin"/><Relationship Id="rId3" Type="http://schemas.openxmlformats.org/officeDocument/2006/relationships/slide" Target="slide4.xml"/><Relationship Id="rId21" Type="http://schemas.openxmlformats.org/officeDocument/2006/relationships/image" Target="../media/image31.emf"/><Relationship Id="rId7" Type="http://schemas.openxmlformats.org/officeDocument/2006/relationships/image" Target="../media/image15.wmf"/><Relationship Id="rId12" Type="http://schemas.openxmlformats.org/officeDocument/2006/relationships/oleObject" Target="../embeddings/oleObject31.bin"/><Relationship Id="rId17" Type="http://schemas.openxmlformats.org/officeDocument/2006/relationships/image" Target="../media/image29.emf"/><Relationship Id="rId25" Type="http://schemas.openxmlformats.org/officeDocument/2006/relationships/image" Target="../media/image33.emf"/><Relationship Id="rId33" Type="http://schemas.openxmlformats.org/officeDocument/2006/relationships/image" Target="../media/image37.wmf"/><Relationship Id="rId2" Type="http://schemas.openxmlformats.org/officeDocument/2006/relationships/slideLayout" Target="../slideLayouts/slideLayout6.xml"/><Relationship Id="rId16" Type="http://schemas.openxmlformats.org/officeDocument/2006/relationships/oleObject" Target="../embeddings/oleObject33.bin"/><Relationship Id="rId20" Type="http://schemas.openxmlformats.org/officeDocument/2006/relationships/oleObject" Target="../embeddings/oleObject35.bin"/><Relationship Id="rId29" Type="http://schemas.openxmlformats.org/officeDocument/2006/relationships/image" Target="../media/image35.emf"/><Relationship Id="rId1" Type="http://schemas.openxmlformats.org/officeDocument/2006/relationships/vmlDrawing" Target="../drawings/vmlDrawing4.vml"/><Relationship Id="rId6" Type="http://schemas.openxmlformats.org/officeDocument/2006/relationships/oleObject" Target="../embeddings/oleObject28.bin"/><Relationship Id="rId11" Type="http://schemas.openxmlformats.org/officeDocument/2006/relationships/image" Target="../media/image17.wmf"/><Relationship Id="rId24" Type="http://schemas.openxmlformats.org/officeDocument/2006/relationships/oleObject" Target="../embeddings/oleObject37.bin"/><Relationship Id="rId32" Type="http://schemas.openxmlformats.org/officeDocument/2006/relationships/oleObject" Target="../embeddings/oleObject41.bin"/><Relationship Id="rId5" Type="http://schemas.openxmlformats.org/officeDocument/2006/relationships/image" Target="../media/image14.wmf"/><Relationship Id="rId15" Type="http://schemas.openxmlformats.org/officeDocument/2006/relationships/image" Target="../media/image28.emf"/><Relationship Id="rId23" Type="http://schemas.openxmlformats.org/officeDocument/2006/relationships/image" Target="../media/image32.emf"/><Relationship Id="rId28" Type="http://schemas.openxmlformats.org/officeDocument/2006/relationships/oleObject" Target="../embeddings/oleObject39.bin"/><Relationship Id="rId10" Type="http://schemas.openxmlformats.org/officeDocument/2006/relationships/oleObject" Target="../embeddings/oleObject30.bin"/><Relationship Id="rId19" Type="http://schemas.openxmlformats.org/officeDocument/2006/relationships/image" Target="../media/image30.emf"/><Relationship Id="rId31" Type="http://schemas.openxmlformats.org/officeDocument/2006/relationships/image" Target="../media/image36.emf"/><Relationship Id="rId4" Type="http://schemas.openxmlformats.org/officeDocument/2006/relationships/oleObject" Target="../embeddings/oleObject27.bin"/><Relationship Id="rId9" Type="http://schemas.openxmlformats.org/officeDocument/2006/relationships/image" Target="../media/image16.wmf"/><Relationship Id="rId14" Type="http://schemas.openxmlformats.org/officeDocument/2006/relationships/oleObject" Target="../embeddings/oleObject32.bin"/><Relationship Id="rId22" Type="http://schemas.openxmlformats.org/officeDocument/2006/relationships/oleObject" Target="../embeddings/oleObject36.bin"/><Relationship Id="rId27" Type="http://schemas.openxmlformats.org/officeDocument/2006/relationships/image" Target="../media/image34.emf"/><Relationship Id="rId30" Type="http://schemas.openxmlformats.org/officeDocument/2006/relationships/oleObject" Target="../embeddings/oleObject40.bin"/></Relationships>
</file>

<file path=ppt/slides/_rels/slide60.xml.rels><?xml version="1.0" encoding="UTF-8" standalone="yes"?>
<Relationships xmlns="http://schemas.openxmlformats.org/package/2006/relationships"><Relationship Id="rId8" Type="http://schemas.openxmlformats.org/officeDocument/2006/relationships/image" Target="../media/image357.wmf"/><Relationship Id="rId13" Type="http://schemas.openxmlformats.org/officeDocument/2006/relationships/oleObject" Target="../embeddings/oleObject386.bin"/><Relationship Id="rId18" Type="http://schemas.openxmlformats.org/officeDocument/2006/relationships/image" Target="../media/image362.wmf"/><Relationship Id="rId26" Type="http://schemas.openxmlformats.org/officeDocument/2006/relationships/image" Target="../media/image366.wmf"/><Relationship Id="rId3" Type="http://schemas.openxmlformats.org/officeDocument/2006/relationships/oleObject" Target="../embeddings/oleObject381.bin"/><Relationship Id="rId21" Type="http://schemas.openxmlformats.org/officeDocument/2006/relationships/oleObject" Target="../embeddings/oleObject390.bin"/><Relationship Id="rId7" Type="http://schemas.openxmlformats.org/officeDocument/2006/relationships/oleObject" Target="../embeddings/oleObject383.bin"/><Relationship Id="rId12" Type="http://schemas.openxmlformats.org/officeDocument/2006/relationships/image" Target="../media/image359.emf"/><Relationship Id="rId17" Type="http://schemas.openxmlformats.org/officeDocument/2006/relationships/oleObject" Target="../embeddings/oleObject388.bin"/><Relationship Id="rId25" Type="http://schemas.openxmlformats.org/officeDocument/2006/relationships/oleObject" Target="../embeddings/oleObject392.bin"/><Relationship Id="rId2" Type="http://schemas.openxmlformats.org/officeDocument/2006/relationships/slideLayout" Target="../slideLayouts/slideLayout7.xml"/><Relationship Id="rId16" Type="http://schemas.openxmlformats.org/officeDocument/2006/relationships/image" Target="../media/image361.wmf"/><Relationship Id="rId20" Type="http://schemas.openxmlformats.org/officeDocument/2006/relationships/image" Target="../media/image363.wmf"/><Relationship Id="rId1" Type="http://schemas.openxmlformats.org/officeDocument/2006/relationships/vmlDrawing" Target="../drawings/vmlDrawing54.vml"/><Relationship Id="rId6" Type="http://schemas.openxmlformats.org/officeDocument/2006/relationships/image" Target="../media/image356.wmf"/><Relationship Id="rId11" Type="http://schemas.openxmlformats.org/officeDocument/2006/relationships/oleObject" Target="../embeddings/oleObject385.bin"/><Relationship Id="rId24" Type="http://schemas.openxmlformats.org/officeDocument/2006/relationships/image" Target="../media/image365.wmf"/><Relationship Id="rId5" Type="http://schemas.openxmlformats.org/officeDocument/2006/relationships/oleObject" Target="../embeddings/oleObject382.bin"/><Relationship Id="rId15" Type="http://schemas.openxmlformats.org/officeDocument/2006/relationships/oleObject" Target="../embeddings/oleObject387.bin"/><Relationship Id="rId23" Type="http://schemas.openxmlformats.org/officeDocument/2006/relationships/oleObject" Target="../embeddings/oleObject391.bin"/><Relationship Id="rId10" Type="http://schemas.openxmlformats.org/officeDocument/2006/relationships/image" Target="../media/image358.wmf"/><Relationship Id="rId19" Type="http://schemas.openxmlformats.org/officeDocument/2006/relationships/oleObject" Target="../embeddings/oleObject389.bin"/><Relationship Id="rId4" Type="http://schemas.openxmlformats.org/officeDocument/2006/relationships/image" Target="../media/image355.wmf"/><Relationship Id="rId9" Type="http://schemas.openxmlformats.org/officeDocument/2006/relationships/oleObject" Target="../embeddings/oleObject384.bin"/><Relationship Id="rId14" Type="http://schemas.openxmlformats.org/officeDocument/2006/relationships/image" Target="../media/image360.wmf"/><Relationship Id="rId22" Type="http://schemas.openxmlformats.org/officeDocument/2006/relationships/image" Target="../media/image364.wmf"/></Relationships>
</file>

<file path=ppt/slides/_rels/slide61.xml.rels><?xml version="1.0" encoding="UTF-8" standalone="yes"?>
<Relationships xmlns="http://schemas.openxmlformats.org/package/2006/relationships"><Relationship Id="rId8" Type="http://schemas.openxmlformats.org/officeDocument/2006/relationships/image" Target="../media/image369.wmf"/><Relationship Id="rId13" Type="http://schemas.openxmlformats.org/officeDocument/2006/relationships/oleObject" Target="../embeddings/oleObject398.bin"/><Relationship Id="rId3" Type="http://schemas.openxmlformats.org/officeDocument/2006/relationships/oleObject" Target="../embeddings/oleObject393.bin"/><Relationship Id="rId7" Type="http://schemas.openxmlformats.org/officeDocument/2006/relationships/oleObject" Target="../embeddings/oleObject395.bin"/><Relationship Id="rId12" Type="http://schemas.openxmlformats.org/officeDocument/2006/relationships/image" Target="../media/image371.wmf"/><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image" Target="../media/image368.wmf"/><Relationship Id="rId11" Type="http://schemas.openxmlformats.org/officeDocument/2006/relationships/oleObject" Target="../embeddings/oleObject397.bin"/><Relationship Id="rId5" Type="http://schemas.openxmlformats.org/officeDocument/2006/relationships/oleObject" Target="../embeddings/oleObject394.bin"/><Relationship Id="rId10" Type="http://schemas.openxmlformats.org/officeDocument/2006/relationships/image" Target="../media/image370.wmf"/><Relationship Id="rId4" Type="http://schemas.openxmlformats.org/officeDocument/2006/relationships/image" Target="../media/image367.wmf"/><Relationship Id="rId9" Type="http://schemas.openxmlformats.org/officeDocument/2006/relationships/oleObject" Target="../embeddings/oleObject396.bin"/><Relationship Id="rId14" Type="http://schemas.openxmlformats.org/officeDocument/2006/relationships/image" Target="../media/image372.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99.bin"/><Relationship Id="rId2" Type="http://schemas.openxmlformats.org/officeDocument/2006/relationships/slideLayout" Target="../slideLayouts/slideLayout6.xml"/><Relationship Id="rId1" Type="http://schemas.openxmlformats.org/officeDocument/2006/relationships/vmlDrawing" Target="../drawings/vmlDrawing56.vml"/><Relationship Id="rId4" Type="http://schemas.openxmlformats.org/officeDocument/2006/relationships/image" Target="../media/image373.wmf"/></Relationships>
</file>

<file path=ppt/slides/_rels/slide63.xml.rels><?xml version="1.0" encoding="UTF-8" standalone="yes"?>
<Relationships xmlns="http://schemas.openxmlformats.org/package/2006/relationships"><Relationship Id="rId8" Type="http://schemas.openxmlformats.org/officeDocument/2006/relationships/image" Target="../media/image376.wmf"/><Relationship Id="rId3" Type="http://schemas.openxmlformats.org/officeDocument/2006/relationships/oleObject" Target="../embeddings/oleObject400.bin"/><Relationship Id="rId7" Type="http://schemas.openxmlformats.org/officeDocument/2006/relationships/oleObject" Target="../embeddings/oleObject402.bin"/><Relationship Id="rId12" Type="http://schemas.openxmlformats.org/officeDocument/2006/relationships/image" Target="../media/image378.emf"/><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image" Target="../media/image375.wmf"/><Relationship Id="rId11" Type="http://schemas.openxmlformats.org/officeDocument/2006/relationships/oleObject" Target="../embeddings/oleObject404.bin"/><Relationship Id="rId5" Type="http://schemas.openxmlformats.org/officeDocument/2006/relationships/oleObject" Target="../embeddings/oleObject401.bin"/><Relationship Id="rId10" Type="http://schemas.openxmlformats.org/officeDocument/2006/relationships/image" Target="../media/image377.wmf"/><Relationship Id="rId4" Type="http://schemas.openxmlformats.org/officeDocument/2006/relationships/image" Target="../media/image374.wmf"/><Relationship Id="rId9" Type="http://schemas.openxmlformats.org/officeDocument/2006/relationships/oleObject" Target="../embeddings/oleObject403.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405.bin"/><Relationship Id="rId2" Type="http://schemas.openxmlformats.org/officeDocument/2006/relationships/slideLayout" Target="../slideLayouts/slideLayout6.xml"/><Relationship Id="rId1" Type="http://schemas.openxmlformats.org/officeDocument/2006/relationships/vmlDrawing" Target="../drawings/vmlDrawing58.vml"/><Relationship Id="rId6" Type="http://schemas.openxmlformats.org/officeDocument/2006/relationships/image" Target="../media/image380.wmf"/><Relationship Id="rId5" Type="http://schemas.openxmlformats.org/officeDocument/2006/relationships/oleObject" Target="../embeddings/oleObject406.bin"/><Relationship Id="rId4" Type="http://schemas.openxmlformats.org/officeDocument/2006/relationships/image" Target="../media/image379.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407.bin"/><Relationship Id="rId2" Type="http://schemas.openxmlformats.org/officeDocument/2006/relationships/slideLayout" Target="../slideLayouts/slideLayout7.xml"/><Relationship Id="rId1" Type="http://schemas.openxmlformats.org/officeDocument/2006/relationships/vmlDrawing" Target="../drawings/vmlDrawing59.vml"/><Relationship Id="rId6" Type="http://schemas.openxmlformats.org/officeDocument/2006/relationships/image" Target="../media/image382.wmf"/><Relationship Id="rId5" Type="http://schemas.openxmlformats.org/officeDocument/2006/relationships/oleObject" Target="../embeddings/oleObject408.bin"/><Relationship Id="rId4" Type="http://schemas.openxmlformats.org/officeDocument/2006/relationships/image" Target="../media/image381.wmf"/></Relationships>
</file>

<file path=ppt/slides/_rels/slide67.xml.rels><?xml version="1.0" encoding="UTF-8" standalone="yes"?>
<Relationships xmlns="http://schemas.openxmlformats.org/package/2006/relationships"><Relationship Id="rId8" Type="http://schemas.openxmlformats.org/officeDocument/2006/relationships/image" Target="../media/image385.wmf"/><Relationship Id="rId3" Type="http://schemas.openxmlformats.org/officeDocument/2006/relationships/oleObject" Target="../embeddings/oleObject409.bin"/><Relationship Id="rId7" Type="http://schemas.openxmlformats.org/officeDocument/2006/relationships/oleObject" Target="../embeddings/oleObject411.bin"/><Relationship Id="rId2" Type="http://schemas.openxmlformats.org/officeDocument/2006/relationships/slideLayout" Target="../slideLayouts/slideLayout7.xml"/><Relationship Id="rId1" Type="http://schemas.openxmlformats.org/officeDocument/2006/relationships/vmlDrawing" Target="../drawings/vmlDrawing60.vml"/><Relationship Id="rId6" Type="http://schemas.openxmlformats.org/officeDocument/2006/relationships/image" Target="../media/image384.wmf"/><Relationship Id="rId5" Type="http://schemas.openxmlformats.org/officeDocument/2006/relationships/oleObject" Target="../embeddings/oleObject410.bin"/><Relationship Id="rId4" Type="http://schemas.openxmlformats.org/officeDocument/2006/relationships/image" Target="../media/image38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47.bin"/><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image" Target="../media/image42.wmf"/><Relationship Id="rId2" Type="http://schemas.openxmlformats.org/officeDocument/2006/relationships/slideLayout" Target="../slideLayouts/slideLayout7.xml"/><Relationship Id="rId16" Type="http://schemas.openxmlformats.org/officeDocument/2006/relationships/image" Target="../media/image44.wmf"/><Relationship Id="rId1" Type="http://schemas.openxmlformats.org/officeDocument/2006/relationships/vmlDrawing" Target="../drawings/vmlDrawing5.vml"/><Relationship Id="rId6" Type="http://schemas.openxmlformats.org/officeDocument/2006/relationships/image" Target="../media/image39.wmf"/><Relationship Id="rId11" Type="http://schemas.openxmlformats.org/officeDocument/2006/relationships/oleObject" Target="../embeddings/oleObject46.bin"/><Relationship Id="rId5" Type="http://schemas.openxmlformats.org/officeDocument/2006/relationships/oleObject" Target="../embeddings/oleObject43.bin"/><Relationship Id="rId15" Type="http://schemas.openxmlformats.org/officeDocument/2006/relationships/oleObject" Target="../embeddings/oleObject48.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45.bin"/><Relationship Id="rId14" Type="http://schemas.openxmlformats.org/officeDocument/2006/relationships/image" Target="../media/image43.wmf"/></Relationships>
</file>

<file path=ppt/slides/_rels/slide9.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46.wmf"/><Relationship Id="rId5" Type="http://schemas.openxmlformats.org/officeDocument/2006/relationships/oleObject" Target="../embeddings/oleObject50.bin"/><Relationship Id="rId4" Type="http://schemas.openxmlformats.org/officeDocument/2006/relationships/image" Target="../media/image4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A0C8D367-E811-47F7-96E0-24311989FFF4}"/>
              </a:ext>
            </a:extLst>
          </p:cNvPr>
          <p:cNvSpPr>
            <a:spLocks noGrp="1"/>
          </p:cNvSpPr>
          <p:nvPr>
            <p:ph type="sldNum" sz="quarter" idx="12"/>
          </p:nvPr>
        </p:nvSpPr>
        <p:spPr/>
        <p:txBody>
          <a:bodyPr/>
          <a:lstStyle/>
          <a:p>
            <a:fld id="{F81FAD59-7F06-4B4D-BA42-DA8CD39830F4}" type="slidenum">
              <a:rPr lang="en-US" altLang="zh-CN"/>
              <a:pPr/>
              <a:t>1</a:t>
            </a:fld>
            <a:endParaRPr lang="en-US" altLang="zh-CN"/>
          </a:p>
        </p:txBody>
      </p:sp>
      <p:sp>
        <p:nvSpPr>
          <p:cNvPr id="190477" name="WordArt 13">
            <a:extLst>
              <a:ext uri="{FF2B5EF4-FFF2-40B4-BE49-F238E27FC236}">
                <a16:creationId xmlns:a16="http://schemas.microsoft.com/office/drawing/2014/main" id="{90ECBDEA-3C30-4677-AB5A-69C1F53FBD32}"/>
              </a:ext>
            </a:extLst>
          </p:cNvPr>
          <p:cNvSpPr>
            <a:spLocks noChangeArrowheads="1" noChangeShapeType="1" noTextEdit="1"/>
          </p:cNvSpPr>
          <p:nvPr/>
        </p:nvSpPr>
        <p:spPr bwMode="auto">
          <a:xfrm>
            <a:off x="1835150" y="765175"/>
            <a:ext cx="5905500" cy="561975"/>
          </a:xfrm>
          <a:prstGeom prst="rect">
            <a:avLst/>
          </a:prstGeom>
        </p:spPr>
        <p:txBody>
          <a:bodyPr wrap="none" fromWordArt="1">
            <a:prstTxWarp prst="textPlain">
              <a:avLst>
                <a:gd name="adj" fmla="val 50000"/>
              </a:avLst>
            </a:prstTxWarp>
          </a:bodyPr>
          <a:lstStyle/>
          <a:p>
            <a:pPr algn="ctr"/>
            <a:r>
              <a:rPr lang="zh-CN" altLang="en-US" sz="3600" kern="10">
                <a:ln w="19050">
                  <a:solidFill>
                    <a:srgbClr val="E2F3AB"/>
                  </a:solidFill>
                  <a:round/>
                  <a:headEnd/>
                  <a:tailEnd/>
                </a:ln>
                <a:solidFill>
                  <a:srgbClr val="660066"/>
                </a:solidFill>
                <a:effectLst>
                  <a:outerShdw dist="35921" dir="2700000" algn="ctr" rotWithShape="0">
                    <a:srgbClr val="990000"/>
                  </a:outerShdw>
                </a:effectLst>
                <a:latin typeface="隶书" panose="02010509060101010101" pitchFamily="49" charset="-122"/>
                <a:ea typeface="隶书" panose="02010509060101010101" pitchFamily="49" charset="-122"/>
              </a:rPr>
              <a:t>第二章 复变函数的积分</a:t>
            </a:r>
          </a:p>
        </p:txBody>
      </p:sp>
      <p:sp>
        <p:nvSpPr>
          <p:cNvPr id="190491" name="WordArt 27">
            <a:extLst>
              <a:ext uri="{FF2B5EF4-FFF2-40B4-BE49-F238E27FC236}">
                <a16:creationId xmlns:a16="http://schemas.microsoft.com/office/drawing/2014/main" id="{593D2E8B-BDFF-4827-AC78-D006A794D3F8}"/>
              </a:ext>
            </a:extLst>
          </p:cNvPr>
          <p:cNvSpPr>
            <a:spLocks noChangeArrowheads="1" noChangeShapeType="1" noTextEdit="1"/>
          </p:cNvSpPr>
          <p:nvPr/>
        </p:nvSpPr>
        <p:spPr bwMode="auto">
          <a:xfrm>
            <a:off x="323850" y="2438400"/>
            <a:ext cx="8208963" cy="2214563"/>
          </a:xfrm>
          <a:prstGeom prst="rect">
            <a:avLst/>
          </a:prstGeom>
        </p:spPr>
        <p:txBody>
          <a:bodyPr wrap="none" fromWordArt="1">
            <a:prstTxWarp prst="textPlain">
              <a:avLst>
                <a:gd name="adj" fmla="val 50000"/>
              </a:avLst>
            </a:prstTxWarp>
          </a:bodyPr>
          <a:lstStyle/>
          <a:p>
            <a:pPr algn="ctr"/>
            <a:r>
              <a:rPr lang="zh-CN" altLang="en-US" sz="3600" kern="10">
                <a:ln w="19050">
                  <a:solidFill>
                    <a:srgbClr val="99CCFF"/>
                  </a:solidFill>
                  <a:round/>
                  <a:headEnd/>
                  <a:tailEnd/>
                </a:ln>
                <a:solidFill>
                  <a:srgbClr val="0066CC"/>
                </a:solidFill>
                <a:effectLst>
                  <a:outerShdw dist="35921" dir="2700000" algn="ctr" rotWithShape="0">
                    <a:srgbClr val="990000"/>
                  </a:outerShdw>
                </a:effectLst>
                <a:latin typeface="黑体" panose="02010609060101010101" pitchFamily="49" charset="-122"/>
                <a:ea typeface="黑体" panose="02010609060101010101" pitchFamily="49" charset="-122"/>
              </a:rPr>
              <a:t>    数学中的一些美丽定理具有这样的特性</a:t>
            </a:r>
            <a:r>
              <a:rPr lang="en-US" altLang="zh-CN" sz="3600" kern="10">
                <a:ln w="19050">
                  <a:solidFill>
                    <a:srgbClr val="99CCFF"/>
                  </a:solidFill>
                  <a:round/>
                  <a:headEnd/>
                  <a:tailEnd/>
                </a:ln>
                <a:solidFill>
                  <a:srgbClr val="0066CC"/>
                </a:solidFill>
                <a:effectLst>
                  <a:outerShdw dist="35921" dir="2700000" algn="ctr" rotWithShape="0">
                    <a:srgbClr val="990000"/>
                  </a:outerShdw>
                </a:effectLst>
                <a:latin typeface="黑体" panose="02010609060101010101" pitchFamily="49" charset="-122"/>
                <a:ea typeface="黑体" panose="02010609060101010101" pitchFamily="49" charset="-122"/>
              </a:rPr>
              <a:t>:</a:t>
            </a:r>
            <a:r>
              <a:rPr lang="zh-CN" altLang="en-US" sz="3600" kern="10">
                <a:ln w="19050">
                  <a:solidFill>
                    <a:srgbClr val="99CCFF"/>
                  </a:solidFill>
                  <a:round/>
                  <a:headEnd/>
                  <a:tailEnd/>
                </a:ln>
                <a:solidFill>
                  <a:srgbClr val="0066CC"/>
                </a:solidFill>
                <a:effectLst>
                  <a:outerShdw dist="35921" dir="2700000" algn="ctr" rotWithShape="0">
                    <a:srgbClr val="990000"/>
                  </a:outerShdw>
                </a:effectLst>
                <a:latin typeface="黑体" panose="02010609060101010101" pitchFamily="49" charset="-122"/>
                <a:ea typeface="黑体" panose="02010609060101010101" pitchFamily="49" charset="-122"/>
              </a:rPr>
              <a:t>它</a:t>
            </a:r>
          </a:p>
          <a:p>
            <a:pPr algn="ctr"/>
            <a:r>
              <a:rPr lang="zh-CN" altLang="en-US" sz="3600" kern="10">
                <a:ln w="19050">
                  <a:solidFill>
                    <a:srgbClr val="99CCFF"/>
                  </a:solidFill>
                  <a:round/>
                  <a:headEnd/>
                  <a:tailEnd/>
                </a:ln>
                <a:solidFill>
                  <a:srgbClr val="0066CC"/>
                </a:solidFill>
                <a:effectLst>
                  <a:outerShdw dist="35921" dir="2700000" algn="ctr" rotWithShape="0">
                    <a:srgbClr val="990000"/>
                  </a:outerShdw>
                </a:effectLst>
                <a:latin typeface="黑体" panose="02010609060101010101" pitchFamily="49" charset="-122"/>
                <a:ea typeface="黑体" panose="02010609060101010101" pitchFamily="49" charset="-122"/>
              </a:rPr>
              <a:t>们极易从事实中归纳出来</a:t>
            </a:r>
            <a:r>
              <a:rPr lang="en-US" altLang="zh-CN" sz="3600" kern="10">
                <a:ln w="19050">
                  <a:solidFill>
                    <a:srgbClr val="99CCFF"/>
                  </a:solidFill>
                  <a:round/>
                  <a:headEnd/>
                  <a:tailEnd/>
                </a:ln>
                <a:solidFill>
                  <a:srgbClr val="0066CC"/>
                </a:solidFill>
                <a:effectLst>
                  <a:outerShdw dist="35921" dir="2700000" algn="ctr" rotWithShape="0">
                    <a:srgbClr val="990000"/>
                  </a:outerShdw>
                </a:effectLst>
                <a:latin typeface="黑体" panose="02010609060101010101" pitchFamily="49" charset="-122"/>
                <a:ea typeface="黑体" panose="02010609060101010101" pitchFamily="49" charset="-122"/>
              </a:rPr>
              <a:t>, </a:t>
            </a:r>
            <a:r>
              <a:rPr lang="zh-CN" altLang="en-US" sz="3600" kern="10">
                <a:ln w="19050">
                  <a:solidFill>
                    <a:srgbClr val="99CCFF"/>
                  </a:solidFill>
                  <a:round/>
                  <a:headEnd/>
                  <a:tailEnd/>
                </a:ln>
                <a:solidFill>
                  <a:srgbClr val="0066CC"/>
                </a:solidFill>
                <a:effectLst>
                  <a:outerShdw dist="35921" dir="2700000" algn="ctr" rotWithShape="0">
                    <a:srgbClr val="990000"/>
                  </a:outerShdw>
                </a:effectLst>
                <a:latin typeface="黑体" panose="02010609060101010101" pitchFamily="49" charset="-122"/>
                <a:ea typeface="黑体" panose="02010609060101010101" pitchFamily="49" charset="-122"/>
              </a:rPr>
              <a:t>但证明却隐藏的极深</a:t>
            </a:r>
            <a:r>
              <a:rPr lang="en-US" altLang="zh-CN" sz="3600" kern="10">
                <a:ln w="19050">
                  <a:solidFill>
                    <a:srgbClr val="99CCFF"/>
                  </a:solidFill>
                  <a:round/>
                  <a:headEnd/>
                  <a:tailEnd/>
                </a:ln>
                <a:solidFill>
                  <a:srgbClr val="0066CC"/>
                </a:solidFill>
                <a:effectLst>
                  <a:outerShdw dist="35921" dir="2700000" algn="ctr" rotWithShape="0">
                    <a:srgbClr val="990000"/>
                  </a:outerShdw>
                </a:effectLst>
                <a:latin typeface="黑体" panose="02010609060101010101" pitchFamily="49" charset="-122"/>
                <a:ea typeface="黑体" panose="02010609060101010101" pitchFamily="49" charset="-122"/>
              </a:rPr>
              <a:t>.</a:t>
            </a:r>
          </a:p>
          <a:p>
            <a:pPr algn="ctr"/>
            <a:endParaRPr lang="en-US" altLang="zh-CN" sz="3600" kern="10">
              <a:ln w="19050">
                <a:solidFill>
                  <a:srgbClr val="99CCFF"/>
                </a:solidFill>
                <a:round/>
                <a:headEnd/>
                <a:tailEnd/>
              </a:ln>
              <a:solidFill>
                <a:srgbClr val="0066CC"/>
              </a:solidFill>
              <a:effectLst>
                <a:outerShdw dist="35921" dir="2700000" algn="ctr" rotWithShape="0">
                  <a:srgbClr val="990000"/>
                </a:outerShdw>
              </a:effectLst>
              <a:latin typeface="黑体" panose="02010609060101010101" pitchFamily="49" charset="-122"/>
              <a:ea typeface="黑体" panose="02010609060101010101" pitchFamily="49" charset="-122"/>
            </a:endParaRPr>
          </a:p>
          <a:p>
            <a:pPr algn="ctr"/>
            <a:r>
              <a:rPr lang="en-US" altLang="zh-CN" sz="3600" kern="10">
                <a:ln w="19050">
                  <a:solidFill>
                    <a:srgbClr val="99CCFF"/>
                  </a:solidFill>
                  <a:round/>
                  <a:headEnd/>
                  <a:tailEnd/>
                </a:ln>
                <a:solidFill>
                  <a:srgbClr val="0066CC"/>
                </a:solidFill>
                <a:effectLst>
                  <a:outerShdw dist="35921" dir="2700000" algn="ctr" rotWithShape="0">
                    <a:srgbClr val="990000"/>
                  </a:outerShdw>
                </a:effectLst>
                <a:latin typeface="黑体" panose="02010609060101010101" pitchFamily="49" charset="-122"/>
                <a:ea typeface="黑体" panose="02010609060101010101" pitchFamily="49" charset="-122"/>
              </a:rPr>
              <a:t>                ---</a:t>
            </a:r>
            <a:r>
              <a:rPr lang="zh-CN" altLang="en-US" sz="3600" kern="10">
                <a:ln w="19050">
                  <a:solidFill>
                    <a:srgbClr val="99CCFF"/>
                  </a:solidFill>
                  <a:round/>
                  <a:headEnd/>
                  <a:tailEnd/>
                </a:ln>
                <a:solidFill>
                  <a:srgbClr val="0066CC"/>
                </a:solidFill>
                <a:effectLst>
                  <a:outerShdw dist="35921" dir="2700000" algn="ctr" rotWithShape="0">
                    <a:srgbClr val="990000"/>
                  </a:outerShdw>
                </a:effectLst>
                <a:latin typeface="黑体" panose="02010609060101010101" pitchFamily="49" charset="-122"/>
                <a:ea typeface="黑体" panose="02010609060101010101" pitchFamily="49" charset="-122"/>
              </a:rPr>
              <a:t>高斯</a:t>
            </a:r>
            <a:r>
              <a:rPr lang="en-US" altLang="zh-CN" sz="3600" kern="10">
                <a:ln w="19050">
                  <a:solidFill>
                    <a:srgbClr val="99CCFF"/>
                  </a:solidFill>
                  <a:round/>
                  <a:headEnd/>
                  <a:tailEnd/>
                </a:ln>
                <a:solidFill>
                  <a:srgbClr val="0066CC"/>
                </a:solidFill>
                <a:effectLst>
                  <a:outerShdw dist="35921" dir="2700000" algn="ctr" rotWithShape="0">
                    <a:srgbClr val="990000"/>
                  </a:outerShdw>
                </a:effectLst>
                <a:latin typeface="黑体" panose="02010609060101010101" pitchFamily="49" charset="-122"/>
                <a:ea typeface="黑体" panose="02010609060101010101" pitchFamily="49" charset="-122"/>
              </a:rPr>
              <a:t>(Gauss) </a:t>
            </a:r>
          </a:p>
          <a:p>
            <a:pPr algn="ctr"/>
            <a:endParaRPr lang="zh-CN" altLang="en-US" sz="3600" kern="10">
              <a:ln w="19050">
                <a:solidFill>
                  <a:srgbClr val="99CCFF"/>
                </a:solidFill>
                <a:round/>
                <a:headEnd/>
                <a:tailEnd/>
              </a:ln>
              <a:solidFill>
                <a:srgbClr val="0066CC"/>
              </a:solidFill>
              <a:effectLst>
                <a:outerShdw dist="35921" dir="2700000" algn="ctr" rotWithShape="0">
                  <a:srgbClr val="990000"/>
                </a:outerShdw>
              </a:effectLst>
              <a:latin typeface="黑体" panose="02010609060101010101" pitchFamily="49" charset="-122"/>
              <a:ea typeface="黑体" panose="02010609060101010101" pitchFamily="49" charset="-122"/>
            </a:endParaRPr>
          </a:p>
        </p:txBody>
      </p:sp>
      <p:pic>
        <p:nvPicPr>
          <p:cNvPr id="190493" name="Picture 29" descr="ANd9GcR4pWSnL2dAzbz5rRq0b7aOPtUoFtSR-yrsBrbeoM7y02y51U4L28p8i0Y">
            <a:hlinkClick r:id="rId2"/>
            <a:extLst>
              <a:ext uri="{FF2B5EF4-FFF2-40B4-BE49-F238E27FC236}">
                <a16:creationId xmlns:a16="http://schemas.microsoft.com/office/drawing/2014/main" id="{C0EE8AC4-7D53-418F-9AC6-B01A5321F5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3500438"/>
            <a:ext cx="2297113" cy="2952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a:extLst>
              <a:ext uri="{FF2B5EF4-FFF2-40B4-BE49-F238E27FC236}">
                <a16:creationId xmlns:a16="http://schemas.microsoft.com/office/drawing/2014/main" id="{9596F6A9-22C4-4434-9A1D-F6AB50213375}"/>
              </a:ext>
            </a:extLst>
          </p:cNvPr>
          <p:cNvSpPr>
            <a:spLocks noGrp="1"/>
          </p:cNvSpPr>
          <p:nvPr>
            <p:ph type="sldNum" sz="quarter" idx="12"/>
          </p:nvPr>
        </p:nvSpPr>
        <p:spPr/>
        <p:txBody>
          <a:bodyPr/>
          <a:lstStyle/>
          <a:p>
            <a:fld id="{ADADC740-5CC5-4AEC-A463-E68E54E1261D}" type="slidenum">
              <a:rPr lang="en-US" altLang="zh-CN"/>
              <a:pPr/>
              <a:t>10</a:t>
            </a:fld>
            <a:endParaRPr lang="en-US" altLang="zh-CN"/>
          </a:p>
        </p:txBody>
      </p:sp>
      <p:sp>
        <p:nvSpPr>
          <p:cNvPr id="40966" name="Text Box 6">
            <a:extLst>
              <a:ext uri="{FF2B5EF4-FFF2-40B4-BE49-F238E27FC236}">
                <a16:creationId xmlns:a16="http://schemas.microsoft.com/office/drawing/2014/main" id="{FE545937-C8AC-431C-806F-936FFF124F06}"/>
              </a:ext>
            </a:extLst>
          </p:cNvPr>
          <p:cNvSpPr txBox="1">
            <a:spLocks noChangeArrowheads="1"/>
          </p:cNvSpPr>
          <p:nvPr/>
        </p:nvSpPr>
        <p:spPr bwMode="auto">
          <a:xfrm>
            <a:off x="755650" y="808038"/>
            <a:ext cx="7129463"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800" b="1">
                <a:solidFill>
                  <a:srgbClr val="000000"/>
                </a:solidFill>
                <a:latin typeface="仿宋_GB2312" pitchFamily="49" charset="-122"/>
              </a:rPr>
              <a:t>设</a:t>
            </a:r>
            <a:r>
              <a:rPr kumimoji="1" lang="en-US" altLang="zh-CN" sz="2800" b="1" i="1">
                <a:solidFill>
                  <a:srgbClr val="000000"/>
                </a:solidFill>
                <a:latin typeface="Times New Roman" panose="02020603050405020304" pitchFamily="18" charset="0"/>
                <a:ea typeface="宋体" panose="02010600030101010101" pitchFamily="2" charset="-122"/>
              </a:rPr>
              <a:t>l</a:t>
            </a:r>
            <a:r>
              <a:rPr kumimoji="1" lang="zh-CN" altLang="en-US" sz="2800" b="1">
                <a:solidFill>
                  <a:srgbClr val="000000"/>
                </a:solidFill>
                <a:latin typeface="仿宋_GB2312" pitchFamily="49" charset="-122"/>
              </a:rPr>
              <a:t>是简单逐段光滑曲线</a:t>
            </a:r>
            <a:r>
              <a:rPr kumimoji="1" lang="zh-CN" altLang="en-US" sz="2800" b="1">
                <a:solidFill>
                  <a:srgbClr val="000000"/>
                </a:solidFill>
                <a:latin typeface="宋体" panose="02010600030101010101" pitchFamily="2" charset="-122"/>
                <a:ea typeface="宋体" panose="02010600030101010101" pitchFamily="2" charset="-122"/>
              </a:rPr>
              <a:t>，</a:t>
            </a:r>
            <a:r>
              <a:rPr kumimoji="1" lang="en-US" altLang="zh-CN" sz="2800" b="1" i="1">
                <a:solidFill>
                  <a:srgbClr val="000000"/>
                </a:solidFill>
                <a:latin typeface="Times New Roman" panose="02020603050405020304" pitchFamily="18" charset="0"/>
                <a:ea typeface="宋体" panose="02010600030101010101" pitchFamily="2" charset="-122"/>
              </a:rPr>
              <a:t>f,g</a:t>
            </a:r>
            <a:r>
              <a:rPr kumimoji="1" lang="zh-CN" altLang="en-US" sz="2800" b="1">
                <a:solidFill>
                  <a:srgbClr val="000000"/>
                </a:solidFill>
                <a:latin typeface="仿宋_GB2312" pitchFamily="49" charset="-122"/>
              </a:rPr>
              <a:t>在</a:t>
            </a:r>
            <a:r>
              <a:rPr kumimoji="1" lang="en-US" altLang="zh-CN" sz="2800" b="1" i="1">
                <a:solidFill>
                  <a:srgbClr val="000000"/>
                </a:solidFill>
                <a:latin typeface="Times New Roman" panose="02020603050405020304" pitchFamily="18" charset="0"/>
              </a:rPr>
              <a:t>l</a:t>
            </a:r>
            <a:r>
              <a:rPr kumimoji="1" lang="zh-CN" altLang="en-US" sz="2800" b="1">
                <a:solidFill>
                  <a:srgbClr val="000000"/>
                </a:solidFill>
                <a:latin typeface="仿宋_GB2312" pitchFamily="49" charset="-122"/>
              </a:rPr>
              <a:t>上连续，则</a:t>
            </a:r>
          </a:p>
        </p:txBody>
      </p:sp>
      <p:graphicFrame>
        <p:nvGraphicFramePr>
          <p:cNvPr id="40968" name="Object 8">
            <a:extLst>
              <a:ext uri="{FF2B5EF4-FFF2-40B4-BE49-F238E27FC236}">
                <a16:creationId xmlns:a16="http://schemas.microsoft.com/office/drawing/2014/main" id="{136B8E04-7912-4C54-8A50-E7361498070A}"/>
              </a:ext>
            </a:extLst>
          </p:cNvPr>
          <p:cNvGraphicFramePr>
            <a:graphicFrameLocks noChangeAspect="1"/>
          </p:cNvGraphicFramePr>
          <p:nvPr/>
        </p:nvGraphicFramePr>
        <p:xfrm>
          <a:off x="1419225" y="1341438"/>
          <a:ext cx="3756025" cy="669925"/>
        </p:xfrm>
        <a:graphic>
          <a:graphicData uri="http://schemas.openxmlformats.org/presentationml/2006/ole">
            <mc:AlternateContent xmlns:mc="http://schemas.openxmlformats.org/markup-compatibility/2006">
              <mc:Choice xmlns:v="urn:schemas-microsoft-com:vml" Requires="v">
                <p:oleObj spid="_x0000_s40979" name="Equation" r:id="rId3" imgW="1434960" imgH="279360" progId="Equation.DSMT4">
                  <p:embed/>
                </p:oleObj>
              </mc:Choice>
              <mc:Fallback>
                <p:oleObj name="Equation" r:id="rId3" imgW="1434960" imgH="27936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9225" y="1341438"/>
                        <a:ext cx="3756025"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9" name="Object 9">
            <a:extLst>
              <a:ext uri="{FF2B5EF4-FFF2-40B4-BE49-F238E27FC236}">
                <a16:creationId xmlns:a16="http://schemas.microsoft.com/office/drawing/2014/main" id="{E2396CB3-F445-4BEA-A2EA-62CF6404E112}"/>
              </a:ext>
            </a:extLst>
          </p:cNvPr>
          <p:cNvGraphicFramePr>
            <a:graphicFrameLocks noChangeAspect="1"/>
          </p:cNvGraphicFramePr>
          <p:nvPr/>
        </p:nvGraphicFramePr>
        <p:xfrm>
          <a:off x="1450975" y="2060575"/>
          <a:ext cx="5910263" cy="577850"/>
        </p:xfrm>
        <a:graphic>
          <a:graphicData uri="http://schemas.openxmlformats.org/presentationml/2006/ole">
            <mc:AlternateContent xmlns:mc="http://schemas.openxmlformats.org/markup-compatibility/2006">
              <mc:Choice xmlns:v="urn:schemas-microsoft-com:vml" Requires="v">
                <p:oleObj spid="_x0000_s40980" name="Equation" r:id="rId5" imgW="2374560" imgH="253800" progId="Equation.DSMT4">
                  <p:embed/>
                </p:oleObj>
              </mc:Choice>
              <mc:Fallback>
                <p:oleObj name="Equation" r:id="rId5" imgW="2374560" imgH="2538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0975" y="2060575"/>
                        <a:ext cx="5910263"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70" name="Object 10">
            <a:extLst>
              <a:ext uri="{FF2B5EF4-FFF2-40B4-BE49-F238E27FC236}">
                <a16:creationId xmlns:a16="http://schemas.microsoft.com/office/drawing/2014/main" id="{CE8850F5-ED1C-45C8-8D50-14DB7F7EE8D3}"/>
              </a:ext>
            </a:extLst>
          </p:cNvPr>
          <p:cNvGraphicFramePr>
            <a:graphicFrameLocks noChangeAspect="1"/>
          </p:cNvGraphicFramePr>
          <p:nvPr/>
        </p:nvGraphicFramePr>
        <p:xfrm>
          <a:off x="1485900" y="3284538"/>
          <a:ext cx="6026150" cy="609600"/>
        </p:xfrm>
        <a:graphic>
          <a:graphicData uri="http://schemas.openxmlformats.org/presentationml/2006/ole">
            <mc:AlternateContent xmlns:mc="http://schemas.openxmlformats.org/markup-compatibility/2006">
              <mc:Choice xmlns:v="urn:schemas-microsoft-com:vml" Requires="v">
                <p:oleObj spid="_x0000_s40981" name="Equation" r:id="rId7" imgW="2286000" imgH="253800" progId="Equation.DSMT4">
                  <p:embed/>
                </p:oleObj>
              </mc:Choice>
              <mc:Fallback>
                <p:oleObj name="Equation" r:id="rId7" imgW="2286000" imgH="2538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5900" y="3284538"/>
                        <a:ext cx="602615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71" name="Object 11">
            <a:extLst>
              <a:ext uri="{FF2B5EF4-FFF2-40B4-BE49-F238E27FC236}">
                <a16:creationId xmlns:a16="http://schemas.microsoft.com/office/drawing/2014/main" id="{D495313D-FF29-4D38-9B91-96ADFD1C6E16}"/>
              </a:ext>
            </a:extLst>
          </p:cNvPr>
          <p:cNvGraphicFramePr>
            <a:graphicFrameLocks noChangeAspect="1"/>
          </p:cNvGraphicFramePr>
          <p:nvPr/>
        </p:nvGraphicFramePr>
        <p:xfrm>
          <a:off x="900113" y="4594225"/>
          <a:ext cx="7010400" cy="1116013"/>
        </p:xfrm>
        <a:graphic>
          <a:graphicData uri="http://schemas.openxmlformats.org/presentationml/2006/ole">
            <mc:AlternateContent xmlns:mc="http://schemas.openxmlformats.org/markup-compatibility/2006">
              <mc:Choice xmlns:v="urn:schemas-microsoft-com:vml" Requires="v">
                <p:oleObj spid="_x0000_s40982" name="Equation" r:id="rId9" imgW="2705040" imgH="469800" progId="Equation.DSMT4">
                  <p:embed/>
                </p:oleObj>
              </mc:Choice>
              <mc:Fallback>
                <p:oleObj name="Equation" r:id="rId9" imgW="2705040" imgH="4698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0113" y="4594225"/>
                        <a:ext cx="7010400" cy="1116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72" name="Object 12">
            <a:extLst>
              <a:ext uri="{FF2B5EF4-FFF2-40B4-BE49-F238E27FC236}">
                <a16:creationId xmlns:a16="http://schemas.microsoft.com/office/drawing/2014/main" id="{C2BA3CAD-2E43-47A7-AFAD-7A64F0481BB3}"/>
              </a:ext>
            </a:extLst>
          </p:cNvPr>
          <p:cNvGraphicFramePr>
            <a:graphicFrameLocks noChangeAspect="1"/>
          </p:cNvGraphicFramePr>
          <p:nvPr/>
        </p:nvGraphicFramePr>
        <p:xfrm>
          <a:off x="1547813" y="5661025"/>
          <a:ext cx="3989387" cy="739775"/>
        </p:xfrm>
        <a:graphic>
          <a:graphicData uri="http://schemas.openxmlformats.org/presentationml/2006/ole">
            <mc:AlternateContent xmlns:mc="http://schemas.openxmlformats.org/markup-compatibility/2006">
              <mc:Choice xmlns:v="urn:schemas-microsoft-com:vml" Requires="v">
                <p:oleObj spid="_x0000_s40983" name="Equation" r:id="rId11" imgW="1434960" imgH="291960" progId="Equation.DSMT4">
                  <p:embed/>
                </p:oleObj>
              </mc:Choice>
              <mc:Fallback>
                <p:oleObj name="Equation" r:id="rId11" imgW="1434960" imgH="29196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7813" y="5661025"/>
                        <a:ext cx="3989387" cy="73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74" name="Text Box 14">
            <a:extLst>
              <a:ext uri="{FF2B5EF4-FFF2-40B4-BE49-F238E27FC236}">
                <a16:creationId xmlns:a16="http://schemas.microsoft.com/office/drawing/2014/main" id="{0590A211-8B27-46D2-8648-03AE13B5D4E6}"/>
              </a:ext>
            </a:extLst>
          </p:cNvPr>
          <p:cNvSpPr txBox="1">
            <a:spLocks noChangeArrowheads="1"/>
          </p:cNvSpPr>
          <p:nvPr/>
        </p:nvSpPr>
        <p:spPr bwMode="auto">
          <a:xfrm>
            <a:off x="611188" y="246063"/>
            <a:ext cx="23764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660066"/>
                </a:solidFill>
                <a:effectLst>
                  <a:outerShdw blurRad="38100" dist="38100" dir="2700000" algn="tl">
                    <a:srgbClr val="000000"/>
                  </a:outerShdw>
                </a:effectLst>
                <a:ea typeface="黑体" panose="02010609060101010101" pitchFamily="49" charset="-122"/>
              </a:rPr>
              <a:t>(</a:t>
            </a:r>
            <a:r>
              <a:rPr lang="zh-CN" altLang="en-US" sz="2800" b="1">
                <a:solidFill>
                  <a:srgbClr val="660066"/>
                </a:solidFill>
                <a:effectLst>
                  <a:outerShdw blurRad="38100" dist="38100" dir="2700000" algn="tl">
                    <a:srgbClr val="000000"/>
                  </a:outerShdw>
                </a:effectLst>
                <a:ea typeface="黑体" panose="02010609060101010101" pitchFamily="49" charset="-122"/>
              </a:rPr>
              <a:t>三</a:t>
            </a:r>
            <a:r>
              <a:rPr lang="en-US" altLang="zh-CN" sz="2800" b="1">
                <a:solidFill>
                  <a:srgbClr val="660066"/>
                </a:solidFill>
                <a:effectLst>
                  <a:outerShdw blurRad="38100" dist="38100" dir="2700000" algn="tl">
                    <a:srgbClr val="000000"/>
                  </a:outerShdw>
                </a:effectLst>
                <a:ea typeface="黑体" panose="02010609060101010101" pitchFamily="49" charset="-122"/>
              </a:rPr>
              <a:t>)</a:t>
            </a:r>
            <a:r>
              <a:rPr lang="zh-CN" altLang="en-US" sz="2800" b="1">
                <a:solidFill>
                  <a:srgbClr val="660066"/>
                </a:solidFill>
                <a:effectLst>
                  <a:outerShdw blurRad="38100" dist="38100" dir="2700000" algn="tl">
                    <a:srgbClr val="000000"/>
                  </a:outerShdw>
                </a:effectLst>
                <a:ea typeface="黑体" panose="02010609060101010101" pitchFamily="49" charset="-122"/>
              </a:rPr>
              <a:t>性质：</a:t>
            </a:r>
          </a:p>
        </p:txBody>
      </p:sp>
      <p:sp>
        <p:nvSpPr>
          <p:cNvPr id="40975" name="Rectangle 15">
            <a:extLst>
              <a:ext uri="{FF2B5EF4-FFF2-40B4-BE49-F238E27FC236}">
                <a16:creationId xmlns:a16="http://schemas.microsoft.com/office/drawing/2014/main" id="{8BB218B7-346D-42B2-B99F-008585356E64}"/>
              </a:ext>
            </a:extLst>
          </p:cNvPr>
          <p:cNvSpPr>
            <a:spLocks noChangeArrowheads="1"/>
          </p:cNvSpPr>
          <p:nvPr/>
        </p:nvSpPr>
        <p:spPr bwMode="auto">
          <a:xfrm>
            <a:off x="1331913" y="2636838"/>
            <a:ext cx="3841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solidFill>
                  <a:srgbClr val="FF0000"/>
                </a:solidFill>
                <a:ea typeface="黑体" panose="02010609060101010101" pitchFamily="49" charset="-122"/>
              </a:rPr>
              <a:t>常数因子可以移到积分号外</a:t>
            </a:r>
          </a:p>
        </p:txBody>
      </p:sp>
      <p:sp>
        <p:nvSpPr>
          <p:cNvPr id="40976" name="Rectangle 16">
            <a:extLst>
              <a:ext uri="{FF2B5EF4-FFF2-40B4-BE49-F238E27FC236}">
                <a16:creationId xmlns:a16="http://schemas.microsoft.com/office/drawing/2014/main" id="{89F09B0C-9AFB-40E0-878E-26F9864AEFAE}"/>
              </a:ext>
            </a:extLst>
          </p:cNvPr>
          <p:cNvSpPr>
            <a:spLocks noChangeArrowheads="1"/>
          </p:cNvSpPr>
          <p:nvPr/>
        </p:nvSpPr>
        <p:spPr bwMode="auto">
          <a:xfrm>
            <a:off x="1403350" y="3933825"/>
            <a:ext cx="506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solidFill>
                  <a:srgbClr val="FF0000"/>
                </a:solidFill>
                <a:ea typeface="黑体" panose="02010609060101010101" pitchFamily="49" charset="-122"/>
              </a:rPr>
              <a:t>函数的和的积分等于各函数积分之和</a:t>
            </a:r>
          </a:p>
        </p:txBody>
      </p:sp>
      <p:sp>
        <p:nvSpPr>
          <p:cNvPr id="40977" name="Rectangle 17">
            <a:extLst>
              <a:ext uri="{FF2B5EF4-FFF2-40B4-BE49-F238E27FC236}">
                <a16:creationId xmlns:a16="http://schemas.microsoft.com/office/drawing/2014/main" id="{9E316978-9BB0-4495-8A3A-F522BB2C7651}"/>
              </a:ext>
            </a:extLst>
          </p:cNvPr>
          <p:cNvSpPr>
            <a:spLocks noChangeArrowheads="1"/>
          </p:cNvSpPr>
          <p:nvPr/>
        </p:nvSpPr>
        <p:spPr bwMode="auto">
          <a:xfrm>
            <a:off x="5067300" y="1412875"/>
            <a:ext cx="353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solidFill>
                  <a:srgbClr val="FF0000"/>
                </a:solidFill>
                <a:ea typeface="黑体" panose="02010609060101010101" pitchFamily="49" charset="-122"/>
              </a:rPr>
              <a:t>反转积分路径，积分反号</a:t>
            </a:r>
          </a:p>
        </p:txBody>
      </p:sp>
      <p:sp>
        <p:nvSpPr>
          <p:cNvPr id="40978" name="Rectangle 18">
            <a:extLst>
              <a:ext uri="{FF2B5EF4-FFF2-40B4-BE49-F238E27FC236}">
                <a16:creationId xmlns:a16="http://schemas.microsoft.com/office/drawing/2014/main" id="{93552514-3ADB-4CAF-87B3-0732C4880CB2}"/>
              </a:ext>
            </a:extLst>
          </p:cNvPr>
          <p:cNvSpPr>
            <a:spLocks noChangeArrowheads="1"/>
          </p:cNvSpPr>
          <p:nvPr/>
        </p:nvSpPr>
        <p:spPr bwMode="auto">
          <a:xfrm>
            <a:off x="2987675" y="5229225"/>
            <a:ext cx="506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solidFill>
                  <a:srgbClr val="FF0000"/>
                </a:solidFill>
                <a:ea typeface="黑体" panose="02010609060101010101" pitchFamily="49" charset="-122"/>
              </a:rPr>
              <a:t>全路径上的积分等于各段上积分之和</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a:extLst>
              <a:ext uri="{FF2B5EF4-FFF2-40B4-BE49-F238E27FC236}">
                <a16:creationId xmlns:a16="http://schemas.microsoft.com/office/drawing/2014/main" id="{C75EBFE0-D671-44C2-A62B-B52962FC6712}"/>
              </a:ext>
            </a:extLst>
          </p:cNvPr>
          <p:cNvSpPr>
            <a:spLocks noGrp="1"/>
          </p:cNvSpPr>
          <p:nvPr>
            <p:ph type="sldNum" sz="quarter" idx="12"/>
          </p:nvPr>
        </p:nvSpPr>
        <p:spPr/>
        <p:txBody>
          <a:bodyPr/>
          <a:lstStyle/>
          <a:p>
            <a:fld id="{DB7793C1-9131-40B4-84AE-E8AE02D8A26D}" type="slidenum">
              <a:rPr lang="en-US" altLang="zh-CN"/>
              <a:pPr/>
              <a:t>11</a:t>
            </a:fld>
            <a:endParaRPr lang="en-US" altLang="zh-CN"/>
          </a:p>
        </p:txBody>
      </p:sp>
      <p:sp>
        <p:nvSpPr>
          <p:cNvPr id="41992" name="Text Box 8">
            <a:extLst>
              <a:ext uri="{FF2B5EF4-FFF2-40B4-BE49-F238E27FC236}">
                <a16:creationId xmlns:a16="http://schemas.microsoft.com/office/drawing/2014/main" id="{DB93D58E-4A14-4C3F-A3BC-A679701C9312}"/>
              </a:ext>
            </a:extLst>
          </p:cNvPr>
          <p:cNvSpPr txBox="1">
            <a:spLocks noChangeArrowheads="1"/>
          </p:cNvSpPr>
          <p:nvPr/>
        </p:nvSpPr>
        <p:spPr bwMode="auto">
          <a:xfrm>
            <a:off x="323850" y="836613"/>
            <a:ext cx="80772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b="1">
                <a:solidFill>
                  <a:srgbClr val="FF0000"/>
                </a:solidFill>
                <a:latin typeface="楷体_GB2312" pitchFamily="49" charset="-122"/>
                <a:ea typeface="楷体_GB2312" pitchFamily="49" charset="-122"/>
              </a:rPr>
              <a:t>    </a:t>
            </a:r>
            <a:r>
              <a:rPr kumimoji="1" lang="zh-CN" altLang="en-US" sz="2800" b="1">
                <a:solidFill>
                  <a:srgbClr val="000000"/>
                </a:solidFill>
                <a:latin typeface="仿宋_GB2312" pitchFamily="49" charset="-122"/>
              </a:rPr>
              <a:t>特别地，若在</a:t>
            </a:r>
            <a:r>
              <a:rPr kumimoji="1" lang="en-US" altLang="zh-CN" sz="2800" b="1" i="1">
                <a:solidFill>
                  <a:srgbClr val="000000"/>
                </a:solidFill>
                <a:latin typeface="Times New Roman" panose="02020603050405020304" pitchFamily="18" charset="0"/>
                <a:ea typeface="宋体" panose="02010600030101010101" pitchFamily="2" charset="-122"/>
              </a:rPr>
              <a:t>l</a:t>
            </a:r>
            <a:r>
              <a:rPr kumimoji="1" lang="zh-CN" altLang="en-US" sz="2800" b="1">
                <a:solidFill>
                  <a:srgbClr val="000000"/>
                </a:solidFill>
                <a:latin typeface="仿宋_GB2312" pitchFamily="49" charset="-122"/>
              </a:rPr>
              <a:t>上有</a:t>
            </a:r>
            <a:r>
              <a:rPr kumimoji="1" lang="zh-CN" altLang="en-US" sz="2800" b="1">
                <a:solidFill>
                  <a:srgbClr val="000000"/>
                </a:solidFill>
                <a:latin typeface="宋体" panose="02010600030101010101" pitchFamily="2" charset="-122"/>
                <a:ea typeface="宋体" panose="02010600030101010101" pitchFamily="2" charset="-122"/>
              </a:rPr>
              <a:t>        ，</a:t>
            </a:r>
            <a:r>
              <a:rPr kumimoji="1" lang="en-US" altLang="zh-CN" sz="2800" b="1" i="1">
                <a:solidFill>
                  <a:srgbClr val="000000"/>
                </a:solidFill>
                <a:latin typeface="Times New Roman" panose="02020603050405020304" pitchFamily="18" charset="0"/>
                <a:ea typeface="宋体" panose="02010600030101010101" pitchFamily="2" charset="-122"/>
              </a:rPr>
              <a:t>l</a:t>
            </a:r>
            <a:r>
              <a:rPr kumimoji="1" lang="zh-CN" altLang="en-US" sz="2800" b="1">
                <a:solidFill>
                  <a:srgbClr val="000000"/>
                </a:solidFill>
                <a:latin typeface="仿宋_GB2312" pitchFamily="49" charset="-122"/>
              </a:rPr>
              <a:t>的长记为</a:t>
            </a:r>
            <a:r>
              <a:rPr kumimoji="1" lang="en-US" altLang="zh-CN" sz="2800" b="1" i="1">
                <a:solidFill>
                  <a:srgbClr val="000000"/>
                </a:solidFill>
                <a:latin typeface="Times New Roman" panose="02020603050405020304" pitchFamily="18" charset="0"/>
                <a:ea typeface="宋体" panose="02010600030101010101" pitchFamily="2" charset="-122"/>
              </a:rPr>
              <a:t>l</a:t>
            </a:r>
            <a:r>
              <a:rPr kumimoji="1" lang="zh-CN" altLang="en-US" sz="2800" b="1">
                <a:solidFill>
                  <a:srgbClr val="000000"/>
                </a:solidFill>
                <a:latin typeface="宋体" panose="02010600030101010101" pitchFamily="2" charset="-122"/>
                <a:ea typeface="宋体" panose="02010600030101010101" pitchFamily="2" charset="-122"/>
              </a:rPr>
              <a:t>，</a:t>
            </a:r>
            <a:r>
              <a:rPr kumimoji="1" lang="zh-CN" altLang="en-US" sz="2800" b="1">
                <a:solidFill>
                  <a:srgbClr val="000000"/>
                </a:solidFill>
                <a:latin typeface="仿宋_GB2312" pitchFamily="49" charset="-122"/>
              </a:rPr>
              <a:t>则性质</a:t>
            </a:r>
            <a:r>
              <a:rPr kumimoji="1" lang="en-US" altLang="zh-CN" sz="2800" b="1">
                <a:solidFill>
                  <a:srgbClr val="000000"/>
                </a:solidFill>
                <a:latin typeface="仿宋_GB2312" pitchFamily="49" charset="-122"/>
              </a:rPr>
              <a:t>(5)</a:t>
            </a:r>
            <a:r>
              <a:rPr kumimoji="1" lang="zh-CN" altLang="en-US" sz="2800" b="1">
                <a:solidFill>
                  <a:srgbClr val="000000"/>
                </a:solidFill>
                <a:latin typeface="仿宋_GB2312" pitchFamily="49" charset="-122"/>
              </a:rPr>
              <a:t>成为</a:t>
            </a:r>
          </a:p>
        </p:txBody>
      </p:sp>
      <p:graphicFrame>
        <p:nvGraphicFramePr>
          <p:cNvPr id="41993" name="Object 9">
            <a:extLst>
              <a:ext uri="{FF2B5EF4-FFF2-40B4-BE49-F238E27FC236}">
                <a16:creationId xmlns:a16="http://schemas.microsoft.com/office/drawing/2014/main" id="{14A1CF76-1ADA-4F04-B9C0-F63AE2A5F47A}"/>
              </a:ext>
            </a:extLst>
          </p:cNvPr>
          <p:cNvGraphicFramePr>
            <a:graphicFrameLocks noChangeAspect="1"/>
          </p:cNvGraphicFramePr>
          <p:nvPr/>
        </p:nvGraphicFramePr>
        <p:xfrm>
          <a:off x="4211638" y="908050"/>
          <a:ext cx="1439862" cy="508000"/>
        </p:xfrm>
        <a:graphic>
          <a:graphicData uri="http://schemas.openxmlformats.org/presentationml/2006/ole">
            <mc:AlternateContent xmlns:mc="http://schemas.openxmlformats.org/markup-compatibility/2006">
              <mc:Choice xmlns:v="urn:schemas-microsoft-com:vml" Requires="v">
                <p:oleObj spid="_x0000_s42001" name="Equation" r:id="rId3" imgW="609480" imgH="215640" progId="Equation.DSMT4">
                  <p:embed/>
                </p:oleObj>
              </mc:Choice>
              <mc:Fallback>
                <p:oleObj name="Equation" r:id="rId3" imgW="609480" imgH="21564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908050"/>
                        <a:ext cx="143986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4" name="Object 10">
            <a:extLst>
              <a:ext uri="{FF2B5EF4-FFF2-40B4-BE49-F238E27FC236}">
                <a16:creationId xmlns:a16="http://schemas.microsoft.com/office/drawing/2014/main" id="{3FBD352B-2168-425C-A2B6-8056F0A211CD}"/>
              </a:ext>
            </a:extLst>
          </p:cNvPr>
          <p:cNvGraphicFramePr>
            <a:graphicFrameLocks noChangeAspect="1"/>
          </p:cNvGraphicFramePr>
          <p:nvPr/>
        </p:nvGraphicFramePr>
        <p:xfrm>
          <a:off x="1835150" y="2205038"/>
          <a:ext cx="1785938" cy="614362"/>
        </p:xfrm>
        <a:graphic>
          <a:graphicData uri="http://schemas.openxmlformats.org/presentationml/2006/ole">
            <mc:AlternateContent xmlns:mc="http://schemas.openxmlformats.org/markup-compatibility/2006">
              <mc:Choice xmlns:v="urn:schemas-microsoft-com:vml" Requires="v">
                <p:oleObj spid="_x0000_s42002" name="Equation" r:id="rId5" imgW="850680" imgH="291960" progId="Equation.DSMT4">
                  <p:embed/>
                </p:oleObj>
              </mc:Choice>
              <mc:Fallback>
                <p:oleObj name="Equation" r:id="rId5" imgW="850680" imgH="29196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2205038"/>
                        <a:ext cx="1785938" cy="614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5" name="Text Box 11">
            <a:extLst>
              <a:ext uri="{FF2B5EF4-FFF2-40B4-BE49-F238E27FC236}">
                <a16:creationId xmlns:a16="http://schemas.microsoft.com/office/drawing/2014/main" id="{53D2B7D2-CD55-4609-A6AE-3E0667362615}"/>
              </a:ext>
            </a:extLst>
          </p:cNvPr>
          <p:cNvSpPr txBox="1">
            <a:spLocks noChangeArrowheads="1"/>
          </p:cNvSpPr>
          <p:nvPr/>
        </p:nvSpPr>
        <p:spPr bwMode="auto">
          <a:xfrm>
            <a:off x="468313" y="3141663"/>
            <a:ext cx="80772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b="1">
                <a:solidFill>
                  <a:srgbClr val="FF0000"/>
                </a:solidFill>
                <a:latin typeface="楷体_GB2312" pitchFamily="49" charset="-122"/>
                <a:ea typeface="楷体_GB2312" pitchFamily="49" charset="-122"/>
              </a:rPr>
              <a:t>    </a:t>
            </a:r>
            <a:r>
              <a:rPr kumimoji="1" lang="zh-CN" altLang="en-US" sz="2800" b="1">
                <a:solidFill>
                  <a:srgbClr val="FF0000"/>
                </a:solidFill>
                <a:latin typeface="黑体" panose="02010609060101010101" pitchFamily="49" charset="-122"/>
                <a:ea typeface="黑体" panose="02010609060101010101" pitchFamily="49" charset="-122"/>
              </a:rPr>
              <a:t>注意：</a:t>
            </a:r>
            <a:r>
              <a:rPr kumimoji="1" lang="zh-CN" altLang="en-US" sz="2800" b="1">
                <a:solidFill>
                  <a:srgbClr val="FF0000"/>
                </a:solidFill>
                <a:latin typeface="黑体" panose="02010609060101010101" pitchFamily="49" charset="-122"/>
              </a:rPr>
              <a:t>数学分析中的积分中值定理不能推广到复变函数积分上来，</a:t>
            </a:r>
            <a:r>
              <a:rPr kumimoji="1" lang="zh-CN" altLang="en-US" sz="2800" b="1">
                <a:solidFill>
                  <a:srgbClr val="000000"/>
                </a:solidFill>
                <a:latin typeface="仿宋_GB2312" pitchFamily="49" charset="-122"/>
              </a:rPr>
              <a:t>例如</a:t>
            </a:r>
            <a:r>
              <a:rPr kumimoji="1" lang="zh-CN" altLang="en-US" sz="2800">
                <a:solidFill>
                  <a:srgbClr val="000000"/>
                </a:solidFill>
                <a:latin typeface="宋体" panose="02010600030101010101" pitchFamily="2" charset="-122"/>
                <a:ea typeface="宋体" panose="02010600030101010101" pitchFamily="2" charset="-122"/>
              </a:rPr>
              <a:t>：</a:t>
            </a:r>
          </a:p>
        </p:txBody>
      </p:sp>
      <p:graphicFrame>
        <p:nvGraphicFramePr>
          <p:cNvPr id="41996" name="Object 12">
            <a:extLst>
              <a:ext uri="{FF2B5EF4-FFF2-40B4-BE49-F238E27FC236}">
                <a16:creationId xmlns:a16="http://schemas.microsoft.com/office/drawing/2014/main" id="{294C28CB-C158-4CC2-8F3B-2CBCDBAD75B2}"/>
              </a:ext>
            </a:extLst>
          </p:cNvPr>
          <p:cNvGraphicFramePr>
            <a:graphicFrameLocks noChangeAspect="1"/>
          </p:cNvGraphicFramePr>
          <p:nvPr/>
        </p:nvGraphicFramePr>
        <p:xfrm>
          <a:off x="2987675" y="4438650"/>
          <a:ext cx="3074988" cy="962025"/>
        </p:xfrm>
        <a:graphic>
          <a:graphicData uri="http://schemas.openxmlformats.org/presentationml/2006/ole">
            <mc:AlternateContent xmlns:mc="http://schemas.openxmlformats.org/markup-compatibility/2006">
              <mc:Choice xmlns:v="urn:schemas-microsoft-com:vml" Requires="v">
                <p:oleObj spid="_x0000_s42003" name="Equation" r:id="rId7" imgW="1257120" imgH="393480" progId="Equation.DSMT4">
                  <p:embed/>
                </p:oleObj>
              </mc:Choice>
              <mc:Fallback>
                <p:oleObj name="Equation" r:id="rId7" imgW="1257120" imgH="39348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7675" y="4438650"/>
                        <a:ext cx="3074988"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7" name="Text Box 13">
            <a:extLst>
              <a:ext uri="{FF2B5EF4-FFF2-40B4-BE49-F238E27FC236}">
                <a16:creationId xmlns:a16="http://schemas.microsoft.com/office/drawing/2014/main" id="{096A13A1-EB9F-4572-AD70-9B9CD0F7EE3B}"/>
              </a:ext>
            </a:extLst>
          </p:cNvPr>
          <p:cNvSpPr txBox="1">
            <a:spLocks noChangeArrowheads="1"/>
          </p:cNvSpPr>
          <p:nvPr/>
        </p:nvSpPr>
        <p:spPr bwMode="auto">
          <a:xfrm>
            <a:off x="1403350" y="5157788"/>
            <a:ext cx="719138"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800" b="1">
                <a:solidFill>
                  <a:srgbClr val="000000"/>
                </a:solidFill>
                <a:latin typeface="仿宋_GB2312" pitchFamily="49" charset="-122"/>
              </a:rPr>
              <a:t>而</a:t>
            </a:r>
          </a:p>
        </p:txBody>
      </p:sp>
      <p:sp>
        <p:nvSpPr>
          <p:cNvPr id="41998" name="Text Box 14">
            <a:extLst>
              <a:ext uri="{FF2B5EF4-FFF2-40B4-BE49-F238E27FC236}">
                <a16:creationId xmlns:a16="http://schemas.microsoft.com/office/drawing/2014/main" id="{1DB7F6DB-2728-47CD-9D79-975629068EC5}"/>
              </a:ext>
            </a:extLst>
          </p:cNvPr>
          <p:cNvSpPr txBox="1">
            <a:spLocks noChangeArrowheads="1"/>
          </p:cNvSpPr>
          <p:nvPr/>
        </p:nvSpPr>
        <p:spPr bwMode="auto">
          <a:xfrm>
            <a:off x="900113" y="2205038"/>
            <a:ext cx="793750"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b="1">
                <a:solidFill>
                  <a:srgbClr val="FF0000"/>
                </a:solidFill>
                <a:latin typeface="楷体_GB2312" pitchFamily="49" charset="-122"/>
                <a:ea typeface="楷体_GB2312" pitchFamily="49" charset="-122"/>
              </a:rPr>
              <a:t> </a:t>
            </a:r>
            <a:r>
              <a:rPr kumimoji="1" lang="en-US" altLang="zh-CN" sz="2800" b="1">
                <a:solidFill>
                  <a:srgbClr val="000000"/>
                </a:solidFill>
                <a:latin typeface="宋体" panose="02010600030101010101" pitchFamily="2" charset="-122"/>
                <a:ea typeface="宋体" panose="02010600030101010101" pitchFamily="2" charset="-122"/>
              </a:rPr>
              <a:t>(6)</a:t>
            </a:r>
          </a:p>
        </p:txBody>
      </p:sp>
      <p:graphicFrame>
        <p:nvGraphicFramePr>
          <p:cNvPr id="41999" name="Object 15">
            <a:extLst>
              <a:ext uri="{FF2B5EF4-FFF2-40B4-BE49-F238E27FC236}">
                <a16:creationId xmlns:a16="http://schemas.microsoft.com/office/drawing/2014/main" id="{9C49D7E9-B50B-4930-ADD8-AD8254EA0A2B}"/>
              </a:ext>
            </a:extLst>
          </p:cNvPr>
          <p:cNvGraphicFramePr>
            <a:graphicFrameLocks noChangeAspect="1"/>
          </p:cNvGraphicFramePr>
          <p:nvPr/>
        </p:nvGraphicFramePr>
        <p:xfrm>
          <a:off x="2411413" y="5591175"/>
          <a:ext cx="4321175" cy="542925"/>
        </p:xfrm>
        <a:graphic>
          <a:graphicData uri="http://schemas.openxmlformats.org/presentationml/2006/ole">
            <mc:AlternateContent xmlns:mc="http://schemas.openxmlformats.org/markup-compatibility/2006">
              <mc:Choice xmlns:v="urn:schemas-microsoft-com:vml" Requires="v">
                <p:oleObj spid="_x0000_s42004" name="Equation" r:id="rId9" imgW="1904760" imgH="241200" progId="Equation.3">
                  <p:embed/>
                </p:oleObj>
              </mc:Choice>
              <mc:Fallback>
                <p:oleObj name="Equation" r:id="rId9" imgW="1904760" imgH="24120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1413" y="5591175"/>
                        <a:ext cx="4321175"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3">
            <a:extLst>
              <a:ext uri="{FF2B5EF4-FFF2-40B4-BE49-F238E27FC236}">
                <a16:creationId xmlns:a16="http://schemas.microsoft.com/office/drawing/2014/main" id="{27ABB800-8CCD-4417-B3E8-72CC7CAF935E}"/>
              </a:ext>
            </a:extLst>
          </p:cNvPr>
          <p:cNvSpPr>
            <a:spLocks noGrp="1"/>
          </p:cNvSpPr>
          <p:nvPr>
            <p:ph type="sldNum" sz="quarter" idx="12"/>
          </p:nvPr>
        </p:nvSpPr>
        <p:spPr/>
        <p:txBody>
          <a:bodyPr/>
          <a:lstStyle/>
          <a:p>
            <a:fld id="{53EB74CD-87FE-461C-A247-5F4D2C805D83}" type="slidenum">
              <a:rPr lang="en-US" altLang="zh-CN"/>
              <a:pPr/>
              <a:t>12</a:t>
            </a:fld>
            <a:endParaRPr lang="en-US" altLang="zh-CN"/>
          </a:p>
        </p:txBody>
      </p:sp>
      <p:sp>
        <p:nvSpPr>
          <p:cNvPr id="99330" name="Text Box 2">
            <a:extLst>
              <a:ext uri="{FF2B5EF4-FFF2-40B4-BE49-F238E27FC236}">
                <a16:creationId xmlns:a16="http://schemas.microsoft.com/office/drawing/2014/main" id="{5FAB4D35-94B3-4636-9540-60EEFEEE0E63}"/>
              </a:ext>
            </a:extLst>
          </p:cNvPr>
          <p:cNvSpPr txBox="1">
            <a:spLocks noChangeArrowheads="1"/>
          </p:cNvSpPr>
          <p:nvPr/>
        </p:nvSpPr>
        <p:spPr bwMode="auto">
          <a:xfrm>
            <a:off x="914400" y="893763"/>
            <a:ext cx="23622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b="1">
                <a:solidFill>
                  <a:srgbClr val="FF0000"/>
                </a:solidFill>
                <a:latin typeface="黑体" panose="02010609060101010101" pitchFamily="49" charset="-122"/>
                <a:ea typeface="黑体" panose="02010609060101010101" pitchFamily="49" charset="-122"/>
              </a:rPr>
              <a:t>例</a:t>
            </a:r>
            <a:r>
              <a:rPr kumimoji="1" lang="en-US" altLang="zh-CN" sz="2800" b="1">
                <a:solidFill>
                  <a:srgbClr val="FF0000"/>
                </a:solidFill>
                <a:latin typeface="黑体" panose="02010609060101010101" pitchFamily="49" charset="-122"/>
                <a:ea typeface="黑体" panose="02010609060101010101" pitchFamily="49" charset="-122"/>
              </a:rPr>
              <a:t>1</a:t>
            </a:r>
            <a:r>
              <a:rPr kumimoji="1" lang="en-US" altLang="zh-CN" sz="2800" b="1">
                <a:latin typeface="Times New Roman" panose="02020603050405020304" pitchFamily="18" charset="0"/>
                <a:ea typeface="黑体" panose="02010609060101010101" pitchFamily="49" charset="-122"/>
              </a:rPr>
              <a:t>     </a:t>
            </a:r>
          </a:p>
        </p:txBody>
      </p:sp>
      <p:sp>
        <p:nvSpPr>
          <p:cNvPr id="99331" name="Text Box 3">
            <a:extLst>
              <a:ext uri="{FF2B5EF4-FFF2-40B4-BE49-F238E27FC236}">
                <a16:creationId xmlns:a16="http://schemas.microsoft.com/office/drawing/2014/main" id="{E19FAFFB-A1E2-427C-B2E2-CA4C13FB1313}"/>
              </a:ext>
            </a:extLst>
          </p:cNvPr>
          <p:cNvSpPr txBox="1">
            <a:spLocks noChangeArrowheads="1"/>
          </p:cNvSpPr>
          <p:nvPr/>
        </p:nvSpPr>
        <p:spPr bwMode="auto">
          <a:xfrm>
            <a:off x="914400" y="1665288"/>
            <a:ext cx="11430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b="1">
                <a:latin typeface="Times New Roman" panose="02020603050405020304" pitchFamily="18" charset="0"/>
                <a:ea typeface="黑体" panose="02010609060101010101" pitchFamily="49" charset="-122"/>
              </a:rPr>
              <a:t>解</a:t>
            </a:r>
          </a:p>
        </p:txBody>
      </p:sp>
      <p:sp>
        <p:nvSpPr>
          <p:cNvPr id="99333" name="Text Box 5">
            <a:extLst>
              <a:ext uri="{FF2B5EF4-FFF2-40B4-BE49-F238E27FC236}">
                <a16:creationId xmlns:a16="http://schemas.microsoft.com/office/drawing/2014/main" id="{CC8B990C-0873-4D0E-A3C5-25A0A04AEFCF}"/>
              </a:ext>
            </a:extLst>
          </p:cNvPr>
          <p:cNvSpPr txBox="1">
            <a:spLocks noChangeArrowheads="1"/>
          </p:cNvSpPr>
          <p:nvPr/>
        </p:nvSpPr>
        <p:spPr bwMode="auto">
          <a:xfrm>
            <a:off x="1622425" y="1671638"/>
            <a:ext cx="3200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latin typeface="Times New Roman" panose="02020603050405020304" pitchFamily="18" charset="0"/>
              </a:rPr>
              <a:t>直线方程为</a:t>
            </a:r>
          </a:p>
        </p:txBody>
      </p:sp>
      <p:graphicFrame>
        <p:nvGraphicFramePr>
          <p:cNvPr id="99334" name="Object 6">
            <a:extLst>
              <a:ext uri="{FF2B5EF4-FFF2-40B4-BE49-F238E27FC236}">
                <a16:creationId xmlns:a16="http://schemas.microsoft.com/office/drawing/2014/main" id="{731E5085-EEEE-4F66-A25A-5AAFD0227FBC}"/>
              </a:ext>
            </a:extLst>
          </p:cNvPr>
          <p:cNvGraphicFramePr>
            <a:graphicFrameLocks noChangeAspect="1"/>
          </p:cNvGraphicFramePr>
          <p:nvPr/>
        </p:nvGraphicFramePr>
        <p:xfrm>
          <a:off x="3554413" y="1484313"/>
          <a:ext cx="2781300" cy="965200"/>
        </p:xfrm>
        <a:graphic>
          <a:graphicData uri="http://schemas.openxmlformats.org/presentationml/2006/ole">
            <mc:AlternateContent xmlns:mc="http://schemas.openxmlformats.org/markup-compatibility/2006">
              <mc:Choice xmlns:v="urn:schemas-microsoft-com:vml" Requires="v">
                <p:oleObj spid="_x0000_s99422" name="Equation" r:id="rId3" imgW="2781000" imgH="965160" progId="Equation.3">
                  <p:embed/>
                </p:oleObj>
              </mc:Choice>
              <mc:Fallback>
                <p:oleObj name="Equation" r:id="rId3" imgW="2781000" imgH="96516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4413" y="1484313"/>
                        <a:ext cx="27813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5" name="Object 7">
            <a:extLst>
              <a:ext uri="{FF2B5EF4-FFF2-40B4-BE49-F238E27FC236}">
                <a16:creationId xmlns:a16="http://schemas.microsoft.com/office/drawing/2014/main" id="{4A716BB8-E051-4EBA-AFE0-662EB5851C77}"/>
              </a:ext>
            </a:extLst>
          </p:cNvPr>
          <p:cNvGraphicFramePr>
            <a:graphicFrameLocks noChangeAspect="1"/>
          </p:cNvGraphicFramePr>
          <p:nvPr/>
        </p:nvGraphicFramePr>
        <p:xfrm>
          <a:off x="1763713" y="2565400"/>
          <a:ext cx="3057525" cy="619125"/>
        </p:xfrm>
        <a:graphic>
          <a:graphicData uri="http://schemas.openxmlformats.org/presentationml/2006/ole">
            <mc:AlternateContent xmlns:mc="http://schemas.openxmlformats.org/markup-compatibility/2006">
              <mc:Choice xmlns:v="urn:schemas-microsoft-com:vml" Requires="v">
                <p:oleObj spid="_x0000_s99423" name="Equation" r:id="rId5" imgW="1066680" imgH="215640" progId="Equation.DSMT4">
                  <p:embed/>
                </p:oleObj>
              </mc:Choice>
              <mc:Fallback>
                <p:oleObj name="Equation" r:id="rId5" imgW="1066680" imgH="21564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2565400"/>
                        <a:ext cx="3057525"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6" name="Object 8">
            <a:extLst>
              <a:ext uri="{FF2B5EF4-FFF2-40B4-BE49-F238E27FC236}">
                <a16:creationId xmlns:a16="http://schemas.microsoft.com/office/drawing/2014/main" id="{2C10B32A-2388-4362-A673-F21C66DE9744}"/>
              </a:ext>
            </a:extLst>
          </p:cNvPr>
          <p:cNvGraphicFramePr>
            <a:graphicFrameLocks noChangeAspect="1"/>
          </p:cNvGraphicFramePr>
          <p:nvPr/>
        </p:nvGraphicFramePr>
        <p:xfrm>
          <a:off x="5292725" y="3357563"/>
          <a:ext cx="2501900" cy="393700"/>
        </p:xfrm>
        <a:graphic>
          <a:graphicData uri="http://schemas.openxmlformats.org/presentationml/2006/ole">
            <mc:AlternateContent xmlns:mc="http://schemas.openxmlformats.org/markup-compatibility/2006">
              <mc:Choice xmlns:v="urn:schemas-microsoft-com:vml" Requires="v">
                <p:oleObj spid="_x0000_s99424" name="Equation" r:id="rId7" imgW="2501640" imgH="393480" progId="Equation.3">
                  <p:embed/>
                </p:oleObj>
              </mc:Choice>
              <mc:Fallback>
                <p:oleObj name="Equation" r:id="rId7" imgW="2501640" imgH="39348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725" y="3357563"/>
                        <a:ext cx="25019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7" name="Object 9">
            <a:extLst>
              <a:ext uri="{FF2B5EF4-FFF2-40B4-BE49-F238E27FC236}">
                <a16:creationId xmlns:a16="http://schemas.microsoft.com/office/drawing/2014/main" id="{40B5FC1B-DF7E-465B-8E14-D5820A281FA4}"/>
              </a:ext>
            </a:extLst>
          </p:cNvPr>
          <p:cNvGraphicFramePr>
            <a:graphicFrameLocks noChangeAspect="1"/>
          </p:cNvGraphicFramePr>
          <p:nvPr/>
        </p:nvGraphicFramePr>
        <p:xfrm>
          <a:off x="1187450" y="3908425"/>
          <a:ext cx="3455988" cy="776288"/>
        </p:xfrm>
        <a:graphic>
          <a:graphicData uri="http://schemas.openxmlformats.org/presentationml/2006/ole">
            <mc:AlternateContent xmlns:mc="http://schemas.openxmlformats.org/markup-compatibility/2006">
              <mc:Choice xmlns:v="urn:schemas-microsoft-com:vml" Requires="v">
                <p:oleObj spid="_x0000_s99425" name="Equation" r:id="rId9" imgW="1244520" imgH="279360" progId="Equation.DSMT4">
                  <p:embed/>
                </p:oleObj>
              </mc:Choice>
              <mc:Fallback>
                <p:oleObj name="Equation" r:id="rId9" imgW="1244520" imgH="27936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3908425"/>
                        <a:ext cx="3455988" cy="77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8" name="Object 10">
            <a:extLst>
              <a:ext uri="{FF2B5EF4-FFF2-40B4-BE49-F238E27FC236}">
                <a16:creationId xmlns:a16="http://schemas.microsoft.com/office/drawing/2014/main" id="{29C131F2-9A44-40F7-B1C9-EB6C43F75704}"/>
              </a:ext>
            </a:extLst>
          </p:cNvPr>
          <p:cNvGraphicFramePr>
            <a:graphicFrameLocks noChangeAspect="1"/>
          </p:cNvGraphicFramePr>
          <p:nvPr/>
        </p:nvGraphicFramePr>
        <p:xfrm>
          <a:off x="1979613" y="4773613"/>
          <a:ext cx="2552700" cy="698500"/>
        </p:xfrm>
        <a:graphic>
          <a:graphicData uri="http://schemas.openxmlformats.org/presentationml/2006/ole">
            <mc:AlternateContent xmlns:mc="http://schemas.openxmlformats.org/markup-compatibility/2006">
              <mc:Choice xmlns:v="urn:schemas-microsoft-com:vml" Requires="v">
                <p:oleObj spid="_x0000_s99426" name="Equation" r:id="rId11" imgW="2552400" imgH="698400" progId="Equation.3">
                  <p:embed/>
                </p:oleObj>
              </mc:Choice>
              <mc:Fallback>
                <p:oleObj name="Equation" r:id="rId11" imgW="2552400" imgH="69840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79613" y="4773613"/>
                        <a:ext cx="25527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9" name="Object 11">
            <a:extLst>
              <a:ext uri="{FF2B5EF4-FFF2-40B4-BE49-F238E27FC236}">
                <a16:creationId xmlns:a16="http://schemas.microsoft.com/office/drawing/2014/main" id="{0347A77C-5227-447A-AEE7-35F533BAE244}"/>
              </a:ext>
            </a:extLst>
          </p:cNvPr>
          <p:cNvGraphicFramePr>
            <a:graphicFrameLocks noChangeAspect="1"/>
          </p:cNvGraphicFramePr>
          <p:nvPr/>
        </p:nvGraphicFramePr>
        <p:xfrm>
          <a:off x="2051050" y="5492750"/>
          <a:ext cx="1930400" cy="889000"/>
        </p:xfrm>
        <a:graphic>
          <a:graphicData uri="http://schemas.openxmlformats.org/presentationml/2006/ole">
            <mc:AlternateContent xmlns:mc="http://schemas.openxmlformats.org/markup-compatibility/2006">
              <mc:Choice xmlns:v="urn:schemas-microsoft-com:vml" Requires="v">
                <p:oleObj spid="_x0000_s99427" name="Equation" r:id="rId13" imgW="1930320" imgH="888840" progId="Equation.3">
                  <p:embed/>
                </p:oleObj>
              </mc:Choice>
              <mc:Fallback>
                <p:oleObj name="Equation" r:id="rId13" imgW="1930320" imgH="88884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1050" y="5492750"/>
                        <a:ext cx="19304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9342" name="Group 14">
            <a:extLst>
              <a:ext uri="{FF2B5EF4-FFF2-40B4-BE49-F238E27FC236}">
                <a16:creationId xmlns:a16="http://schemas.microsoft.com/office/drawing/2014/main" id="{F18678B6-C864-4FEE-8E30-71777DC64DCE}"/>
              </a:ext>
            </a:extLst>
          </p:cNvPr>
          <p:cNvGrpSpPr>
            <a:grpSpLocks noChangeAspect="1"/>
          </p:cNvGrpSpPr>
          <p:nvPr/>
        </p:nvGrpSpPr>
        <p:grpSpPr bwMode="auto">
          <a:xfrm>
            <a:off x="1628775" y="852488"/>
            <a:ext cx="7072313" cy="769937"/>
            <a:chOff x="1026" y="537"/>
            <a:chExt cx="4455" cy="485"/>
          </a:xfrm>
        </p:grpSpPr>
        <p:sp>
          <p:nvSpPr>
            <p:cNvPr id="99341" name="AutoShape 13">
              <a:extLst>
                <a:ext uri="{FF2B5EF4-FFF2-40B4-BE49-F238E27FC236}">
                  <a16:creationId xmlns:a16="http://schemas.microsoft.com/office/drawing/2014/main" id="{C8D4DD52-D23E-44B4-9CF5-20E021127486}"/>
                </a:ext>
              </a:extLst>
            </p:cNvPr>
            <p:cNvSpPr>
              <a:spLocks noChangeAspect="1" noChangeArrowheads="1" noTextEdit="1"/>
            </p:cNvSpPr>
            <p:nvPr/>
          </p:nvSpPr>
          <p:spPr bwMode="auto">
            <a:xfrm>
              <a:off x="1026" y="550"/>
              <a:ext cx="4376"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9343" name="Rectangle 15">
              <a:extLst>
                <a:ext uri="{FF2B5EF4-FFF2-40B4-BE49-F238E27FC236}">
                  <a16:creationId xmlns:a16="http://schemas.microsoft.com/office/drawing/2014/main" id="{8AD12807-9929-4D25-A20F-D07D6FFBC838}"/>
                </a:ext>
              </a:extLst>
            </p:cNvPr>
            <p:cNvSpPr>
              <a:spLocks noChangeArrowheads="1"/>
            </p:cNvSpPr>
            <p:nvPr/>
          </p:nvSpPr>
          <p:spPr bwMode="auto">
            <a:xfrm>
              <a:off x="5217" y="598"/>
              <a:ext cx="26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99344" name="Rectangle 16">
              <a:extLst>
                <a:ext uri="{FF2B5EF4-FFF2-40B4-BE49-F238E27FC236}">
                  <a16:creationId xmlns:a16="http://schemas.microsoft.com/office/drawing/2014/main" id="{4FCCEA5E-9636-4F57-87A5-F0C37925642B}"/>
                </a:ext>
              </a:extLst>
            </p:cNvPr>
            <p:cNvSpPr>
              <a:spLocks noChangeArrowheads="1"/>
            </p:cNvSpPr>
            <p:nvPr/>
          </p:nvSpPr>
          <p:spPr bwMode="auto">
            <a:xfrm>
              <a:off x="5175" y="598"/>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99345" name="Rectangle 17">
              <a:extLst>
                <a:ext uri="{FF2B5EF4-FFF2-40B4-BE49-F238E27FC236}">
                  <a16:creationId xmlns:a16="http://schemas.microsoft.com/office/drawing/2014/main" id="{ABADF994-896A-4E76-B87F-F3FC06B4C6CF}"/>
                </a:ext>
              </a:extLst>
            </p:cNvPr>
            <p:cNvSpPr>
              <a:spLocks noChangeArrowheads="1"/>
            </p:cNvSpPr>
            <p:nvPr/>
          </p:nvSpPr>
          <p:spPr bwMode="auto">
            <a:xfrm>
              <a:off x="4236" y="598"/>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99346" name="Rectangle 18">
              <a:extLst>
                <a:ext uri="{FF2B5EF4-FFF2-40B4-BE49-F238E27FC236}">
                  <a16:creationId xmlns:a16="http://schemas.microsoft.com/office/drawing/2014/main" id="{9F001291-6C24-45DF-AC96-867D0A59606E}"/>
                </a:ext>
              </a:extLst>
            </p:cNvPr>
            <p:cNvSpPr>
              <a:spLocks noChangeArrowheads="1"/>
            </p:cNvSpPr>
            <p:nvPr/>
          </p:nvSpPr>
          <p:spPr bwMode="auto">
            <a:xfrm>
              <a:off x="4054" y="598"/>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4</a:t>
              </a:r>
              <a:endParaRPr lang="en-US" altLang="zh-CN"/>
            </a:p>
          </p:txBody>
        </p:sp>
        <p:sp>
          <p:nvSpPr>
            <p:cNvPr id="99347" name="Rectangle 19">
              <a:extLst>
                <a:ext uri="{FF2B5EF4-FFF2-40B4-BE49-F238E27FC236}">
                  <a16:creationId xmlns:a16="http://schemas.microsoft.com/office/drawing/2014/main" id="{B6ADDDE3-0399-413B-B495-D5FCEF25E39F}"/>
                </a:ext>
              </a:extLst>
            </p:cNvPr>
            <p:cNvSpPr>
              <a:spLocks noChangeArrowheads="1"/>
            </p:cNvSpPr>
            <p:nvPr/>
          </p:nvSpPr>
          <p:spPr bwMode="auto">
            <a:xfrm>
              <a:off x="3729" y="598"/>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3</a:t>
              </a:r>
              <a:endParaRPr lang="en-US" altLang="zh-CN"/>
            </a:p>
          </p:txBody>
        </p:sp>
        <p:sp>
          <p:nvSpPr>
            <p:cNvPr id="99348" name="Rectangle 20">
              <a:extLst>
                <a:ext uri="{FF2B5EF4-FFF2-40B4-BE49-F238E27FC236}">
                  <a16:creationId xmlns:a16="http://schemas.microsoft.com/office/drawing/2014/main" id="{04699C85-BF57-4124-8355-7EE4DD7C8F06}"/>
                </a:ext>
              </a:extLst>
            </p:cNvPr>
            <p:cNvSpPr>
              <a:spLocks noChangeArrowheads="1"/>
            </p:cNvSpPr>
            <p:nvPr/>
          </p:nvSpPr>
          <p:spPr bwMode="auto">
            <a:xfrm>
              <a:off x="3677" y="598"/>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99349" name="Rectangle 21">
              <a:extLst>
                <a:ext uri="{FF2B5EF4-FFF2-40B4-BE49-F238E27FC236}">
                  <a16:creationId xmlns:a16="http://schemas.microsoft.com/office/drawing/2014/main" id="{11D28423-9264-40BE-A03B-8740AEDAFCBF}"/>
                </a:ext>
              </a:extLst>
            </p:cNvPr>
            <p:cNvSpPr>
              <a:spLocks noChangeArrowheads="1"/>
            </p:cNvSpPr>
            <p:nvPr/>
          </p:nvSpPr>
          <p:spPr bwMode="auto">
            <a:xfrm>
              <a:off x="2456" y="598"/>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99350" name="Rectangle 22">
              <a:extLst>
                <a:ext uri="{FF2B5EF4-FFF2-40B4-BE49-F238E27FC236}">
                  <a16:creationId xmlns:a16="http://schemas.microsoft.com/office/drawing/2014/main" id="{632E5536-9624-40E1-B557-67C5132CFEB6}"/>
                </a:ext>
              </a:extLst>
            </p:cNvPr>
            <p:cNvSpPr>
              <a:spLocks noChangeArrowheads="1"/>
            </p:cNvSpPr>
            <p:nvPr/>
          </p:nvSpPr>
          <p:spPr bwMode="auto">
            <a:xfrm>
              <a:off x="2417" y="598"/>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99351" name="Rectangle 23">
              <a:extLst>
                <a:ext uri="{FF2B5EF4-FFF2-40B4-BE49-F238E27FC236}">
                  <a16:creationId xmlns:a16="http://schemas.microsoft.com/office/drawing/2014/main" id="{423D0378-E6EC-4204-AE3D-89298AFF47EC}"/>
                </a:ext>
              </a:extLst>
            </p:cNvPr>
            <p:cNvSpPr>
              <a:spLocks noChangeArrowheads="1"/>
            </p:cNvSpPr>
            <p:nvPr/>
          </p:nvSpPr>
          <p:spPr bwMode="auto">
            <a:xfrm>
              <a:off x="2099" y="598"/>
              <a:ext cx="26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99352" name="Rectangle 24">
              <a:extLst>
                <a:ext uri="{FF2B5EF4-FFF2-40B4-BE49-F238E27FC236}">
                  <a16:creationId xmlns:a16="http://schemas.microsoft.com/office/drawing/2014/main" id="{2417C433-232B-4E4C-8401-957647A1581A}"/>
                </a:ext>
              </a:extLst>
            </p:cNvPr>
            <p:cNvSpPr>
              <a:spLocks noChangeArrowheads="1"/>
            </p:cNvSpPr>
            <p:nvPr/>
          </p:nvSpPr>
          <p:spPr bwMode="auto">
            <a:xfrm>
              <a:off x="2053" y="598"/>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99353" name="Rectangle 25">
              <a:extLst>
                <a:ext uri="{FF2B5EF4-FFF2-40B4-BE49-F238E27FC236}">
                  <a16:creationId xmlns:a16="http://schemas.microsoft.com/office/drawing/2014/main" id="{A0ED2360-4EB5-402B-B021-BE76E67F828A}"/>
                </a:ext>
              </a:extLst>
            </p:cNvPr>
            <p:cNvSpPr>
              <a:spLocks noChangeArrowheads="1"/>
            </p:cNvSpPr>
            <p:nvPr/>
          </p:nvSpPr>
          <p:spPr bwMode="auto">
            <a:xfrm>
              <a:off x="1829" y="598"/>
              <a:ext cx="22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d</a:t>
              </a:r>
              <a:endParaRPr lang="en-US" altLang="zh-CN"/>
            </a:p>
          </p:txBody>
        </p:sp>
        <p:sp>
          <p:nvSpPr>
            <p:cNvPr id="99354" name="Rectangle 26">
              <a:extLst>
                <a:ext uri="{FF2B5EF4-FFF2-40B4-BE49-F238E27FC236}">
                  <a16:creationId xmlns:a16="http://schemas.microsoft.com/office/drawing/2014/main" id="{128F962C-BEEC-454E-82BE-C35BAB778F89}"/>
                </a:ext>
              </a:extLst>
            </p:cNvPr>
            <p:cNvSpPr>
              <a:spLocks noChangeArrowheads="1"/>
            </p:cNvSpPr>
            <p:nvPr/>
          </p:nvSpPr>
          <p:spPr bwMode="auto">
            <a:xfrm>
              <a:off x="1476" y="598"/>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99355" name="Rectangle 27">
              <a:extLst>
                <a:ext uri="{FF2B5EF4-FFF2-40B4-BE49-F238E27FC236}">
                  <a16:creationId xmlns:a16="http://schemas.microsoft.com/office/drawing/2014/main" id="{5C6667DD-AF3E-4501-A1F4-B6BB4B45D0CD}"/>
                </a:ext>
              </a:extLst>
            </p:cNvPr>
            <p:cNvSpPr>
              <a:spLocks noChangeArrowheads="1"/>
            </p:cNvSpPr>
            <p:nvPr/>
          </p:nvSpPr>
          <p:spPr bwMode="auto">
            <a:xfrm>
              <a:off x="4264" y="605"/>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的直线段</a:t>
              </a:r>
              <a:endParaRPr lang="zh-CN" altLang="en-US">
                <a:latin typeface="仿宋_GB2312" pitchFamily="49" charset="-122"/>
              </a:endParaRPr>
            </a:p>
          </p:txBody>
        </p:sp>
        <p:sp>
          <p:nvSpPr>
            <p:cNvPr id="99356" name="Rectangle 28">
              <a:extLst>
                <a:ext uri="{FF2B5EF4-FFF2-40B4-BE49-F238E27FC236}">
                  <a16:creationId xmlns:a16="http://schemas.microsoft.com/office/drawing/2014/main" id="{0F2D3A2A-4863-427A-A6F0-40FFC067536B}"/>
                </a:ext>
              </a:extLst>
            </p:cNvPr>
            <p:cNvSpPr>
              <a:spLocks noChangeArrowheads="1"/>
            </p:cNvSpPr>
            <p:nvPr/>
          </p:nvSpPr>
          <p:spPr bwMode="auto">
            <a:xfrm>
              <a:off x="2560" y="605"/>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从原点到点</a:t>
              </a:r>
              <a:endParaRPr lang="zh-CN" altLang="en-US">
                <a:latin typeface="仿宋_GB2312" pitchFamily="49" charset="-122"/>
              </a:endParaRPr>
            </a:p>
          </p:txBody>
        </p:sp>
        <p:sp>
          <p:nvSpPr>
            <p:cNvPr id="99357" name="Rectangle 29">
              <a:extLst>
                <a:ext uri="{FF2B5EF4-FFF2-40B4-BE49-F238E27FC236}">
                  <a16:creationId xmlns:a16="http://schemas.microsoft.com/office/drawing/2014/main" id="{60833036-8196-40FB-9E9C-F563E7EB5155}"/>
                </a:ext>
              </a:extLst>
            </p:cNvPr>
            <p:cNvSpPr>
              <a:spLocks noChangeArrowheads="1"/>
            </p:cNvSpPr>
            <p:nvPr/>
          </p:nvSpPr>
          <p:spPr bwMode="auto">
            <a:xfrm>
              <a:off x="1032" y="605"/>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计算</a:t>
              </a:r>
              <a:endParaRPr lang="zh-CN" altLang="en-US">
                <a:latin typeface="仿宋_GB2312" pitchFamily="49" charset="-122"/>
              </a:endParaRPr>
            </a:p>
          </p:txBody>
        </p:sp>
        <p:sp>
          <p:nvSpPr>
            <p:cNvPr id="99358" name="Rectangle 30">
              <a:extLst>
                <a:ext uri="{FF2B5EF4-FFF2-40B4-BE49-F238E27FC236}">
                  <a16:creationId xmlns:a16="http://schemas.microsoft.com/office/drawing/2014/main" id="{46C3A50A-6368-4420-AEDF-391C4EC8EE05}"/>
                </a:ext>
              </a:extLst>
            </p:cNvPr>
            <p:cNvSpPr>
              <a:spLocks noChangeArrowheads="1"/>
            </p:cNvSpPr>
            <p:nvPr/>
          </p:nvSpPr>
          <p:spPr bwMode="auto">
            <a:xfrm>
              <a:off x="4170" y="598"/>
              <a:ext cx="155"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i</a:t>
              </a:r>
              <a:endParaRPr lang="en-US" altLang="zh-CN"/>
            </a:p>
          </p:txBody>
        </p:sp>
        <p:sp>
          <p:nvSpPr>
            <p:cNvPr id="99359" name="Rectangle 31">
              <a:extLst>
                <a:ext uri="{FF2B5EF4-FFF2-40B4-BE49-F238E27FC236}">
                  <a16:creationId xmlns:a16="http://schemas.microsoft.com/office/drawing/2014/main" id="{78ABB3F4-CDC6-4F2E-8187-D7601BECC185}"/>
                </a:ext>
              </a:extLst>
            </p:cNvPr>
            <p:cNvSpPr>
              <a:spLocks noChangeArrowheads="1"/>
            </p:cNvSpPr>
            <p:nvPr/>
          </p:nvSpPr>
          <p:spPr bwMode="auto">
            <a:xfrm>
              <a:off x="2256" y="598"/>
              <a:ext cx="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l</a:t>
              </a:r>
              <a:endParaRPr lang="en-US" altLang="zh-CN"/>
            </a:p>
          </p:txBody>
        </p:sp>
        <p:sp>
          <p:nvSpPr>
            <p:cNvPr id="99360" name="Rectangle 32">
              <a:extLst>
                <a:ext uri="{FF2B5EF4-FFF2-40B4-BE49-F238E27FC236}">
                  <a16:creationId xmlns:a16="http://schemas.microsoft.com/office/drawing/2014/main" id="{F71A7F95-071E-4025-AE70-79425B2AE08C}"/>
                </a:ext>
              </a:extLst>
            </p:cNvPr>
            <p:cNvSpPr>
              <a:spLocks noChangeArrowheads="1"/>
            </p:cNvSpPr>
            <p:nvPr/>
          </p:nvSpPr>
          <p:spPr bwMode="auto">
            <a:xfrm>
              <a:off x="1955" y="598"/>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99361" name="Rectangle 33">
              <a:extLst>
                <a:ext uri="{FF2B5EF4-FFF2-40B4-BE49-F238E27FC236}">
                  <a16:creationId xmlns:a16="http://schemas.microsoft.com/office/drawing/2014/main" id="{BE7627C4-E9F4-4A82-B862-A30D4809B832}"/>
                </a:ext>
              </a:extLst>
            </p:cNvPr>
            <p:cNvSpPr>
              <a:spLocks noChangeArrowheads="1"/>
            </p:cNvSpPr>
            <p:nvPr/>
          </p:nvSpPr>
          <p:spPr bwMode="auto">
            <a:xfrm>
              <a:off x="1741" y="598"/>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99362" name="Rectangle 34">
              <a:extLst>
                <a:ext uri="{FF2B5EF4-FFF2-40B4-BE49-F238E27FC236}">
                  <a16:creationId xmlns:a16="http://schemas.microsoft.com/office/drawing/2014/main" id="{E51DED5D-EF8D-4524-9D5A-13475A89429E}"/>
                </a:ext>
              </a:extLst>
            </p:cNvPr>
            <p:cNvSpPr>
              <a:spLocks noChangeArrowheads="1"/>
            </p:cNvSpPr>
            <p:nvPr/>
          </p:nvSpPr>
          <p:spPr bwMode="auto">
            <a:xfrm>
              <a:off x="1604" y="799"/>
              <a:ext cx="3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l</a:t>
              </a:r>
              <a:endParaRPr lang="en-US" altLang="zh-CN"/>
            </a:p>
          </p:txBody>
        </p:sp>
        <p:sp>
          <p:nvSpPr>
            <p:cNvPr id="99363" name="Rectangle 35">
              <a:extLst>
                <a:ext uri="{FF2B5EF4-FFF2-40B4-BE49-F238E27FC236}">
                  <a16:creationId xmlns:a16="http://schemas.microsoft.com/office/drawing/2014/main" id="{DE8BCE64-DC21-4791-9491-E32D887469E7}"/>
                </a:ext>
              </a:extLst>
            </p:cNvPr>
            <p:cNvSpPr>
              <a:spLocks noChangeArrowheads="1"/>
            </p:cNvSpPr>
            <p:nvPr/>
          </p:nvSpPr>
          <p:spPr bwMode="auto">
            <a:xfrm>
              <a:off x="3881" y="573"/>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99364" name="Rectangle 36">
              <a:extLst>
                <a:ext uri="{FF2B5EF4-FFF2-40B4-BE49-F238E27FC236}">
                  <a16:creationId xmlns:a16="http://schemas.microsoft.com/office/drawing/2014/main" id="{55D377DB-E3E9-4162-AAE5-CC539B7D9312}"/>
                </a:ext>
              </a:extLst>
            </p:cNvPr>
            <p:cNvSpPr>
              <a:spLocks noChangeArrowheads="1"/>
            </p:cNvSpPr>
            <p:nvPr/>
          </p:nvSpPr>
          <p:spPr bwMode="auto">
            <a:xfrm>
              <a:off x="1532" y="537"/>
              <a:ext cx="294"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4200" b="1">
                  <a:solidFill>
                    <a:srgbClr val="000000"/>
                  </a:solidFill>
                  <a:latin typeface="Symbol" panose="05050102010706020507" pitchFamily="18" charset="2"/>
                </a:rPr>
                <a:t>ò</a:t>
              </a:r>
              <a:endParaRPr lang="en-US" altLang="zh-CN"/>
            </a:p>
          </p:txBody>
        </p:sp>
      </p:grpSp>
      <p:grpSp>
        <p:nvGrpSpPr>
          <p:cNvPr id="99410" name="Group 82">
            <a:extLst>
              <a:ext uri="{FF2B5EF4-FFF2-40B4-BE49-F238E27FC236}">
                <a16:creationId xmlns:a16="http://schemas.microsoft.com/office/drawing/2014/main" id="{119DD562-37EC-413A-B971-D9BBF54CDC05}"/>
              </a:ext>
            </a:extLst>
          </p:cNvPr>
          <p:cNvGrpSpPr>
            <a:grpSpLocks/>
          </p:cNvGrpSpPr>
          <p:nvPr/>
        </p:nvGrpSpPr>
        <p:grpSpPr bwMode="auto">
          <a:xfrm>
            <a:off x="5580063" y="4264025"/>
            <a:ext cx="2374900" cy="1828800"/>
            <a:chOff x="3742" y="2432"/>
            <a:chExt cx="1496" cy="1152"/>
          </a:xfrm>
        </p:grpSpPr>
        <p:sp>
          <p:nvSpPr>
            <p:cNvPr id="99395" name="Line 67">
              <a:extLst>
                <a:ext uri="{FF2B5EF4-FFF2-40B4-BE49-F238E27FC236}">
                  <a16:creationId xmlns:a16="http://schemas.microsoft.com/office/drawing/2014/main" id="{63DD0003-AA5C-4A4A-87D0-0B19B4F47EFB}"/>
                </a:ext>
              </a:extLst>
            </p:cNvPr>
            <p:cNvSpPr>
              <a:spLocks noChangeShapeType="1"/>
            </p:cNvSpPr>
            <p:nvPr/>
          </p:nvSpPr>
          <p:spPr bwMode="auto">
            <a:xfrm flipV="1">
              <a:off x="3923" y="2750"/>
              <a:ext cx="545" cy="728"/>
            </a:xfrm>
            <a:prstGeom prst="line">
              <a:avLst/>
            </a:prstGeom>
            <a:noFill/>
            <a:ln w="190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99396" name="Text Box 68">
              <a:extLst>
                <a:ext uri="{FF2B5EF4-FFF2-40B4-BE49-F238E27FC236}">
                  <a16:creationId xmlns:a16="http://schemas.microsoft.com/office/drawing/2014/main" id="{AE2C8E46-26E4-4219-8418-80333520A079}"/>
                </a:ext>
              </a:extLst>
            </p:cNvPr>
            <p:cNvSpPr txBox="1">
              <a:spLocks noChangeArrowheads="1"/>
            </p:cNvSpPr>
            <p:nvPr/>
          </p:nvSpPr>
          <p:spPr bwMode="auto">
            <a:xfrm rot="-24722459">
              <a:off x="3661" y="2896"/>
              <a:ext cx="7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000" b="1" i="1">
                  <a:solidFill>
                    <a:srgbClr val="CC0066"/>
                  </a:solidFill>
                  <a:latin typeface="Times New Roman" panose="02020603050405020304" pitchFamily="18" charset="0"/>
                  <a:ea typeface="宋体" panose="02010600030101010101" pitchFamily="2" charset="-122"/>
                  <a:cs typeface="Times New Roman" panose="02020603050405020304" pitchFamily="18" charset="0"/>
                </a:rPr>
                <a:t>z</a:t>
              </a:r>
              <a:r>
                <a:rPr kumimoji="1" lang="en-US" altLang="zh-CN" sz="2000" b="1">
                  <a:solidFill>
                    <a:srgbClr val="CC0066"/>
                  </a:solidFill>
                  <a:latin typeface="Times New Roman" panose="02020603050405020304" pitchFamily="18" charset="0"/>
                  <a:ea typeface="宋体" panose="02010600030101010101" pitchFamily="2" charset="-122"/>
                </a:rPr>
                <a:t>=</a:t>
              </a:r>
              <a:r>
                <a:rPr kumimoji="1" lang="en-US" altLang="zh-CN" sz="2000" b="1" i="1">
                  <a:solidFill>
                    <a:srgbClr val="CC0066"/>
                  </a:solidFill>
                  <a:latin typeface="Times New Roman" panose="02020603050405020304" pitchFamily="18" charset="0"/>
                  <a:ea typeface="宋体" panose="02010600030101010101" pitchFamily="2" charset="-122"/>
                  <a:cs typeface="Times New Roman" panose="02020603050405020304" pitchFamily="18" charset="0"/>
                </a:rPr>
                <a:t>x+iy</a:t>
              </a:r>
              <a:endParaRPr kumimoji="1" lang="en-US" altLang="zh-CN" sz="2000" b="1" i="1">
                <a:solidFill>
                  <a:srgbClr val="CC0066"/>
                </a:solidFill>
                <a:latin typeface="Times New Roman" panose="02020603050405020304" pitchFamily="18" charset="0"/>
                <a:ea typeface="宋体" panose="02010600030101010101" pitchFamily="2" charset="-122"/>
              </a:endParaRPr>
            </a:p>
          </p:txBody>
        </p:sp>
        <p:grpSp>
          <p:nvGrpSpPr>
            <p:cNvPr id="99398" name="Group 70">
              <a:extLst>
                <a:ext uri="{FF2B5EF4-FFF2-40B4-BE49-F238E27FC236}">
                  <a16:creationId xmlns:a16="http://schemas.microsoft.com/office/drawing/2014/main" id="{F712D10F-DD7A-4F3F-892D-46E8EA9E4D15}"/>
                </a:ext>
              </a:extLst>
            </p:cNvPr>
            <p:cNvGrpSpPr>
              <a:grpSpLocks/>
            </p:cNvGrpSpPr>
            <p:nvPr/>
          </p:nvGrpSpPr>
          <p:grpSpPr bwMode="auto">
            <a:xfrm>
              <a:off x="3833" y="2432"/>
              <a:ext cx="1405" cy="1152"/>
              <a:chOff x="3831" y="2256"/>
              <a:chExt cx="1405" cy="1152"/>
            </a:xfrm>
          </p:grpSpPr>
          <p:sp>
            <p:nvSpPr>
              <p:cNvPr id="99399" name="Line 71">
                <a:extLst>
                  <a:ext uri="{FF2B5EF4-FFF2-40B4-BE49-F238E27FC236}">
                    <a16:creationId xmlns:a16="http://schemas.microsoft.com/office/drawing/2014/main" id="{85183085-295A-445C-9331-CEF29C9FC94D}"/>
                  </a:ext>
                </a:extLst>
              </p:cNvPr>
              <p:cNvSpPr>
                <a:spLocks noChangeShapeType="1"/>
              </p:cNvSpPr>
              <p:nvPr/>
            </p:nvSpPr>
            <p:spPr bwMode="auto">
              <a:xfrm>
                <a:off x="3840" y="3286"/>
                <a:ext cx="12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99400" name="Line 72">
                <a:extLst>
                  <a:ext uri="{FF2B5EF4-FFF2-40B4-BE49-F238E27FC236}">
                    <a16:creationId xmlns:a16="http://schemas.microsoft.com/office/drawing/2014/main" id="{733C368F-2E14-4278-A56B-CCD79021550C}"/>
                  </a:ext>
                </a:extLst>
              </p:cNvPr>
              <p:cNvSpPr>
                <a:spLocks noChangeShapeType="1"/>
              </p:cNvSpPr>
              <p:nvPr/>
            </p:nvSpPr>
            <p:spPr bwMode="auto">
              <a:xfrm flipV="1">
                <a:off x="3914" y="2374"/>
                <a:ext cx="0" cy="103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99401" name="Object 73">
                <a:extLst>
                  <a:ext uri="{FF2B5EF4-FFF2-40B4-BE49-F238E27FC236}">
                    <a16:creationId xmlns:a16="http://schemas.microsoft.com/office/drawing/2014/main" id="{AB616308-B34F-40F5-A872-91A6C4046DB6}"/>
                  </a:ext>
                </a:extLst>
              </p:cNvPr>
              <p:cNvGraphicFramePr>
                <a:graphicFrameLocks noChangeAspect="1"/>
              </p:cNvGraphicFramePr>
              <p:nvPr/>
            </p:nvGraphicFramePr>
            <p:xfrm>
              <a:off x="5131" y="3238"/>
              <a:ext cx="105" cy="100"/>
            </p:xfrm>
            <a:graphic>
              <a:graphicData uri="http://schemas.openxmlformats.org/presentationml/2006/ole">
                <mc:AlternateContent xmlns:mc="http://schemas.openxmlformats.org/markup-compatibility/2006">
                  <mc:Choice xmlns:v="urn:schemas-microsoft-com:vml" Requires="v">
                    <p:oleObj spid="_x0000_s99428" name="Equation" r:id="rId15" imgW="253800" imgH="241200" progId="Equation.3">
                      <p:embed/>
                    </p:oleObj>
                  </mc:Choice>
                  <mc:Fallback>
                    <p:oleObj name="Equation" r:id="rId15" imgW="253800" imgH="241200" progId="Equation.3">
                      <p:embed/>
                      <p:pic>
                        <p:nvPicPr>
                          <p:cNvPr id="0" name="Object 7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31" y="3238"/>
                            <a:ext cx="105"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402" name="Object 74">
                <a:extLst>
                  <a:ext uri="{FF2B5EF4-FFF2-40B4-BE49-F238E27FC236}">
                    <a16:creationId xmlns:a16="http://schemas.microsoft.com/office/drawing/2014/main" id="{9ACA5F9D-65F6-4385-A765-EBCBF86FCE52}"/>
                  </a:ext>
                </a:extLst>
              </p:cNvPr>
              <p:cNvGraphicFramePr>
                <a:graphicFrameLocks noChangeAspect="1"/>
              </p:cNvGraphicFramePr>
              <p:nvPr/>
            </p:nvGraphicFramePr>
            <p:xfrm>
              <a:off x="3879" y="2256"/>
              <a:ext cx="105" cy="132"/>
            </p:xfrm>
            <a:graphic>
              <a:graphicData uri="http://schemas.openxmlformats.org/presentationml/2006/ole">
                <mc:AlternateContent xmlns:mc="http://schemas.openxmlformats.org/markup-compatibility/2006">
                  <mc:Choice xmlns:v="urn:schemas-microsoft-com:vml" Requires="v">
                    <p:oleObj spid="_x0000_s99429" name="Equation" r:id="rId17" imgW="253800" imgH="317160" progId="Equation.3">
                      <p:embed/>
                    </p:oleObj>
                  </mc:Choice>
                  <mc:Fallback>
                    <p:oleObj name="Equation" r:id="rId17" imgW="253800" imgH="317160" progId="Equation.3">
                      <p:embed/>
                      <p:pic>
                        <p:nvPicPr>
                          <p:cNvPr id="0" name="Object 7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79" y="2256"/>
                            <a:ext cx="105"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403" name="Object 75">
                <a:extLst>
                  <a:ext uri="{FF2B5EF4-FFF2-40B4-BE49-F238E27FC236}">
                    <a16:creationId xmlns:a16="http://schemas.microsoft.com/office/drawing/2014/main" id="{9DB3DE85-9F2F-46F9-B8CD-D8679B890D1A}"/>
                  </a:ext>
                </a:extLst>
              </p:cNvPr>
              <p:cNvGraphicFramePr>
                <a:graphicFrameLocks noChangeAspect="1"/>
              </p:cNvGraphicFramePr>
              <p:nvPr/>
            </p:nvGraphicFramePr>
            <p:xfrm>
              <a:off x="3831" y="3299"/>
              <a:ext cx="89" cy="100"/>
            </p:xfrm>
            <a:graphic>
              <a:graphicData uri="http://schemas.openxmlformats.org/presentationml/2006/ole">
                <mc:AlternateContent xmlns:mc="http://schemas.openxmlformats.org/markup-compatibility/2006">
                  <mc:Choice xmlns:v="urn:schemas-microsoft-com:vml" Requires="v">
                    <p:oleObj spid="_x0000_s99430" name="Equation" r:id="rId19" imgW="215640" imgH="241200" progId="Equation.3">
                      <p:embed/>
                    </p:oleObj>
                  </mc:Choice>
                  <mc:Fallback>
                    <p:oleObj name="Equation" r:id="rId19" imgW="215640" imgH="241200" progId="Equation.3">
                      <p:embed/>
                      <p:pic>
                        <p:nvPicPr>
                          <p:cNvPr id="0" name="Object 7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31" y="3299"/>
                            <a:ext cx="89"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9404" name="Group 76">
              <a:extLst>
                <a:ext uri="{FF2B5EF4-FFF2-40B4-BE49-F238E27FC236}">
                  <a16:creationId xmlns:a16="http://schemas.microsoft.com/office/drawing/2014/main" id="{EF0DFF70-5A90-48CC-A93B-E02C3F41E401}"/>
                </a:ext>
              </a:extLst>
            </p:cNvPr>
            <p:cNvGrpSpPr>
              <a:grpSpLocks/>
            </p:cNvGrpSpPr>
            <p:nvPr/>
          </p:nvGrpSpPr>
          <p:grpSpPr bwMode="auto">
            <a:xfrm>
              <a:off x="3925" y="2733"/>
              <a:ext cx="588" cy="729"/>
              <a:chOff x="3923" y="2749"/>
              <a:chExt cx="720" cy="729"/>
            </a:xfrm>
          </p:grpSpPr>
          <p:sp>
            <p:nvSpPr>
              <p:cNvPr id="99405" name="Line 77">
                <a:extLst>
                  <a:ext uri="{FF2B5EF4-FFF2-40B4-BE49-F238E27FC236}">
                    <a16:creationId xmlns:a16="http://schemas.microsoft.com/office/drawing/2014/main" id="{222DB674-348C-4425-9175-4AE18E842F75}"/>
                  </a:ext>
                </a:extLst>
              </p:cNvPr>
              <p:cNvSpPr>
                <a:spLocks noChangeShapeType="1"/>
              </p:cNvSpPr>
              <p:nvPr/>
            </p:nvSpPr>
            <p:spPr bwMode="auto">
              <a:xfrm>
                <a:off x="4643" y="2758"/>
                <a:ext cx="0" cy="72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99406" name="Line 78">
                <a:extLst>
                  <a:ext uri="{FF2B5EF4-FFF2-40B4-BE49-F238E27FC236}">
                    <a16:creationId xmlns:a16="http://schemas.microsoft.com/office/drawing/2014/main" id="{6E3CC49E-39F4-4054-AA69-CF03CA908CB9}"/>
                  </a:ext>
                </a:extLst>
              </p:cNvPr>
              <p:cNvSpPr>
                <a:spLocks noChangeShapeType="1"/>
              </p:cNvSpPr>
              <p:nvPr/>
            </p:nvSpPr>
            <p:spPr bwMode="auto">
              <a:xfrm flipH="1">
                <a:off x="3923" y="2749"/>
                <a:ext cx="720"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graphicFrame>
          <p:nvGraphicFramePr>
            <p:cNvPr id="99407" name="Object 79">
              <a:extLst>
                <a:ext uri="{FF2B5EF4-FFF2-40B4-BE49-F238E27FC236}">
                  <a16:creationId xmlns:a16="http://schemas.microsoft.com/office/drawing/2014/main" id="{989E5B2A-56D3-4A49-A9A6-03BEEDA05776}"/>
                </a:ext>
              </a:extLst>
            </p:cNvPr>
            <p:cNvGraphicFramePr>
              <a:graphicFrameLocks noChangeAspect="1"/>
            </p:cNvGraphicFramePr>
            <p:nvPr/>
          </p:nvGraphicFramePr>
          <p:xfrm>
            <a:off x="4577" y="2594"/>
            <a:ext cx="469" cy="267"/>
          </p:xfrm>
          <a:graphic>
            <a:graphicData uri="http://schemas.openxmlformats.org/presentationml/2006/ole">
              <mc:AlternateContent xmlns:mc="http://schemas.openxmlformats.org/markup-compatibility/2006">
                <mc:Choice xmlns:v="urn:schemas-microsoft-com:vml" Requires="v">
                  <p:oleObj spid="_x0000_s99431" name="Equation" r:id="rId21" imgW="914400" imgH="520560" progId="Equation.DSMT4">
                    <p:embed/>
                  </p:oleObj>
                </mc:Choice>
                <mc:Fallback>
                  <p:oleObj name="Equation" r:id="rId21" imgW="914400" imgH="520560" progId="Equation.DSMT4">
                    <p:embed/>
                    <p:pic>
                      <p:nvPicPr>
                        <p:cNvPr id="0" name="Object 7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77" y="2594"/>
                          <a:ext cx="469"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408" name="Object 80">
              <a:extLst>
                <a:ext uri="{FF2B5EF4-FFF2-40B4-BE49-F238E27FC236}">
                  <a16:creationId xmlns:a16="http://schemas.microsoft.com/office/drawing/2014/main" id="{5EDB8DDA-144B-4908-BDBB-846BF9531BFF}"/>
                </a:ext>
              </a:extLst>
            </p:cNvPr>
            <p:cNvGraphicFramePr>
              <a:graphicFrameLocks noChangeAspect="1"/>
            </p:cNvGraphicFramePr>
            <p:nvPr/>
          </p:nvGraphicFramePr>
          <p:xfrm>
            <a:off x="4637" y="3485"/>
            <a:ext cx="60" cy="98"/>
          </p:xfrm>
          <a:graphic>
            <a:graphicData uri="http://schemas.openxmlformats.org/presentationml/2006/ole">
              <mc:AlternateContent xmlns:mc="http://schemas.openxmlformats.org/markup-compatibility/2006">
                <mc:Choice xmlns:v="urn:schemas-microsoft-com:vml" Requires="v">
                  <p:oleObj spid="_x0000_s99432" name="Equation" r:id="rId23" imgW="203040" imgH="330120" progId="Equation.DSMT4">
                    <p:embed/>
                  </p:oleObj>
                </mc:Choice>
                <mc:Fallback>
                  <p:oleObj name="Equation" r:id="rId23" imgW="203040" imgH="330120" progId="Equation.DSMT4">
                    <p:embed/>
                    <p:pic>
                      <p:nvPicPr>
                        <p:cNvPr id="0" name="Object 8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637" y="3485"/>
                          <a:ext cx="60" cy="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409" name="Object 81">
              <a:extLst>
                <a:ext uri="{FF2B5EF4-FFF2-40B4-BE49-F238E27FC236}">
                  <a16:creationId xmlns:a16="http://schemas.microsoft.com/office/drawing/2014/main" id="{33B08AA8-8C0C-4A11-89E7-8C90DD3222BA}"/>
                </a:ext>
              </a:extLst>
            </p:cNvPr>
            <p:cNvGraphicFramePr>
              <a:graphicFrameLocks noChangeAspect="1"/>
            </p:cNvGraphicFramePr>
            <p:nvPr/>
          </p:nvGraphicFramePr>
          <p:xfrm>
            <a:off x="3742" y="2694"/>
            <a:ext cx="106" cy="99"/>
          </p:xfrm>
          <a:graphic>
            <a:graphicData uri="http://schemas.openxmlformats.org/presentationml/2006/ole">
              <mc:AlternateContent xmlns:mc="http://schemas.openxmlformats.org/markup-compatibility/2006">
                <mc:Choice xmlns:v="urn:schemas-microsoft-com:vml" Requires="v">
                  <p:oleObj spid="_x0000_s99433" name="Equation" r:id="rId25" imgW="355320" imgH="330120" progId="Equation.DSMT4">
                    <p:embed/>
                  </p:oleObj>
                </mc:Choice>
                <mc:Fallback>
                  <p:oleObj name="Equation" r:id="rId25" imgW="355320" imgH="330120" progId="Equation.DSMT4">
                    <p:embed/>
                    <p:pic>
                      <p:nvPicPr>
                        <p:cNvPr id="0" name="Object 8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742" y="2694"/>
                          <a:ext cx="106" cy="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9419" name="Text Box 91">
            <a:extLst>
              <a:ext uri="{FF2B5EF4-FFF2-40B4-BE49-F238E27FC236}">
                <a16:creationId xmlns:a16="http://schemas.microsoft.com/office/drawing/2014/main" id="{F43D3E68-CB58-4349-8C88-C0C1B4A5AEEE}"/>
              </a:ext>
            </a:extLst>
          </p:cNvPr>
          <p:cNvSpPr txBox="1">
            <a:spLocks noChangeArrowheads="1"/>
          </p:cNvSpPr>
          <p:nvPr/>
        </p:nvSpPr>
        <p:spPr bwMode="auto">
          <a:xfrm>
            <a:off x="755650" y="3068638"/>
            <a:ext cx="13668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3333FF"/>
                </a:solidFill>
              </a:rPr>
              <a:t>在</a:t>
            </a:r>
            <a:r>
              <a:rPr lang="en-US" altLang="zh-CN" sz="2800" b="1" i="1">
                <a:solidFill>
                  <a:srgbClr val="3333FF"/>
                </a:solidFill>
                <a:latin typeface="Times New Roman" panose="02020603050405020304" pitchFamily="18" charset="0"/>
              </a:rPr>
              <a:t>l</a:t>
            </a:r>
            <a:r>
              <a:rPr lang="zh-CN" altLang="en-US" sz="2800" b="1">
                <a:solidFill>
                  <a:srgbClr val="3333FF"/>
                </a:solidFill>
              </a:rPr>
              <a:t>上，</a:t>
            </a:r>
          </a:p>
        </p:txBody>
      </p:sp>
      <p:graphicFrame>
        <p:nvGraphicFramePr>
          <p:cNvPr id="99420" name="Object 92">
            <a:extLst>
              <a:ext uri="{FF2B5EF4-FFF2-40B4-BE49-F238E27FC236}">
                <a16:creationId xmlns:a16="http://schemas.microsoft.com/office/drawing/2014/main" id="{2B2953FA-CF3F-4E5B-B023-15A774BFC04C}"/>
              </a:ext>
            </a:extLst>
          </p:cNvPr>
          <p:cNvGraphicFramePr>
            <a:graphicFrameLocks noChangeAspect="1"/>
          </p:cNvGraphicFramePr>
          <p:nvPr/>
        </p:nvGraphicFramePr>
        <p:xfrm>
          <a:off x="1763713" y="3213100"/>
          <a:ext cx="3349625" cy="619125"/>
        </p:xfrm>
        <a:graphic>
          <a:graphicData uri="http://schemas.openxmlformats.org/presentationml/2006/ole">
            <mc:AlternateContent xmlns:mc="http://schemas.openxmlformats.org/markup-compatibility/2006">
              <mc:Choice xmlns:v="urn:schemas-microsoft-com:vml" Requires="v">
                <p:oleObj spid="_x0000_s99434" name="Equation" r:id="rId27" imgW="1168200" imgH="215640" progId="Equation.DSMT4">
                  <p:embed/>
                </p:oleObj>
              </mc:Choice>
              <mc:Fallback>
                <p:oleObj name="Equation" r:id="rId27" imgW="1168200" imgH="215640" progId="Equation.DSMT4">
                  <p:embed/>
                  <p:pic>
                    <p:nvPicPr>
                      <p:cNvPr id="0" name="Object 9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763713" y="3213100"/>
                        <a:ext cx="3349625"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9331"/>
                                        </p:tgtEl>
                                        <p:attrNameLst>
                                          <p:attrName>style.visibility</p:attrName>
                                        </p:attrNameLst>
                                      </p:cBhvr>
                                      <p:to>
                                        <p:strVal val="visible"/>
                                      </p:to>
                                    </p:set>
                                    <p:animEffect transition="in" filter="wipe(left)">
                                      <p:cBhvr>
                                        <p:cTn id="7" dur="500"/>
                                        <p:tgtEl>
                                          <p:spTgt spid="993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99410"/>
                                        </p:tgtEl>
                                        <p:attrNameLst>
                                          <p:attrName>style.visibility</p:attrName>
                                        </p:attrNameLst>
                                      </p:cBhvr>
                                      <p:to>
                                        <p:strVal val="visible"/>
                                      </p:to>
                                    </p:set>
                                    <p:anim calcmode="lin" valueType="num">
                                      <p:cBhvr additive="base">
                                        <p:cTn id="12" dur="500" fill="hold"/>
                                        <p:tgtEl>
                                          <p:spTgt spid="99410"/>
                                        </p:tgtEl>
                                        <p:attrNameLst>
                                          <p:attrName>ppt_x</p:attrName>
                                        </p:attrNameLst>
                                      </p:cBhvr>
                                      <p:tavLst>
                                        <p:tav tm="0">
                                          <p:val>
                                            <p:strVal val="#ppt_x"/>
                                          </p:val>
                                        </p:tav>
                                        <p:tav tm="100000">
                                          <p:val>
                                            <p:strVal val="#ppt_x"/>
                                          </p:val>
                                        </p:tav>
                                      </p:tavLst>
                                    </p:anim>
                                    <p:anim calcmode="lin" valueType="num">
                                      <p:cBhvr additive="base">
                                        <p:cTn id="13" dur="500" fill="hold"/>
                                        <p:tgtEl>
                                          <p:spTgt spid="9941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99333"/>
                                        </p:tgtEl>
                                        <p:attrNameLst>
                                          <p:attrName>style.visibility</p:attrName>
                                        </p:attrNameLst>
                                      </p:cBhvr>
                                      <p:to>
                                        <p:strVal val="visible"/>
                                      </p:to>
                                    </p:set>
                                    <p:animEffect transition="in" filter="wipe(left)">
                                      <p:cBhvr>
                                        <p:cTn id="18" dur="500"/>
                                        <p:tgtEl>
                                          <p:spTgt spid="9933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99334"/>
                                        </p:tgtEl>
                                        <p:attrNameLst>
                                          <p:attrName>style.visibility</p:attrName>
                                        </p:attrNameLst>
                                      </p:cBhvr>
                                      <p:to>
                                        <p:strVal val="visible"/>
                                      </p:to>
                                    </p:set>
                                    <p:animEffect transition="in" filter="wipe(left)">
                                      <p:cBhvr>
                                        <p:cTn id="23" dur="500"/>
                                        <p:tgtEl>
                                          <p:spTgt spid="9933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99335"/>
                                        </p:tgtEl>
                                        <p:attrNameLst>
                                          <p:attrName>style.visibility</p:attrName>
                                        </p:attrNameLst>
                                      </p:cBhvr>
                                      <p:to>
                                        <p:strVal val="visible"/>
                                      </p:to>
                                    </p:set>
                                    <p:animEffect transition="in" filter="wipe(left)">
                                      <p:cBhvr>
                                        <p:cTn id="28" dur="500"/>
                                        <p:tgtEl>
                                          <p:spTgt spid="9933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99419"/>
                                        </p:tgtEl>
                                        <p:attrNameLst>
                                          <p:attrName>style.visibility</p:attrName>
                                        </p:attrNameLst>
                                      </p:cBhvr>
                                      <p:to>
                                        <p:strVal val="visible"/>
                                      </p:to>
                                    </p:set>
                                    <p:animEffect transition="in" filter="wipe(left)">
                                      <p:cBhvr>
                                        <p:cTn id="33" dur="3000"/>
                                        <p:tgtEl>
                                          <p:spTgt spid="9941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99420"/>
                                        </p:tgtEl>
                                        <p:attrNameLst>
                                          <p:attrName>style.visibility</p:attrName>
                                        </p:attrNameLst>
                                      </p:cBhvr>
                                      <p:to>
                                        <p:strVal val="visible"/>
                                      </p:to>
                                    </p:set>
                                    <p:animEffect transition="in" filter="wipe(left)">
                                      <p:cBhvr>
                                        <p:cTn id="38" dur="500"/>
                                        <p:tgtEl>
                                          <p:spTgt spid="9942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99336"/>
                                        </p:tgtEl>
                                        <p:attrNameLst>
                                          <p:attrName>style.visibility</p:attrName>
                                        </p:attrNameLst>
                                      </p:cBhvr>
                                      <p:to>
                                        <p:strVal val="visible"/>
                                      </p:to>
                                    </p:set>
                                    <p:animEffect transition="in" filter="wipe(left)">
                                      <p:cBhvr>
                                        <p:cTn id="43" dur="500"/>
                                        <p:tgtEl>
                                          <p:spTgt spid="9933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99337"/>
                                        </p:tgtEl>
                                        <p:attrNameLst>
                                          <p:attrName>style.visibility</p:attrName>
                                        </p:attrNameLst>
                                      </p:cBhvr>
                                      <p:to>
                                        <p:strVal val="visible"/>
                                      </p:to>
                                    </p:set>
                                    <p:animEffect transition="in" filter="wipe(left)">
                                      <p:cBhvr>
                                        <p:cTn id="48" dur="500"/>
                                        <p:tgtEl>
                                          <p:spTgt spid="9933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99338"/>
                                        </p:tgtEl>
                                        <p:attrNameLst>
                                          <p:attrName>style.visibility</p:attrName>
                                        </p:attrNameLst>
                                      </p:cBhvr>
                                      <p:to>
                                        <p:strVal val="visible"/>
                                      </p:to>
                                    </p:set>
                                    <p:animEffect transition="in" filter="wipe(left)">
                                      <p:cBhvr>
                                        <p:cTn id="53" dur="500"/>
                                        <p:tgtEl>
                                          <p:spTgt spid="9933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99339"/>
                                        </p:tgtEl>
                                        <p:attrNameLst>
                                          <p:attrName>style.visibility</p:attrName>
                                        </p:attrNameLst>
                                      </p:cBhvr>
                                      <p:to>
                                        <p:strVal val="visible"/>
                                      </p:to>
                                    </p:set>
                                    <p:animEffect transition="in" filter="wipe(left)">
                                      <p:cBhvr>
                                        <p:cTn id="58" dur="500"/>
                                        <p:tgtEl>
                                          <p:spTgt spid="99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autoUpdateAnimBg="0"/>
      <p:bldP spid="99333" grpId="0" autoUpdateAnimBg="0"/>
      <p:bldP spid="994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3">
            <a:extLst>
              <a:ext uri="{FF2B5EF4-FFF2-40B4-BE49-F238E27FC236}">
                <a16:creationId xmlns:a16="http://schemas.microsoft.com/office/drawing/2014/main" id="{08183F02-3F7D-40AE-90E7-462487E6AAE8}"/>
              </a:ext>
            </a:extLst>
          </p:cNvPr>
          <p:cNvSpPr>
            <a:spLocks noGrp="1"/>
          </p:cNvSpPr>
          <p:nvPr>
            <p:ph type="sldNum" sz="quarter" idx="12"/>
          </p:nvPr>
        </p:nvSpPr>
        <p:spPr/>
        <p:txBody>
          <a:bodyPr/>
          <a:lstStyle/>
          <a:p>
            <a:fld id="{946BCE9B-6ED3-4CFE-8B36-8D28D4B28ADF}" type="slidenum">
              <a:rPr lang="en-US" altLang="zh-CN"/>
              <a:pPr/>
              <a:t>13</a:t>
            </a:fld>
            <a:endParaRPr lang="en-US" altLang="zh-CN"/>
          </a:p>
        </p:txBody>
      </p:sp>
      <p:sp>
        <p:nvSpPr>
          <p:cNvPr id="104450" name="Text Box 2">
            <a:extLst>
              <a:ext uri="{FF2B5EF4-FFF2-40B4-BE49-F238E27FC236}">
                <a16:creationId xmlns:a16="http://schemas.microsoft.com/office/drawing/2014/main" id="{23FDB479-9E48-4A92-B237-1701071DD015}"/>
              </a:ext>
            </a:extLst>
          </p:cNvPr>
          <p:cNvSpPr txBox="1">
            <a:spLocks noChangeArrowheads="1"/>
          </p:cNvSpPr>
          <p:nvPr/>
        </p:nvSpPr>
        <p:spPr bwMode="auto">
          <a:xfrm>
            <a:off x="914400" y="1001713"/>
            <a:ext cx="23622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b="1">
                <a:solidFill>
                  <a:srgbClr val="FF0000"/>
                </a:solidFill>
                <a:latin typeface="Times New Roman" panose="02020603050405020304" pitchFamily="18" charset="0"/>
                <a:ea typeface="黑体" panose="02010609060101010101" pitchFamily="49" charset="-122"/>
              </a:rPr>
              <a:t>例</a:t>
            </a:r>
            <a:r>
              <a:rPr kumimoji="1" lang="en-US" altLang="zh-CN" sz="2800" b="1">
                <a:solidFill>
                  <a:srgbClr val="FF0000"/>
                </a:solidFill>
                <a:latin typeface="Times New Roman" panose="02020603050405020304" pitchFamily="18" charset="0"/>
                <a:ea typeface="黑体" panose="02010609060101010101" pitchFamily="49" charset="-122"/>
              </a:rPr>
              <a:t>2</a:t>
            </a:r>
            <a:r>
              <a:rPr kumimoji="1" lang="en-US" altLang="zh-CN" sz="2800" b="1">
                <a:latin typeface="Times New Roman" panose="02020603050405020304" pitchFamily="18" charset="0"/>
                <a:ea typeface="黑体" panose="02010609060101010101" pitchFamily="49" charset="-122"/>
              </a:rPr>
              <a:t>     </a:t>
            </a:r>
          </a:p>
        </p:txBody>
      </p:sp>
      <p:sp>
        <p:nvSpPr>
          <p:cNvPr id="104451" name="Text Box 3">
            <a:extLst>
              <a:ext uri="{FF2B5EF4-FFF2-40B4-BE49-F238E27FC236}">
                <a16:creationId xmlns:a16="http://schemas.microsoft.com/office/drawing/2014/main" id="{DB6C80B9-E631-43F8-A25A-A0BCA476103A}"/>
              </a:ext>
            </a:extLst>
          </p:cNvPr>
          <p:cNvSpPr txBox="1">
            <a:spLocks noChangeArrowheads="1"/>
          </p:cNvSpPr>
          <p:nvPr/>
        </p:nvSpPr>
        <p:spPr bwMode="auto">
          <a:xfrm>
            <a:off x="914400" y="1905000"/>
            <a:ext cx="1143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b="1">
                <a:latin typeface="Times New Roman" panose="02020603050405020304" pitchFamily="18" charset="0"/>
                <a:ea typeface="黑体" panose="02010609060101010101" pitchFamily="49" charset="-122"/>
              </a:rPr>
              <a:t>解</a:t>
            </a:r>
          </a:p>
        </p:txBody>
      </p:sp>
      <p:sp>
        <p:nvSpPr>
          <p:cNvPr id="104453" name="Text Box 5">
            <a:extLst>
              <a:ext uri="{FF2B5EF4-FFF2-40B4-BE49-F238E27FC236}">
                <a16:creationId xmlns:a16="http://schemas.microsoft.com/office/drawing/2014/main" id="{B5B4CED7-8CF2-42EC-AD76-87BA731A6B88}"/>
              </a:ext>
            </a:extLst>
          </p:cNvPr>
          <p:cNvSpPr txBox="1">
            <a:spLocks noChangeArrowheads="1"/>
          </p:cNvSpPr>
          <p:nvPr/>
        </p:nvSpPr>
        <p:spPr bwMode="auto">
          <a:xfrm>
            <a:off x="1585913" y="1905000"/>
            <a:ext cx="673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latin typeface="Times New Roman" panose="02020603050405020304" pitchFamily="18" charset="0"/>
              </a:rPr>
              <a:t>积分路径</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圆心在原点圆</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的参数方程为</a:t>
            </a:r>
          </a:p>
        </p:txBody>
      </p:sp>
      <p:graphicFrame>
        <p:nvGraphicFramePr>
          <p:cNvPr id="104454" name="Object 6">
            <a:extLst>
              <a:ext uri="{FF2B5EF4-FFF2-40B4-BE49-F238E27FC236}">
                <a16:creationId xmlns:a16="http://schemas.microsoft.com/office/drawing/2014/main" id="{E318A0A1-554A-4D7A-AB06-7FA5E6287D81}"/>
              </a:ext>
            </a:extLst>
          </p:cNvPr>
          <p:cNvGraphicFramePr>
            <a:graphicFrameLocks noChangeAspect="1"/>
          </p:cNvGraphicFramePr>
          <p:nvPr/>
        </p:nvGraphicFramePr>
        <p:xfrm>
          <a:off x="1258888" y="2565400"/>
          <a:ext cx="4667250" cy="588963"/>
        </p:xfrm>
        <a:graphic>
          <a:graphicData uri="http://schemas.openxmlformats.org/presentationml/2006/ole">
            <mc:AlternateContent xmlns:mc="http://schemas.openxmlformats.org/markup-compatibility/2006">
              <mc:Choice xmlns:v="urn:schemas-microsoft-com:vml" Requires="v">
                <p:oleObj spid="_x0000_s104517" name="Equation" r:id="rId3" imgW="3022560" imgH="380880" progId="Equation.DSMT4">
                  <p:embed/>
                </p:oleObj>
              </mc:Choice>
              <mc:Fallback>
                <p:oleObj name="Equation" r:id="rId3" imgW="3022560" imgH="38088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565400"/>
                        <a:ext cx="4667250"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55" name="Object 7">
            <a:extLst>
              <a:ext uri="{FF2B5EF4-FFF2-40B4-BE49-F238E27FC236}">
                <a16:creationId xmlns:a16="http://schemas.microsoft.com/office/drawing/2014/main" id="{3E311AA0-D8E2-4743-A7C9-F7198EE94F27}"/>
              </a:ext>
            </a:extLst>
          </p:cNvPr>
          <p:cNvGraphicFramePr>
            <a:graphicFrameLocks noChangeAspect="1"/>
          </p:cNvGraphicFramePr>
          <p:nvPr/>
        </p:nvGraphicFramePr>
        <p:xfrm>
          <a:off x="3995738" y="3357563"/>
          <a:ext cx="1879600" cy="419100"/>
        </p:xfrm>
        <a:graphic>
          <a:graphicData uri="http://schemas.openxmlformats.org/presentationml/2006/ole">
            <mc:AlternateContent xmlns:mc="http://schemas.openxmlformats.org/markup-compatibility/2006">
              <mc:Choice xmlns:v="urn:schemas-microsoft-com:vml" Requires="v">
                <p:oleObj spid="_x0000_s104518" name="Equation" r:id="rId5" imgW="1879560" imgH="419040" progId="Equation.3">
                  <p:embed/>
                </p:oleObj>
              </mc:Choice>
              <mc:Fallback>
                <p:oleObj name="Equation" r:id="rId5" imgW="1879560" imgH="4190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738" y="3357563"/>
                        <a:ext cx="18796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56" name="Object 8">
            <a:extLst>
              <a:ext uri="{FF2B5EF4-FFF2-40B4-BE49-F238E27FC236}">
                <a16:creationId xmlns:a16="http://schemas.microsoft.com/office/drawing/2014/main" id="{DE06C2B0-B4E0-4827-A3B3-44C0BB17DCBF}"/>
              </a:ext>
            </a:extLst>
          </p:cNvPr>
          <p:cNvGraphicFramePr>
            <a:graphicFrameLocks noChangeAspect="1"/>
          </p:cNvGraphicFramePr>
          <p:nvPr/>
        </p:nvGraphicFramePr>
        <p:xfrm>
          <a:off x="1116013" y="4127500"/>
          <a:ext cx="1079500" cy="719138"/>
        </p:xfrm>
        <a:graphic>
          <a:graphicData uri="http://schemas.openxmlformats.org/presentationml/2006/ole">
            <mc:AlternateContent xmlns:mc="http://schemas.openxmlformats.org/markup-compatibility/2006">
              <mc:Choice xmlns:v="urn:schemas-microsoft-com:vml" Requires="v">
                <p:oleObj spid="_x0000_s104519" name="Equation" r:id="rId7" imgW="380880" imgH="253800" progId="Equation.DSMT4">
                  <p:embed/>
                </p:oleObj>
              </mc:Choice>
              <mc:Fallback>
                <p:oleObj name="Equation" r:id="rId7" imgW="380880" imgH="2538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013" y="4127500"/>
                        <a:ext cx="1079500"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457" name="Object 9">
            <a:extLst>
              <a:ext uri="{FF2B5EF4-FFF2-40B4-BE49-F238E27FC236}">
                <a16:creationId xmlns:a16="http://schemas.microsoft.com/office/drawing/2014/main" id="{99E91CF0-309E-49CF-ACD0-44F0DEC4E688}"/>
              </a:ext>
            </a:extLst>
          </p:cNvPr>
          <p:cNvGraphicFramePr>
            <a:graphicFrameLocks noChangeAspect="1"/>
          </p:cNvGraphicFramePr>
          <p:nvPr/>
        </p:nvGraphicFramePr>
        <p:xfrm>
          <a:off x="2382838" y="4076700"/>
          <a:ext cx="2260600" cy="698500"/>
        </p:xfrm>
        <a:graphic>
          <a:graphicData uri="http://schemas.openxmlformats.org/presentationml/2006/ole">
            <mc:AlternateContent xmlns:mc="http://schemas.openxmlformats.org/markup-compatibility/2006">
              <mc:Choice xmlns:v="urn:schemas-microsoft-com:vml" Requires="v">
                <p:oleObj spid="_x0000_s104520" name="Equation" r:id="rId9" imgW="2260440" imgH="698400" progId="Equation.3">
                  <p:embed/>
                </p:oleObj>
              </mc:Choice>
              <mc:Fallback>
                <p:oleObj name="Equation" r:id="rId9" imgW="2260440" imgH="6984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82838" y="4076700"/>
                        <a:ext cx="22606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59" name="Object 11">
            <a:extLst>
              <a:ext uri="{FF2B5EF4-FFF2-40B4-BE49-F238E27FC236}">
                <a16:creationId xmlns:a16="http://schemas.microsoft.com/office/drawing/2014/main" id="{6B6284F3-BC3E-47D4-AD0B-A1736D676DAA}"/>
              </a:ext>
            </a:extLst>
          </p:cNvPr>
          <p:cNvGraphicFramePr>
            <a:graphicFrameLocks noChangeAspect="1"/>
          </p:cNvGraphicFramePr>
          <p:nvPr/>
        </p:nvGraphicFramePr>
        <p:xfrm>
          <a:off x="2270125" y="5348288"/>
          <a:ext cx="3670300" cy="673100"/>
        </p:xfrm>
        <a:graphic>
          <a:graphicData uri="http://schemas.openxmlformats.org/presentationml/2006/ole">
            <mc:AlternateContent xmlns:mc="http://schemas.openxmlformats.org/markup-compatibility/2006">
              <mc:Choice xmlns:v="urn:schemas-microsoft-com:vml" Requires="v">
                <p:oleObj spid="_x0000_s104521" name="Equation" r:id="rId11" imgW="3670200" imgH="672840" progId="Equation.3">
                  <p:embed/>
                </p:oleObj>
              </mc:Choice>
              <mc:Fallback>
                <p:oleObj name="Equation" r:id="rId11" imgW="3670200" imgH="67284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70125" y="5348288"/>
                        <a:ext cx="36703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60" name="Object 12">
            <a:extLst>
              <a:ext uri="{FF2B5EF4-FFF2-40B4-BE49-F238E27FC236}">
                <a16:creationId xmlns:a16="http://schemas.microsoft.com/office/drawing/2014/main" id="{267D0E45-26B5-4EA3-854A-CCB0D0F8A0BC}"/>
              </a:ext>
            </a:extLst>
          </p:cNvPr>
          <p:cNvGraphicFramePr>
            <a:graphicFrameLocks noChangeAspect="1"/>
          </p:cNvGraphicFramePr>
          <p:nvPr/>
        </p:nvGraphicFramePr>
        <p:xfrm>
          <a:off x="2268538" y="6135688"/>
          <a:ext cx="571500" cy="317500"/>
        </p:xfrm>
        <a:graphic>
          <a:graphicData uri="http://schemas.openxmlformats.org/presentationml/2006/ole">
            <mc:AlternateContent xmlns:mc="http://schemas.openxmlformats.org/markup-compatibility/2006">
              <mc:Choice xmlns:v="urn:schemas-microsoft-com:vml" Requires="v">
                <p:oleObj spid="_x0000_s104522" name="Equation" r:id="rId13" imgW="571320" imgH="317160" progId="Equation.3">
                  <p:embed/>
                </p:oleObj>
              </mc:Choice>
              <mc:Fallback>
                <p:oleObj name="Equation" r:id="rId13" imgW="571320" imgH="31716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68538" y="6135688"/>
                        <a:ext cx="5715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4462" name="Group 14">
            <a:extLst>
              <a:ext uri="{FF2B5EF4-FFF2-40B4-BE49-F238E27FC236}">
                <a16:creationId xmlns:a16="http://schemas.microsoft.com/office/drawing/2014/main" id="{9ABC5BF7-E9FE-48AF-9ECB-78EA2CBF6A03}"/>
              </a:ext>
            </a:extLst>
          </p:cNvPr>
          <p:cNvGrpSpPr>
            <a:grpSpLocks noChangeAspect="1"/>
          </p:cNvGrpSpPr>
          <p:nvPr/>
        </p:nvGrpSpPr>
        <p:grpSpPr bwMode="auto">
          <a:xfrm>
            <a:off x="1797050" y="908050"/>
            <a:ext cx="5765800" cy="674688"/>
            <a:chOff x="1132" y="616"/>
            <a:chExt cx="3632" cy="425"/>
          </a:xfrm>
        </p:grpSpPr>
        <p:sp>
          <p:nvSpPr>
            <p:cNvPr id="104461" name="AutoShape 13">
              <a:extLst>
                <a:ext uri="{FF2B5EF4-FFF2-40B4-BE49-F238E27FC236}">
                  <a16:creationId xmlns:a16="http://schemas.microsoft.com/office/drawing/2014/main" id="{B7A0F4C1-C0BC-4969-9069-037E1437F737}"/>
                </a:ext>
              </a:extLst>
            </p:cNvPr>
            <p:cNvSpPr>
              <a:spLocks noChangeAspect="1" noChangeArrowheads="1" noTextEdit="1"/>
            </p:cNvSpPr>
            <p:nvPr/>
          </p:nvSpPr>
          <p:spPr bwMode="auto">
            <a:xfrm>
              <a:off x="1132" y="629"/>
              <a:ext cx="3632"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4463" name="Line 15">
              <a:extLst>
                <a:ext uri="{FF2B5EF4-FFF2-40B4-BE49-F238E27FC236}">
                  <a16:creationId xmlns:a16="http://schemas.microsoft.com/office/drawing/2014/main" id="{0C6B54F2-DDCC-4463-933F-DBD04FA27BC9}"/>
                </a:ext>
              </a:extLst>
            </p:cNvPr>
            <p:cNvSpPr>
              <a:spLocks noChangeShapeType="1"/>
            </p:cNvSpPr>
            <p:nvPr/>
          </p:nvSpPr>
          <p:spPr bwMode="auto">
            <a:xfrm>
              <a:off x="1846" y="694"/>
              <a:ext cx="0" cy="24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64" name="Line 16">
              <a:extLst>
                <a:ext uri="{FF2B5EF4-FFF2-40B4-BE49-F238E27FC236}">
                  <a16:creationId xmlns:a16="http://schemas.microsoft.com/office/drawing/2014/main" id="{CCA5D7F9-AC7F-4EA7-A2F1-0C67FDF1B37A}"/>
                </a:ext>
              </a:extLst>
            </p:cNvPr>
            <p:cNvSpPr>
              <a:spLocks noChangeShapeType="1"/>
            </p:cNvSpPr>
            <p:nvPr/>
          </p:nvSpPr>
          <p:spPr bwMode="auto">
            <a:xfrm>
              <a:off x="1978" y="694"/>
              <a:ext cx="0" cy="24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65" name="Line 17">
              <a:extLst>
                <a:ext uri="{FF2B5EF4-FFF2-40B4-BE49-F238E27FC236}">
                  <a16:creationId xmlns:a16="http://schemas.microsoft.com/office/drawing/2014/main" id="{A5D45B72-E9C6-472C-A66D-172FCAEE9964}"/>
                </a:ext>
              </a:extLst>
            </p:cNvPr>
            <p:cNvSpPr>
              <a:spLocks noChangeShapeType="1"/>
            </p:cNvSpPr>
            <p:nvPr/>
          </p:nvSpPr>
          <p:spPr bwMode="auto">
            <a:xfrm>
              <a:off x="3927" y="694"/>
              <a:ext cx="0" cy="24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66" name="Line 18">
              <a:extLst>
                <a:ext uri="{FF2B5EF4-FFF2-40B4-BE49-F238E27FC236}">
                  <a16:creationId xmlns:a16="http://schemas.microsoft.com/office/drawing/2014/main" id="{B80B0564-323D-4B5B-9D14-A21AA1B43BF8}"/>
                </a:ext>
              </a:extLst>
            </p:cNvPr>
            <p:cNvSpPr>
              <a:spLocks noChangeShapeType="1"/>
            </p:cNvSpPr>
            <p:nvPr/>
          </p:nvSpPr>
          <p:spPr bwMode="auto">
            <a:xfrm>
              <a:off x="4060" y="694"/>
              <a:ext cx="0" cy="24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67" name="Rectangle 19">
              <a:extLst>
                <a:ext uri="{FF2B5EF4-FFF2-40B4-BE49-F238E27FC236}">
                  <a16:creationId xmlns:a16="http://schemas.microsoft.com/office/drawing/2014/main" id="{56522442-FF9A-4234-837B-E9F7AFE9EDF3}"/>
                </a:ext>
              </a:extLst>
            </p:cNvPr>
            <p:cNvSpPr>
              <a:spLocks noChangeArrowheads="1"/>
            </p:cNvSpPr>
            <p:nvPr/>
          </p:nvSpPr>
          <p:spPr bwMode="auto">
            <a:xfrm>
              <a:off x="4465" y="677"/>
              <a:ext cx="28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04468" name="Rectangle 20">
              <a:extLst>
                <a:ext uri="{FF2B5EF4-FFF2-40B4-BE49-F238E27FC236}">
                  <a16:creationId xmlns:a16="http://schemas.microsoft.com/office/drawing/2014/main" id="{1B1CC987-6148-41BE-B677-D7A021AC6C05}"/>
                </a:ext>
              </a:extLst>
            </p:cNvPr>
            <p:cNvSpPr>
              <a:spLocks noChangeArrowheads="1"/>
            </p:cNvSpPr>
            <p:nvPr/>
          </p:nvSpPr>
          <p:spPr bwMode="auto">
            <a:xfrm>
              <a:off x="4423" y="677"/>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04469" name="Rectangle 21">
              <a:extLst>
                <a:ext uri="{FF2B5EF4-FFF2-40B4-BE49-F238E27FC236}">
                  <a16:creationId xmlns:a16="http://schemas.microsoft.com/office/drawing/2014/main" id="{93553C56-2315-4A7A-B087-EEAECBE23339}"/>
                </a:ext>
              </a:extLst>
            </p:cNvPr>
            <p:cNvSpPr>
              <a:spLocks noChangeArrowheads="1"/>
            </p:cNvSpPr>
            <p:nvPr/>
          </p:nvSpPr>
          <p:spPr bwMode="auto">
            <a:xfrm>
              <a:off x="4311" y="677"/>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2</a:t>
              </a:r>
              <a:endParaRPr lang="en-US" altLang="zh-CN"/>
            </a:p>
          </p:txBody>
        </p:sp>
        <p:sp>
          <p:nvSpPr>
            <p:cNvPr id="104470" name="Rectangle 22">
              <a:extLst>
                <a:ext uri="{FF2B5EF4-FFF2-40B4-BE49-F238E27FC236}">
                  <a16:creationId xmlns:a16="http://schemas.microsoft.com/office/drawing/2014/main" id="{A8165ED5-0525-49E5-84B5-078946374CA7}"/>
                </a:ext>
              </a:extLst>
            </p:cNvPr>
            <p:cNvSpPr>
              <a:spLocks noChangeArrowheads="1"/>
            </p:cNvSpPr>
            <p:nvPr/>
          </p:nvSpPr>
          <p:spPr bwMode="auto">
            <a:xfrm>
              <a:off x="3337" y="677"/>
              <a:ext cx="1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04471" name="Rectangle 23">
              <a:extLst>
                <a:ext uri="{FF2B5EF4-FFF2-40B4-BE49-F238E27FC236}">
                  <a16:creationId xmlns:a16="http://schemas.microsoft.com/office/drawing/2014/main" id="{262CAD8E-E65E-44C8-AFF8-B4746E12B4FF}"/>
                </a:ext>
              </a:extLst>
            </p:cNvPr>
            <p:cNvSpPr>
              <a:spLocks noChangeArrowheads="1"/>
            </p:cNvSpPr>
            <p:nvPr/>
          </p:nvSpPr>
          <p:spPr bwMode="auto">
            <a:xfrm>
              <a:off x="3284" y="677"/>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04472" name="Rectangle 24">
              <a:extLst>
                <a:ext uri="{FF2B5EF4-FFF2-40B4-BE49-F238E27FC236}">
                  <a16:creationId xmlns:a16="http://schemas.microsoft.com/office/drawing/2014/main" id="{FFE376D9-A52B-4B64-AA72-FCA13658AE66}"/>
                </a:ext>
              </a:extLst>
            </p:cNvPr>
            <p:cNvSpPr>
              <a:spLocks noChangeArrowheads="1"/>
            </p:cNvSpPr>
            <p:nvPr/>
          </p:nvSpPr>
          <p:spPr bwMode="auto">
            <a:xfrm>
              <a:off x="2994" y="677"/>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04473" name="Rectangle 25">
              <a:extLst>
                <a:ext uri="{FF2B5EF4-FFF2-40B4-BE49-F238E27FC236}">
                  <a16:creationId xmlns:a16="http://schemas.microsoft.com/office/drawing/2014/main" id="{CA35E453-F400-40B9-9B71-C9BA75BBB77A}"/>
                </a:ext>
              </a:extLst>
            </p:cNvPr>
            <p:cNvSpPr>
              <a:spLocks noChangeArrowheads="1"/>
            </p:cNvSpPr>
            <p:nvPr/>
          </p:nvSpPr>
          <p:spPr bwMode="auto">
            <a:xfrm>
              <a:off x="2788" y="677"/>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04474" name="Rectangle 26">
              <a:extLst>
                <a:ext uri="{FF2B5EF4-FFF2-40B4-BE49-F238E27FC236}">
                  <a16:creationId xmlns:a16="http://schemas.microsoft.com/office/drawing/2014/main" id="{B43078A4-107B-4F7A-B18E-BE6EC864F385}"/>
                </a:ext>
              </a:extLst>
            </p:cNvPr>
            <p:cNvSpPr>
              <a:spLocks noChangeArrowheads="1"/>
            </p:cNvSpPr>
            <p:nvPr/>
          </p:nvSpPr>
          <p:spPr bwMode="auto">
            <a:xfrm>
              <a:off x="2259" y="677"/>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04475" name="Rectangle 27">
              <a:extLst>
                <a:ext uri="{FF2B5EF4-FFF2-40B4-BE49-F238E27FC236}">
                  <a16:creationId xmlns:a16="http://schemas.microsoft.com/office/drawing/2014/main" id="{CF81B219-CF8C-4FF6-8584-7885CD8601A7}"/>
                </a:ext>
              </a:extLst>
            </p:cNvPr>
            <p:cNvSpPr>
              <a:spLocks noChangeArrowheads="1"/>
            </p:cNvSpPr>
            <p:nvPr/>
          </p:nvSpPr>
          <p:spPr bwMode="auto">
            <a:xfrm>
              <a:off x="2214" y="677"/>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04476" name="Rectangle 28">
              <a:extLst>
                <a:ext uri="{FF2B5EF4-FFF2-40B4-BE49-F238E27FC236}">
                  <a16:creationId xmlns:a16="http://schemas.microsoft.com/office/drawing/2014/main" id="{671D8143-AD7E-4D43-B9C0-ADFAEEC49898}"/>
                </a:ext>
              </a:extLst>
            </p:cNvPr>
            <p:cNvSpPr>
              <a:spLocks noChangeArrowheads="1"/>
            </p:cNvSpPr>
            <p:nvPr/>
          </p:nvSpPr>
          <p:spPr bwMode="auto">
            <a:xfrm>
              <a:off x="1990" y="677"/>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d</a:t>
              </a:r>
              <a:endParaRPr lang="en-US" altLang="zh-CN"/>
            </a:p>
          </p:txBody>
        </p:sp>
        <p:sp>
          <p:nvSpPr>
            <p:cNvPr id="104477" name="Rectangle 29">
              <a:extLst>
                <a:ext uri="{FF2B5EF4-FFF2-40B4-BE49-F238E27FC236}">
                  <a16:creationId xmlns:a16="http://schemas.microsoft.com/office/drawing/2014/main" id="{AAB3EC57-FCDB-4583-BADD-A0439A59894E}"/>
                </a:ext>
              </a:extLst>
            </p:cNvPr>
            <p:cNvSpPr>
              <a:spLocks noChangeArrowheads="1"/>
            </p:cNvSpPr>
            <p:nvPr/>
          </p:nvSpPr>
          <p:spPr bwMode="auto">
            <a:xfrm>
              <a:off x="1582" y="677"/>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04478" name="Rectangle 30">
              <a:extLst>
                <a:ext uri="{FF2B5EF4-FFF2-40B4-BE49-F238E27FC236}">
                  <a16:creationId xmlns:a16="http://schemas.microsoft.com/office/drawing/2014/main" id="{5C58C0E8-9C9B-4BDA-B2C6-314A1D50DDB3}"/>
                </a:ext>
              </a:extLst>
            </p:cNvPr>
            <p:cNvSpPr>
              <a:spLocks noChangeArrowheads="1"/>
            </p:cNvSpPr>
            <p:nvPr/>
          </p:nvSpPr>
          <p:spPr bwMode="auto">
            <a:xfrm>
              <a:off x="4126" y="652"/>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104479" name="Rectangle 31">
              <a:extLst>
                <a:ext uri="{FF2B5EF4-FFF2-40B4-BE49-F238E27FC236}">
                  <a16:creationId xmlns:a16="http://schemas.microsoft.com/office/drawing/2014/main" id="{78A54E6F-6C88-4F70-A0DF-7257529C2DCF}"/>
                </a:ext>
              </a:extLst>
            </p:cNvPr>
            <p:cNvSpPr>
              <a:spLocks noChangeArrowheads="1"/>
            </p:cNvSpPr>
            <p:nvPr/>
          </p:nvSpPr>
          <p:spPr bwMode="auto">
            <a:xfrm>
              <a:off x="1638" y="616"/>
              <a:ext cx="9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4200" b="1">
                  <a:solidFill>
                    <a:srgbClr val="000000"/>
                  </a:solidFill>
                  <a:latin typeface="Symbol" panose="05050102010706020507" pitchFamily="18" charset="2"/>
                </a:rPr>
                <a:t>ò</a:t>
              </a:r>
              <a:endParaRPr lang="en-US" altLang="zh-CN"/>
            </a:p>
          </p:txBody>
        </p:sp>
        <p:sp>
          <p:nvSpPr>
            <p:cNvPr id="104480" name="Rectangle 32">
              <a:extLst>
                <a:ext uri="{FF2B5EF4-FFF2-40B4-BE49-F238E27FC236}">
                  <a16:creationId xmlns:a16="http://schemas.microsoft.com/office/drawing/2014/main" id="{56DF583C-F31F-43D7-9BA6-1CE23CF5AE4D}"/>
                </a:ext>
              </a:extLst>
            </p:cNvPr>
            <p:cNvSpPr>
              <a:spLocks noChangeArrowheads="1"/>
            </p:cNvSpPr>
            <p:nvPr/>
          </p:nvSpPr>
          <p:spPr bwMode="auto">
            <a:xfrm>
              <a:off x="3952" y="677"/>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04481" name="Rectangle 33">
              <a:extLst>
                <a:ext uri="{FF2B5EF4-FFF2-40B4-BE49-F238E27FC236}">
                  <a16:creationId xmlns:a16="http://schemas.microsoft.com/office/drawing/2014/main" id="{AC41B195-4A88-4392-A1A9-5CA044EC04C6}"/>
                </a:ext>
              </a:extLst>
            </p:cNvPr>
            <p:cNvSpPr>
              <a:spLocks noChangeArrowheads="1"/>
            </p:cNvSpPr>
            <p:nvPr/>
          </p:nvSpPr>
          <p:spPr bwMode="auto">
            <a:xfrm>
              <a:off x="2833" y="677"/>
              <a:ext cx="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l</a:t>
              </a:r>
              <a:endParaRPr lang="en-US" altLang="zh-CN"/>
            </a:p>
          </p:txBody>
        </p:sp>
        <p:sp>
          <p:nvSpPr>
            <p:cNvPr id="104482" name="Rectangle 34">
              <a:extLst>
                <a:ext uri="{FF2B5EF4-FFF2-40B4-BE49-F238E27FC236}">
                  <a16:creationId xmlns:a16="http://schemas.microsoft.com/office/drawing/2014/main" id="{C1A9F9FA-0C5A-45F7-B0A8-5B6AF1D2DDDF}"/>
                </a:ext>
              </a:extLst>
            </p:cNvPr>
            <p:cNvSpPr>
              <a:spLocks noChangeArrowheads="1"/>
            </p:cNvSpPr>
            <p:nvPr/>
          </p:nvSpPr>
          <p:spPr bwMode="auto">
            <a:xfrm>
              <a:off x="2116" y="677"/>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04483" name="Rectangle 35">
              <a:extLst>
                <a:ext uri="{FF2B5EF4-FFF2-40B4-BE49-F238E27FC236}">
                  <a16:creationId xmlns:a16="http://schemas.microsoft.com/office/drawing/2014/main" id="{0E2260AF-1B20-49BE-B552-8F5A0A3E60E3}"/>
                </a:ext>
              </a:extLst>
            </p:cNvPr>
            <p:cNvSpPr>
              <a:spLocks noChangeArrowheads="1"/>
            </p:cNvSpPr>
            <p:nvPr/>
          </p:nvSpPr>
          <p:spPr bwMode="auto">
            <a:xfrm>
              <a:off x="1871" y="677"/>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04484" name="Rectangle 36">
              <a:extLst>
                <a:ext uri="{FF2B5EF4-FFF2-40B4-BE49-F238E27FC236}">
                  <a16:creationId xmlns:a16="http://schemas.microsoft.com/office/drawing/2014/main" id="{2A38EAA0-0718-47A1-8406-4008A11A6626}"/>
                </a:ext>
              </a:extLst>
            </p:cNvPr>
            <p:cNvSpPr>
              <a:spLocks noChangeArrowheads="1"/>
            </p:cNvSpPr>
            <p:nvPr/>
          </p:nvSpPr>
          <p:spPr bwMode="auto">
            <a:xfrm>
              <a:off x="1710" y="878"/>
              <a:ext cx="3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l</a:t>
              </a:r>
              <a:endParaRPr lang="en-US" altLang="zh-CN"/>
            </a:p>
          </p:txBody>
        </p:sp>
        <p:sp>
          <p:nvSpPr>
            <p:cNvPr id="104485" name="Rectangle 37">
              <a:extLst>
                <a:ext uri="{FF2B5EF4-FFF2-40B4-BE49-F238E27FC236}">
                  <a16:creationId xmlns:a16="http://schemas.microsoft.com/office/drawing/2014/main" id="{045ED482-6F60-46B2-BEA4-715050585F7C}"/>
                </a:ext>
              </a:extLst>
            </p:cNvPr>
            <p:cNvSpPr>
              <a:spLocks noChangeArrowheads="1"/>
            </p:cNvSpPr>
            <p:nvPr/>
          </p:nvSpPr>
          <p:spPr bwMode="auto">
            <a:xfrm>
              <a:off x="3477" y="684"/>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圆周</a:t>
              </a:r>
              <a:endParaRPr lang="zh-CN" altLang="en-US">
                <a:latin typeface="仿宋_GB2312" pitchFamily="49" charset="-122"/>
              </a:endParaRPr>
            </a:p>
          </p:txBody>
        </p:sp>
        <p:sp>
          <p:nvSpPr>
            <p:cNvPr id="104486" name="Rectangle 38">
              <a:extLst>
                <a:ext uri="{FF2B5EF4-FFF2-40B4-BE49-F238E27FC236}">
                  <a16:creationId xmlns:a16="http://schemas.microsoft.com/office/drawing/2014/main" id="{DD30649F-2889-4F8E-8B6E-4FD27BE13E16}"/>
                </a:ext>
              </a:extLst>
            </p:cNvPr>
            <p:cNvSpPr>
              <a:spLocks noChangeArrowheads="1"/>
            </p:cNvSpPr>
            <p:nvPr/>
          </p:nvSpPr>
          <p:spPr bwMode="auto">
            <a:xfrm>
              <a:off x="3033" y="684"/>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宋体" panose="02010600030101010101" pitchFamily="2" charset="-122"/>
                  <a:ea typeface="宋体" panose="02010600030101010101" pitchFamily="2" charset="-122"/>
                </a:rPr>
                <a:t>为</a:t>
              </a:r>
              <a:endParaRPr lang="zh-CN" altLang="en-US"/>
            </a:p>
          </p:txBody>
        </p:sp>
        <p:sp>
          <p:nvSpPr>
            <p:cNvPr id="104487" name="Rectangle 39">
              <a:extLst>
                <a:ext uri="{FF2B5EF4-FFF2-40B4-BE49-F238E27FC236}">
                  <a16:creationId xmlns:a16="http://schemas.microsoft.com/office/drawing/2014/main" id="{E3D266F4-4423-42E9-84B1-D894BC173161}"/>
                </a:ext>
              </a:extLst>
            </p:cNvPr>
            <p:cNvSpPr>
              <a:spLocks noChangeArrowheads="1"/>
            </p:cNvSpPr>
            <p:nvPr/>
          </p:nvSpPr>
          <p:spPr bwMode="auto">
            <a:xfrm>
              <a:off x="2361" y="684"/>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其中</a:t>
              </a:r>
              <a:endParaRPr lang="zh-CN" altLang="en-US">
                <a:latin typeface="仿宋_GB2312" pitchFamily="49" charset="-122"/>
              </a:endParaRPr>
            </a:p>
          </p:txBody>
        </p:sp>
        <p:sp>
          <p:nvSpPr>
            <p:cNvPr id="104488" name="Rectangle 40">
              <a:extLst>
                <a:ext uri="{FF2B5EF4-FFF2-40B4-BE49-F238E27FC236}">
                  <a16:creationId xmlns:a16="http://schemas.microsoft.com/office/drawing/2014/main" id="{2437729D-D9D7-4568-A646-C1FEDBACE384}"/>
                </a:ext>
              </a:extLst>
            </p:cNvPr>
            <p:cNvSpPr>
              <a:spLocks noChangeArrowheads="1"/>
            </p:cNvSpPr>
            <p:nvPr/>
          </p:nvSpPr>
          <p:spPr bwMode="auto">
            <a:xfrm>
              <a:off x="1138" y="684"/>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计算</a:t>
              </a:r>
              <a:endParaRPr lang="zh-CN" altLang="en-US">
                <a:latin typeface="仿宋_GB2312" pitchFamily="49" charset="-122"/>
              </a:endParaRPr>
            </a:p>
          </p:txBody>
        </p:sp>
      </p:grpSp>
      <p:grpSp>
        <p:nvGrpSpPr>
          <p:cNvPr id="104502" name="Group 54">
            <a:extLst>
              <a:ext uri="{FF2B5EF4-FFF2-40B4-BE49-F238E27FC236}">
                <a16:creationId xmlns:a16="http://schemas.microsoft.com/office/drawing/2014/main" id="{7323C30D-33DA-4D47-83AC-D811DC0012C6}"/>
              </a:ext>
            </a:extLst>
          </p:cNvPr>
          <p:cNvGrpSpPr>
            <a:grpSpLocks/>
          </p:cNvGrpSpPr>
          <p:nvPr/>
        </p:nvGrpSpPr>
        <p:grpSpPr bwMode="auto">
          <a:xfrm>
            <a:off x="6075363" y="3933825"/>
            <a:ext cx="2960687" cy="2520950"/>
            <a:chOff x="3606" y="2659"/>
            <a:chExt cx="1865" cy="1588"/>
          </a:xfrm>
        </p:grpSpPr>
        <p:sp>
          <p:nvSpPr>
            <p:cNvPr id="104490" name="Line 42">
              <a:extLst>
                <a:ext uri="{FF2B5EF4-FFF2-40B4-BE49-F238E27FC236}">
                  <a16:creationId xmlns:a16="http://schemas.microsoft.com/office/drawing/2014/main" id="{F31445E0-17B8-4C0C-B2D9-8165F697A6DD}"/>
                </a:ext>
              </a:extLst>
            </p:cNvPr>
            <p:cNvSpPr>
              <a:spLocks noChangeShapeType="1"/>
            </p:cNvSpPr>
            <p:nvPr/>
          </p:nvSpPr>
          <p:spPr bwMode="auto">
            <a:xfrm>
              <a:off x="3787" y="3929"/>
              <a:ext cx="15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04491" name="Line 43">
              <a:extLst>
                <a:ext uri="{FF2B5EF4-FFF2-40B4-BE49-F238E27FC236}">
                  <a16:creationId xmlns:a16="http://schemas.microsoft.com/office/drawing/2014/main" id="{A5FB2023-26F3-40F1-8E55-CBE668701D7B}"/>
                </a:ext>
              </a:extLst>
            </p:cNvPr>
            <p:cNvSpPr>
              <a:spLocks noChangeShapeType="1"/>
            </p:cNvSpPr>
            <p:nvPr/>
          </p:nvSpPr>
          <p:spPr bwMode="auto">
            <a:xfrm flipV="1">
              <a:off x="3918" y="2777"/>
              <a:ext cx="0" cy="127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104492" name="Object 44">
              <a:extLst>
                <a:ext uri="{FF2B5EF4-FFF2-40B4-BE49-F238E27FC236}">
                  <a16:creationId xmlns:a16="http://schemas.microsoft.com/office/drawing/2014/main" id="{43B0235A-B03F-462C-913B-72F65C6375FD}"/>
                </a:ext>
              </a:extLst>
            </p:cNvPr>
            <p:cNvGraphicFramePr>
              <a:graphicFrameLocks noChangeAspect="1"/>
            </p:cNvGraphicFramePr>
            <p:nvPr/>
          </p:nvGraphicFramePr>
          <p:xfrm>
            <a:off x="5366" y="3881"/>
            <a:ext cx="105" cy="100"/>
          </p:xfrm>
          <a:graphic>
            <a:graphicData uri="http://schemas.openxmlformats.org/presentationml/2006/ole">
              <mc:AlternateContent xmlns:mc="http://schemas.openxmlformats.org/markup-compatibility/2006">
                <mc:Choice xmlns:v="urn:schemas-microsoft-com:vml" Requires="v">
                  <p:oleObj spid="_x0000_s104523" name="Equation" r:id="rId15" imgW="253800" imgH="241200" progId="Equation.3">
                    <p:embed/>
                  </p:oleObj>
                </mc:Choice>
                <mc:Fallback>
                  <p:oleObj name="Equation" r:id="rId15" imgW="253800" imgH="241200" progId="Equation.3">
                    <p:embed/>
                    <p:pic>
                      <p:nvPicPr>
                        <p:cNvPr id="0" name="Object 4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66" y="3881"/>
                          <a:ext cx="105"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93" name="Object 45">
              <a:extLst>
                <a:ext uri="{FF2B5EF4-FFF2-40B4-BE49-F238E27FC236}">
                  <a16:creationId xmlns:a16="http://schemas.microsoft.com/office/drawing/2014/main" id="{849357C5-DC41-47A9-9F35-15253DEEF060}"/>
                </a:ext>
              </a:extLst>
            </p:cNvPr>
            <p:cNvGraphicFramePr>
              <a:graphicFrameLocks noChangeAspect="1"/>
            </p:cNvGraphicFramePr>
            <p:nvPr/>
          </p:nvGraphicFramePr>
          <p:xfrm>
            <a:off x="3878" y="2659"/>
            <a:ext cx="105" cy="132"/>
          </p:xfrm>
          <a:graphic>
            <a:graphicData uri="http://schemas.openxmlformats.org/presentationml/2006/ole">
              <mc:AlternateContent xmlns:mc="http://schemas.openxmlformats.org/markup-compatibility/2006">
                <mc:Choice xmlns:v="urn:schemas-microsoft-com:vml" Requires="v">
                  <p:oleObj spid="_x0000_s104524" name="Equation" r:id="rId17" imgW="253800" imgH="317160" progId="Equation.3">
                    <p:embed/>
                  </p:oleObj>
                </mc:Choice>
                <mc:Fallback>
                  <p:oleObj name="Equation" r:id="rId17" imgW="253800" imgH="317160" progId="Equation.3">
                    <p:embed/>
                    <p:pic>
                      <p:nvPicPr>
                        <p:cNvPr id="0" name="Object 4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78" y="2659"/>
                          <a:ext cx="105"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94" name="Object 46">
              <a:extLst>
                <a:ext uri="{FF2B5EF4-FFF2-40B4-BE49-F238E27FC236}">
                  <a16:creationId xmlns:a16="http://schemas.microsoft.com/office/drawing/2014/main" id="{E76FC4D6-51EA-40A3-A86E-0036D9CFC177}"/>
                </a:ext>
              </a:extLst>
            </p:cNvPr>
            <p:cNvGraphicFramePr>
              <a:graphicFrameLocks noChangeAspect="1"/>
            </p:cNvGraphicFramePr>
            <p:nvPr/>
          </p:nvGraphicFramePr>
          <p:xfrm>
            <a:off x="3835" y="3942"/>
            <a:ext cx="89" cy="100"/>
          </p:xfrm>
          <a:graphic>
            <a:graphicData uri="http://schemas.openxmlformats.org/presentationml/2006/ole">
              <mc:AlternateContent xmlns:mc="http://schemas.openxmlformats.org/markup-compatibility/2006">
                <mc:Choice xmlns:v="urn:schemas-microsoft-com:vml" Requires="v">
                  <p:oleObj spid="_x0000_s104525" name="Equation" r:id="rId19" imgW="215640" imgH="241200" progId="Equation.3">
                    <p:embed/>
                  </p:oleObj>
                </mc:Choice>
                <mc:Fallback>
                  <p:oleObj name="Equation" r:id="rId19" imgW="215640" imgH="241200" progId="Equation.3">
                    <p:embed/>
                    <p:pic>
                      <p:nvPicPr>
                        <p:cNvPr id="0" name="Object 4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35" y="3942"/>
                          <a:ext cx="89"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96" name="Object 48">
              <a:extLst>
                <a:ext uri="{FF2B5EF4-FFF2-40B4-BE49-F238E27FC236}">
                  <a16:creationId xmlns:a16="http://schemas.microsoft.com/office/drawing/2014/main" id="{772BD5DC-2E17-4250-B0E5-186F3120DDB5}"/>
                </a:ext>
              </a:extLst>
            </p:cNvPr>
            <p:cNvGraphicFramePr>
              <a:graphicFrameLocks noChangeAspect="1"/>
            </p:cNvGraphicFramePr>
            <p:nvPr/>
          </p:nvGraphicFramePr>
          <p:xfrm>
            <a:off x="4107" y="3974"/>
            <a:ext cx="64" cy="73"/>
          </p:xfrm>
          <a:graphic>
            <a:graphicData uri="http://schemas.openxmlformats.org/presentationml/2006/ole">
              <mc:AlternateContent xmlns:mc="http://schemas.openxmlformats.org/markup-compatibility/2006">
                <mc:Choice xmlns:v="urn:schemas-microsoft-com:vml" Requires="v">
                  <p:oleObj spid="_x0000_s104526" name="Equation" r:id="rId21" imgW="203040" imgH="228600" progId="Equation.3">
                    <p:embed/>
                  </p:oleObj>
                </mc:Choice>
                <mc:Fallback>
                  <p:oleObj name="Equation" r:id="rId21" imgW="203040" imgH="228600" progId="Equation.3">
                    <p:embed/>
                    <p:pic>
                      <p:nvPicPr>
                        <p:cNvPr id="0" name="Object 4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07" y="3974"/>
                          <a:ext cx="64" cy="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4500" name="Oval 52">
              <a:extLst>
                <a:ext uri="{FF2B5EF4-FFF2-40B4-BE49-F238E27FC236}">
                  <a16:creationId xmlns:a16="http://schemas.microsoft.com/office/drawing/2014/main" id="{43232E65-A291-4B37-B892-76F4B3FBFAF3}"/>
                </a:ext>
              </a:extLst>
            </p:cNvPr>
            <p:cNvSpPr>
              <a:spLocks noChangeArrowheads="1"/>
            </p:cNvSpPr>
            <p:nvPr/>
          </p:nvSpPr>
          <p:spPr bwMode="auto">
            <a:xfrm>
              <a:off x="3606" y="3623"/>
              <a:ext cx="624" cy="624"/>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04501" name="Line 53">
              <a:extLst>
                <a:ext uri="{FF2B5EF4-FFF2-40B4-BE49-F238E27FC236}">
                  <a16:creationId xmlns:a16="http://schemas.microsoft.com/office/drawing/2014/main" id="{2F4DFC8D-2B79-4AB8-9085-8A41B0E08F81}"/>
                </a:ext>
              </a:extLst>
            </p:cNvPr>
            <p:cNvSpPr>
              <a:spLocks noChangeShapeType="1"/>
            </p:cNvSpPr>
            <p:nvPr/>
          </p:nvSpPr>
          <p:spPr bwMode="auto">
            <a:xfrm>
              <a:off x="3915" y="3939"/>
              <a:ext cx="323" cy="0"/>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graphicFrame>
        <p:nvGraphicFramePr>
          <p:cNvPr id="104503" name="Object 55">
            <a:extLst>
              <a:ext uri="{FF2B5EF4-FFF2-40B4-BE49-F238E27FC236}">
                <a16:creationId xmlns:a16="http://schemas.microsoft.com/office/drawing/2014/main" id="{EAD5D77D-8173-4A84-9E11-EE59A7FAE2ED}"/>
              </a:ext>
            </a:extLst>
          </p:cNvPr>
          <p:cNvGraphicFramePr>
            <a:graphicFrameLocks noChangeAspect="1"/>
          </p:cNvGraphicFramePr>
          <p:nvPr/>
        </p:nvGraphicFramePr>
        <p:xfrm>
          <a:off x="6877050" y="6092825"/>
          <a:ext cx="936625" cy="382588"/>
        </p:xfrm>
        <a:graphic>
          <a:graphicData uri="http://schemas.openxmlformats.org/presentationml/2006/ole">
            <mc:AlternateContent xmlns:mc="http://schemas.openxmlformats.org/markup-compatibility/2006">
              <mc:Choice xmlns:v="urn:schemas-microsoft-com:vml" Requires="v">
                <p:oleObj spid="_x0000_s104527" name="Equation" r:id="rId23" imgW="1307880" imgH="533160" progId="Equation.DSMT4">
                  <p:embed/>
                </p:oleObj>
              </mc:Choice>
              <mc:Fallback>
                <p:oleObj name="Equation" r:id="rId23" imgW="1307880" imgH="533160" progId="Equation.DSMT4">
                  <p:embed/>
                  <p:pic>
                    <p:nvPicPr>
                      <p:cNvPr id="0" name="Object 5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877050" y="6092825"/>
                        <a:ext cx="936625" cy="38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504" name="Object 56">
            <a:extLst>
              <a:ext uri="{FF2B5EF4-FFF2-40B4-BE49-F238E27FC236}">
                <a16:creationId xmlns:a16="http://schemas.microsoft.com/office/drawing/2014/main" id="{4F63426D-2142-4218-A393-2874CD8A3568}"/>
              </a:ext>
            </a:extLst>
          </p:cNvPr>
          <p:cNvGraphicFramePr>
            <a:graphicFrameLocks noChangeAspect="1"/>
          </p:cNvGraphicFramePr>
          <p:nvPr/>
        </p:nvGraphicFramePr>
        <p:xfrm>
          <a:off x="6948488" y="5013325"/>
          <a:ext cx="1368425" cy="476250"/>
        </p:xfrm>
        <a:graphic>
          <a:graphicData uri="http://schemas.openxmlformats.org/presentationml/2006/ole">
            <mc:AlternateContent xmlns:mc="http://schemas.openxmlformats.org/markup-compatibility/2006">
              <mc:Choice xmlns:v="urn:schemas-microsoft-com:vml" Requires="v">
                <p:oleObj spid="_x0000_s104528" name="Equation" r:id="rId25" imgW="1498320" imgH="520560" progId="Equation.DSMT4">
                  <p:embed/>
                </p:oleObj>
              </mc:Choice>
              <mc:Fallback>
                <p:oleObj name="Equation" r:id="rId25" imgW="1498320" imgH="520560" progId="Equation.DSMT4">
                  <p:embed/>
                  <p:pic>
                    <p:nvPicPr>
                      <p:cNvPr id="0" name="Object 5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948488" y="5013325"/>
                        <a:ext cx="136842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4506" name="Group 58">
            <a:extLst>
              <a:ext uri="{FF2B5EF4-FFF2-40B4-BE49-F238E27FC236}">
                <a16:creationId xmlns:a16="http://schemas.microsoft.com/office/drawing/2014/main" id="{AB7D0AF6-679B-44BE-A6E4-A0A516F82329}"/>
              </a:ext>
            </a:extLst>
          </p:cNvPr>
          <p:cNvGrpSpPr>
            <a:grpSpLocks noChangeAspect="1"/>
          </p:cNvGrpSpPr>
          <p:nvPr/>
        </p:nvGrpSpPr>
        <p:grpSpPr bwMode="auto">
          <a:xfrm>
            <a:off x="2700338" y="4797425"/>
            <a:ext cx="1968500" cy="484188"/>
            <a:chOff x="2018" y="3088"/>
            <a:chExt cx="1240" cy="305"/>
          </a:xfrm>
        </p:grpSpPr>
        <p:sp>
          <p:nvSpPr>
            <p:cNvPr id="104505" name="AutoShape 57">
              <a:extLst>
                <a:ext uri="{FF2B5EF4-FFF2-40B4-BE49-F238E27FC236}">
                  <a16:creationId xmlns:a16="http://schemas.microsoft.com/office/drawing/2014/main" id="{946CDBBA-9174-49BD-845B-4DED0951879D}"/>
                </a:ext>
              </a:extLst>
            </p:cNvPr>
            <p:cNvSpPr>
              <a:spLocks noChangeAspect="1" noChangeArrowheads="1" noTextEdit="1"/>
            </p:cNvSpPr>
            <p:nvPr/>
          </p:nvSpPr>
          <p:spPr bwMode="auto">
            <a:xfrm>
              <a:off x="2018" y="3113"/>
              <a:ext cx="1240"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4507" name="Line 59">
              <a:extLst>
                <a:ext uri="{FF2B5EF4-FFF2-40B4-BE49-F238E27FC236}">
                  <a16:creationId xmlns:a16="http://schemas.microsoft.com/office/drawing/2014/main" id="{45DE82DE-6A1A-4603-966D-F1647533B0FE}"/>
                </a:ext>
              </a:extLst>
            </p:cNvPr>
            <p:cNvSpPr>
              <a:spLocks noChangeShapeType="1"/>
            </p:cNvSpPr>
            <p:nvPr/>
          </p:nvSpPr>
          <p:spPr bwMode="auto">
            <a:xfrm>
              <a:off x="2630" y="3130"/>
              <a:ext cx="0" cy="24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08" name="Line 60">
              <a:extLst>
                <a:ext uri="{FF2B5EF4-FFF2-40B4-BE49-F238E27FC236}">
                  <a16:creationId xmlns:a16="http://schemas.microsoft.com/office/drawing/2014/main" id="{A5AC6470-668A-4198-A104-A2B1A9E866C7}"/>
                </a:ext>
              </a:extLst>
            </p:cNvPr>
            <p:cNvSpPr>
              <a:spLocks noChangeShapeType="1"/>
            </p:cNvSpPr>
            <p:nvPr/>
          </p:nvSpPr>
          <p:spPr bwMode="auto">
            <a:xfrm>
              <a:off x="2763" y="3130"/>
              <a:ext cx="0" cy="24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09" name="Rectangle 61">
              <a:extLst>
                <a:ext uri="{FF2B5EF4-FFF2-40B4-BE49-F238E27FC236}">
                  <a16:creationId xmlns:a16="http://schemas.microsoft.com/office/drawing/2014/main" id="{CD0C0ABF-F3BD-46D5-83B8-85905C0DB988}"/>
                </a:ext>
              </a:extLst>
            </p:cNvPr>
            <p:cNvSpPr>
              <a:spLocks noChangeArrowheads="1"/>
            </p:cNvSpPr>
            <p:nvPr/>
          </p:nvSpPr>
          <p:spPr bwMode="auto">
            <a:xfrm>
              <a:off x="3178" y="3113"/>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04510" name="Rectangle 62">
              <a:extLst>
                <a:ext uri="{FF2B5EF4-FFF2-40B4-BE49-F238E27FC236}">
                  <a16:creationId xmlns:a16="http://schemas.microsoft.com/office/drawing/2014/main" id="{E8C93C22-8DD3-434D-BD0F-9D342E925B41}"/>
                </a:ext>
              </a:extLst>
            </p:cNvPr>
            <p:cNvSpPr>
              <a:spLocks noChangeArrowheads="1"/>
            </p:cNvSpPr>
            <p:nvPr/>
          </p:nvSpPr>
          <p:spPr bwMode="auto">
            <a:xfrm>
              <a:off x="3014" y="3113"/>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2</a:t>
              </a:r>
              <a:endParaRPr lang="en-US" altLang="zh-CN"/>
            </a:p>
          </p:txBody>
        </p:sp>
        <p:sp>
          <p:nvSpPr>
            <p:cNvPr id="104511" name="Rectangle 63">
              <a:extLst>
                <a:ext uri="{FF2B5EF4-FFF2-40B4-BE49-F238E27FC236}">
                  <a16:creationId xmlns:a16="http://schemas.microsoft.com/office/drawing/2014/main" id="{06961276-903F-4DC7-B5E1-8F34C32CD7F4}"/>
                </a:ext>
              </a:extLst>
            </p:cNvPr>
            <p:cNvSpPr>
              <a:spLocks noChangeArrowheads="1"/>
            </p:cNvSpPr>
            <p:nvPr/>
          </p:nvSpPr>
          <p:spPr bwMode="auto">
            <a:xfrm>
              <a:off x="2024" y="3113"/>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04512" name="Rectangle 64">
              <a:extLst>
                <a:ext uri="{FF2B5EF4-FFF2-40B4-BE49-F238E27FC236}">
                  <a16:creationId xmlns:a16="http://schemas.microsoft.com/office/drawing/2014/main" id="{5182DF11-7212-48F5-A562-62850D56DDCF}"/>
                </a:ext>
              </a:extLst>
            </p:cNvPr>
            <p:cNvSpPr>
              <a:spLocks noChangeArrowheads="1"/>
            </p:cNvSpPr>
            <p:nvPr/>
          </p:nvSpPr>
          <p:spPr bwMode="auto">
            <a:xfrm>
              <a:off x="2829" y="3088"/>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104513" name="Rectangle 65">
              <a:extLst>
                <a:ext uri="{FF2B5EF4-FFF2-40B4-BE49-F238E27FC236}">
                  <a16:creationId xmlns:a16="http://schemas.microsoft.com/office/drawing/2014/main" id="{4D20216C-E266-47D5-A57C-A66463F9D0A1}"/>
                </a:ext>
              </a:extLst>
            </p:cNvPr>
            <p:cNvSpPr>
              <a:spLocks noChangeArrowheads="1"/>
            </p:cNvSpPr>
            <p:nvPr/>
          </p:nvSpPr>
          <p:spPr bwMode="auto">
            <a:xfrm>
              <a:off x="2655" y="3113"/>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04514" name="Rectangle 66">
              <a:extLst>
                <a:ext uri="{FF2B5EF4-FFF2-40B4-BE49-F238E27FC236}">
                  <a16:creationId xmlns:a16="http://schemas.microsoft.com/office/drawing/2014/main" id="{3F588C54-8D43-4628-9016-89489DBE8D2D}"/>
                </a:ext>
              </a:extLst>
            </p:cNvPr>
            <p:cNvSpPr>
              <a:spLocks noChangeArrowheads="1"/>
            </p:cNvSpPr>
            <p:nvPr/>
          </p:nvSpPr>
          <p:spPr bwMode="auto">
            <a:xfrm>
              <a:off x="2132" y="3120"/>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因为</a:t>
              </a:r>
              <a:endParaRPr lang="zh-CN" altLang="en-US">
                <a:latin typeface="仿宋_GB2312" pitchFamily="49" charset="-122"/>
              </a:endParaRPr>
            </a:p>
          </p:txBody>
        </p:sp>
      </p:grpSp>
      <p:graphicFrame>
        <p:nvGraphicFramePr>
          <p:cNvPr id="104515" name="Object 67">
            <a:extLst>
              <a:ext uri="{FF2B5EF4-FFF2-40B4-BE49-F238E27FC236}">
                <a16:creationId xmlns:a16="http://schemas.microsoft.com/office/drawing/2014/main" id="{D6D1AE9E-138C-4B4A-9E8C-47B3D2CEB389}"/>
              </a:ext>
            </a:extLst>
          </p:cNvPr>
          <p:cNvGraphicFramePr>
            <a:graphicFrameLocks noChangeAspect="1"/>
          </p:cNvGraphicFramePr>
          <p:nvPr/>
        </p:nvGraphicFramePr>
        <p:xfrm>
          <a:off x="1187450" y="3284538"/>
          <a:ext cx="2568575" cy="588962"/>
        </p:xfrm>
        <a:graphic>
          <a:graphicData uri="http://schemas.openxmlformats.org/presentationml/2006/ole">
            <mc:AlternateContent xmlns:mc="http://schemas.openxmlformats.org/markup-compatibility/2006">
              <mc:Choice xmlns:v="urn:schemas-microsoft-com:vml" Requires="v">
                <p:oleObj spid="_x0000_s104529" name="Equation" r:id="rId27" imgW="1663560" imgH="380880" progId="Equation.DSMT4">
                  <p:embed/>
                </p:oleObj>
              </mc:Choice>
              <mc:Fallback>
                <p:oleObj name="Equation" r:id="rId27" imgW="1663560" imgH="380880" progId="Equation.DSMT4">
                  <p:embed/>
                  <p:pic>
                    <p:nvPicPr>
                      <p:cNvPr id="0" name="Object 6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187450" y="3284538"/>
                        <a:ext cx="2568575" cy="588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4462"/>
                                        </p:tgtEl>
                                        <p:attrNameLst>
                                          <p:attrName>style.visibility</p:attrName>
                                        </p:attrNameLst>
                                      </p:cBhvr>
                                      <p:to>
                                        <p:strVal val="visible"/>
                                      </p:to>
                                    </p:set>
                                    <p:animEffect transition="in" filter="wipe(left)">
                                      <p:cBhvr>
                                        <p:cTn id="7" dur="2000"/>
                                        <p:tgtEl>
                                          <p:spTgt spid="1044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4451"/>
                                        </p:tgtEl>
                                        <p:attrNameLst>
                                          <p:attrName>style.visibility</p:attrName>
                                        </p:attrNameLst>
                                      </p:cBhvr>
                                      <p:to>
                                        <p:strVal val="visible"/>
                                      </p:to>
                                    </p:set>
                                    <p:animEffect transition="in" filter="wipe(left)">
                                      <p:cBhvr>
                                        <p:cTn id="12" dur="500"/>
                                        <p:tgtEl>
                                          <p:spTgt spid="1044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04502"/>
                                        </p:tgtEl>
                                        <p:attrNameLst>
                                          <p:attrName>style.visibility</p:attrName>
                                        </p:attrNameLst>
                                      </p:cBhvr>
                                      <p:to>
                                        <p:strVal val="visible"/>
                                      </p:to>
                                    </p:set>
                                    <p:anim calcmode="lin" valueType="num">
                                      <p:cBhvr additive="base">
                                        <p:cTn id="17" dur="500" fill="hold"/>
                                        <p:tgtEl>
                                          <p:spTgt spid="104502"/>
                                        </p:tgtEl>
                                        <p:attrNameLst>
                                          <p:attrName>ppt_x</p:attrName>
                                        </p:attrNameLst>
                                      </p:cBhvr>
                                      <p:tavLst>
                                        <p:tav tm="0">
                                          <p:val>
                                            <p:strVal val="#ppt_x"/>
                                          </p:val>
                                        </p:tav>
                                        <p:tav tm="100000">
                                          <p:val>
                                            <p:strVal val="#ppt_x"/>
                                          </p:val>
                                        </p:tav>
                                      </p:tavLst>
                                    </p:anim>
                                    <p:anim calcmode="lin" valueType="num">
                                      <p:cBhvr additive="base">
                                        <p:cTn id="18" dur="500" fill="hold"/>
                                        <p:tgtEl>
                                          <p:spTgt spid="10450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04504"/>
                                        </p:tgtEl>
                                        <p:attrNameLst>
                                          <p:attrName>style.visibility</p:attrName>
                                        </p:attrNameLst>
                                      </p:cBhvr>
                                      <p:to>
                                        <p:strVal val="visible"/>
                                      </p:to>
                                    </p:set>
                                    <p:animEffect transition="in" filter="wipe(left)">
                                      <p:cBhvr>
                                        <p:cTn id="23" dur="500"/>
                                        <p:tgtEl>
                                          <p:spTgt spid="10450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04503"/>
                                        </p:tgtEl>
                                        <p:attrNameLst>
                                          <p:attrName>style.visibility</p:attrName>
                                        </p:attrNameLst>
                                      </p:cBhvr>
                                      <p:to>
                                        <p:strVal val="visible"/>
                                      </p:to>
                                    </p:set>
                                    <p:animEffect transition="in" filter="wipe(left)">
                                      <p:cBhvr>
                                        <p:cTn id="28" dur="500"/>
                                        <p:tgtEl>
                                          <p:spTgt spid="10450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04453"/>
                                        </p:tgtEl>
                                        <p:attrNameLst>
                                          <p:attrName>style.visibility</p:attrName>
                                        </p:attrNameLst>
                                      </p:cBhvr>
                                      <p:to>
                                        <p:strVal val="visible"/>
                                      </p:to>
                                    </p:set>
                                    <p:animEffect transition="in" filter="wipe(left)">
                                      <p:cBhvr>
                                        <p:cTn id="33" dur="500"/>
                                        <p:tgtEl>
                                          <p:spTgt spid="10445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04454"/>
                                        </p:tgtEl>
                                        <p:attrNameLst>
                                          <p:attrName>style.visibility</p:attrName>
                                        </p:attrNameLst>
                                      </p:cBhvr>
                                      <p:to>
                                        <p:strVal val="visible"/>
                                      </p:to>
                                    </p:set>
                                    <p:animEffect transition="in" filter="wipe(left)">
                                      <p:cBhvr>
                                        <p:cTn id="38" dur="500"/>
                                        <p:tgtEl>
                                          <p:spTgt spid="10445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04515"/>
                                        </p:tgtEl>
                                        <p:attrNameLst>
                                          <p:attrName>style.visibility</p:attrName>
                                        </p:attrNameLst>
                                      </p:cBhvr>
                                      <p:to>
                                        <p:strVal val="visible"/>
                                      </p:to>
                                    </p:set>
                                    <p:animEffect transition="in" filter="wipe(left)">
                                      <p:cBhvr>
                                        <p:cTn id="43" dur="500"/>
                                        <p:tgtEl>
                                          <p:spTgt spid="10451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04455"/>
                                        </p:tgtEl>
                                        <p:attrNameLst>
                                          <p:attrName>style.visibility</p:attrName>
                                        </p:attrNameLst>
                                      </p:cBhvr>
                                      <p:to>
                                        <p:strVal val="visible"/>
                                      </p:to>
                                    </p:set>
                                    <p:animEffect transition="in" filter="wipe(left)">
                                      <p:cBhvr>
                                        <p:cTn id="48" dur="500"/>
                                        <p:tgtEl>
                                          <p:spTgt spid="10445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104456"/>
                                        </p:tgtEl>
                                        <p:attrNameLst>
                                          <p:attrName>style.visibility</p:attrName>
                                        </p:attrNameLst>
                                      </p:cBhvr>
                                      <p:to>
                                        <p:strVal val="visible"/>
                                      </p:to>
                                    </p:set>
                                    <p:animEffect transition="in" filter="wipe(left)">
                                      <p:cBhvr>
                                        <p:cTn id="53" dur="500"/>
                                        <p:tgtEl>
                                          <p:spTgt spid="10445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104457"/>
                                        </p:tgtEl>
                                        <p:attrNameLst>
                                          <p:attrName>style.visibility</p:attrName>
                                        </p:attrNameLst>
                                      </p:cBhvr>
                                      <p:to>
                                        <p:strVal val="visible"/>
                                      </p:to>
                                    </p:set>
                                    <p:animEffect transition="in" filter="wipe(left)">
                                      <p:cBhvr>
                                        <p:cTn id="58" dur="500"/>
                                        <p:tgtEl>
                                          <p:spTgt spid="10445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104506"/>
                                        </p:tgtEl>
                                        <p:attrNameLst>
                                          <p:attrName>style.visibility</p:attrName>
                                        </p:attrNameLst>
                                      </p:cBhvr>
                                      <p:to>
                                        <p:strVal val="visible"/>
                                      </p:to>
                                    </p:set>
                                    <p:animEffect transition="in" filter="wipe(left)">
                                      <p:cBhvr>
                                        <p:cTn id="63" dur="500"/>
                                        <p:tgtEl>
                                          <p:spTgt spid="104506"/>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104459"/>
                                        </p:tgtEl>
                                        <p:attrNameLst>
                                          <p:attrName>style.visibility</p:attrName>
                                        </p:attrNameLst>
                                      </p:cBhvr>
                                      <p:to>
                                        <p:strVal val="visible"/>
                                      </p:to>
                                    </p:set>
                                    <p:animEffect transition="in" filter="wipe(left)">
                                      <p:cBhvr>
                                        <p:cTn id="68" dur="500"/>
                                        <p:tgtEl>
                                          <p:spTgt spid="104459"/>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104460"/>
                                        </p:tgtEl>
                                        <p:attrNameLst>
                                          <p:attrName>style.visibility</p:attrName>
                                        </p:attrNameLst>
                                      </p:cBhvr>
                                      <p:to>
                                        <p:strVal val="visible"/>
                                      </p:to>
                                    </p:set>
                                    <p:animEffect transition="in" filter="wipe(left)">
                                      <p:cBhvr>
                                        <p:cTn id="73" dur="500"/>
                                        <p:tgtEl>
                                          <p:spTgt spid="104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autoUpdateAnimBg="0"/>
      <p:bldP spid="104453"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灯片编号占位符 3">
            <a:extLst>
              <a:ext uri="{FF2B5EF4-FFF2-40B4-BE49-F238E27FC236}">
                <a16:creationId xmlns:a16="http://schemas.microsoft.com/office/drawing/2014/main" id="{87F2B4D7-B5F4-4467-AC03-1C1CC5949DB3}"/>
              </a:ext>
            </a:extLst>
          </p:cNvPr>
          <p:cNvSpPr>
            <a:spLocks noGrp="1"/>
          </p:cNvSpPr>
          <p:nvPr>
            <p:ph type="sldNum" sz="quarter" idx="12"/>
          </p:nvPr>
        </p:nvSpPr>
        <p:spPr/>
        <p:txBody>
          <a:bodyPr/>
          <a:lstStyle/>
          <a:p>
            <a:fld id="{5E99F74A-4734-4DCB-BAAC-C3B4F50F72AF}" type="slidenum">
              <a:rPr lang="en-US" altLang="zh-CN"/>
              <a:pPr/>
              <a:t>14</a:t>
            </a:fld>
            <a:endParaRPr lang="en-US" altLang="zh-CN"/>
          </a:p>
        </p:txBody>
      </p:sp>
      <p:sp>
        <p:nvSpPr>
          <p:cNvPr id="105474" name="Text Box 2">
            <a:extLst>
              <a:ext uri="{FF2B5EF4-FFF2-40B4-BE49-F238E27FC236}">
                <a16:creationId xmlns:a16="http://schemas.microsoft.com/office/drawing/2014/main" id="{8F14639D-DD2B-4DC9-97AA-CD5850B20C8B}"/>
              </a:ext>
            </a:extLst>
          </p:cNvPr>
          <p:cNvSpPr txBox="1">
            <a:spLocks noChangeArrowheads="1"/>
          </p:cNvSpPr>
          <p:nvPr/>
        </p:nvSpPr>
        <p:spPr bwMode="auto">
          <a:xfrm>
            <a:off x="914400" y="849313"/>
            <a:ext cx="23622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b="1">
                <a:solidFill>
                  <a:srgbClr val="FF0000"/>
                </a:solidFill>
                <a:latin typeface="Times New Roman" panose="02020603050405020304" pitchFamily="18" charset="0"/>
                <a:ea typeface="黑体" panose="02010609060101010101" pitchFamily="49" charset="-122"/>
              </a:rPr>
              <a:t>例</a:t>
            </a:r>
            <a:r>
              <a:rPr kumimoji="1" lang="en-US" altLang="zh-CN" sz="2800" b="1">
                <a:solidFill>
                  <a:srgbClr val="FF0000"/>
                </a:solidFill>
                <a:latin typeface="Times New Roman" panose="02020603050405020304" pitchFamily="18" charset="0"/>
                <a:ea typeface="黑体" panose="02010609060101010101" pitchFamily="49" charset="-122"/>
              </a:rPr>
              <a:t>3</a:t>
            </a:r>
            <a:r>
              <a:rPr kumimoji="1" lang="en-US" altLang="zh-CN" sz="2800" b="1">
                <a:latin typeface="Times New Roman" panose="02020603050405020304" pitchFamily="18" charset="0"/>
                <a:ea typeface="黑体" panose="02010609060101010101" pitchFamily="49" charset="-122"/>
              </a:rPr>
              <a:t>     </a:t>
            </a:r>
          </a:p>
        </p:txBody>
      </p:sp>
      <p:sp>
        <p:nvSpPr>
          <p:cNvPr id="105475" name="Text Box 3">
            <a:extLst>
              <a:ext uri="{FF2B5EF4-FFF2-40B4-BE49-F238E27FC236}">
                <a16:creationId xmlns:a16="http://schemas.microsoft.com/office/drawing/2014/main" id="{8F3CC8F6-B5F2-4ACD-BA09-0F70F48A46AA}"/>
              </a:ext>
            </a:extLst>
          </p:cNvPr>
          <p:cNvSpPr txBox="1">
            <a:spLocks noChangeArrowheads="1"/>
          </p:cNvSpPr>
          <p:nvPr/>
        </p:nvSpPr>
        <p:spPr bwMode="auto">
          <a:xfrm>
            <a:off x="914400" y="2370138"/>
            <a:ext cx="11430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b="1">
                <a:latin typeface="Times New Roman" panose="02020603050405020304" pitchFamily="18" charset="0"/>
                <a:ea typeface="黑体" panose="02010609060101010101" pitchFamily="49" charset="-122"/>
              </a:rPr>
              <a:t>解</a:t>
            </a:r>
          </a:p>
        </p:txBody>
      </p:sp>
      <p:graphicFrame>
        <p:nvGraphicFramePr>
          <p:cNvPr id="105477" name="Object 5">
            <a:extLst>
              <a:ext uri="{FF2B5EF4-FFF2-40B4-BE49-F238E27FC236}">
                <a16:creationId xmlns:a16="http://schemas.microsoft.com/office/drawing/2014/main" id="{D4B27C6A-0ABF-4DC0-9378-39924BC3291D}"/>
              </a:ext>
            </a:extLst>
          </p:cNvPr>
          <p:cNvGraphicFramePr>
            <a:graphicFrameLocks noChangeAspect="1"/>
          </p:cNvGraphicFramePr>
          <p:nvPr/>
        </p:nvGraphicFramePr>
        <p:xfrm>
          <a:off x="6975475" y="1544638"/>
          <a:ext cx="168275" cy="207962"/>
        </p:xfrm>
        <a:graphic>
          <a:graphicData uri="http://schemas.openxmlformats.org/presentationml/2006/ole">
            <mc:AlternateContent xmlns:mc="http://schemas.openxmlformats.org/markup-compatibility/2006">
              <mc:Choice xmlns:v="urn:schemas-microsoft-com:vml" Requires="v">
                <p:oleObj spid="_x0000_s105546" name="Equation" r:id="rId3" imgW="203040" imgH="253800" progId="Equation.3">
                  <p:embed/>
                </p:oleObj>
              </mc:Choice>
              <mc:Fallback>
                <p:oleObj name="Equation" r:id="rId3" imgW="203040" imgH="253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5475" y="1544638"/>
                        <a:ext cx="168275" cy="207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5478" name="Group 6">
            <a:extLst>
              <a:ext uri="{FF2B5EF4-FFF2-40B4-BE49-F238E27FC236}">
                <a16:creationId xmlns:a16="http://schemas.microsoft.com/office/drawing/2014/main" id="{A6B150D4-5F75-4E1B-B003-AABE5D4F5B80}"/>
              </a:ext>
            </a:extLst>
          </p:cNvPr>
          <p:cNvGrpSpPr>
            <a:grpSpLocks/>
          </p:cNvGrpSpPr>
          <p:nvPr/>
        </p:nvGrpSpPr>
        <p:grpSpPr bwMode="auto">
          <a:xfrm>
            <a:off x="5632450" y="1524000"/>
            <a:ext cx="2673350" cy="2209800"/>
            <a:chOff x="3552" y="2208"/>
            <a:chExt cx="1684" cy="1392"/>
          </a:xfrm>
        </p:grpSpPr>
        <p:sp>
          <p:nvSpPr>
            <p:cNvPr id="105479" name="Line 7">
              <a:extLst>
                <a:ext uri="{FF2B5EF4-FFF2-40B4-BE49-F238E27FC236}">
                  <a16:creationId xmlns:a16="http://schemas.microsoft.com/office/drawing/2014/main" id="{8CD6A414-2236-484A-998F-7E45E01190BF}"/>
                </a:ext>
              </a:extLst>
            </p:cNvPr>
            <p:cNvSpPr>
              <a:spLocks noChangeShapeType="1"/>
            </p:cNvSpPr>
            <p:nvPr/>
          </p:nvSpPr>
          <p:spPr bwMode="auto">
            <a:xfrm>
              <a:off x="3552" y="3478"/>
              <a:ext cx="15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05480" name="Line 8">
              <a:extLst>
                <a:ext uri="{FF2B5EF4-FFF2-40B4-BE49-F238E27FC236}">
                  <a16:creationId xmlns:a16="http://schemas.microsoft.com/office/drawing/2014/main" id="{595C915A-D337-4F81-896E-BBCCA5D88E99}"/>
                </a:ext>
              </a:extLst>
            </p:cNvPr>
            <p:cNvSpPr>
              <a:spLocks noChangeShapeType="1"/>
            </p:cNvSpPr>
            <p:nvPr/>
          </p:nvSpPr>
          <p:spPr bwMode="auto">
            <a:xfrm flipV="1">
              <a:off x="3683" y="2326"/>
              <a:ext cx="0" cy="127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105481" name="Object 9">
              <a:extLst>
                <a:ext uri="{FF2B5EF4-FFF2-40B4-BE49-F238E27FC236}">
                  <a16:creationId xmlns:a16="http://schemas.microsoft.com/office/drawing/2014/main" id="{812B89F3-5066-4FBB-8B63-D1EE099E06B1}"/>
                </a:ext>
              </a:extLst>
            </p:cNvPr>
            <p:cNvGraphicFramePr>
              <a:graphicFrameLocks noChangeAspect="1"/>
            </p:cNvGraphicFramePr>
            <p:nvPr/>
          </p:nvGraphicFramePr>
          <p:xfrm>
            <a:off x="5131" y="3430"/>
            <a:ext cx="105" cy="100"/>
          </p:xfrm>
          <a:graphic>
            <a:graphicData uri="http://schemas.openxmlformats.org/presentationml/2006/ole">
              <mc:AlternateContent xmlns:mc="http://schemas.openxmlformats.org/markup-compatibility/2006">
                <mc:Choice xmlns:v="urn:schemas-microsoft-com:vml" Requires="v">
                  <p:oleObj spid="_x0000_s105547" name="Equation" r:id="rId5" imgW="253800" imgH="241200" progId="Equation.3">
                    <p:embed/>
                  </p:oleObj>
                </mc:Choice>
                <mc:Fallback>
                  <p:oleObj name="Equation" r:id="rId5" imgW="253800" imgH="2412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31" y="3430"/>
                          <a:ext cx="105"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482" name="Object 10">
              <a:extLst>
                <a:ext uri="{FF2B5EF4-FFF2-40B4-BE49-F238E27FC236}">
                  <a16:creationId xmlns:a16="http://schemas.microsoft.com/office/drawing/2014/main" id="{DEAE60E1-3DE1-4DD6-90E0-0BB4FC5F4BBD}"/>
                </a:ext>
              </a:extLst>
            </p:cNvPr>
            <p:cNvGraphicFramePr>
              <a:graphicFrameLocks noChangeAspect="1"/>
            </p:cNvGraphicFramePr>
            <p:nvPr/>
          </p:nvGraphicFramePr>
          <p:xfrm>
            <a:off x="3648" y="2208"/>
            <a:ext cx="105" cy="132"/>
          </p:xfrm>
          <a:graphic>
            <a:graphicData uri="http://schemas.openxmlformats.org/presentationml/2006/ole">
              <mc:AlternateContent xmlns:mc="http://schemas.openxmlformats.org/markup-compatibility/2006">
                <mc:Choice xmlns:v="urn:schemas-microsoft-com:vml" Requires="v">
                  <p:oleObj spid="_x0000_s105548" name="Equation" r:id="rId7" imgW="253800" imgH="317160" progId="Equation.3">
                    <p:embed/>
                  </p:oleObj>
                </mc:Choice>
                <mc:Fallback>
                  <p:oleObj name="Equation" r:id="rId7" imgW="253800" imgH="31716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8" y="2208"/>
                          <a:ext cx="105"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483" name="Object 11">
              <a:extLst>
                <a:ext uri="{FF2B5EF4-FFF2-40B4-BE49-F238E27FC236}">
                  <a16:creationId xmlns:a16="http://schemas.microsoft.com/office/drawing/2014/main" id="{166DB59F-4EA9-45FD-9CD5-71F34F672698}"/>
                </a:ext>
              </a:extLst>
            </p:cNvPr>
            <p:cNvGraphicFramePr>
              <a:graphicFrameLocks noChangeAspect="1"/>
            </p:cNvGraphicFramePr>
            <p:nvPr/>
          </p:nvGraphicFramePr>
          <p:xfrm>
            <a:off x="3600" y="3491"/>
            <a:ext cx="89" cy="100"/>
          </p:xfrm>
          <a:graphic>
            <a:graphicData uri="http://schemas.openxmlformats.org/presentationml/2006/ole">
              <mc:AlternateContent xmlns:mc="http://schemas.openxmlformats.org/markup-compatibility/2006">
                <mc:Choice xmlns:v="urn:schemas-microsoft-com:vml" Requires="v">
                  <p:oleObj spid="_x0000_s105549" name="Equation" r:id="rId9" imgW="215640" imgH="241200" progId="Equation.3">
                    <p:embed/>
                  </p:oleObj>
                </mc:Choice>
                <mc:Fallback>
                  <p:oleObj name="Equation" r:id="rId9" imgW="215640" imgH="2412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0" y="3491"/>
                          <a:ext cx="89"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5484" name="Group 12">
              <a:extLst>
                <a:ext uri="{FF2B5EF4-FFF2-40B4-BE49-F238E27FC236}">
                  <a16:creationId xmlns:a16="http://schemas.microsoft.com/office/drawing/2014/main" id="{705D54D8-E248-4156-B007-13468DF2436B}"/>
                </a:ext>
              </a:extLst>
            </p:cNvPr>
            <p:cNvGrpSpPr>
              <a:grpSpLocks/>
            </p:cNvGrpSpPr>
            <p:nvPr/>
          </p:nvGrpSpPr>
          <p:grpSpPr bwMode="auto">
            <a:xfrm>
              <a:off x="4216" y="2352"/>
              <a:ext cx="632" cy="624"/>
              <a:chOff x="4011" y="2311"/>
              <a:chExt cx="632" cy="624"/>
            </a:xfrm>
          </p:grpSpPr>
          <p:graphicFrame>
            <p:nvGraphicFramePr>
              <p:cNvPr id="105485" name="Object 13">
                <a:extLst>
                  <a:ext uri="{FF2B5EF4-FFF2-40B4-BE49-F238E27FC236}">
                    <a16:creationId xmlns:a16="http://schemas.microsoft.com/office/drawing/2014/main" id="{C7BFBB93-11AF-4117-B85D-A0AA23C7D6A8}"/>
                  </a:ext>
                </a:extLst>
              </p:cNvPr>
              <p:cNvGraphicFramePr>
                <a:graphicFrameLocks noChangeAspect="1"/>
              </p:cNvGraphicFramePr>
              <p:nvPr/>
            </p:nvGraphicFramePr>
            <p:xfrm>
              <a:off x="4512" y="2662"/>
              <a:ext cx="64" cy="73"/>
            </p:xfrm>
            <a:graphic>
              <a:graphicData uri="http://schemas.openxmlformats.org/presentationml/2006/ole">
                <mc:AlternateContent xmlns:mc="http://schemas.openxmlformats.org/markup-compatibility/2006">
                  <mc:Choice xmlns:v="urn:schemas-microsoft-com:vml" Requires="v">
                    <p:oleObj spid="_x0000_s105550" name="Equation" r:id="rId11" imgW="203040" imgH="228600" progId="Equation.3">
                      <p:embed/>
                    </p:oleObj>
                  </mc:Choice>
                  <mc:Fallback>
                    <p:oleObj name="Equation" r:id="rId11" imgW="203040" imgH="22860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12" y="2662"/>
                            <a:ext cx="64" cy="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5486" name="Group 14">
                <a:extLst>
                  <a:ext uri="{FF2B5EF4-FFF2-40B4-BE49-F238E27FC236}">
                    <a16:creationId xmlns:a16="http://schemas.microsoft.com/office/drawing/2014/main" id="{C7A188CB-F285-4A83-ACD3-B0CF38D5F63E}"/>
                  </a:ext>
                </a:extLst>
              </p:cNvPr>
              <p:cNvGrpSpPr>
                <a:grpSpLocks/>
              </p:cNvGrpSpPr>
              <p:nvPr/>
            </p:nvGrpSpPr>
            <p:grpSpPr bwMode="auto">
              <a:xfrm>
                <a:off x="4278" y="2592"/>
                <a:ext cx="156" cy="229"/>
                <a:chOff x="4278" y="2592"/>
                <a:chExt cx="156" cy="229"/>
              </a:xfrm>
            </p:grpSpPr>
            <p:graphicFrame>
              <p:nvGraphicFramePr>
                <p:cNvPr id="105487" name="Object 15">
                  <a:extLst>
                    <a:ext uri="{FF2B5EF4-FFF2-40B4-BE49-F238E27FC236}">
                      <a16:creationId xmlns:a16="http://schemas.microsoft.com/office/drawing/2014/main" id="{CBAA5D3F-5CD6-4B22-B494-1839AEEAC065}"/>
                    </a:ext>
                  </a:extLst>
                </p:cNvPr>
                <p:cNvGraphicFramePr>
                  <a:graphicFrameLocks noChangeAspect="1"/>
                </p:cNvGraphicFramePr>
                <p:nvPr/>
              </p:nvGraphicFramePr>
              <p:xfrm>
                <a:off x="4278" y="2599"/>
                <a:ext cx="156" cy="222"/>
              </p:xfrm>
              <a:graphic>
                <a:graphicData uri="http://schemas.openxmlformats.org/presentationml/2006/ole">
                  <mc:AlternateContent xmlns:mc="http://schemas.openxmlformats.org/markup-compatibility/2006">
                    <mc:Choice xmlns:v="urn:schemas-microsoft-com:vml" Requires="v">
                      <p:oleObj spid="_x0000_s105551" name="Equation" r:id="rId13" imgW="304560" imgH="431640" progId="Equation.3">
                        <p:embed/>
                      </p:oleObj>
                    </mc:Choice>
                    <mc:Fallback>
                      <p:oleObj name="Equation" r:id="rId13" imgW="304560" imgH="43164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78" y="2599"/>
                              <a:ext cx="156"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488" name="Object 16">
                  <a:extLst>
                    <a:ext uri="{FF2B5EF4-FFF2-40B4-BE49-F238E27FC236}">
                      <a16:creationId xmlns:a16="http://schemas.microsoft.com/office/drawing/2014/main" id="{87ED76E5-D74F-44A2-B174-6A6CFC62271C}"/>
                    </a:ext>
                  </a:extLst>
                </p:cNvPr>
                <p:cNvGraphicFramePr>
                  <a:graphicFrameLocks noChangeAspect="1"/>
                </p:cNvGraphicFramePr>
                <p:nvPr/>
              </p:nvGraphicFramePr>
              <p:xfrm>
                <a:off x="4298" y="2592"/>
                <a:ext cx="64" cy="64"/>
              </p:xfrm>
              <a:graphic>
                <a:graphicData uri="http://schemas.openxmlformats.org/presentationml/2006/ole">
                  <mc:AlternateContent xmlns:mc="http://schemas.openxmlformats.org/markup-compatibility/2006">
                    <mc:Choice xmlns:v="urn:schemas-microsoft-com:vml" Requires="v">
                      <p:oleObj spid="_x0000_s105552" name="Equation" r:id="rId15" imgW="101520" imgH="101520" progId="Equation.3">
                        <p:embed/>
                      </p:oleObj>
                    </mc:Choice>
                    <mc:Fallback>
                      <p:oleObj name="Equation" r:id="rId15" imgW="101520" imgH="101520"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98" y="2592"/>
                              <a:ext cx="64" cy="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5489" name="Oval 17">
                <a:extLst>
                  <a:ext uri="{FF2B5EF4-FFF2-40B4-BE49-F238E27FC236}">
                    <a16:creationId xmlns:a16="http://schemas.microsoft.com/office/drawing/2014/main" id="{6AB2B8AA-10AC-4C40-A538-0BA97A341981}"/>
                  </a:ext>
                </a:extLst>
              </p:cNvPr>
              <p:cNvSpPr>
                <a:spLocks noChangeArrowheads="1"/>
              </p:cNvSpPr>
              <p:nvPr/>
            </p:nvSpPr>
            <p:spPr bwMode="auto">
              <a:xfrm>
                <a:off x="4011" y="2311"/>
                <a:ext cx="624" cy="62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05490" name="Line 18">
                <a:extLst>
                  <a:ext uri="{FF2B5EF4-FFF2-40B4-BE49-F238E27FC236}">
                    <a16:creationId xmlns:a16="http://schemas.microsoft.com/office/drawing/2014/main" id="{71BAAFAF-1E16-48D1-9C59-50C4BBB08B5D}"/>
                  </a:ext>
                </a:extLst>
              </p:cNvPr>
              <p:cNvSpPr>
                <a:spLocks noChangeShapeType="1"/>
              </p:cNvSpPr>
              <p:nvPr/>
            </p:nvSpPr>
            <p:spPr bwMode="auto">
              <a:xfrm>
                <a:off x="4320" y="2627"/>
                <a:ext cx="32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grpSp>
      <p:sp>
        <p:nvSpPr>
          <p:cNvPr id="105491" name="Text Box 19">
            <a:extLst>
              <a:ext uri="{FF2B5EF4-FFF2-40B4-BE49-F238E27FC236}">
                <a16:creationId xmlns:a16="http://schemas.microsoft.com/office/drawing/2014/main" id="{4D04F0C1-669A-4EA6-ABE8-F2F44005C8E2}"/>
              </a:ext>
            </a:extLst>
          </p:cNvPr>
          <p:cNvSpPr txBox="1">
            <a:spLocks noChangeArrowheads="1"/>
          </p:cNvSpPr>
          <p:nvPr/>
        </p:nvSpPr>
        <p:spPr bwMode="auto">
          <a:xfrm>
            <a:off x="1662113" y="2376488"/>
            <a:ext cx="40528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latin typeface="Times New Roman" panose="02020603050405020304" pitchFamily="18" charset="0"/>
              </a:rPr>
              <a:t>积分路径的参数方程为</a:t>
            </a:r>
          </a:p>
        </p:txBody>
      </p:sp>
      <p:graphicFrame>
        <p:nvGraphicFramePr>
          <p:cNvPr id="105492" name="Object 20">
            <a:extLst>
              <a:ext uri="{FF2B5EF4-FFF2-40B4-BE49-F238E27FC236}">
                <a16:creationId xmlns:a16="http://schemas.microsoft.com/office/drawing/2014/main" id="{5BCF3200-F89C-4979-ACE7-E696E18D3E2D}"/>
              </a:ext>
            </a:extLst>
          </p:cNvPr>
          <p:cNvGraphicFramePr>
            <a:graphicFrameLocks noChangeAspect="1"/>
          </p:cNvGraphicFramePr>
          <p:nvPr/>
        </p:nvGraphicFramePr>
        <p:xfrm>
          <a:off x="900113" y="3068638"/>
          <a:ext cx="4535487" cy="563562"/>
        </p:xfrm>
        <a:graphic>
          <a:graphicData uri="http://schemas.openxmlformats.org/presentationml/2006/ole">
            <mc:AlternateContent xmlns:mc="http://schemas.openxmlformats.org/markup-compatibility/2006">
              <mc:Choice xmlns:v="urn:schemas-microsoft-com:vml" Requires="v">
                <p:oleObj spid="_x0000_s105553" name="Equation" r:id="rId17" imgW="3060360" imgH="380880" progId="Equation.DSMT4">
                  <p:embed/>
                </p:oleObj>
              </mc:Choice>
              <mc:Fallback>
                <p:oleObj name="Equation" r:id="rId17" imgW="3060360" imgH="380880" progId="Equation.DSMT4">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00113" y="3068638"/>
                        <a:ext cx="4535487"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493" name="Line 21">
            <a:extLst>
              <a:ext uri="{FF2B5EF4-FFF2-40B4-BE49-F238E27FC236}">
                <a16:creationId xmlns:a16="http://schemas.microsoft.com/office/drawing/2014/main" id="{74EA6400-8CD3-42D6-BA1E-BA51A58A609A}"/>
              </a:ext>
            </a:extLst>
          </p:cNvPr>
          <p:cNvSpPr>
            <a:spLocks noChangeShapeType="1"/>
          </p:cNvSpPr>
          <p:nvPr/>
        </p:nvSpPr>
        <p:spPr bwMode="auto">
          <a:xfrm flipV="1">
            <a:off x="5867400" y="2230438"/>
            <a:ext cx="1295400" cy="1295400"/>
          </a:xfrm>
          <a:prstGeom prst="line">
            <a:avLst/>
          </a:prstGeom>
          <a:noFill/>
          <a:ln w="19050">
            <a:solidFill>
              <a:schemeClr val="accent2"/>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05494" name="Line 22">
            <a:extLst>
              <a:ext uri="{FF2B5EF4-FFF2-40B4-BE49-F238E27FC236}">
                <a16:creationId xmlns:a16="http://schemas.microsoft.com/office/drawing/2014/main" id="{683D139C-D34B-49E0-9ED3-27FD784586CF}"/>
              </a:ext>
            </a:extLst>
          </p:cNvPr>
          <p:cNvSpPr>
            <a:spLocks noChangeShapeType="1"/>
          </p:cNvSpPr>
          <p:nvPr/>
        </p:nvSpPr>
        <p:spPr bwMode="auto">
          <a:xfrm flipH="1" flipV="1">
            <a:off x="7040563" y="1752600"/>
            <a:ext cx="122237" cy="457200"/>
          </a:xfrm>
          <a:prstGeom prst="line">
            <a:avLst/>
          </a:prstGeom>
          <a:noFill/>
          <a:ln w="19050">
            <a:solidFill>
              <a:srgbClr val="CC0066"/>
            </a:solidFill>
            <a:prstDash val="sysDot"/>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05495" name="Line 23">
            <a:extLst>
              <a:ext uri="{FF2B5EF4-FFF2-40B4-BE49-F238E27FC236}">
                <a16:creationId xmlns:a16="http://schemas.microsoft.com/office/drawing/2014/main" id="{27E97C00-3924-4188-A534-A2AA0543FD6E}"/>
              </a:ext>
            </a:extLst>
          </p:cNvPr>
          <p:cNvSpPr>
            <a:spLocks noChangeShapeType="1"/>
          </p:cNvSpPr>
          <p:nvPr/>
        </p:nvSpPr>
        <p:spPr bwMode="auto">
          <a:xfrm flipV="1">
            <a:off x="5846763" y="1752600"/>
            <a:ext cx="1219200" cy="1773238"/>
          </a:xfrm>
          <a:prstGeom prst="line">
            <a:avLst/>
          </a:prstGeom>
          <a:noFill/>
          <a:ln w="19050">
            <a:solidFill>
              <a:srgbClr val="006600"/>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nvGrpSpPr>
          <p:cNvPr id="105496" name="Group 24">
            <a:extLst>
              <a:ext uri="{FF2B5EF4-FFF2-40B4-BE49-F238E27FC236}">
                <a16:creationId xmlns:a16="http://schemas.microsoft.com/office/drawing/2014/main" id="{7C5AFD2A-D989-4BB8-950B-4C113E0E7E75}"/>
              </a:ext>
            </a:extLst>
          </p:cNvPr>
          <p:cNvGrpSpPr>
            <a:grpSpLocks/>
          </p:cNvGrpSpPr>
          <p:nvPr/>
        </p:nvGrpSpPr>
        <p:grpSpPr bwMode="auto">
          <a:xfrm>
            <a:off x="7121525" y="2008188"/>
            <a:ext cx="320675" cy="236537"/>
            <a:chOff x="4486" y="1265"/>
            <a:chExt cx="202" cy="149"/>
          </a:xfrm>
        </p:grpSpPr>
        <p:graphicFrame>
          <p:nvGraphicFramePr>
            <p:cNvPr id="105497" name="Object 25">
              <a:extLst>
                <a:ext uri="{FF2B5EF4-FFF2-40B4-BE49-F238E27FC236}">
                  <a16:creationId xmlns:a16="http://schemas.microsoft.com/office/drawing/2014/main" id="{F9534748-A7D1-4D09-8A0B-3F0F9795CAE8}"/>
                </a:ext>
              </a:extLst>
            </p:cNvPr>
            <p:cNvGraphicFramePr>
              <a:graphicFrameLocks noChangeAspect="1"/>
            </p:cNvGraphicFramePr>
            <p:nvPr/>
          </p:nvGraphicFramePr>
          <p:xfrm>
            <a:off x="4617" y="1265"/>
            <a:ext cx="71" cy="104"/>
          </p:xfrm>
          <a:graphic>
            <a:graphicData uri="http://schemas.openxmlformats.org/presentationml/2006/ole">
              <mc:AlternateContent xmlns:mc="http://schemas.openxmlformats.org/markup-compatibility/2006">
                <mc:Choice xmlns:v="urn:schemas-microsoft-com:vml" Requires="v">
                  <p:oleObj spid="_x0000_s105554" name="Equation" r:id="rId19" imgW="215640" imgH="317160" progId="Equation.3">
                    <p:embed/>
                  </p:oleObj>
                </mc:Choice>
                <mc:Fallback>
                  <p:oleObj name="Equation" r:id="rId19" imgW="215640" imgH="317160" progId="Equation.3">
                    <p:embed/>
                    <p:pic>
                      <p:nvPicPr>
                        <p:cNvPr id="0" name="Object 2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17" y="1265"/>
                          <a:ext cx="71" cy="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498" name="Arc 26">
              <a:extLst>
                <a:ext uri="{FF2B5EF4-FFF2-40B4-BE49-F238E27FC236}">
                  <a16:creationId xmlns:a16="http://schemas.microsoft.com/office/drawing/2014/main" id="{2341BF86-E43B-4598-B2C8-AC7E3A8F3A81}"/>
                </a:ext>
              </a:extLst>
            </p:cNvPr>
            <p:cNvSpPr>
              <a:spLocks/>
            </p:cNvSpPr>
            <p:nvPr/>
          </p:nvSpPr>
          <p:spPr bwMode="auto">
            <a:xfrm>
              <a:off x="4486" y="1270"/>
              <a:ext cx="144" cy="14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6699"/>
              </a:solidFill>
              <a:round/>
              <a:headEnd type="arrow"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endParaRPr kumimoji="1" lang="zh-CN" altLang="zh-CN" sz="2800" b="1">
                <a:solidFill>
                  <a:srgbClr val="006699"/>
                </a:solidFill>
                <a:latin typeface="Times New Roman" panose="02020603050405020304" pitchFamily="18" charset="0"/>
                <a:ea typeface="宋体" panose="02010600030101010101" pitchFamily="2" charset="-122"/>
              </a:endParaRPr>
            </a:p>
          </p:txBody>
        </p:sp>
      </p:grpSp>
      <p:graphicFrame>
        <p:nvGraphicFramePr>
          <p:cNvPr id="105499" name="Object 27">
            <a:extLst>
              <a:ext uri="{FF2B5EF4-FFF2-40B4-BE49-F238E27FC236}">
                <a16:creationId xmlns:a16="http://schemas.microsoft.com/office/drawing/2014/main" id="{41F25A68-7C99-4C21-A297-54F799A35DFC}"/>
              </a:ext>
            </a:extLst>
          </p:cNvPr>
          <p:cNvGraphicFramePr>
            <a:graphicFrameLocks noChangeAspect="1"/>
          </p:cNvGraphicFramePr>
          <p:nvPr/>
        </p:nvGraphicFramePr>
        <p:xfrm>
          <a:off x="1116013" y="3860800"/>
          <a:ext cx="2447925" cy="1114425"/>
        </p:xfrm>
        <a:graphic>
          <a:graphicData uri="http://schemas.openxmlformats.org/presentationml/2006/ole">
            <mc:AlternateContent xmlns:mc="http://schemas.openxmlformats.org/markup-compatibility/2006">
              <mc:Choice xmlns:v="urn:schemas-microsoft-com:vml" Requires="v">
                <p:oleObj spid="_x0000_s105555" name="Equation" r:id="rId21" imgW="838080" imgH="380880" progId="Equation.DSMT4">
                  <p:embed/>
                </p:oleObj>
              </mc:Choice>
              <mc:Fallback>
                <p:oleObj name="Equation" r:id="rId21" imgW="838080" imgH="380880" progId="Equation.DSMT4">
                  <p:embed/>
                  <p:pic>
                    <p:nvPicPr>
                      <p:cNvPr id="0" name="Object 2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16013" y="3860800"/>
                        <a:ext cx="244792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500" name="Object 28">
            <a:extLst>
              <a:ext uri="{FF2B5EF4-FFF2-40B4-BE49-F238E27FC236}">
                <a16:creationId xmlns:a16="http://schemas.microsoft.com/office/drawing/2014/main" id="{BFD28BB3-92D6-492A-BE3B-9A3FC2D8FD29}"/>
              </a:ext>
            </a:extLst>
          </p:cNvPr>
          <p:cNvGraphicFramePr>
            <a:graphicFrameLocks noChangeAspect="1"/>
          </p:cNvGraphicFramePr>
          <p:nvPr/>
        </p:nvGraphicFramePr>
        <p:xfrm>
          <a:off x="3530600" y="3914775"/>
          <a:ext cx="2794000" cy="889000"/>
        </p:xfrm>
        <a:graphic>
          <a:graphicData uri="http://schemas.openxmlformats.org/presentationml/2006/ole">
            <mc:AlternateContent xmlns:mc="http://schemas.openxmlformats.org/markup-compatibility/2006">
              <mc:Choice xmlns:v="urn:schemas-microsoft-com:vml" Requires="v">
                <p:oleObj spid="_x0000_s105556" name="Equation" r:id="rId23" imgW="2793960" imgH="888840" progId="Equation.3">
                  <p:embed/>
                </p:oleObj>
              </mc:Choice>
              <mc:Fallback>
                <p:oleObj name="Equation" r:id="rId23" imgW="2793960" imgH="888840" progId="Equation.3">
                  <p:embed/>
                  <p:pic>
                    <p:nvPicPr>
                      <p:cNvPr id="0" name="Object 2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530600" y="3914775"/>
                        <a:ext cx="27940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501" name="Object 29">
            <a:extLst>
              <a:ext uri="{FF2B5EF4-FFF2-40B4-BE49-F238E27FC236}">
                <a16:creationId xmlns:a16="http://schemas.microsoft.com/office/drawing/2014/main" id="{C14BC6EC-07A8-4F19-87F1-E5A63FE66EA3}"/>
              </a:ext>
            </a:extLst>
          </p:cNvPr>
          <p:cNvGraphicFramePr>
            <a:graphicFrameLocks noChangeAspect="1"/>
          </p:cNvGraphicFramePr>
          <p:nvPr/>
        </p:nvGraphicFramePr>
        <p:xfrm>
          <a:off x="3536950" y="4948238"/>
          <a:ext cx="2362200" cy="838200"/>
        </p:xfrm>
        <a:graphic>
          <a:graphicData uri="http://schemas.openxmlformats.org/presentationml/2006/ole">
            <mc:AlternateContent xmlns:mc="http://schemas.openxmlformats.org/markup-compatibility/2006">
              <mc:Choice xmlns:v="urn:schemas-microsoft-com:vml" Requires="v">
                <p:oleObj spid="_x0000_s105557" name="Equation" r:id="rId25" imgW="2361960" imgH="838080" progId="Equation.3">
                  <p:embed/>
                </p:oleObj>
              </mc:Choice>
              <mc:Fallback>
                <p:oleObj name="Equation" r:id="rId25" imgW="2361960" imgH="838080" progId="Equation.3">
                  <p:embed/>
                  <p:pic>
                    <p:nvPicPr>
                      <p:cNvPr id="0" name="Object 2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536950" y="4948238"/>
                        <a:ext cx="23622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504" name="Line 32">
            <a:extLst>
              <a:ext uri="{FF2B5EF4-FFF2-40B4-BE49-F238E27FC236}">
                <a16:creationId xmlns:a16="http://schemas.microsoft.com/office/drawing/2014/main" id="{2DB1221A-BBF8-4AD6-9D99-670DA6996EC0}"/>
              </a:ext>
            </a:extLst>
          </p:cNvPr>
          <p:cNvSpPr>
            <a:spLocks noChangeShapeType="1"/>
          </p:cNvSpPr>
          <p:nvPr/>
        </p:nvSpPr>
        <p:spPr bwMode="auto">
          <a:xfrm>
            <a:off x="2511425" y="1068388"/>
            <a:ext cx="1444625"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05" name="Oval 33">
            <a:extLst>
              <a:ext uri="{FF2B5EF4-FFF2-40B4-BE49-F238E27FC236}">
                <a16:creationId xmlns:a16="http://schemas.microsoft.com/office/drawing/2014/main" id="{481ABB61-9848-4D0D-8C1E-9127CE10C4DD}"/>
              </a:ext>
            </a:extLst>
          </p:cNvPr>
          <p:cNvSpPr>
            <a:spLocks noChangeArrowheads="1"/>
          </p:cNvSpPr>
          <p:nvPr/>
        </p:nvSpPr>
        <p:spPr bwMode="auto">
          <a:xfrm>
            <a:off x="2201863" y="989013"/>
            <a:ext cx="141287" cy="158750"/>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506" name="Rectangle 34">
            <a:extLst>
              <a:ext uri="{FF2B5EF4-FFF2-40B4-BE49-F238E27FC236}">
                <a16:creationId xmlns:a16="http://schemas.microsoft.com/office/drawing/2014/main" id="{4E6A70B1-E5DF-48A4-B846-8E05E86EC418}"/>
              </a:ext>
            </a:extLst>
          </p:cNvPr>
          <p:cNvSpPr>
            <a:spLocks noChangeArrowheads="1"/>
          </p:cNvSpPr>
          <p:nvPr/>
        </p:nvSpPr>
        <p:spPr bwMode="auto">
          <a:xfrm>
            <a:off x="4662488" y="1671638"/>
            <a:ext cx="889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05507" name="Rectangle 35">
            <a:extLst>
              <a:ext uri="{FF2B5EF4-FFF2-40B4-BE49-F238E27FC236}">
                <a16:creationId xmlns:a16="http://schemas.microsoft.com/office/drawing/2014/main" id="{BEA4AEE9-A6F6-445B-B94B-10BD343B3838}"/>
              </a:ext>
            </a:extLst>
          </p:cNvPr>
          <p:cNvSpPr>
            <a:spLocks noChangeArrowheads="1"/>
          </p:cNvSpPr>
          <p:nvPr/>
        </p:nvSpPr>
        <p:spPr bwMode="auto">
          <a:xfrm>
            <a:off x="3516313" y="1671638"/>
            <a:ext cx="889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05508" name="Rectangle 36">
            <a:extLst>
              <a:ext uri="{FF2B5EF4-FFF2-40B4-BE49-F238E27FC236}">
                <a16:creationId xmlns:a16="http://schemas.microsoft.com/office/drawing/2014/main" id="{274C4D6C-49B3-4B8A-9391-2B951262188C}"/>
              </a:ext>
            </a:extLst>
          </p:cNvPr>
          <p:cNvSpPr>
            <a:spLocks noChangeArrowheads="1"/>
          </p:cNvSpPr>
          <p:nvPr/>
        </p:nvSpPr>
        <p:spPr bwMode="auto">
          <a:xfrm>
            <a:off x="3160713" y="1671638"/>
            <a:ext cx="1778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05509" name="Rectangle 37">
            <a:extLst>
              <a:ext uri="{FF2B5EF4-FFF2-40B4-BE49-F238E27FC236}">
                <a16:creationId xmlns:a16="http://schemas.microsoft.com/office/drawing/2014/main" id="{FDC54C24-B48C-4867-856D-DB3F6DDCF87F}"/>
              </a:ext>
            </a:extLst>
          </p:cNvPr>
          <p:cNvSpPr>
            <a:spLocks noChangeArrowheads="1"/>
          </p:cNvSpPr>
          <p:nvPr/>
        </p:nvSpPr>
        <p:spPr bwMode="auto">
          <a:xfrm>
            <a:off x="3089275" y="1671638"/>
            <a:ext cx="889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05510" name="Rectangle 38">
            <a:extLst>
              <a:ext uri="{FF2B5EF4-FFF2-40B4-BE49-F238E27FC236}">
                <a16:creationId xmlns:a16="http://schemas.microsoft.com/office/drawing/2014/main" id="{A1A2A011-78F6-4062-8360-8DA7933E87EA}"/>
              </a:ext>
            </a:extLst>
          </p:cNvPr>
          <p:cNvSpPr>
            <a:spLocks noChangeArrowheads="1"/>
          </p:cNvSpPr>
          <p:nvPr/>
        </p:nvSpPr>
        <p:spPr bwMode="auto">
          <a:xfrm>
            <a:off x="8420100" y="844550"/>
            <a:ext cx="355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05511" name="Rectangle 39">
            <a:extLst>
              <a:ext uri="{FF2B5EF4-FFF2-40B4-BE49-F238E27FC236}">
                <a16:creationId xmlns:a16="http://schemas.microsoft.com/office/drawing/2014/main" id="{7AF70714-F266-4BC6-B70A-2E36F7A2A635}"/>
              </a:ext>
            </a:extLst>
          </p:cNvPr>
          <p:cNvSpPr>
            <a:spLocks noChangeArrowheads="1"/>
          </p:cNvSpPr>
          <p:nvPr/>
        </p:nvSpPr>
        <p:spPr bwMode="auto">
          <a:xfrm>
            <a:off x="8153400" y="844550"/>
            <a:ext cx="2667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05512" name="Rectangle 40">
            <a:extLst>
              <a:ext uri="{FF2B5EF4-FFF2-40B4-BE49-F238E27FC236}">
                <a16:creationId xmlns:a16="http://schemas.microsoft.com/office/drawing/2014/main" id="{91F11A60-3E88-4614-9D4D-CC1ED4684B4C}"/>
              </a:ext>
            </a:extLst>
          </p:cNvPr>
          <p:cNvSpPr>
            <a:spLocks noChangeArrowheads="1"/>
          </p:cNvSpPr>
          <p:nvPr/>
        </p:nvSpPr>
        <p:spPr bwMode="auto">
          <a:xfrm>
            <a:off x="7386638" y="844550"/>
            <a:ext cx="88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05513" name="Rectangle 41">
            <a:extLst>
              <a:ext uri="{FF2B5EF4-FFF2-40B4-BE49-F238E27FC236}">
                <a16:creationId xmlns:a16="http://schemas.microsoft.com/office/drawing/2014/main" id="{CFC76C3D-8538-4928-AE81-5ED79BF25552}"/>
              </a:ext>
            </a:extLst>
          </p:cNvPr>
          <p:cNvSpPr>
            <a:spLocks noChangeArrowheads="1"/>
          </p:cNvSpPr>
          <p:nvPr/>
        </p:nvSpPr>
        <p:spPr bwMode="auto">
          <a:xfrm>
            <a:off x="7153275" y="844550"/>
            <a:ext cx="88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05514" name="Rectangle 42">
            <a:extLst>
              <a:ext uri="{FF2B5EF4-FFF2-40B4-BE49-F238E27FC236}">
                <a16:creationId xmlns:a16="http://schemas.microsoft.com/office/drawing/2014/main" id="{D2F6AB90-8E6B-451C-99C7-1241845CB7F2}"/>
              </a:ext>
            </a:extLst>
          </p:cNvPr>
          <p:cNvSpPr>
            <a:spLocks noChangeArrowheads="1"/>
          </p:cNvSpPr>
          <p:nvPr/>
        </p:nvSpPr>
        <p:spPr bwMode="auto">
          <a:xfrm>
            <a:off x="7081838" y="844550"/>
            <a:ext cx="88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05515" name="Rectangle 43">
            <a:extLst>
              <a:ext uri="{FF2B5EF4-FFF2-40B4-BE49-F238E27FC236}">
                <a16:creationId xmlns:a16="http://schemas.microsoft.com/office/drawing/2014/main" id="{14B2A3CC-648F-43F8-A050-8D2758629499}"/>
              </a:ext>
            </a:extLst>
          </p:cNvPr>
          <p:cNvSpPr>
            <a:spLocks noChangeArrowheads="1"/>
          </p:cNvSpPr>
          <p:nvPr/>
        </p:nvSpPr>
        <p:spPr bwMode="auto">
          <a:xfrm>
            <a:off x="5942013" y="844550"/>
            <a:ext cx="88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05516" name="Rectangle 44">
            <a:extLst>
              <a:ext uri="{FF2B5EF4-FFF2-40B4-BE49-F238E27FC236}">
                <a16:creationId xmlns:a16="http://schemas.microsoft.com/office/drawing/2014/main" id="{5C30FDFB-A61D-4994-867F-B26D4CF91333}"/>
              </a:ext>
            </a:extLst>
          </p:cNvPr>
          <p:cNvSpPr>
            <a:spLocks noChangeArrowheads="1"/>
          </p:cNvSpPr>
          <p:nvPr/>
        </p:nvSpPr>
        <p:spPr bwMode="auto">
          <a:xfrm>
            <a:off x="5580063" y="844550"/>
            <a:ext cx="88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05517" name="Rectangle 45">
            <a:extLst>
              <a:ext uri="{FF2B5EF4-FFF2-40B4-BE49-F238E27FC236}">
                <a16:creationId xmlns:a16="http://schemas.microsoft.com/office/drawing/2014/main" id="{D7FE274D-E6A1-44F1-BE77-161057FFA058}"/>
              </a:ext>
            </a:extLst>
          </p:cNvPr>
          <p:cNvSpPr>
            <a:spLocks noChangeArrowheads="1"/>
          </p:cNvSpPr>
          <p:nvPr/>
        </p:nvSpPr>
        <p:spPr bwMode="auto">
          <a:xfrm>
            <a:off x="4829175" y="844550"/>
            <a:ext cx="88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05518" name="Rectangle 46">
            <a:extLst>
              <a:ext uri="{FF2B5EF4-FFF2-40B4-BE49-F238E27FC236}">
                <a16:creationId xmlns:a16="http://schemas.microsoft.com/office/drawing/2014/main" id="{159A8D0A-BA16-47C7-BA8B-1A40C6340F61}"/>
              </a:ext>
            </a:extLst>
          </p:cNvPr>
          <p:cNvSpPr>
            <a:spLocks noChangeArrowheads="1"/>
          </p:cNvSpPr>
          <p:nvPr/>
        </p:nvSpPr>
        <p:spPr bwMode="auto">
          <a:xfrm>
            <a:off x="4502150" y="844550"/>
            <a:ext cx="88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05519" name="Rectangle 47">
            <a:extLst>
              <a:ext uri="{FF2B5EF4-FFF2-40B4-BE49-F238E27FC236}">
                <a16:creationId xmlns:a16="http://schemas.microsoft.com/office/drawing/2014/main" id="{E1EF0F4C-DFE2-43AA-A478-0F037E5B252D}"/>
              </a:ext>
            </a:extLst>
          </p:cNvPr>
          <p:cNvSpPr>
            <a:spLocks noChangeArrowheads="1"/>
          </p:cNvSpPr>
          <p:nvPr/>
        </p:nvSpPr>
        <p:spPr bwMode="auto">
          <a:xfrm>
            <a:off x="4429125" y="844550"/>
            <a:ext cx="88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05520" name="Rectangle 48">
            <a:extLst>
              <a:ext uri="{FF2B5EF4-FFF2-40B4-BE49-F238E27FC236}">
                <a16:creationId xmlns:a16="http://schemas.microsoft.com/office/drawing/2014/main" id="{316C735E-32F4-48CD-A4B9-776A6314F1A5}"/>
              </a:ext>
            </a:extLst>
          </p:cNvPr>
          <p:cNvSpPr>
            <a:spLocks noChangeArrowheads="1"/>
          </p:cNvSpPr>
          <p:nvPr/>
        </p:nvSpPr>
        <p:spPr bwMode="auto">
          <a:xfrm>
            <a:off x="3997325" y="844550"/>
            <a:ext cx="1984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d</a:t>
            </a:r>
            <a:endParaRPr lang="en-US" altLang="zh-CN"/>
          </a:p>
        </p:txBody>
      </p:sp>
      <p:sp>
        <p:nvSpPr>
          <p:cNvPr id="105521" name="Rectangle 49">
            <a:extLst>
              <a:ext uri="{FF2B5EF4-FFF2-40B4-BE49-F238E27FC236}">
                <a16:creationId xmlns:a16="http://schemas.microsoft.com/office/drawing/2014/main" id="{B7ACCCD2-C56A-4411-9D1D-9D9036494445}"/>
              </a:ext>
            </a:extLst>
          </p:cNvPr>
          <p:cNvSpPr>
            <a:spLocks noChangeArrowheads="1"/>
          </p:cNvSpPr>
          <p:nvPr/>
        </p:nvSpPr>
        <p:spPr bwMode="auto">
          <a:xfrm>
            <a:off x="3448050" y="1112838"/>
            <a:ext cx="11906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05522" name="Rectangle 50">
            <a:extLst>
              <a:ext uri="{FF2B5EF4-FFF2-40B4-BE49-F238E27FC236}">
                <a16:creationId xmlns:a16="http://schemas.microsoft.com/office/drawing/2014/main" id="{088E4966-AEB9-402C-9192-3D9158F152BD}"/>
              </a:ext>
            </a:extLst>
          </p:cNvPr>
          <p:cNvSpPr>
            <a:spLocks noChangeArrowheads="1"/>
          </p:cNvSpPr>
          <p:nvPr/>
        </p:nvSpPr>
        <p:spPr bwMode="auto">
          <a:xfrm>
            <a:off x="2506663" y="1112838"/>
            <a:ext cx="1190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05523" name="Rectangle 51">
            <a:extLst>
              <a:ext uri="{FF2B5EF4-FFF2-40B4-BE49-F238E27FC236}">
                <a16:creationId xmlns:a16="http://schemas.microsoft.com/office/drawing/2014/main" id="{B70FB87A-CCB2-4B43-A8FB-9A647D9E81AA}"/>
              </a:ext>
            </a:extLst>
          </p:cNvPr>
          <p:cNvSpPr>
            <a:spLocks noChangeArrowheads="1"/>
          </p:cNvSpPr>
          <p:nvPr/>
        </p:nvSpPr>
        <p:spPr bwMode="auto">
          <a:xfrm>
            <a:off x="3144838" y="620713"/>
            <a:ext cx="1778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1</a:t>
            </a:r>
            <a:endParaRPr lang="en-US" altLang="zh-CN"/>
          </a:p>
        </p:txBody>
      </p:sp>
      <p:sp>
        <p:nvSpPr>
          <p:cNvPr id="105524" name="Rectangle 52">
            <a:extLst>
              <a:ext uri="{FF2B5EF4-FFF2-40B4-BE49-F238E27FC236}">
                <a16:creationId xmlns:a16="http://schemas.microsoft.com/office/drawing/2014/main" id="{9C11CA71-2063-4D53-9E51-8B8E759BD3EB}"/>
              </a:ext>
            </a:extLst>
          </p:cNvPr>
          <p:cNvSpPr>
            <a:spLocks noChangeArrowheads="1"/>
          </p:cNvSpPr>
          <p:nvPr/>
        </p:nvSpPr>
        <p:spPr bwMode="auto">
          <a:xfrm>
            <a:off x="2006600" y="844550"/>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05525" name="Rectangle 53">
            <a:extLst>
              <a:ext uri="{FF2B5EF4-FFF2-40B4-BE49-F238E27FC236}">
                <a16:creationId xmlns:a16="http://schemas.microsoft.com/office/drawing/2014/main" id="{9096017B-82CC-4BF4-AFBF-710F15805422}"/>
              </a:ext>
            </a:extLst>
          </p:cNvPr>
          <p:cNvSpPr>
            <a:spLocks noChangeArrowheads="1"/>
          </p:cNvSpPr>
          <p:nvPr/>
        </p:nvSpPr>
        <p:spPr bwMode="auto">
          <a:xfrm>
            <a:off x="5816600" y="1058863"/>
            <a:ext cx="1079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0</a:t>
            </a:r>
            <a:endParaRPr lang="en-US" altLang="zh-CN"/>
          </a:p>
        </p:txBody>
      </p:sp>
      <p:sp>
        <p:nvSpPr>
          <p:cNvPr id="105526" name="Rectangle 54">
            <a:extLst>
              <a:ext uri="{FF2B5EF4-FFF2-40B4-BE49-F238E27FC236}">
                <a16:creationId xmlns:a16="http://schemas.microsoft.com/office/drawing/2014/main" id="{7B26DFFC-20CB-4B38-96BE-0C42C9DCAE5D}"/>
              </a:ext>
            </a:extLst>
          </p:cNvPr>
          <p:cNvSpPr>
            <a:spLocks noChangeArrowheads="1"/>
          </p:cNvSpPr>
          <p:nvPr/>
        </p:nvSpPr>
        <p:spPr bwMode="auto">
          <a:xfrm>
            <a:off x="3824288" y="1077913"/>
            <a:ext cx="1079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1</a:t>
            </a:r>
            <a:endParaRPr lang="en-US" altLang="zh-CN"/>
          </a:p>
        </p:txBody>
      </p:sp>
      <p:sp>
        <p:nvSpPr>
          <p:cNvPr id="105527" name="Rectangle 55">
            <a:extLst>
              <a:ext uri="{FF2B5EF4-FFF2-40B4-BE49-F238E27FC236}">
                <a16:creationId xmlns:a16="http://schemas.microsoft.com/office/drawing/2014/main" id="{15F296CC-D859-4671-B70E-926639CB3181}"/>
              </a:ext>
            </a:extLst>
          </p:cNvPr>
          <p:cNvSpPr>
            <a:spLocks noChangeArrowheads="1"/>
          </p:cNvSpPr>
          <p:nvPr/>
        </p:nvSpPr>
        <p:spPr bwMode="auto">
          <a:xfrm>
            <a:off x="3298825" y="1327150"/>
            <a:ext cx="1079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0</a:t>
            </a:r>
            <a:endParaRPr lang="en-US" altLang="zh-CN"/>
          </a:p>
        </p:txBody>
      </p:sp>
      <p:sp>
        <p:nvSpPr>
          <p:cNvPr id="105528" name="Rectangle 56">
            <a:extLst>
              <a:ext uri="{FF2B5EF4-FFF2-40B4-BE49-F238E27FC236}">
                <a16:creationId xmlns:a16="http://schemas.microsoft.com/office/drawing/2014/main" id="{F96EEB5A-3869-4599-9436-118A541D1C32}"/>
              </a:ext>
            </a:extLst>
          </p:cNvPr>
          <p:cNvSpPr>
            <a:spLocks noChangeArrowheads="1"/>
          </p:cNvSpPr>
          <p:nvPr/>
        </p:nvSpPr>
        <p:spPr bwMode="auto">
          <a:xfrm>
            <a:off x="3578225" y="1682750"/>
            <a:ext cx="10715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为整数</a:t>
            </a:r>
            <a:endParaRPr lang="zh-CN" altLang="en-US">
              <a:latin typeface="仿宋_GB2312" pitchFamily="49" charset="-122"/>
            </a:endParaRPr>
          </a:p>
        </p:txBody>
      </p:sp>
      <p:sp>
        <p:nvSpPr>
          <p:cNvPr id="105529" name="Rectangle 57">
            <a:extLst>
              <a:ext uri="{FF2B5EF4-FFF2-40B4-BE49-F238E27FC236}">
                <a16:creationId xmlns:a16="http://schemas.microsoft.com/office/drawing/2014/main" id="{2543090C-318E-4B8E-9A41-A02472479BC7}"/>
              </a:ext>
            </a:extLst>
          </p:cNvPr>
          <p:cNvSpPr>
            <a:spLocks noChangeArrowheads="1"/>
          </p:cNvSpPr>
          <p:nvPr/>
        </p:nvSpPr>
        <p:spPr bwMode="auto">
          <a:xfrm>
            <a:off x="944563" y="1682750"/>
            <a:ext cx="21431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宋体" panose="02010600030101010101" pitchFamily="2" charset="-122"/>
              </a:rPr>
              <a:t>径的正向圆周</a:t>
            </a:r>
            <a:endParaRPr lang="zh-CN" altLang="en-US"/>
          </a:p>
        </p:txBody>
      </p:sp>
      <p:sp>
        <p:nvSpPr>
          <p:cNvPr id="105530" name="Rectangle 58">
            <a:extLst>
              <a:ext uri="{FF2B5EF4-FFF2-40B4-BE49-F238E27FC236}">
                <a16:creationId xmlns:a16="http://schemas.microsoft.com/office/drawing/2014/main" id="{D8F7EDFD-0521-4171-9978-42C86FEA29DF}"/>
              </a:ext>
            </a:extLst>
          </p:cNvPr>
          <p:cNvSpPr>
            <a:spLocks noChangeArrowheads="1"/>
          </p:cNvSpPr>
          <p:nvPr/>
        </p:nvSpPr>
        <p:spPr bwMode="auto">
          <a:xfrm>
            <a:off x="7448550" y="855663"/>
            <a:ext cx="7143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宋体" panose="02010600030101010101" pitchFamily="2" charset="-122"/>
              </a:rPr>
              <a:t>为半</a:t>
            </a:r>
            <a:endParaRPr lang="zh-CN" altLang="en-US"/>
          </a:p>
        </p:txBody>
      </p:sp>
      <p:sp>
        <p:nvSpPr>
          <p:cNvPr id="105531" name="Rectangle 59">
            <a:extLst>
              <a:ext uri="{FF2B5EF4-FFF2-40B4-BE49-F238E27FC236}">
                <a16:creationId xmlns:a16="http://schemas.microsoft.com/office/drawing/2014/main" id="{8401F439-3908-4427-9161-E3C7EF227BAC}"/>
              </a:ext>
            </a:extLst>
          </p:cNvPr>
          <p:cNvSpPr>
            <a:spLocks noChangeArrowheads="1"/>
          </p:cNvSpPr>
          <p:nvPr/>
        </p:nvSpPr>
        <p:spPr bwMode="auto">
          <a:xfrm>
            <a:off x="6003925" y="855663"/>
            <a:ext cx="107156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为中心</a:t>
            </a:r>
            <a:endParaRPr lang="zh-CN" altLang="en-US">
              <a:latin typeface="仿宋_GB2312" pitchFamily="49" charset="-122"/>
            </a:endParaRPr>
          </a:p>
        </p:txBody>
      </p:sp>
      <p:sp>
        <p:nvSpPr>
          <p:cNvPr id="105532" name="Rectangle 60">
            <a:extLst>
              <a:ext uri="{FF2B5EF4-FFF2-40B4-BE49-F238E27FC236}">
                <a16:creationId xmlns:a16="http://schemas.microsoft.com/office/drawing/2014/main" id="{E0EDB8C0-6075-41AF-87DF-8AE10139C389}"/>
              </a:ext>
            </a:extLst>
          </p:cNvPr>
          <p:cNvSpPr>
            <a:spLocks noChangeArrowheads="1"/>
          </p:cNvSpPr>
          <p:nvPr/>
        </p:nvSpPr>
        <p:spPr bwMode="auto">
          <a:xfrm>
            <a:off x="4891088" y="855663"/>
            <a:ext cx="7143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为以</a:t>
            </a:r>
            <a:endParaRPr lang="zh-CN" altLang="en-US">
              <a:latin typeface="仿宋_GB2312" pitchFamily="49" charset="-122"/>
            </a:endParaRPr>
          </a:p>
        </p:txBody>
      </p:sp>
      <p:sp>
        <p:nvSpPr>
          <p:cNvPr id="105533" name="Rectangle 61">
            <a:extLst>
              <a:ext uri="{FF2B5EF4-FFF2-40B4-BE49-F238E27FC236}">
                <a16:creationId xmlns:a16="http://schemas.microsoft.com/office/drawing/2014/main" id="{A0155E6A-B4E0-40C7-9028-1026800DAF75}"/>
              </a:ext>
            </a:extLst>
          </p:cNvPr>
          <p:cNvSpPr>
            <a:spLocks noChangeArrowheads="1"/>
          </p:cNvSpPr>
          <p:nvPr/>
        </p:nvSpPr>
        <p:spPr bwMode="auto">
          <a:xfrm>
            <a:off x="1662113" y="855663"/>
            <a:ext cx="35718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宋体" panose="02010600030101010101" pitchFamily="2" charset="-122"/>
              </a:rPr>
              <a:t>求</a:t>
            </a:r>
            <a:endParaRPr lang="zh-CN" altLang="en-US"/>
          </a:p>
        </p:txBody>
      </p:sp>
      <p:sp>
        <p:nvSpPr>
          <p:cNvPr id="105534" name="Rectangle 62">
            <a:extLst>
              <a:ext uri="{FF2B5EF4-FFF2-40B4-BE49-F238E27FC236}">
                <a16:creationId xmlns:a16="http://schemas.microsoft.com/office/drawing/2014/main" id="{66E3328D-FBD8-4C9D-87CB-85B47367F331}"/>
              </a:ext>
            </a:extLst>
          </p:cNvPr>
          <p:cNvSpPr>
            <a:spLocks noChangeArrowheads="1"/>
          </p:cNvSpPr>
          <p:nvPr/>
        </p:nvSpPr>
        <p:spPr bwMode="auto">
          <a:xfrm>
            <a:off x="3333750" y="1671638"/>
            <a:ext cx="1984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n</a:t>
            </a:r>
            <a:endParaRPr lang="en-US" altLang="zh-CN"/>
          </a:p>
        </p:txBody>
      </p:sp>
      <p:sp>
        <p:nvSpPr>
          <p:cNvPr id="105535" name="Rectangle 63">
            <a:extLst>
              <a:ext uri="{FF2B5EF4-FFF2-40B4-BE49-F238E27FC236}">
                <a16:creationId xmlns:a16="http://schemas.microsoft.com/office/drawing/2014/main" id="{35E17870-3E66-482B-A281-093640136733}"/>
              </a:ext>
            </a:extLst>
          </p:cNvPr>
          <p:cNvSpPr>
            <a:spLocks noChangeArrowheads="1"/>
          </p:cNvSpPr>
          <p:nvPr/>
        </p:nvSpPr>
        <p:spPr bwMode="auto">
          <a:xfrm>
            <a:off x="7237413" y="844550"/>
            <a:ext cx="13811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r</a:t>
            </a:r>
            <a:endParaRPr lang="en-US" altLang="zh-CN"/>
          </a:p>
        </p:txBody>
      </p:sp>
      <p:sp>
        <p:nvSpPr>
          <p:cNvPr id="105536" name="Rectangle 64">
            <a:extLst>
              <a:ext uri="{FF2B5EF4-FFF2-40B4-BE49-F238E27FC236}">
                <a16:creationId xmlns:a16="http://schemas.microsoft.com/office/drawing/2014/main" id="{4440A30B-B4C7-49A8-861F-D4AD9D280566}"/>
              </a:ext>
            </a:extLst>
          </p:cNvPr>
          <p:cNvSpPr>
            <a:spLocks noChangeArrowheads="1"/>
          </p:cNvSpPr>
          <p:nvPr/>
        </p:nvSpPr>
        <p:spPr bwMode="auto">
          <a:xfrm>
            <a:off x="5673725" y="844550"/>
            <a:ext cx="13811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05537" name="Rectangle 65">
            <a:extLst>
              <a:ext uri="{FF2B5EF4-FFF2-40B4-BE49-F238E27FC236}">
                <a16:creationId xmlns:a16="http://schemas.microsoft.com/office/drawing/2014/main" id="{89E91C31-8098-4355-A460-36161B966404}"/>
              </a:ext>
            </a:extLst>
          </p:cNvPr>
          <p:cNvSpPr>
            <a:spLocks noChangeArrowheads="1"/>
          </p:cNvSpPr>
          <p:nvPr/>
        </p:nvSpPr>
        <p:spPr bwMode="auto">
          <a:xfrm>
            <a:off x="4573588" y="844550"/>
            <a:ext cx="984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l</a:t>
            </a:r>
            <a:endParaRPr lang="en-US" altLang="zh-CN"/>
          </a:p>
        </p:txBody>
      </p:sp>
      <p:sp>
        <p:nvSpPr>
          <p:cNvPr id="105538" name="Rectangle 66">
            <a:extLst>
              <a:ext uri="{FF2B5EF4-FFF2-40B4-BE49-F238E27FC236}">
                <a16:creationId xmlns:a16="http://schemas.microsoft.com/office/drawing/2014/main" id="{C88B43C6-A94C-4ACA-9260-75087BA3941C}"/>
              </a:ext>
            </a:extLst>
          </p:cNvPr>
          <p:cNvSpPr>
            <a:spLocks noChangeArrowheads="1"/>
          </p:cNvSpPr>
          <p:nvPr/>
        </p:nvSpPr>
        <p:spPr bwMode="auto">
          <a:xfrm>
            <a:off x="4197350" y="844550"/>
            <a:ext cx="13811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05539" name="Rectangle 67">
            <a:extLst>
              <a:ext uri="{FF2B5EF4-FFF2-40B4-BE49-F238E27FC236}">
                <a16:creationId xmlns:a16="http://schemas.microsoft.com/office/drawing/2014/main" id="{657808FD-6CCB-4F0D-BD82-C97B0ADFFB52}"/>
              </a:ext>
            </a:extLst>
          </p:cNvPr>
          <p:cNvSpPr>
            <a:spLocks noChangeArrowheads="1"/>
          </p:cNvSpPr>
          <p:nvPr/>
        </p:nvSpPr>
        <p:spPr bwMode="auto">
          <a:xfrm>
            <a:off x="3157538" y="1112838"/>
            <a:ext cx="13811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05540" name="Rectangle 68">
            <a:extLst>
              <a:ext uri="{FF2B5EF4-FFF2-40B4-BE49-F238E27FC236}">
                <a16:creationId xmlns:a16="http://schemas.microsoft.com/office/drawing/2014/main" id="{BB2046DF-E565-4F2B-8894-FE0B1D490D9C}"/>
              </a:ext>
            </a:extLst>
          </p:cNvPr>
          <p:cNvSpPr>
            <a:spLocks noChangeArrowheads="1"/>
          </p:cNvSpPr>
          <p:nvPr/>
        </p:nvSpPr>
        <p:spPr bwMode="auto">
          <a:xfrm>
            <a:off x="2652713" y="1112838"/>
            <a:ext cx="13811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05541" name="Rectangle 69">
            <a:extLst>
              <a:ext uri="{FF2B5EF4-FFF2-40B4-BE49-F238E27FC236}">
                <a16:creationId xmlns:a16="http://schemas.microsoft.com/office/drawing/2014/main" id="{0C6843B9-3B98-4C67-AE6C-863A215080D6}"/>
              </a:ext>
            </a:extLst>
          </p:cNvPr>
          <p:cNvSpPr>
            <a:spLocks noChangeArrowheads="1"/>
          </p:cNvSpPr>
          <p:nvPr/>
        </p:nvSpPr>
        <p:spPr bwMode="auto">
          <a:xfrm>
            <a:off x="2298700" y="1163638"/>
            <a:ext cx="6032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l</a:t>
            </a:r>
            <a:endParaRPr lang="en-US" altLang="zh-CN"/>
          </a:p>
        </p:txBody>
      </p:sp>
      <p:sp>
        <p:nvSpPr>
          <p:cNvPr id="105542" name="Rectangle 70">
            <a:extLst>
              <a:ext uri="{FF2B5EF4-FFF2-40B4-BE49-F238E27FC236}">
                <a16:creationId xmlns:a16="http://schemas.microsoft.com/office/drawing/2014/main" id="{653E075C-C047-43EF-B7D8-6611248CDD0E}"/>
              </a:ext>
            </a:extLst>
          </p:cNvPr>
          <p:cNvSpPr>
            <a:spLocks noChangeArrowheads="1"/>
          </p:cNvSpPr>
          <p:nvPr/>
        </p:nvSpPr>
        <p:spPr bwMode="auto">
          <a:xfrm>
            <a:off x="3573463" y="1077913"/>
            <a:ext cx="1206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n</a:t>
            </a:r>
            <a:endParaRPr lang="en-US" altLang="zh-CN"/>
          </a:p>
        </p:txBody>
      </p:sp>
      <p:sp>
        <p:nvSpPr>
          <p:cNvPr id="105543" name="Rectangle 71">
            <a:extLst>
              <a:ext uri="{FF2B5EF4-FFF2-40B4-BE49-F238E27FC236}">
                <a16:creationId xmlns:a16="http://schemas.microsoft.com/office/drawing/2014/main" id="{E7A0A22A-3DB0-4D5E-9B02-2647A9F228B3}"/>
              </a:ext>
            </a:extLst>
          </p:cNvPr>
          <p:cNvSpPr>
            <a:spLocks noChangeArrowheads="1"/>
          </p:cNvSpPr>
          <p:nvPr/>
        </p:nvSpPr>
        <p:spPr bwMode="auto">
          <a:xfrm>
            <a:off x="2184400" y="747713"/>
            <a:ext cx="14605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4200" b="1">
                <a:solidFill>
                  <a:srgbClr val="000000"/>
                </a:solidFill>
                <a:latin typeface="Symbol" panose="05050102010706020507" pitchFamily="18" charset="2"/>
              </a:rPr>
              <a:t>ò</a:t>
            </a:r>
            <a:endParaRPr lang="en-US" altLang="zh-CN"/>
          </a:p>
        </p:txBody>
      </p:sp>
      <p:sp>
        <p:nvSpPr>
          <p:cNvPr id="105544" name="Rectangle 72">
            <a:extLst>
              <a:ext uri="{FF2B5EF4-FFF2-40B4-BE49-F238E27FC236}">
                <a16:creationId xmlns:a16="http://schemas.microsoft.com/office/drawing/2014/main" id="{216A0BF5-8E99-4082-A4C7-0BDD12AA4504}"/>
              </a:ext>
            </a:extLst>
          </p:cNvPr>
          <p:cNvSpPr>
            <a:spLocks noChangeArrowheads="1"/>
          </p:cNvSpPr>
          <p:nvPr/>
        </p:nvSpPr>
        <p:spPr bwMode="auto">
          <a:xfrm>
            <a:off x="3700463" y="1052513"/>
            <a:ext cx="11906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Symbol" panose="05050102010706020507" pitchFamily="18" charset="2"/>
              </a:rPr>
              <a:t>+</a:t>
            </a:r>
            <a:endParaRPr lang="en-US" altLang="zh-CN"/>
          </a:p>
        </p:txBody>
      </p:sp>
      <p:sp>
        <p:nvSpPr>
          <p:cNvPr id="105545" name="Rectangle 73">
            <a:extLst>
              <a:ext uri="{FF2B5EF4-FFF2-40B4-BE49-F238E27FC236}">
                <a16:creationId xmlns:a16="http://schemas.microsoft.com/office/drawing/2014/main" id="{AEB73995-5BE5-4297-9D15-D9571606DE60}"/>
              </a:ext>
            </a:extLst>
          </p:cNvPr>
          <p:cNvSpPr>
            <a:spLocks noChangeArrowheads="1"/>
          </p:cNvSpPr>
          <p:nvPr/>
        </p:nvSpPr>
        <p:spPr bwMode="auto">
          <a:xfrm>
            <a:off x="2871788" y="1073150"/>
            <a:ext cx="19526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475"/>
                                        </p:tgtEl>
                                        <p:attrNameLst>
                                          <p:attrName>style.visibility</p:attrName>
                                        </p:attrNameLst>
                                      </p:cBhvr>
                                      <p:to>
                                        <p:strVal val="visible"/>
                                      </p:to>
                                    </p:set>
                                    <p:animEffect transition="in" filter="wipe(left)">
                                      <p:cBhvr>
                                        <p:cTn id="7" dur="500"/>
                                        <p:tgtEl>
                                          <p:spTgt spid="1054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5478"/>
                                        </p:tgtEl>
                                        <p:attrNameLst>
                                          <p:attrName>style.visibility</p:attrName>
                                        </p:attrNameLst>
                                      </p:cBhvr>
                                      <p:to>
                                        <p:strVal val="visible"/>
                                      </p:to>
                                    </p:set>
                                    <p:animEffect transition="in" filter="wipe(left)">
                                      <p:cBhvr>
                                        <p:cTn id="12" dur="500"/>
                                        <p:tgtEl>
                                          <p:spTgt spid="1054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5491"/>
                                        </p:tgtEl>
                                        <p:attrNameLst>
                                          <p:attrName>style.visibility</p:attrName>
                                        </p:attrNameLst>
                                      </p:cBhvr>
                                      <p:to>
                                        <p:strVal val="visible"/>
                                      </p:to>
                                    </p:set>
                                    <p:animEffect transition="in" filter="wipe(left)">
                                      <p:cBhvr>
                                        <p:cTn id="17" dur="500"/>
                                        <p:tgtEl>
                                          <p:spTgt spid="1054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5493"/>
                                        </p:tgtEl>
                                        <p:attrNameLst>
                                          <p:attrName>style.visibility</p:attrName>
                                        </p:attrNameLst>
                                      </p:cBhvr>
                                      <p:to>
                                        <p:strVal val="visible"/>
                                      </p:to>
                                    </p:set>
                                    <p:animEffect transition="in" filter="wipe(left)">
                                      <p:cBhvr>
                                        <p:cTn id="22" dur="500"/>
                                        <p:tgtEl>
                                          <p:spTgt spid="1054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5477"/>
                                        </p:tgtEl>
                                        <p:attrNameLst>
                                          <p:attrName>style.visibility</p:attrName>
                                        </p:attrNameLst>
                                      </p:cBhvr>
                                      <p:to>
                                        <p:strVal val="visible"/>
                                      </p:to>
                                    </p:set>
                                    <p:animEffect transition="in" filter="wipe(left)">
                                      <p:cBhvr>
                                        <p:cTn id="27" dur="500"/>
                                        <p:tgtEl>
                                          <p:spTgt spid="10547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05495"/>
                                        </p:tgtEl>
                                        <p:attrNameLst>
                                          <p:attrName>style.visibility</p:attrName>
                                        </p:attrNameLst>
                                      </p:cBhvr>
                                      <p:to>
                                        <p:strVal val="visible"/>
                                      </p:to>
                                    </p:set>
                                    <p:animEffect transition="in" filter="wipe(left)">
                                      <p:cBhvr>
                                        <p:cTn id="32" dur="500"/>
                                        <p:tgtEl>
                                          <p:spTgt spid="10549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105494"/>
                                        </p:tgtEl>
                                        <p:attrNameLst>
                                          <p:attrName>style.visibility</p:attrName>
                                        </p:attrNameLst>
                                      </p:cBhvr>
                                      <p:to>
                                        <p:strVal val="visible"/>
                                      </p:to>
                                    </p:set>
                                    <p:animEffect transition="in" filter="wipe(down)">
                                      <p:cBhvr>
                                        <p:cTn id="37" dur="500"/>
                                        <p:tgtEl>
                                          <p:spTgt spid="10549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105496"/>
                                        </p:tgtEl>
                                        <p:attrNameLst>
                                          <p:attrName>style.visibility</p:attrName>
                                        </p:attrNameLst>
                                      </p:cBhvr>
                                      <p:to>
                                        <p:strVal val="visible"/>
                                      </p:to>
                                    </p:set>
                                    <p:animEffect transition="in" filter="wipe(down)">
                                      <p:cBhvr>
                                        <p:cTn id="42" dur="500"/>
                                        <p:tgtEl>
                                          <p:spTgt spid="10549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05492"/>
                                        </p:tgtEl>
                                        <p:attrNameLst>
                                          <p:attrName>style.visibility</p:attrName>
                                        </p:attrNameLst>
                                      </p:cBhvr>
                                      <p:to>
                                        <p:strVal val="visible"/>
                                      </p:to>
                                    </p:set>
                                    <p:animEffect transition="in" filter="wipe(left)">
                                      <p:cBhvr>
                                        <p:cTn id="47" dur="500"/>
                                        <p:tgtEl>
                                          <p:spTgt spid="10549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05499"/>
                                        </p:tgtEl>
                                        <p:attrNameLst>
                                          <p:attrName>style.visibility</p:attrName>
                                        </p:attrNameLst>
                                      </p:cBhvr>
                                      <p:to>
                                        <p:strVal val="visible"/>
                                      </p:to>
                                    </p:set>
                                    <p:animEffect transition="in" filter="wipe(left)">
                                      <p:cBhvr>
                                        <p:cTn id="52" dur="500"/>
                                        <p:tgtEl>
                                          <p:spTgt spid="10549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05500"/>
                                        </p:tgtEl>
                                        <p:attrNameLst>
                                          <p:attrName>style.visibility</p:attrName>
                                        </p:attrNameLst>
                                      </p:cBhvr>
                                      <p:to>
                                        <p:strVal val="visible"/>
                                      </p:to>
                                    </p:set>
                                    <p:animEffect transition="in" filter="wipe(left)">
                                      <p:cBhvr>
                                        <p:cTn id="57" dur="500"/>
                                        <p:tgtEl>
                                          <p:spTgt spid="10550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05501"/>
                                        </p:tgtEl>
                                        <p:attrNameLst>
                                          <p:attrName>style.visibility</p:attrName>
                                        </p:attrNameLst>
                                      </p:cBhvr>
                                      <p:to>
                                        <p:strVal val="visible"/>
                                      </p:to>
                                    </p:set>
                                    <p:animEffect transition="in" filter="wipe(left)">
                                      <p:cBhvr>
                                        <p:cTn id="62" dur="500"/>
                                        <p:tgtEl>
                                          <p:spTgt spid="105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autoUpdateAnimBg="0"/>
      <p:bldP spid="105491"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3">
            <a:extLst>
              <a:ext uri="{FF2B5EF4-FFF2-40B4-BE49-F238E27FC236}">
                <a16:creationId xmlns:a16="http://schemas.microsoft.com/office/drawing/2014/main" id="{6B66509B-A0F6-4B56-953B-BD4E1CC445B2}"/>
              </a:ext>
            </a:extLst>
          </p:cNvPr>
          <p:cNvSpPr>
            <a:spLocks noGrp="1"/>
          </p:cNvSpPr>
          <p:nvPr>
            <p:ph type="sldNum" sz="quarter" idx="12"/>
          </p:nvPr>
        </p:nvSpPr>
        <p:spPr/>
        <p:txBody>
          <a:bodyPr/>
          <a:lstStyle/>
          <a:p>
            <a:fld id="{088594E7-73F9-45EA-8DDF-304E95FC9069}" type="slidenum">
              <a:rPr lang="en-US" altLang="zh-CN"/>
              <a:pPr/>
              <a:t>15</a:t>
            </a:fld>
            <a:endParaRPr lang="en-US" altLang="zh-CN"/>
          </a:p>
        </p:txBody>
      </p:sp>
      <p:grpSp>
        <p:nvGrpSpPr>
          <p:cNvPr id="106498" name="Group 2">
            <a:extLst>
              <a:ext uri="{FF2B5EF4-FFF2-40B4-BE49-F238E27FC236}">
                <a16:creationId xmlns:a16="http://schemas.microsoft.com/office/drawing/2014/main" id="{20976BE8-1794-4753-88F8-9513BE9A89FD}"/>
              </a:ext>
            </a:extLst>
          </p:cNvPr>
          <p:cNvGrpSpPr>
            <a:grpSpLocks/>
          </p:cNvGrpSpPr>
          <p:nvPr/>
        </p:nvGrpSpPr>
        <p:grpSpPr bwMode="auto">
          <a:xfrm>
            <a:off x="5581650" y="838200"/>
            <a:ext cx="2673350" cy="2209800"/>
            <a:chOff x="3548" y="960"/>
            <a:chExt cx="1684" cy="1392"/>
          </a:xfrm>
        </p:grpSpPr>
        <p:graphicFrame>
          <p:nvGraphicFramePr>
            <p:cNvPr id="106499" name="Object 3">
              <a:extLst>
                <a:ext uri="{FF2B5EF4-FFF2-40B4-BE49-F238E27FC236}">
                  <a16:creationId xmlns:a16="http://schemas.microsoft.com/office/drawing/2014/main" id="{88808581-51C7-412E-A56A-6A92CFE45E02}"/>
                </a:ext>
              </a:extLst>
            </p:cNvPr>
            <p:cNvGraphicFramePr>
              <a:graphicFrameLocks noChangeAspect="1"/>
            </p:cNvGraphicFramePr>
            <p:nvPr/>
          </p:nvGraphicFramePr>
          <p:xfrm>
            <a:off x="4394" y="973"/>
            <a:ext cx="106" cy="131"/>
          </p:xfrm>
          <a:graphic>
            <a:graphicData uri="http://schemas.openxmlformats.org/presentationml/2006/ole">
              <mc:AlternateContent xmlns:mc="http://schemas.openxmlformats.org/markup-compatibility/2006">
                <mc:Choice xmlns:v="urn:schemas-microsoft-com:vml" Requires="v">
                  <p:oleObj spid="_x0000_s106532" name="Equation" r:id="rId3" imgW="203040" imgH="253800" progId="Equation.3">
                    <p:embed/>
                  </p:oleObj>
                </mc:Choice>
                <mc:Fallback>
                  <p:oleObj name="Equation" r:id="rId3" imgW="203040" imgH="253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4" y="973"/>
                          <a:ext cx="106"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6500" name="Group 4">
              <a:extLst>
                <a:ext uri="{FF2B5EF4-FFF2-40B4-BE49-F238E27FC236}">
                  <a16:creationId xmlns:a16="http://schemas.microsoft.com/office/drawing/2014/main" id="{8AF5E061-997C-4494-87FA-350A280CC05C}"/>
                </a:ext>
              </a:extLst>
            </p:cNvPr>
            <p:cNvGrpSpPr>
              <a:grpSpLocks/>
            </p:cNvGrpSpPr>
            <p:nvPr/>
          </p:nvGrpSpPr>
          <p:grpSpPr bwMode="auto">
            <a:xfrm>
              <a:off x="3548" y="960"/>
              <a:ext cx="1684" cy="1392"/>
              <a:chOff x="3552" y="2208"/>
              <a:chExt cx="1684" cy="1392"/>
            </a:xfrm>
          </p:grpSpPr>
          <p:sp>
            <p:nvSpPr>
              <p:cNvPr id="106501" name="Line 5">
                <a:extLst>
                  <a:ext uri="{FF2B5EF4-FFF2-40B4-BE49-F238E27FC236}">
                    <a16:creationId xmlns:a16="http://schemas.microsoft.com/office/drawing/2014/main" id="{5FF159AD-D86A-4804-93AC-E3F42830E7E5}"/>
                  </a:ext>
                </a:extLst>
              </p:cNvPr>
              <p:cNvSpPr>
                <a:spLocks noChangeShapeType="1"/>
              </p:cNvSpPr>
              <p:nvPr/>
            </p:nvSpPr>
            <p:spPr bwMode="auto">
              <a:xfrm>
                <a:off x="3552" y="3478"/>
                <a:ext cx="15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06502" name="Line 6">
                <a:extLst>
                  <a:ext uri="{FF2B5EF4-FFF2-40B4-BE49-F238E27FC236}">
                    <a16:creationId xmlns:a16="http://schemas.microsoft.com/office/drawing/2014/main" id="{74CC7395-7489-46E1-B4C0-61633889BFF0}"/>
                  </a:ext>
                </a:extLst>
              </p:cNvPr>
              <p:cNvSpPr>
                <a:spLocks noChangeShapeType="1"/>
              </p:cNvSpPr>
              <p:nvPr/>
            </p:nvSpPr>
            <p:spPr bwMode="auto">
              <a:xfrm flipV="1">
                <a:off x="3683" y="2326"/>
                <a:ext cx="0" cy="127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106503" name="Object 7">
                <a:extLst>
                  <a:ext uri="{FF2B5EF4-FFF2-40B4-BE49-F238E27FC236}">
                    <a16:creationId xmlns:a16="http://schemas.microsoft.com/office/drawing/2014/main" id="{A53ED6D0-84E0-462C-A5B3-73A23CD2D1BF}"/>
                  </a:ext>
                </a:extLst>
              </p:cNvPr>
              <p:cNvGraphicFramePr>
                <a:graphicFrameLocks noChangeAspect="1"/>
              </p:cNvGraphicFramePr>
              <p:nvPr/>
            </p:nvGraphicFramePr>
            <p:xfrm>
              <a:off x="5131" y="3430"/>
              <a:ext cx="105" cy="100"/>
            </p:xfrm>
            <a:graphic>
              <a:graphicData uri="http://schemas.openxmlformats.org/presentationml/2006/ole">
                <mc:AlternateContent xmlns:mc="http://schemas.openxmlformats.org/markup-compatibility/2006">
                  <mc:Choice xmlns:v="urn:schemas-microsoft-com:vml" Requires="v">
                    <p:oleObj spid="_x0000_s106533" name="Equation" r:id="rId5" imgW="253800" imgH="241200" progId="Equation.3">
                      <p:embed/>
                    </p:oleObj>
                  </mc:Choice>
                  <mc:Fallback>
                    <p:oleObj name="Equation" r:id="rId5" imgW="253800" imgH="241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31" y="3430"/>
                            <a:ext cx="105"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04" name="Object 8">
                <a:extLst>
                  <a:ext uri="{FF2B5EF4-FFF2-40B4-BE49-F238E27FC236}">
                    <a16:creationId xmlns:a16="http://schemas.microsoft.com/office/drawing/2014/main" id="{EDFEB308-527A-43E4-AA46-46907B9F7FD1}"/>
                  </a:ext>
                </a:extLst>
              </p:cNvPr>
              <p:cNvGraphicFramePr>
                <a:graphicFrameLocks noChangeAspect="1"/>
              </p:cNvGraphicFramePr>
              <p:nvPr/>
            </p:nvGraphicFramePr>
            <p:xfrm>
              <a:off x="3648" y="2208"/>
              <a:ext cx="105" cy="132"/>
            </p:xfrm>
            <a:graphic>
              <a:graphicData uri="http://schemas.openxmlformats.org/presentationml/2006/ole">
                <mc:AlternateContent xmlns:mc="http://schemas.openxmlformats.org/markup-compatibility/2006">
                  <mc:Choice xmlns:v="urn:schemas-microsoft-com:vml" Requires="v">
                    <p:oleObj spid="_x0000_s106534" name="Equation" r:id="rId7" imgW="253800" imgH="317160" progId="Equation.3">
                      <p:embed/>
                    </p:oleObj>
                  </mc:Choice>
                  <mc:Fallback>
                    <p:oleObj name="Equation" r:id="rId7" imgW="253800" imgH="31716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8" y="2208"/>
                            <a:ext cx="105"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05" name="Object 9">
                <a:extLst>
                  <a:ext uri="{FF2B5EF4-FFF2-40B4-BE49-F238E27FC236}">
                    <a16:creationId xmlns:a16="http://schemas.microsoft.com/office/drawing/2014/main" id="{889DEC3E-F931-4BF2-B20D-AFD56381EA75}"/>
                  </a:ext>
                </a:extLst>
              </p:cNvPr>
              <p:cNvGraphicFramePr>
                <a:graphicFrameLocks noChangeAspect="1"/>
              </p:cNvGraphicFramePr>
              <p:nvPr/>
            </p:nvGraphicFramePr>
            <p:xfrm>
              <a:off x="3600" y="3491"/>
              <a:ext cx="89" cy="100"/>
            </p:xfrm>
            <a:graphic>
              <a:graphicData uri="http://schemas.openxmlformats.org/presentationml/2006/ole">
                <mc:AlternateContent xmlns:mc="http://schemas.openxmlformats.org/markup-compatibility/2006">
                  <mc:Choice xmlns:v="urn:schemas-microsoft-com:vml" Requires="v">
                    <p:oleObj spid="_x0000_s106535" name="Equation" r:id="rId9" imgW="215640" imgH="241200" progId="Equation.3">
                      <p:embed/>
                    </p:oleObj>
                  </mc:Choice>
                  <mc:Fallback>
                    <p:oleObj name="Equation" r:id="rId9" imgW="215640" imgH="2412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0" y="3491"/>
                            <a:ext cx="89"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6506" name="Group 10">
                <a:extLst>
                  <a:ext uri="{FF2B5EF4-FFF2-40B4-BE49-F238E27FC236}">
                    <a16:creationId xmlns:a16="http://schemas.microsoft.com/office/drawing/2014/main" id="{D6F20775-E45F-4E47-B1F1-9FA9553E08F7}"/>
                  </a:ext>
                </a:extLst>
              </p:cNvPr>
              <p:cNvGrpSpPr>
                <a:grpSpLocks/>
              </p:cNvGrpSpPr>
              <p:nvPr/>
            </p:nvGrpSpPr>
            <p:grpSpPr bwMode="auto">
              <a:xfrm>
                <a:off x="4216" y="2352"/>
                <a:ext cx="632" cy="624"/>
                <a:chOff x="4011" y="2311"/>
                <a:chExt cx="632" cy="624"/>
              </a:xfrm>
            </p:grpSpPr>
            <p:graphicFrame>
              <p:nvGraphicFramePr>
                <p:cNvPr id="106507" name="Object 11">
                  <a:extLst>
                    <a:ext uri="{FF2B5EF4-FFF2-40B4-BE49-F238E27FC236}">
                      <a16:creationId xmlns:a16="http://schemas.microsoft.com/office/drawing/2014/main" id="{B67ACF48-E574-4C63-90BB-38F11C1DB7A1}"/>
                    </a:ext>
                  </a:extLst>
                </p:cNvPr>
                <p:cNvGraphicFramePr>
                  <a:graphicFrameLocks noChangeAspect="1"/>
                </p:cNvGraphicFramePr>
                <p:nvPr/>
              </p:nvGraphicFramePr>
              <p:xfrm>
                <a:off x="4512" y="2662"/>
                <a:ext cx="64" cy="73"/>
              </p:xfrm>
              <a:graphic>
                <a:graphicData uri="http://schemas.openxmlformats.org/presentationml/2006/ole">
                  <mc:AlternateContent xmlns:mc="http://schemas.openxmlformats.org/markup-compatibility/2006">
                    <mc:Choice xmlns:v="urn:schemas-microsoft-com:vml" Requires="v">
                      <p:oleObj spid="_x0000_s106536" name="Equation" r:id="rId11" imgW="203040" imgH="228600" progId="Equation.3">
                        <p:embed/>
                      </p:oleObj>
                    </mc:Choice>
                    <mc:Fallback>
                      <p:oleObj name="Equation" r:id="rId11" imgW="203040" imgH="2286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12" y="2662"/>
                              <a:ext cx="64" cy="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6508" name="Group 12">
                  <a:extLst>
                    <a:ext uri="{FF2B5EF4-FFF2-40B4-BE49-F238E27FC236}">
                      <a16:creationId xmlns:a16="http://schemas.microsoft.com/office/drawing/2014/main" id="{DC941F1C-257E-4CB8-B806-6B9A817D2F7E}"/>
                    </a:ext>
                  </a:extLst>
                </p:cNvPr>
                <p:cNvGrpSpPr>
                  <a:grpSpLocks/>
                </p:cNvGrpSpPr>
                <p:nvPr/>
              </p:nvGrpSpPr>
              <p:grpSpPr bwMode="auto">
                <a:xfrm>
                  <a:off x="4278" y="2592"/>
                  <a:ext cx="156" cy="229"/>
                  <a:chOff x="4278" y="2592"/>
                  <a:chExt cx="156" cy="229"/>
                </a:xfrm>
              </p:grpSpPr>
              <p:graphicFrame>
                <p:nvGraphicFramePr>
                  <p:cNvPr id="106509" name="Object 13">
                    <a:extLst>
                      <a:ext uri="{FF2B5EF4-FFF2-40B4-BE49-F238E27FC236}">
                        <a16:creationId xmlns:a16="http://schemas.microsoft.com/office/drawing/2014/main" id="{87B26C8B-B3FE-4C89-BB18-61DBFDE3C3A5}"/>
                      </a:ext>
                    </a:extLst>
                  </p:cNvPr>
                  <p:cNvGraphicFramePr>
                    <a:graphicFrameLocks noChangeAspect="1"/>
                  </p:cNvGraphicFramePr>
                  <p:nvPr/>
                </p:nvGraphicFramePr>
                <p:xfrm>
                  <a:off x="4278" y="2599"/>
                  <a:ext cx="156" cy="222"/>
                </p:xfrm>
                <a:graphic>
                  <a:graphicData uri="http://schemas.openxmlformats.org/presentationml/2006/ole">
                    <mc:AlternateContent xmlns:mc="http://schemas.openxmlformats.org/markup-compatibility/2006">
                      <mc:Choice xmlns:v="urn:schemas-microsoft-com:vml" Requires="v">
                        <p:oleObj spid="_x0000_s106537" name="Equation" r:id="rId13" imgW="304560" imgH="431640" progId="Equation.3">
                          <p:embed/>
                        </p:oleObj>
                      </mc:Choice>
                      <mc:Fallback>
                        <p:oleObj name="Equation" r:id="rId13" imgW="304560" imgH="43164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78" y="2599"/>
                                <a:ext cx="156"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10" name="Object 14">
                    <a:extLst>
                      <a:ext uri="{FF2B5EF4-FFF2-40B4-BE49-F238E27FC236}">
                        <a16:creationId xmlns:a16="http://schemas.microsoft.com/office/drawing/2014/main" id="{E5917843-9D79-4B99-B730-907201E0B66D}"/>
                      </a:ext>
                    </a:extLst>
                  </p:cNvPr>
                  <p:cNvGraphicFramePr>
                    <a:graphicFrameLocks noChangeAspect="1"/>
                  </p:cNvGraphicFramePr>
                  <p:nvPr/>
                </p:nvGraphicFramePr>
                <p:xfrm>
                  <a:off x="4298" y="2592"/>
                  <a:ext cx="64" cy="64"/>
                </p:xfrm>
                <a:graphic>
                  <a:graphicData uri="http://schemas.openxmlformats.org/presentationml/2006/ole">
                    <mc:AlternateContent xmlns:mc="http://schemas.openxmlformats.org/markup-compatibility/2006">
                      <mc:Choice xmlns:v="urn:schemas-microsoft-com:vml" Requires="v">
                        <p:oleObj spid="_x0000_s106538" name="Equation" r:id="rId15" imgW="101520" imgH="101520" progId="Equation.3">
                          <p:embed/>
                        </p:oleObj>
                      </mc:Choice>
                      <mc:Fallback>
                        <p:oleObj name="Equation" r:id="rId15" imgW="101520" imgH="101520"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98" y="2592"/>
                                <a:ext cx="64" cy="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6511" name="Oval 15">
                  <a:extLst>
                    <a:ext uri="{FF2B5EF4-FFF2-40B4-BE49-F238E27FC236}">
                      <a16:creationId xmlns:a16="http://schemas.microsoft.com/office/drawing/2014/main" id="{4575F3AF-862D-402C-BCB7-ADC9C9C063FF}"/>
                    </a:ext>
                  </a:extLst>
                </p:cNvPr>
                <p:cNvSpPr>
                  <a:spLocks noChangeArrowheads="1"/>
                </p:cNvSpPr>
                <p:nvPr/>
              </p:nvSpPr>
              <p:spPr bwMode="auto">
                <a:xfrm>
                  <a:off x="4011" y="2311"/>
                  <a:ext cx="624" cy="62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06512" name="Line 16">
                  <a:extLst>
                    <a:ext uri="{FF2B5EF4-FFF2-40B4-BE49-F238E27FC236}">
                      <a16:creationId xmlns:a16="http://schemas.microsoft.com/office/drawing/2014/main" id="{C4659DEA-A648-43BE-91D1-B45DB81E034E}"/>
                    </a:ext>
                  </a:extLst>
                </p:cNvPr>
                <p:cNvSpPr>
                  <a:spLocks noChangeShapeType="1"/>
                </p:cNvSpPr>
                <p:nvPr/>
              </p:nvSpPr>
              <p:spPr bwMode="auto">
                <a:xfrm>
                  <a:off x="4320" y="2627"/>
                  <a:ext cx="32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grpSp>
        <p:sp>
          <p:nvSpPr>
            <p:cNvPr id="106513" name="Line 17">
              <a:extLst>
                <a:ext uri="{FF2B5EF4-FFF2-40B4-BE49-F238E27FC236}">
                  <a16:creationId xmlns:a16="http://schemas.microsoft.com/office/drawing/2014/main" id="{CB70CB20-586A-4A0A-8718-8C4D07A23A20}"/>
                </a:ext>
              </a:extLst>
            </p:cNvPr>
            <p:cNvSpPr>
              <a:spLocks noChangeShapeType="1"/>
            </p:cNvSpPr>
            <p:nvPr/>
          </p:nvSpPr>
          <p:spPr bwMode="auto">
            <a:xfrm flipV="1">
              <a:off x="3696" y="1405"/>
              <a:ext cx="816" cy="816"/>
            </a:xfrm>
            <a:prstGeom prst="line">
              <a:avLst/>
            </a:prstGeom>
            <a:noFill/>
            <a:ln w="19050">
              <a:solidFill>
                <a:schemeClr val="accent2"/>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06514" name="Line 18">
              <a:extLst>
                <a:ext uri="{FF2B5EF4-FFF2-40B4-BE49-F238E27FC236}">
                  <a16:creationId xmlns:a16="http://schemas.microsoft.com/office/drawing/2014/main" id="{E8528AA4-CA9A-443C-8CE5-BA0E7811A7DA}"/>
                </a:ext>
              </a:extLst>
            </p:cNvPr>
            <p:cNvSpPr>
              <a:spLocks noChangeShapeType="1"/>
            </p:cNvSpPr>
            <p:nvPr/>
          </p:nvSpPr>
          <p:spPr bwMode="auto">
            <a:xfrm flipH="1" flipV="1">
              <a:off x="4435" y="1104"/>
              <a:ext cx="77" cy="288"/>
            </a:xfrm>
            <a:prstGeom prst="line">
              <a:avLst/>
            </a:prstGeom>
            <a:noFill/>
            <a:ln w="19050">
              <a:solidFill>
                <a:srgbClr val="CC0066"/>
              </a:solidFill>
              <a:prstDash val="sysDot"/>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06515" name="Line 19">
              <a:extLst>
                <a:ext uri="{FF2B5EF4-FFF2-40B4-BE49-F238E27FC236}">
                  <a16:creationId xmlns:a16="http://schemas.microsoft.com/office/drawing/2014/main" id="{89812F00-3C38-4731-B121-FBC3643A4358}"/>
                </a:ext>
              </a:extLst>
            </p:cNvPr>
            <p:cNvSpPr>
              <a:spLocks noChangeShapeType="1"/>
            </p:cNvSpPr>
            <p:nvPr/>
          </p:nvSpPr>
          <p:spPr bwMode="auto">
            <a:xfrm flipV="1">
              <a:off x="3683" y="1104"/>
              <a:ext cx="768" cy="1117"/>
            </a:xfrm>
            <a:prstGeom prst="line">
              <a:avLst/>
            </a:prstGeom>
            <a:noFill/>
            <a:ln w="19050">
              <a:solidFill>
                <a:srgbClr val="006600"/>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nvGrpSpPr>
            <p:cNvPr id="106516" name="Group 20">
              <a:extLst>
                <a:ext uri="{FF2B5EF4-FFF2-40B4-BE49-F238E27FC236}">
                  <a16:creationId xmlns:a16="http://schemas.microsoft.com/office/drawing/2014/main" id="{D2EECB4A-2848-4085-9E10-7BF264209AE8}"/>
                </a:ext>
              </a:extLst>
            </p:cNvPr>
            <p:cNvGrpSpPr>
              <a:grpSpLocks/>
            </p:cNvGrpSpPr>
            <p:nvPr/>
          </p:nvGrpSpPr>
          <p:grpSpPr bwMode="auto">
            <a:xfrm>
              <a:off x="4486" y="1265"/>
              <a:ext cx="202" cy="149"/>
              <a:chOff x="4486" y="1265"/>
              <a:chExt cx="202" cy="149"/>
            </a:xfrm>
          </p:grpSpPr>
          <p:graphicFrame>
            <p:nvGraphicFramePr>
              <p:cNvPr id="106517" name="Object 21">
                <a:extLst>
                  <a:ext uri="{FF2B5EF4-FFF2-40B4-BE49-F238E27FC236}">
                    <a16:creationId xmlns:a16="http://schemas.microsoft.com/office/drawing/2014/main" id="{32F30545-A41D-4810-88CE-BE813E5B8001}"/>
                  </a:ext>
                </a:extLst>
              </p:cNvPr>
              <p:cNvGraphicFramePr>
                <a:graphicFrameLocks noChangeAspect="1"/>
              </p:cNvGraphicFramePr>
              <p:nvPr/>
            </p:nvGraphicFramePr>
            <p:xfrm>
              <a:off x="4617" y="1265"/>
              <a:ext cx="71" cy="104"/>
            </p:xfrm>
            <a:graphic>
              <a:graphicData uri="http://schemas.openxmlformats.org/presentationml/2006/ole">
                <mc:AlternateContent xmlns:mc="http://schemas.openxmlformats.org/markup-compatibility/2006">
                  <mc:Choice xmlns:v="urn:schemas-microsoft-com:vml" Requires="v">
                    <p:oleObj spid="_x0000_s106539" name="Equation" r:id="rId17" imgW="215640" imgH="317160" progId="Equation.3">
                      <p:embed/>
                    </p:oleObj>
                  </mc:Choice>
                  <mc:Fallback>
                    <p:oleObj name="Equation" r:id="rId17" imgW="215640" imgH="317160" progId="Equation.3">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17" y="1265"/>
                            <a:ext cx="71" cy="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518" name="Arc 22">
                <a:extLst>
                  <a:ext uri="{FF2B5EF4-FFF2-40B4-BE49-F238E27FC236}">
                    <a16:creationId xmlns:a16="http://schemas.microsoft.com/office/drawing/2014/main" id="{D3AE51F8-8F89-42E5-8C8D-EDBF256B4937}"/>
                  </a:ext>
                </a:extLst>
              </p:cNvPr>
              <p:cNvSpPr>
                <a:spLocks/>
              </p:cNvSpPr>
              <p:nvPr/>
            </p:nvSpPr>
            <p:spPr bwMode="auto">
              <a:xfrm>
                <a:off x="4486" y="1270"/>
                <a:ext cx="144" cy="14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6699"/>
                </a:solidFill>
                <a:round/>
                <a:headEnd type="arrow"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endParaRPr kumimoji="1" lang="zh-CN" altLang="zh-CN" sz="2800" b="1">
                  <a:solidFill>
                    <a:srgbClr val="006699"/>
                  </a:solidFill>
                  <a:latin typeface="Times New Roman" panose="02020603050405020304" pitchFamily="18" charset="0"/>
                  <a:ea typeface="宋体" panose="02010600030101010101" pitchFamily="2" charset="-122"/>
                </a:endParaRPr>
              </a:p>
            </p:txBody>
          </p:sp>
        </p:grpSp>
      </p:grpSp>
      <p:graphicFrame>
        <p:nvGraphicFramePr>
          <p:cNvPr id="106519" name="Object 23">
            <a:extLst>
              <a:ext uri="{FF2B5EF4-FFF2-40B4-BE49-F238E27FC236}">
                <a16:creationId xmlns:a16="http://schemas.microsoft.com/office/drawing/2014/main" id="{E9A3B091-7355-4FED-B4A7-66C19B972201}"/>
              </a:ext>
            </a:extLst>
          </p:cNvPr>
          <p:cNvGraphicFramePr>
            <a:graphicFrameLocks noChangeAspect="1"/>
          </p:cNvGraphicFramePr>
          <p:nvPr/>
        </p:nvGraphicFramePr>
        <p:xfrm>
          <a:off x="1244600" y="755650"/>
          <a:ext cx="1879600" cy="406400"/>
        </p:xfrm>
        <a:graphic>
          <a:graphicData uri="http://schemas.openxmlformats.org/presentationml/2006/ole">
            <mc:AlternateContent xmlns:mc="http://schemas.openxmlformats.org/markup-compatibility/2006">
              <mc:Choice xmlns:v="urn:schemas-microsoft-com:vml" Requires="v">
                <p:oleObj spid="_x0000_s106540" name="Equation" r:id="rId19" imgW="1879560" imgH="406080" progId="Equation.3">
                  <p:embed/>
                </p:oleObj>
              </mc:Choice>
              <mc:Fallback>
                <p:oleObj name="Equation" r:id="rId19" imgW="1879560" imgH="406080" progId="Equation.3">
                  <p:embed/>
                  <p:pic>
                    <p:nvPicPr>
                      <p:cNvPr id="0" name="Object 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44600" y="755650"/>
                        <a:ext cx="18796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20" name="Object 24">
            <a:extLst>
              <a:ext uri="{FF2B5EF4-FFF2-40B4-BE49-F238E27FC236}">
                <a16:creationId xmlns:a16="http://schemas.microsoft.com/office/drawing/2014/main" id="{377AD560-5DF8-4D8E-A7F3-DB81CC2C7452}"/>
              </a:ext>
            </a:extLst>
          </p:cNvPr>
          <p:cNvGraphicFramePr>
            <a:graphicFrameLocks noChangeAspect="1"/>
          </p:cNvGraphicFramePr>
          <p:nvPr/>
        </p:nvGraphicFramePr>
        <p:xfrm>
          <a:off x="1006475" y="1220788"/>
          <a:ext cx="2052638" cy="1079500"/>
        </p:xfrm>
        <a:graphic>
          <a:graphicData uri="http://schemas.openxmlformats.org/presentationml/2006/ole">
            <mc:AlternateContent xmlns:mc="http://schemas.openxmlformats.org/markup-compatibility/2006">
              <mc:Choice xmlns:v="urn:schemas-microsoft-com:vml" Requires="v">
                <p:oleObj spid="_x0000_s106541" name="Equation" r:id="rId21" imgW="723600" imgH="380880" progId="Equation.DSMT4">
                  <p:embed/>
                </p:oleObj>
              </mc:Choice>
              <mc:Fallback>
                <p:oleObj name="Equation" r:id="rId21" imgW="723600" imgH="380880" progId="Equation.DSMT4">
                  <p:embed/>
                  <p:pic>
                    <p:nvPicPr>
                      <p:cNvPr id="0" name="Object 2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06475" y="1220788"/>
                        <a:ext cx="2052638"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21" name="Object 25">
            <a:extLst>
              <a:ext uri="{FF2B5EF4-FFF2-40B4-BE49-F238E27FC236}">
                <a16:creationId xmlns:a16="http://schemas.microsoft.com/office/drawing/2014/main" id="{CA9E5FDC-DB6B-4ABC-A7AC-9A6199B81893}"/>
              </a:ext>
            </a:extLst>
          </p:cNvPr>
          <p:cNvGraphicFramePr>
            <a:graphicFrameLocks noChangeAspect="1"/>
          </p:cNvGraphicFramePr>
          <p:nvPr/>
        </p:nvGraphicFramePr>
        <p:xfrm>
          <a:off x="3059113" y="1412875"/>
          <a:ext cx="1358900" cy="673100"/>
        </p:xfrm>
        <a:graphic>
          <a:graphicData uri="http://schemas.openxmlformats.org/presentationml/2006/ole">
            <mc:AlternateContent xmlns:mc="http://schemas.openxmlformats.org/markup-compatibility/2006">
              <mc:Choice xmlns:v="urn:schemas-microsoft-com:vml" Requires="v">
                <p:oleObj spid="_x0000_s106542" name="Equation" r:id="rId23" imgW="1358640" imgH="672840" progId="Equation.3">
                  <p:embed/>
                </p:oleObj>
              </mc:Choice>
              <mc:Fallback>
                <p:oleObj name="Equation" r:id="rId23" imgW="1358640" imgH="672840" progId="Equation.3">
                  <p:embed/>
                  <p:pic>
                    <p:nvPicPr>
                      <p:cNvPr id="0" name="Object 2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059113" y="1412875"/>
                        <a:ext cx="13589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22" name="Object 26">
            <a:extLst>
              <a:ext uri="{FF2B5EF4-FFF2-40B4-BE49-F238E27FC236}">
                <a16:creationId xmlns:a16="http://schemas.microsoft.com/office/drawing/2014/main" id="{241F6E9E-B97D-4440-88CC-85F54FB45766}"/>
              </a:ext>
            </a:extLst>
          </p:cNvPr>
          <p:cNvGraphicFramePr>
            <a:graphicFrameLocks noChangeAspect="1"/>
          </p:cNvGraphicFramePr>
          <p:nvPr/>
        </p:nvGraphicFramePr>
        <p:xfrm>
          <a:off x="4500563" y="1593850"/>
          <a:ext cx="901700" cy="368300"/>
        </p:xfrm>
        <a:graphic>
          <a:graphicData uri="http://schemas.openxmlformats.org/presentationml/2006/ole">
            <mc:AlternateContent xmlns:mc="http://schemas.openxmlformats.org/markup-compatibility/2006">
              <mc:Choice xmlns:v="urn:schemas-microsoft-com:vml" Requires="v">
                <p:oleObj spid="_x0000_s106543" name="Equation" r:id="rId25" imgW="901440" imgH="368280" progId="Equation.3">
                  <p:embed/>
                </p:oleObj>
              </mc:Choice>
              <mc:Fallback>
                <p:oleObj name="Equation" r:id="rId25" imgW="901440" imgH="368280" progId="Equation.3">
                  <p:embed/>
                  <p:pic>
                    <p:nvPicPr>
                      <p:cNvPr id="0" name="Object 2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500563" y="1593850"/>
                        <a:ext cx="9017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23" name="Object 27">
            <a:extLst>
              <a:ext uri="{FF2B5EF4-FFF2-40B4-BE49-F238E27FC236}">
                <a16:creationId xmlns:a16="http://schemas.microsoft.com/office/drawing/2014/main" id="{6863D60B-C777-4EDE-B166-6234698D8091}"/>
              </a:ext>
            </a:extLst>
          </p:cNvPr>
          <p:cNvGraphicFramePr>
            <a:graphicFrameLocks noChangeAspect="1"/>
          </p:cNvGraphicFramePr>
          <p:nvPr/>
        </p:nvGraphicFramePr>
        <p:xfrm>
          <a:off x="1168400" y="2489200"/>
          <a:ext cx="1892300" cy="406400"/>
        </p:xfrm>
        <a:graphic>
          <a:graphicData uri="http://schemas.openxmlformats.org/presentationml/2006/ole">
            <mc:AlternateContent xmlns:mc="http://schemas.openxmlformats.org/markup-compatibility/2006">
              <mc:Choice xmlns:v="urn:schemas-microsoft-com:vml" Requires="v">
                <p:oleObj spid="_x0000_s106544" name="Equation" r:id="rId27" imgW="1892160" imgH="406080" progId="Equation.3">
                  <p:embed/>
                </p:oleObj>
              </mc:Choice>
              <mc:Fallback>
                <p:oleObj name="Equation" r:id="rId27" imgW="1892160" imgH="406080" progId="Equation.3">
                  <p:embed/>
                  <p:pic>
                    <p:nvPicPr>
                      <p:cNvPr id="0" name="Object 2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168400" y="2489200"/>
                        <a:ext cx="18923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24" name="Object 28">
            <a:extLst>
              <a:ext uri="{FF2B5EF4-FFF2-40B4-BE49-F238E27FC236}">
                <a16:creationId xmlns:a16="http://schemas.microsoft.com/office/drawing/2014/main" id="{FF3F0B46-4A2B-47B4-B0A4-C206670B119B}"/>
              </a:ext>
            </a:extLst>
          </p:cNvPr>
          <p:cNvGraphicFramePr>
            <a:graphicFrameLocks noChangeAspect="1"/>
          </p:cNvGraphicFramePr>
          <p:nvPr/>
        </p:nvGraphicFramePr>
        <p:xfrm>
          <a:off x="971550" y="3068638"/>
          <a:ext cx="2305050" cy="1047750"/>
        </p:xfrm>
        <a:graphic>
          <a:graphicData uri="http://schemas.openxmlformats.org/presentationml/2006/ole">
            <mc:AlternateContent xmlns:mc="http://schemas.openxmlformats.org/markup-compatibility/2006">
              <mc:Choice xmlns:v="urn:schemas-microsoft-com:vml" Requires="v">
                <p:oleObj spid="_x0000_s106545" name="Equation" r:id="rId29" imgW="838080" imgH="380880" progId="Equation.DSMT4">
                  <p:embed/>
                </p:oleObj>
              </mc:Choice>
              <mc:Fallback>
                <p:oleObj name="Equation" r:id="rId29" imgW="838080" imgH="380880" progId="Equation.DSMT4">
                  <p:embed/>
                  <p:pic>
                    <p:nvPicPr>
                      <p:cNvPr id="0" name="Object 2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971550" y="3068638"/>
                        <a:ext cx="230505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25" name="Object 29">
            <a:extLst>
              <a:ext uri="{FF2B5EF4-FFF2-40B4-BE49-F238E27FC236}">
                <a16:creationId xmlns:a16="http://schemas.microsoft.com/office/drawing/2014/main" id="{93C6C8F4-9088-479B-BC4E-E29FD1BA86C7}"/>
              </a:ext>
            </a:extLst>
          </p:cNvPr>
          <p:cNvGraphicFramePr>
            <a:graphicFrameLocks noChangeAspect="1"/>
          </p:cNvGraphicFramePr>
          <p:nvPr/>
        </p:nvGraphicFramePr>
        <p:xfrm>
          <a:off x="3238500" y="3136900"/>
          <a:ext cx="4229100" cy="838200"/>
        </p:xfrm>
        <a:graphic>
          <a:graphicData uri="http://schemas.openxmlformats.org/presentationml/2006/ole">
            <mc:AlternateContent xmlns:mc="http://schemas.openxmlformats.org/markup-compatibility/2006">
              <mc:Choice xmlns:v="urn:schemas-microsoft-com:vml" Requires="v">
                <p:oleObj spid="_x0000_s106546" name="Equation" r:id="rId31" imgW="4228920" imgH="838080" progId="Equation.3">
                  <p:embed/>
                </p:oleObj>
              </mc:Choice>
              <mc:Fallback>
                <p:oleObj name="Equation" r:id="rId31" imgW="4228920" imgH="838080" progId="Equation.3">
                  <p:embed/>
                  <p:pic>
                    <p:nvPicPr>
                      <p:cNvPr id="0" name="Object 29"/>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238500" y="3136900"/>
                        <a:ext cx="42291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26" name="Object 30">
            <a:extLst>
              <a:ext uri="{FF2B5EF4-FFF2-40B4-BE49-F238E27FC236}">
                <a16:creationId xmlns:a16="http://schemas.microsoft.com/office/drawing/2014/main" id="{CB3B8833-2BE6-43D8-A964-B79BB4AFA330}"/>
              </a:ext>
            </a:extLst>
          </p:cNvPr>
          <p:cNvGraphicFramePr>
            <a:graphicFrameLocks noChangeAspect="1"/>
          </p:cNvGraphicFramePr>
          <p:nvPr/>
        </p:nvGraphicFramePr>
        <p:xfrm>
          <a:off x="7524750" y="3379788"/>
          <a:ext cx="584200" cy="368300"/>
        </p:xfrm>
        <a:graphic>
          <a:graphicData uri="http://schemas.openxmlformats.org/presentationml/2006/ole">
            <mc:AlternateContent xmlns:mc="http://schemas.openxmlformats.org/markup-compatibility/2006">
              <mc:Choice xmlns:v="urn:schemas-microsoft-com:vml" Requires="v">
                <p:oleObj spid="_x0000_s106547" name="Equation" r:id="rId33" imgW="583920" imgH="368280" progId="Equation.3">
                  <p:embed/>
                </p:oleObj>
              </mc:Choice>
              <mc:Fallback>
                <p:oleObj name="Equation" r:id="rId33" imgW="583920" imgH="368280" progId="Equation.3">
                  <p:embed/>
                  <p:pic>
                    <p:nvPicPr>
                      <p:cNvPr id="0" name="Object 30"/>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524750" y="3379788"/>
                        <a:ext cx="584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27" name="Object 31">
            <a:extLst>
              <a:ext uri="{FF2B5EF4-FFF2-40B4-BE49-F238E27FC236}">
                <a16:creationId xmlns:a16="http://schemas.microsoft.com/office/drawing/2014/main" id="{C9B669B7-763B-4F65-8046-F1711962AB41}"/>
              </a:ext>
            </a:extLst>
          </p:cNvPr>
          <p:cNvGraphicFramePr>
            <a:graphicFrameLocks noChangeAspect="1"/>
          </p:cNvGraphicFramePr>
          <p:nvPr/>
        </p:nvGraphicFramePr>
        <p:xfrm>
          <a:off x="838200" y="4311650"/>
          <a:ext cx="3517900" cy="1016000"/>
        </p:xfrm>
        <a:graphic>
          <a:graphicData uri="http://schemas.openxmlformats.org/presentationml/2006/ole">
            <mc:AlternateContent xmlns:mc="http://schemas.openxmlformats.org/markup-compatibility/2006">
              <mc:Choice xmlns:v="urn:schemas-microsoft-com:vml" Requires="v">
                <p:oleObj spid="_x0000_s106548" name="Equation" r:id="rId35" imgW="3517560" imgH="1015920" progId="Equation.3">
                  <p:embed/>
                </p:oleObj>
              </mc:Choice>
              <mc:Fallback>
                <p:oleObj name="Equation" r:id="rId35" imgW="3517560" imgH="1015920" progId="Equation.3">
                  <p:embed/>
                  <p:pic>
                    <p:nvPicPr>
                      <p:cNvPr id="0" name="Object 31"/>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838200" y="4311650"/>
                        <a:ext cx="35179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28" name="Object 32">
            <a:extLst>
              <a:ext uri="{FF2B5EF4-FFF2-40B4-BE49-F238E27FC236}">
                <a16:creationId xmlns:a16="http://schemas.microsoft.com/office/drawing/2014/main" id="{2700D57B-CBD3-4C71-873B-6846BAAD9853}"/>
              </a:ext>
            </a:extLst>
          </p:cNvPr>
          <p:cNvGraphicFramePr>
            <a:graphicFrameLocks noChangeAspect="1"/>
          </p:cNvGraphicFramePr>
          <p:nvPr/>
        </p:nvGraphicFramePr>
        <p:xfrm>
          <a:off x="4357688" y="4267200"/>
          <a:ext cx="2311400" cy="965200"/>
        </p:xfrm>
        <a:graphic>
          <a:graphicData uri="http://schemas.openxmlformats.org/presentationml/2006/ole">
            <mc:AlternateContent xmlns:mc="http://schemas.openxmlformats.org/markup-compatibility/2006">
              <mc:Choice xmlns:v="urn:schemas-microsoft-com:vml" Requires="v">
                <p:oleObj spid="_x0000_s106549" name="Equation" r:id="rId37" imgW="2311200" imgH="965160" progId="Equation.3">
                  <p:embed/>
                </p:oleObj>
              </mc:Choice>
              <mc:Fallback>
                <p:oleObj name="Equation" r:id="rId37" imgW="2311200" imgH="965160" progId="Equation.3">
                  <p:embed/>
                  <p:pic>
                    <p:nvPicPr>
                      <p:cNvPr id="0" name="Object 32"/>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357688" y="4267200"/>
                        <a:ext cx="23114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529" name="Rectangle 33">
            <a:extLst>
              <a:ext uri="{FF2B5EF4-FFF2-40B4-BE49-F238E27FC236}">
                <a16:creationId xmlns:a16="http://schemas.microsoft.com/office/drawing/2014/main" id="{3F0823A6-E804-44CF-BE46-B57386DAFE13}"/>
              </a:ext>
            </a:extLst>
          </p:cNvPr>
          <p:cNvSpPr>
            <a:spLocks noChangeArrowheads="1"/>
          </p:cNvSpPr>
          <p:nvPr/>
        </p:nvSpPr>
        <p:spPr bwMode="auto">
          <a:xfrm>
            <a:off x="1658938" y="4273550"/>
            <a:ext cx="5029200" cy="1066800"/>
          </a:xfrm>
          <a:prstGeom prst="rect">
            <a:avLst/>
          </a:prstGeom>
          <a:noFill/>
          <a:ln w="38100" cmpd="dbl">
            <a:solidFill>
              <a:srgbClr val="CC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06530" name="Text Box 34">
            <a:extLst>
              <a:ext uri="{FF2B5EF4-FFF2-40B4-BE49-F238E27FC236}">
                <a16:creationId xmlns:a16="http://schemas.microsoft.com/office/drawing/2014/main" id="{1F2A56A0-28C3-4A5D-8AD8-175EE2B1DFB1}"/>
              </a:ext>
            </a:extLst>
          </p:cNvPr>
          <p:cNvSpPr txBox="1">
            <a:spLocks noChangeArrowheads="1"/>
          </p:cNvSpPr>
          <p:nvPr/>
        </p:nvSpPr>
        <p:spPr bwMode="auto">
          <a:xfrm>
            <a:off x="685800" y="5486400"/>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solidFill>
                  <a:schemeClr val="accent2"/>
                </a:solidFill>
                <a:latin typeface="黑体" panose="02010609060101010101" pitchFamily="49" charset="-122"/>
                <a:ea typeface="黑体" panose="02010609060101010101" pitchFamily="49" charset="-122"/>
              </a:rPr>
              <a:t>重要结论</a:t>
            </a:r>
            <a:r>
              <a:rPr kumimoji="1" lang="zh-CN" altLang="en-US" sz="2800" b="1">
                <a:latin typeface="黑体" panose="02010609060101010101" pitchFamily="49" charset="-122"/>
                <a:ea typeface="黑体" panose="02010609060101010101" pitchFamily="49" charset="-122"/>
              </a:rPr>
              <a:t>：积分值与路径圆周的中心和半径无关</a:t>
            </a:r>
            <a:r>
              <a:rPr kumimoji="1" lang="en-US" altLang="zh-CN" sz="2800" b="1">
                <a:latin typeface="黑体" panose="02010609060101010101" pitchFamily="49" charset="-122"/>
                <a:ea typeface="黑体" panose="02010609060101010101" pitchFamily="49" charset="-122"/>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6520"/>
                                        </p:tgtEl>
                                        <p:attrNameLst>
                                          <p:attrName>style.visibility</p:attrName>
                                        </p:attrNameLst>
                                      </p:cBhvr>
                                      <p:to>
                                        <p:strVal val="visible"/>
                                      </p:to>
                                    </p:set>
                                    <p:animEffect transition="in" filter="wipe(left)">
                                      <p:cBhvr>
                                        <p:cTn id="7" dur="500"/>
                                        <p:tgtEl>
                                          <p:spTgt spid="1065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6521"/>
                                        </p:tgtEl>
                                        <p:attrNameLst>
                                          <p:attrName>style.visibility</p:attrName>
                                        </p:attrNameLst>
                                      </p:cBhvr>
                                      <p:to>
                                        <p:strVal val="visible"/>
                                      </p:to>
                                    </p:set>
                                    <p:animEffect transition="in" filter="wipe(left)">
                                      <p:cBhvr>
                                        <p:cTn id="12" dur="500"/>
                                        <p:tgtEl>
                                          <p:spTgt spid="1065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6522"/>
                                        </p:tgtEl>
                                        <p:attrNameLst>
                                          <p:attrName>style.visibility</p:attrName>
                                        </p:attrNameLst>
                                      </p:cBhvr>
                                      <p:to>
                                        <p:strVal val="visible"/>
                                      </p:to>
                                    </p:set>
                                    <p:animEffect transition="in" filter="wipe(left)">
                                      <p:cBhvr>
                                        <p:cTn id="17" dur="500"/>
                                        <p:tgtEl>
                                          <p:spTgt spid="1065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6523"/>
                                        </p:tgtEl>
                                        <p:attrNameLst>
                                          <p:attrName>style.visibility</p:attrName>
                                        </p:attrNameLst>
                                      </p:cBhvr>
                                      <p:to>
                                        <p:strVal val="visible"/>
                                      </p:to>
                                    </p:set>
                                    <p:animEffect transition="in" filter="wipe(left)">
                                      <p:cBhvr>
                                        <p:cTn id="22" dur="500"/>
                                        <p:tgtEl>
                                          <p:spTgt spid="1065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6524"/>
                                        </p:tgtEl>
                                        <p:attrNameLst>
                                          <p:attrName>style.visibility</p:attrName>
                                        </p:attrNameLst>
                                      </p:cBhvr>
                                      <p:to>
                                        <p:strVal val="visible"/>
                                      </p:to>
                                    </p:set>
                                    <p:animEffect transition="in" filter="wipe(left)">
                                      <p:cBhvr>
                                        <p:cTn id="27" dur="500"/>
                                        <p:tgtEl>
                                          <p:spTgt spid="1065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06525"/>
                                        </p:tgtEl>
                                        <p:attrNameLst>
                                          <p:attrName>style.visibility</p:attrName>
                                        </p:attrNameLst>
                                      </p:cBhvr>
                                      <p:to>
                                        <p:strVal val="visible"/>
                                      </p:to>
                                    </p:set>
                                    <p:animEffect transition="in" filter="wipe(left)">
                                      <p:cBhvr>
                                        <p:cTn id="32" dur="500"/>
                                        <p:tgtEl>
                                          <p:spTgt spid="10652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06526"/>
                                        </p:tgtEl>
                                        <p:attrNameLst>
                                          <p:attrName>style.visibility</p:attrName>
                                        </p:attrNameLst>
                                      </p:cBhvr>
                                      <p:to>
                                        <p:strVal val="visible"/>
                                      </p:to>
                                    </p:set>
                                    <p:animEffect transition="in" filter="wipe(left)">
                                      <p:cBhvr>
                                        <p:cTn id="37" dur="500"/>
                                        <p:tgtEl>
                                          <p:spTgt spid="10652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06527"/>
                                        </p:tgtEl>
                                        <p:attrNameLst>
                                          <p:attrName>style.visibility</p:attrName>
                                        </p:attrNameLst>
                                      </p:cBhvr>
                                      <p:to>
                                        <p:strVal val="visible"/>
                                      </p:to>
                                    </p:set>
                                    <p:animEffect transition="in" filter="wipe(left)">
                                      <p:cBhvr>
                                        <p:cTn id="42" dur="500"/>
                                        <p:tgtEl>
                                          <p:spTgt spid="10652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06528"/>
                                        </p:tgtEl>
                                        <p:attrNameLst>
                                          <p:attrName>style.visibility</p:attrName>
                                        </p:attrNameLst>
                                      </p:cBhvr>
                                      <p:to>
                                        <p:strVal val="visible"/>
                                      </p:to>
                                    </p:set>
                                    <p:animEffect transition="in" filter="wipe(left)">
                                      <p:cBhvr>
                                        <p:cTn id="47" dur="500"/>
                                        <p:tgtEl>
                                          <p:spTgt spid="10652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06529"/>
                                        </p:tgtEl>
                                        <p:attrNameLst>
                                          <p:attrName>style.visibility</p:attrName>
                                        </p:attrNameLst>
                                      </p:cBhvr>
                                      <p:to>
                                        <p:strVal val="visible"/>
                                      </p:to>
                                    </p:set>
                                    <p:animEffect transition="in" filter="wipe(left)">
                                      <p:cBhvr>
                                        <p:cTn id="52" dur="500"/>
                                        <p:tgtEl>
                                          <p:spTgt spid="10652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6530"/>
                                        </p:tgtEl>
                                        <p:attrNameLst>
                                          <p:attrName>style.visibility</p:attrName>
                                        </p:attrNameLst>
                                      </p:cBhvr>
                                      <p:to>
                                        <p:strVal val="visible"/>
                                      </p:to>
                                    </p:set>
                                    <p:animEffect transition="in" filter="wipe(left)">
                                      <p:cBhvr>
                                        <p:cTn id="57" dur="500"/>
                                        <p:tgtEl>
                                          <p:spTgt spid="106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30"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a:extLst>
              <a:ext uri="{FF2B5EF4-FFF2-40B4-BE49-F238E27FC236}">
                <a16:creationId xmlns:a16="http://schemas.microsoft.com/office/drawing/2014/main" id="{A33E1BE2-5DAE-41CE-A8F1-60C4F6D12837}"/>
              </a:ext>
            </a:extLst>
          </p:cNvPr>
          <p:cNvSpPr>
            <a:spLocks noGrp="1"/>
          </p:cNvSpPr>
          <p:nvPr>
            <p:ph type="sldNum" sz="quarter" idx="12"/>
          </p:nvPr>
        </p:nvSpPr>
        <p:spPr/>
        <p:txBody>
          <a:bodyPr/>
          <a:lstStyle/>
          <a:p>
            <a:fld id="{E7376A5C-2970-426F-A3F0-26FDC259C017}" type="slidenum">
              <a:rPr lang="en-US" altLang="zh-CN"/>
              <a:pPr/>
              <a:t>16</a:t>
            </a:fld>
            <a:endParaRPr lang="en-US" altLang="zh-CN"/>
          </a:p>
        </p:txBody>
      </p:sp>
      <p:sp>
        <p:nvSpPr>
          <p:cNvPr id="281602" name="Text Box 2">
            <a:extLst>
              <a:ext uri="{FF2B5EF4-FFF2-40B4-BE49-F238E27FC236}">
                <a16:creationId xmlns:a16="http://schemas.microsoft.com/office/drawing/2014/main" id="{3B04CC07-8ED4-4447-935F-A019D382D9D8}"/>
              </a:ext>
            </a:extLst>
          </p:cNvPr>
          <p:cNvSpPr txBox="1">
            <a:spLocks noChangeArrowheads="1"/>
          </p:cNvSpPr>
          <p:nvPr/>
        </p:nvSpPr>
        <p:spPr bwMode="auto">
          <a:xfrm>
            <a:off x="827088" y="1484313"/>
            <a:ext cx="15700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latin typeface="Times New Roman" panose="02020603050405020304" pitchFamily="18" charset="0"/>
              </a:rPr>
              <a:t>注意到：</a:t>
            </a:r>
            <a:r>
              <a:rPr kumimoji="1" lang="zh-CN" altLang="en-US" sz="2800" b="1">
                <a:latin typeface="仿宋_GB2312" pitchFamily="49" charset="-122"/>
              </a:rPr>
              <a:t> </a:t>
            </a:r>
          </a:p>
        </p:txBody>
      </p:sp>
      <p:graphicFrame>
        <p:nvGraphicFramePr>
          <p:cNvPr id="281611" name="Object 11">
            <a:extLst>
              <a:ext uri="{FF2B5EF4-FFF2-40B4-BE49-F238E27FC236}">
                <a16:creationId xmlns:a16="http://schemas.microsoft.com/office/drawing/2014/main" id="{F9FBD2B3-7796-45E3-A757-CA63EAEA03DB}"/>
              </a:ext>
            </a:extLst>
          </p:cNvPr>
          <p:cNvGraphicFramePr>
            <a:graphicFrameLocks noChangeAspect="1"/>
          </p:cNvGraphicFramePr>
          <p:nvPr/>
        </p:nvGraphicFramePr>
        <p:xfrm>
          <a:off x="1476375" y="2924175"/>
          <a:ext cx="6159500" cy="654050"/>
        </p:xfrm>
        <a:graphic>
          <a:graphicData uri="http://schemas.openxmlformats.org/presentationml/2006/ole">
            <mc:AlternateContent xmlns:mc="http://schemas.openxmlformats.org/markup-compatibility/2006">
              <mc:Choice xmlns:v="urn:schemas-microsoft-com:vml" Requires="v">
                <p:oleObj spid="_x0000_s281633" name="Equation" r:id="rId3" imgW="3949560" imgH="457200" progId="Equation.DSMT4">
                  <p:embed/>
                </p:oleObj>
              </mc:Choice>
              <mc:Fallback>
                <p:oleObj name="Equation" r:id="rId3" imgW="3949560" imgH="4572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924175"/>
                        <a:ext cx="6159500" cy="654050"/>
                      </a:xfrm>
                      <a:prstGeom prst="rect">
                        <a:avLst/>
                      </a:prstGeom>
                      <a:noFill/>
                      <a:ln w="57150" cmpd="thickThin">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1625" name="Rectangle 25">
            <a:extLst>
              <a:ext uri="{FF2B5EF4-FFF2-40B4-BE49-F238E27FC236}">
                <a16:creationId xmlns:a16="http://schemas.microsoft.com/office/drawing/2014/main" id="{FBBE7243-5E57-49F2-9FE6-52FC61B18A6D}"/>
              </a:ext>
            </a:extLst>
          </p:cNvPr>
          <p:cNvSpPr>
            <a:spLocks noChangeArrowheads="1"/>
          </p:cNvSpPr>
          <p:nvPr/>
        </p:nvSpPr>
        <p:spPr bwMode="auto">
          <a:xfrm>
            <a:off x="395288" y="836613"/>
            <a:ext cx="8353425" cy="576262"/>
          </a:xfrm>
          <a:prstGeom prst="rect">
            <a:avLst/>
          </a:prstGeom>
          <a:noFill/>
          <a:ln w="57150" cmpd="thinThick">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800" b="1">
                <a:ea typeface="黑体" panose="02010609060101010101" pitchFamily="49" charset="-122"/>
              </a:rPr>
              <a:t>  </a:t>
            </a:r>
            <a:r>
              <a:rPr kumimoji="1" lang="zh-CN" altLang="en-US" sz="2800" b="1">
                <a:solidFill>
                  <a:srgbClr val="FF0066"/>
                </a:solidFill>
                <a:ea typeface="黑体" panose="02010609060101010101" pitchFamily="49" charset="-122"/>
              </a:rPr>
              <a:t>积分的计算法</a:t>
            </a:r>
            <a:r>
              <a:rPr kumimoji="1" lang="en-US" altLang="zh-CN" sz="2800" b="1">
                <a:solidFill>
                  <a:srgbClr val="FF0066"/>
                </a:solidFill>
                <a:ea typeface="黑体" panose="02010609060101010101" pitchFamily="49" charset="-122"/>
              </a:rPr>
              <a:t>1:</a:t>
            </a:r>
            <a:r>
              <a:rPr lang="zh-CN" altLang="en-US" sz="2800" b="1">
                <a:solidFill>
                  <a:srgbClr val="0000FF"/>
                </a:solidFill>
              </a:rPr>
              <a:t>化为二元实函数的第二型曲线积分</a:t>
            </a:r>
          </a:p>
        </p:txBody>
      </p:sp>
      <p:sp>
        <p:nvSpPr>
          <p:cNvPr id="281627" name="Rectangle 27">
            <a:extLst>
              <a:ext uri="{FF2B5EF4-FFF2-40B4-BE49-F238E27FC236}">
                <a16:creationId xmlns:a16="http://schemas.microsoft.com/office/drawing/2014/main" id="{F4B7641B-AC9E-4909-94FE-147F9803A004}"/>
              </a:ext>
            </a:extLst>
          </p:cNvPr>
          <p:cNvSpPr>
            <a:spLocks noChangeArrowheads="1"/>
          </p:cNvSpPr>
          <p:nvPr/>
        </p:nvSpPr>
        <p:spPr bwMode="auto">
          <a:xfrm>
            <a:off x="684213" y="117475"/>
            <a:ext cx="3756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effectLst>
                  <a:outerShdw blurRad="38100" dist="38100" dir="2700000" algn="tl">
                    <a:srgbClr val="FFFFFF"/>
                  </a:outerShdw>
                </a:effectLst>
                <a:latin typeface="黑体" panose="02010609060101010101" pitchFamily="49" charset="-122"/>
                <a:ea typeface="黑体" panose="02010609060101010101" pitchFamily="49" charset="-122"/>
              </a:rPr>
              <a:t>复习：复积分的计算法</a:t>
            </a:r>
          </a:p>
        </p:txBody>
      </p:sp>
      <p:graphicFrame>
        <p:nvGraphicFramePr>
          <p:cNvPr id="281628" name="Object 28">
            <a:extLst>
              <a:ext uri="{FF2B5EF4-FFF2-40B4-BE49-F238E27FC236}">
                <a16:creationId xmlns:a16="http://schemas.microsoft.com/office/drawing/2014/main" id="{5F6452FE-466F-430F-A8A3-6F8CA64570E4}"/>
              </a:ext>
            </a:extLst>
          </p:cNvPr>
          <p:cNvGraphicFramePr>
            <a:graphicFrameLocks noChangeAspect="1"/>
          </p:cNvGraphicFramePr>
          <p:nvPr/>
        </p:nvGraphicFramePr>
        <p:xfrm>
          <a:off x="1476375" y="2133600"/>
          <a:ext cx="6022975" cy="560388"/>
        </p:xfrm>
        <a:graphic>
          <a:graphicData uri="http://schemas.openxmlformats.org/presentationml/2006/ole">
            <mc:AlternateContent xmlns:mc="http://schemas.openxmlformats.org/markup-compatibility/2006">
              <mc:Choice xmlns:v="urn:schemas-microsoft-com:vml" Requires="v">
                <p:oleObj spid="_x0000_s281634" name="Equation" r:id="rId5" imgW="4089240" imgH="380880" progId="Equation.DSMT4">
                  <p:embed/>
                </p:oleObj>
              </mc:Choice>
              <mc:Fallback>
                <p:oleObj name="Equation" r:id="rId5" imgW="4089240" imgH="380880" progId="Equation.DSMT4">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2133600"/>
                        <a:ext cx="6022975"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1629" name="Rectangle 29">
            <a:extLst>
              <a:ext uri="{FF2B5EF4-FFF2-40B4-BE49-F238E27FC236}">
                <a16:creationId xmlns:a16="http://schemas.microsoft.com/office/drawing/2014/main" id="{6AEA0740-FBDE-49C1-98C3-2C5F00D782B7}"/>
              </a:ext>
            </a:extLst>
          </p:cNvPr>
          <p:cNvSpPr>
            <a:spLocks noChangeArrowheads="1"/>
          </p:cNvSpPr>
          <p:nvPr/>
        </p:nvSpPr>
        <p:spPr bwMode="auto">
          <a:xfrm>
            <a:off x="684213" y="3860800"/>
            <a:ext cx="4679950" cy="576263"/>
          </a:xfrm>
          <a:prstGeom prst="rect">
            <a:avLst/>
          </a:prstGeom>
          <a:noFill/>
          <a:ln w="57150" cmpd="thinThick">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kumimoji="1" lang="zh-CN" altLang="en-US" sz="2800" b="1">
                <a:solidFill>
                  <a:srgbClr val="FF0066"/>
                </a:solidFill>
                <a:latin typeface="黑体" panose="02010609060101010101" pitchFamily="49" charset="-122"/>
                <a:ea typeface="黑体" panose="02010609060101010101" pitchFamily="49" charset="-122"/>
              </a:rPr>
              <a:t>积分的计算法</a:t>
            </a:r>
            <a:r>
              <a:rPr kumimoji="1" lang="en-US" altLang="zh-CN" sz="2800" b="1">
                <a:solidFill>
                  <a:srgbClr val="FF0066"/>
                </a:solidFill>
                <a:latin typeface="黑体" panose="02010609060101010101" pitchFamily="49" charset="-122"/>
                <a:ea typeface="黑体" panose="02010609060101010101" pitchFamily="49" charset="-122"/>
              </a:rPr>
              <a:t>2:</a:t>
            </a:r>
            <a:r>
              <a:rPr lang="zh-CN" altLang="en-US" sz="2800" b="1">
                <a:solidFill>
                  <a:srgbClr val="0000FF"/>
                </a:solidFill>
              </a:rPr>
              <a:t>参数方程法</a:t>
            </a:r>
          </a:p>
        </p:txBody>
      </p:sp>
      <p:sp>
        <p:nvSpPr>
          <p:cNvPr id="133124" name="Text Box 4">
            <a:extLst>
              <a:ext uri="{FF2B5EF4-FFF2-40B4-BE49-F238E27FC236}">
                <a16:creationId xmlns:a16="http://schemas.microsoft.com/office/drawing/2014/main" id="{A1588202-1F71-4287-9D1A-B130E9035337}"/>
              </a:ext>
            </a:extLst>
          </p:cNvPr>
          <p:cNvSpPr txBox="1">
            <a:spLocks noChangeArrowheads="1"/>
          </p:cNvSpPr>
          <p:nvPr/>
        </p:nvSpPr>
        <p:spPr bwMode="auto">
          <a:xfrm>
            <a:off x="468313" y="4508500"/>
            <a:ext cx="80597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b="1">
                <a:latin typeface="Times New Roman" panose="02020603050405020304" pitchFamily="18" charset="0"/>
                <a:ea typeface="仿宋_GB2312" pitchFamily="49" charset="-122"/>
              </a:rPr>
              <a:t>设路径</a:t>
            </a:r>
            <a:r>
              <a:rPr kumimoji="1" lang="en-US" altLang="zh-CN" sz="2800" b="1" i="1">
                <a:latin typeface="Times New Roman" panose="02020603050405020304" pitchFamily="18" charset="0"/>
              </a:rPr>
              <a:t>l</a:t>
            </a:r>
            <a:r>
              <a:rPr kumimoji="1" lang="zh-CN" altLang="en-US" sz="2800" b="1">
                <a:latin typeface="Times New Roman" panose="02020603050405020304" pitchFamily="18" charset="0"/>
                <a:ea typeface="仿宋_GB2312" pitchFamily="49" charset="-122"/>
              </a:rPr>
              <a:t>的方程（参数方程）为</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z</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z</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t</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α</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t</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β</a:t>
            </a:r>
            <a:r>
              <a:rPr kumimoji="1" lang="en-US" altLang="zh-CN" sz="2800" b="1">
                <a:latin typeface="Times New Roman" panose="02020603050405020304" pitchFamily="18" charset="0"/>
              </a:rPr>
              <a:t>)</a:t>
            </a:r>
          </a:p>
        </p:txBody>
      </p:sp>
      <p:graphicFrame>
        <p:nvGraphicFramePr>
          <p:cNvPr id="133126" name="Object 6">
            <a:extLst>
              <a:ext uri="{FF2B5EF4-FFF2-40B4-BE49-F238E27FC236}">
                <a16:creationId xmlns:a16="http://schemas.microsoft.com/office/drawing/2014/main" id="{26452E5B-D132-454A-AB04-D58E41856EFC}"/>
              </a:ext>
            </a:extLst>
          </p:cNvPr>
          <p:cNvGraphicFramePr>
            <a:graphicFrameLocks noChangeAspect="1"/>
          </p:cNvGraphicFramePr>
          <p:nvPr/>
        </p:nvGraphicFramePr>
        <p:xfrm>
          <a:off x="2557463" y="5556250"/>
          <a:ext cx="4103687" cy="896938"/>
        </p:xfrm>
        <a:graphic>
          <a:graphicData uri="http://schemas.openxmlformats.org/presentationml/2006/ole">
            <mc:AlternateContent xmlns:mc="http://schemas.openxmlformats.org/markup-compatibility/2006">
              <mc:Choice xmlns:v="urn:schemas-microsoft-com:vml" Requires="v">
                <p:oleObj spid="_x0000_s281635" name="Equation" r:id="rId7" imgW="2857320" imgH="622080" progId="Equation.DSMT4">
                  <p:embed/>
                </p:oleObj>
              </mc:Choice>
              <mc:Fallback>
                <p:oleObj name="Equation" r:id="rId7" imgW="2857320" imgH="62208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7463" y="5556250"/>
                        <a:ext cx="4103687" cy="896938"/>
                      </a:xfrm>
                      <a:prstGeom prst="rect">
                        <a:avLst/>
                      </a:prstGeom>
                      <a:noFill/>
                      <a:ln w="57150" cmpd="thickThin">
                        <a:solidFill>
                          <a:srgbClr val="FF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1632" name="Text Box 32">
            <a:extLst>
              <a:ext uri="{FF2B5EF4-FFF2-40B4-BE49-F238E27FC236}">
                <a16:creationId xmlns:a16="http://schemas.microsoft.com/office/drawing/2014/main" id="{2A8F9D20-008A-478C-8FFD-69DE1A14B37D}"/>
              </a:ext>
            </a:extLst>
          </p:cNvPr>
          <p:cNvSpPr txBox="1">
            <a:spLocks noChangeArrowheads="1"/>
          </p:cNvSpPr>
          <p:nvPr/>
        </p:nvSpPr>
        <p:spPr bwMode="auto">
          <a:xfrm>
            <a:off x="468313" y="5011738"/>
            <a:ext cx="59769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由求导法则， </a:t>
            </a:r>
            <a:r>
              <a:rPr lang="en-US" altLang="zh-CN" sz="2800" b="1">
                <a:latin typeface="Times New Roman" panose="02020603050405020304" pitchFamily="18" charset="0"/>
              </a:rPr>
              <a:t>d</a:t>
            </a:r>
            <a:r>
              <a:rPr kumimoji="1" lang="en-US" altLang="zh-CN" sz="2800" b="1" i="1">
                <a:latin typeface="Times New Roman" panose="02020603050405020304" pitchFamily="18" charset="0"/>
              </a:rPr>
              <a:t>z</a:t>
            </a:r>
            <a:r>
              <a:rPr kumimoji="1" lang="en-US" altLang="zh-CN" sz="2800" b="1"/>
              <a:t>=</a:t>
            </a:r>
            <a:r>
              <a:rPr kumimoji="1" lang="en-US" altLang="zh-CN" sz="2800" b="1" i="1">
                <a:latin typeface="Times New Roman" panose="02020603050405020304" pitchFamily="18" charset="0"/>
              </a:rPr>
              <a:t>z</a:t>
            </a:r>
            <a:r>
              <a:rPr kumimoji="1" lang="en-US" altLang="zh-CN" sz="2800" b="1" i="1"/>
              <a:t>’</a:t>
            </a:r>
            <a:r>
              <a:rPr kumimoji="1" lang="en-US" altLang="zh-CN" sz="2800" b="1"/>
              <a:t>(</a:t>
            </a:r>
            <a:r>
              <a:rPr kumimoji="1" lang="en-US" altLang="zh-CN" sz="2800" b="1" i="1">
                <a:latin typeface="Times New Roman" panose="02020603050405020304" pitchFamily="18" charset="0"/>
              </a:rPr>
              <a:t>t</a:t>
            </a:r>
            <a:r>
              <a:rPr kumimoji="1" lang="en-US" altLang="zh-CN" sz="2800" b="1"/>
              <a:t>)</a:t>
            </a:r>
            <a:r>
              <a:rPr kumimoji="1" lang="en-US" altLang="zh-CN" sz="2800"/>
              <a:t> </a:t>
            </a:r>
            <a:r>
              <a:rPr kumimoji="1" lang="en-US" altLang="zh-CN" sz="2800" b="1">
                <a:latin typeface="Times New Roman" panose="02020603050405020304" pitchFamily="18" charset="0"/>
              </a:rPr>
              <a:t>d</a:t>
            </a:r>
            <a:r>
              <a:rPr kumimoji="1" lang="en-US" altLang="zh-CN" sz="2800" b="1" i="1">
                <a:latin typeface="Times New Roman" panose="02020603050405020304" pitchFamily="18" charset="0"/>
              </a:rPr>
              <a:t>t, </a:t>
            </a:r>
            <a:r>
              <a:rPr kumimoji="1" lang="zh-CN" altLang="en-US" sz="2800" b="1">
                <a:latin typeface="Times New Roman" panose="02020603050405020304" pitchFamily="18" charset="0"/>
              </a:rPr>
              <a:t>则有</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1625"/>
                                        </p:tgtEl>
                                        <p:attrNameLst>
                                          <p:attrName>style.visibility</p:attrName>
                                        </p:attrNameLst>
                                      </p:cBhvr>
                                      <p:to>
                                        <p:strVal val="visible"/>
                                      </p:to>
                                    </p:set>
                                    <p:anim calcmode="lin" valueType="num">
                                      <p:cBhvr additive="base">
                                        <p:cTn id="7" dur="500" fill="hold"/>
                                        <p:tgtEl>
                                          <p:spTgt spid="281625"/>
                                        </p:tgtEl>
                                        <p:attrNameLst>
                                          <p:attrName>ppt_x</p:attrName>
                                        </p:attrNameLst>
                                      </p:cBhvr>
                                      <p:tavLst>
                                        <p:tav tm="0">
                                          <p:val>
                                            <p:strVal val="#ppt_x"/>
                                          </p:val>
                                        </p:tav>
                                        <p:tav tm="100000">
                                          <p:val>
                                            <p:strVal val="#ppt_x"/>
                                          </p:val>
                                        </p:tav>
                                      </p:tavLst>
                                    </p:anim>
                                    <p:anim calcmode="lin" valueType="num">
                                      <p:cBhvr additive="base">
                                        <p:cTn id="8" dur="500" fill="hold"/>
                                        <p:tgtEl>
                                          <p:spTgt spid="28162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81602"/>
                                        </p:tgtEl>
                                        <p:attrNameLst>
                                          <p:attrName>style.visibility</p:attrName>
                                        </p:attrNameLst>
                                      </p:cBhvr>
                                      <p:to>
                                        <p:strVal val="visible"/>
                                      </p:to>
                                    </p:set>
                                    <p:animEffect transition="in" filter="wipe(left)">
                                      <p:cBhvr>
                                        <p:cTn id="13" dur="2000"/>
                                        <p:tgtEl>
                                          <p:spTgt spid="28160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281628"/>
                                        </p:tgtEl>
                                        <p:attrNameLst>
                                          <p:attrName>style.visibility</p:attrName>
                                        </p:attrNameLst>
                                      </p:cBhvr>
                                      <p:to>
                                        <p:strVal val="visible"/>
                                      </p:to>
                                    </p:set>
                                    <p:animEffect transition="in" filter="wipe(left)">
                                      <p:cBhvr>
                                        <p:cTn id="18" dur="3000"/>
                                        <p:tgtEl>
                                          <p:spTgt spid="28162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81611"/>
                                        </p:tgtEl>
                                        <p:attrNameLst>
                                          <p:attrName>style.visibility</p:attrName>
                                        </p:attrNameLst>
                                      </p:cBhvr>
                                      <p:to>
                                        <p:strVal val="visible"/>
                                      </p:to>
                                    </p:set>
                                    <p:animEffect transition="in" filter="wipe(left)">
                                      <p:cBhvr>
                                        <p:cTn id="23" dur="2000"/>
                                        <p:tgtEl>
                                          <p:spTgt spid="28161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81629"/>
                                        </p:tgtEl>
                                        <p:attrNameLst>
                                          <p:attrName>style.visibility</p:attrName>
                                        </p:attrNameLst>
                                      </p:cBhvr>
                                      <p:to>
                                        <p:strVal val="visible"/>
                                      </p:to>
                                    </p:set>
                                    <p:animEffect transition="in" filter="wipe(left)">
                                      <p:cBhvr>
                                        <p:cTn id="28" dur="2000"/>
                                        <p:tgtEl>
                                          <p:spTgt spid="28162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33124"/>
                                        </p:tgtEl>
                                        <p:attrNameLst>
                                          <p:attrName>style.visibility</p:attrName>
                                        </p:attrNameLst>
                                      </p:cBhvr>
                                      <p:to>
                                        <p:strVal val="visible"/>
                                      </p:to>
                                    </p:set>
                                    <p:animEffect transition="in" filter="wipe(left)">
                                      <p:cBhvr>
                                        <p:cTn id="33" dur="3000"/>
                                        <p:tgtEl>
                                          <p:spTgt spid="13312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81632"/>
                                        </p:tgtEl>
                                        <p:attrNameLst>
                                          <p:attrName>style.visibility</p:attrName>
                                        </p:attrNameLst>
                                      </p:cBhvr>
                                      <p:to>
                                        <p:strVal val="visible"/>
                                      </p:to>
                                    </p:set>
                                    <p:animEffect transition="in" filter="wipe(left)">
                                      <p:cBhvr>
                                        <p:cTn id="38" dur="3000"/>
                                        <p:tgtEl>
                                          <p:spTgt spid="28163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133126"/>
                                        </p:tgtEl>
                                        <p:attrNameLst>
                                          <p:attrName>style.visibility</p:attrName>
                                        </p:attrNameLst>
                                      </p:cBhvr>
                                      <p:to>
                                        <p:strVal val="visible"/>
                                      </p:to>
                                    </p:set>
                                    <p:animEffect transition="in" filter="blinds(horizontal)">
                                      <p:cBhvr>
                                        <p:cTn id="43" dur="500"/>
                                        <p:tgtEl>
                                          <p:spTgt spid="133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2" grpId="0"/>
      <p:bldP spid="281625" grpId="0" animBg="1"/>
      <p:bldP spid="281629" grpId="0" animBg="1"/>
      <p:bldP spid="133124" grpId="0"/>
      <p:bldP spid="2816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3">
            <a:extLst>
              <a:ext uri="{FF2B5EF4-FFF2-40B4-BE49-F238E27FC236}">
                <a16:creationId xmlns:a16="http://schemas.microsoft.com/office/drawing/2014/main" id="{BBCAB949-7CAB-43CF-B328-78D7A7C2059C}"/>
              </a:ext>
            </a:extLst>
          </p:cNvPr>
          <p:cNvSpPr>
            <a:spLocks noGrp="1"/>
          </p:cNvSpPr>
          <p:nvPr>
            <p:ph type="sldNum" sz="quarter" idx="12"/>
          </p:nvPr>
        </p:nvSpPr>
        <p:spPr/>
        <p:txBody>
          <a:bodyPr/>
          <a:lstStyle/>
          <a:p>
            <a:fld id="{84E092A9-8C0B-4296-B106-926CE362B4B9}" type="slidenum">
              <a:rPr lang="en-US" altLang="zh-CN"/>
              <a:pPr/>
              <a:t>17</a:t>
            </a:fld>
            <a:endParaRPr lang="en-US" altLang="zh-CN"/>
          </a:p>
        </p:txBody>
      </p:sp>
      <p:sp>
        <p:nvSpPr>
          <p:cNvPr id="54276" name="Text Box 1028">
            <a:extLst>
              <a:ext uri="{FF2B5EF4-FFF2-40B4-BE49-F238E27FC236}">
                <a16:creationId xmlns:a16="http://schemas.microsoft.com/office/drawing/2014/main" id="{DAD34C27-BEBB-4423-9E78-3C9B71F4B63B}"/>
              </a:ext>
            </a:extLst>
          </p:cNvPr>
          <p:cNvSpPr txBox="1">
            <a:spLocks noChangeArrowheads="1"/>
          </p:cNvSpPr>
          <p:nvPr/>
        </p:nvSpPr>
        <p:spPr bwMode="auto">
          <a:xfrm>
            <a:off x="539750" y="2060575"/>
            <a:ext cx="4968875" cy="5191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66FF"/>
                </a:solidFill>
                <a:latin typeface="黑体" panose="02010609060101010101" pitchFamily="49" charset="-122"/>
                <a:ea typeface="黑体" panose="02010609060101010101" pitchFamily="49" charset="-122"/>
              </a:rPr>
              <a:t>定理</a:t>
            </a:r>
            <a:r>
              <a:rPr lang="en-US" altLang="zh-CN" sz="2800" b="1">
                <a:solidFill>
                  <a:srgbClr val="0066FF"/>
                </a:solidFill>
                <a:latin typeface="黑体" panose="02010609060101010101" pitchFamily="49" charset="-122"/>
                <a:ea typeface="黑体" panose="02010609060101010101" pitchFamily="49" charset="-122"/>
              </a:rPr>
              <a:t>1</a:t>
            </a:r>
            <a:r>
              <a:rPr lang="zh-CN" altLang="en-US" sz="2800" b="1">
                <a:solidFill>
                  <a:srgbClr val="0066FF"/>
                </a:solidFill>
                <a:latin typeface="黑体" panose="02010609060101010101" pitchFamily="49" charset="-122"/>
                <a:ea typeface="黑体" panose="02010609060101010101" pitchFamily="49" charset="-122"/>
              </a:rPr>
              <a:t>：单连通区域柯西定理</a:t>
            </a:r>
          </a:p>
        </p:txBody>
      </p:sp>
      <p:graphicFrame>
        <p:nvGraphicFramePr>
          <p:cNvPr id="54278" name="Object 1030">
            <a:extLst>
              <a:ext uri="{FF2B5EF4-FFF2-40B4-BE49-F238E27FC236}">
                <a16:creationId xmlns:a16="http://schemas.microsoft.com/office/drawing/2014/main" id="{FF38B88C-BFC1-4F29-926F-2D887F69176F}"/>
              </a:ext>
            </a:extLst>
          </p:cNvPr>
          <p:cNvGraphicFramePr>
            <a:graphicFrameLocks noChangeAspect="1"/>
          </p:cNvGraphicFramePr>
          <p:nvPr/>
        </p:nvGraphicFramePr>
        <p:xfrm>
          <a:off x="1763713" y="4941888"/>
          <a:ext cx="2520950" cy="1119187"/>
        </p:xfrm>
        <a:graphic>
          <a:graphicData uri="http://schemas.openxmlformats.org/presentationml/2006/ole">
            <mc:AlternateContent xmlns:mc="http://schemas.openxmlformats.org/markup-compatibility/2006">
              <mc:Choice xmlns:v="urn:schemas-microsoft-com:vml" Requires="v">
                <p:oleObj spid="_x0000_s54318" name="Equation" r:id="rId3" imgW="711000" imgH="317160" progId="Equation.DSMT4">
                  <p:embed/>
                </p:oleObj>
              </mc:Choice>
              <mc:Fallback>
                <p:oleObj name="Equation" r:id="rId3" imgW="711000" imgH="317160" progId="Equation.DSMT4">
                  <p:embed/>
                  <p:pic>
                    <p:nvPicPr>
                      <p:cNvPr id="0" name="Object 10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4941888"/>
                        <a:ext cx="2520950" cy="1119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93" name="Text Box 1045">
            <a:extLst>
              <a:ext uri="{FF2B5EF4-FFF2-40B4-BE49-F238E27FC236}">
                <a16:creationId xmlns:a16="http://schemas.microsoft.com/office/drawing/2014/main" id="{F93BF007-B871-43AC-8995-80989F923539}"/>
              </a:ext>
            </a:extLst>
          </p:cNvPr>
          <p:cNvSpPr txBox="1">
            <a:spLocks noChangeArrowheads="1"/>
          </p:cNvSpPr>
          <p:nvPr/>
        </p:nvSpPr>
        <p:spPr bwMode="auto">
          <a:xfrm>
            <a:off x="971550" y="1341438"/>
            <a:ext cx="7848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讨论复变函数积分（</a:t>
            </a:r>
            <a:r>
              <a:rPr lang="zh-CN" altLang="en-US" sz="2800" b="1">
                <a:solidFill>
                  <a:srgbClr val="FF0000"/>
                </a:solidFill>
              </a:rPr>
              <a:t>线积分）</a:t>
            </a:r>
            <a:r>
              <a:rPr lang="zh-CN" altLang="en-US" sz="2800" b="1"/>
              <a:t>与积分路径的关系</a:t>
            </a:r>
          </a:p>
        </p:txBody>
      </p:sp>
      <p:grpSp>
        <p:nvGrpSpPr>
          <p:cNvPr id="54294" name="Group 1046">
            <a:extLst>
              <a:ext uri="{FF2B5EF4-FFF2-40B4-BE49-F238E27FC236}">
                <a16:creationId xmlns:a16="http://schemas.microsoft.com/office/drawing/2014/main" id="{C44BBE6A-D0CC-4703-BECF-61F324C20534}"/>
              </a:ext>
            </a:extLst>
          </p:cNvPr>
          <p:cNvGrpSpPr>
            <a:grpSpLocks/>
          </p:cNvGrpSpPr>
          <p:nvPr/>
        </p:nvGrpSpPr>
        <p:grpSpPr bwMode="auto">
          <a:xfrm>
            <a:off x="5867400" y="3440113"/>
            <a:ext cx="2971800" cy="2133600"/>
            <a:chOff x="3216" y="2352"/>
            <a:chExt cx="1872" cy="1344"/>
          </a:xfrm>
        </p:grpSpPr>
        <p:grpSp>
          <p:nvGrpSpPr>
            <p:cNvPr id="54295" name="Group 1047">
              <a:extLst>
                <a:ext uri="{FF2B5EF4-FFF2-40B4-BE49-F238E27FC236}">
                  <a16:creationId xmlns:a16="http://schemas.microsoft.com/office/drawing/2014/main" id="{21BB500F-6585-4102-95E0-7756D2A84D96}"/>
                </a:ext>
              </a:extLst>
            </p:cNvPr>
            <p:cNvGrpSpPr>
              <a:grpSpLocks/>
            </p:cNvGrpSpPr>
            <p:nvPr/>
          </p:nvGrpSpPr>
          <p:grpSpPr bwMode="auto">
            <a:xfrm>
              <a:off x="3216" y="2352"/>
              <a:ext cx="1872" cy="1344"/>
              <a:chOff x="3216" y="2352"/>
              <a:chExt cx="1872" cy="1344"/>
            </a:xfrm>
          </p:grpSpPr>
          <p:sp>
            <p:nvSpPr>
              <p:cNvPr id="54296" name="Rectangle 1048" descr="浅色上对角线">
                <a:extLst>
                  <a:ext uri="{FF2B5EF4-FFF2-40B4-BE49-F238E27FC236}">
                    <a16:creationId xmlns:a16="http://schemas.microsoft.com/office/drawing/2014/main" id="{42DA9935-F159-4FA9-9A7E-A2DE57AC3ED3}"/>
                  </a:ext>
                </a:extLst>
              </p:cNvPr>
              <p:cNvSpPr>
                <a:spLocks noChangeArrowheads="1"/>
              </p:cNvSpPr>
              <p:nvPr/>
            </p:nvSpPr>
            <p:spPr bwMode="auto">
              <a:xfrm>
                <a:off x="3216" y="2352"/>
                <a:ext cx="1872" cy="1344"/>
              </a:xfrm>
              <a:prstGeom prst="rect">
                <a:avLst/>
              </a:prstGeom>
              <a:pattFill prst="ltUpDiag">
                <a:fgClr>
                  <a:schemeClr val="bg1"/>
                </a:fgClr>
                <a:bgClr>
                  <a:schemeClr val="folHlink"/>
                </a:bgClr>
              </a:pattFill>
              <a:ln>
                <a:noFill/>
              </a:ln>
              <a:effectLst/>
              <a:extLs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4297" name="Freeform 1049">
                <a:extLst>
                  <a:ext uri="{FF2B5EF4-FFF2-40B4-BE49-F238E27FC236}">
                    <a16:creationId xmlns:a16="http://schemas.microsoft.com/office/drawing/2014/main" id="{37A4E66B-FDC3-421E-8F78-0B640F5C62D0}"/>
                  </a:ext>
                </a:extLst>
              </p:cNvPr>
              <p:cNvSpPr>
                <a:spLocks/>
              </p:cNvSpPr>
              <p:nvPr/>
            </p:nvSpPr>
            <p:spPr bwMode="auto">
              <a:xfrm>
                <a:off x="3464" y="2616"/>
                <a:ext cx="1296" cy="720"/>
              </a:xfrm>
              <a:custGeom>
                <a:avLst/>
                <a:gdLst>
                  <a:gd name="T0" fmla="*/ 280 w 1296"/>
                  <a:gd name="T1" fmla="*/ 168 h 720"/>
                  <a:gd name="T2" fmla="*/ 664 w 1296"/>
                  <a:gd name="T3" fmla="*/ 24 h 720"/>
                  <a:gd name="T4" fmla="*/ 1192 w 1296"/>
                  <a:gd name="T5" fmla="*/ 312 h 720"/>
                  <a:gd name="T6" fmla="*/ 1192 w 1296"/>
                  <a:gd name="T7" fmla="*/ 600 h 720"/>
                  <a:gd name="T8" fmla="*/ 568 w 1296"/>
                  <a:gd name="T9" fmla="*/ 696 h 720"/>
                  <a:gd name="T10" fmla="*/ 40 w 1296"/>
                  <a:gd name="T11" fmla="*/ 456 h 720"/>
                  <a:gd name="T12" fmla="*/ 328 w 1296"/>
                  <a:gd name="T13" fmla="*/ 120 h 720"/>
                </a:gdLst>
                <a:ahLst/>
                <a:cxnLst>
                  <a:cxn ang="0">
                    <a:pos x="T0" y="T1"/>
                  </a:cxn>
                  <a:cxn ang="0">
                    <a:pos x="T2" y="T3"/>
                  </a:cxn>
                  <a:cxn ang="0">
                    <a:pos x="T4" y="T5"/>
                  </a:cxn>
                  <a:cxn ang="0">
                    <a:pos x="T6" y="T7"/>
                  </a:cxn>
                  <a:cxn ang="0">
                    <a:pos x="T8" y="T9"/>
                  </a:cxn>
                  <a:cxn ang="0">
                    <a:pos x="T10" y="T11"/>
                  </a:cxn>
                  <a:cxn ang="0">
                    <a:pos x="T12" y="T13"/>
                  </a:cxn>
                </a:cxnLst>
                <a:rect l="0" t="0" r="r" b="b"/>
                <a:pathLst>
                  <a:path w="1296" h="720">
                    <a:moveTo>
                      <a:pt x="280" y="168"/>
                    </a:moveTo>
                    <a:cubicBezTo>
                      <a:pt x="396" y="84"/>
                      <a:pt x="512" y="0"/>
                      <a:pt x="664" y="24"/>
                    </a:cubicBezTo>
                    <a:cubicBezTo>
                      <a:pt x="816" y="48"/>
                      <a:pt x="1104" y="216"/>
                      <a:pt x="1192" y="312"/>
                    </a:cubicBezTo>
                    <a:cubicBezTo>
                      <a:pt x="1280" y="408"/>
                      <a:pt x="1296" y="536"/>
                      <a:pt x="1192" y="600"/>
                    </a:cubicBezTo>
                    <a:cubicBezTo>
                      <a:pt x="1088" y="664"/>
                      <a:pt x="760" y="720"/>
                      <a:pt x="568" y="696"/>
                    </a:cubicBezTo>
                    <a:cubicBezTo>
                      <a:pt x="376" y="672"/>
                      <a:pt x="80" y="552"/>
                      <a:pt x="40" y="456"/>
                    </a:cubicBezTo>
                    <a:cubicBezTo>
                      <a:pt x="0" y="360"/>
                      <a:pt x="280" y="176"/>
                      <a:pt x="328" y="120"/>
                    </a:cubicBezTo>
                  </a:path>
                </a:pathLst>
              </a:custGeom>
              <a:solidFill>
                <a:schemeClr val="bg1"/>
              </a:solidFill>
              <a:ln w="9525" cap="flat" cmpd="sng">
                <a:solidFill>
                  <a:schemeClr val="accent2"/>
                </a:solidFill>
                <a:prstDash val="solid"/>
                <a:round/>
                <a:headEnd type="none" w="med" len="med"/>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graphicFrame>
          <p:nvGraphicFramePr>
            <p:cNvPr id="54298" name="Object 1050">
              <a:extLst>
                <a:ext uri="{FF2B5EF4-FFF2-40B4-BE49-F238E27FC236}">
                  <a16:creationId xmlns:a16="http://schemas.microsoft.com/office/drawing/2014/main" id="{4952FBCF-EF1D-4AC0-A2EA-9423718F1D65}"/>
                </a:ext>
              </a:extLst>
            </p:cNvPr>
            <p:cNvGraphicFramePr>
              <a:graphicFrameLocks noChangeAspect="1"/>
            </p:cNvGraphicFramePr>
            <p:nvPr/>
          </p:nvGraphicFramePr>
          <p:xfrm>
            <a:off x="3534" y="2946"/>
            <a:ext cx="144" cy="144"/>
          </p:xfrm>
          <a:graphic>
            <a:graphicData uri="http://schemas.openxmlformats.org/presentationml/2006/ole">
              <mc:AlternateContent xmlns:mc="http://schemas.openxmlformats.org/markup-compatibility/2006">
                <mc:Choice xmlns:v="urn:schemas-microsoft-com:vml" Requires="v">
                  <p:oleObj spid="_x0000_s54319" name="Equation" r:id="rId5" imgW="291960" imgH="291960" progId="Equation.3">
                    <p:embed/>
                  </p:oleObj>
                </mc:Choice>
                <mc:Fallback>
                  <p:oleObj name="Equation" r:id="rId5" imgW="291960" imgH="291960" progId="Equation.3">
                    <p:embed/>
                    <p:pic>
                      <p:nvPicPr>
                        <p:cNvPr id="0" name="Object 10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4" y="2946"/>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4299" name="Group 1051">
            <a:extLst>
              <a:ext uri="{FF2B5EF4-FFF2-40B4-BE49-F238E27FC236}">
                <a16:creationId xmlns:a16="http://schemas.microsoft.com/office/drawing/2014/main" id="{17E65EBB-C88E-4DAA-96DC-592C1CEB2074}"/>
              </a:ext>
            </a:extLst>
          </p:cNvPr>
          <p:cNvGrpSpPr>
            <a:grpSpLocks/>
          </p:cNvGrpSpPr>
          <p:nvPr/>
        </p:nvGrpSpPr>
        <p:grpSpPr bwMode="auto">
          <a:xfrm>
            <a:off x="6804025" y="4060825"/>
            <a:ext cx="1028700" cy="703263"/>
            <a:chOff x="3824" y="2733"/>
            <a:chExt cx="648" cy="443"/>
          </a:xfrm>
        </p:grpSpPr>
        <p:sp>
          <p:nvSpPr>
            <p:cNvPr id="54300" name="Freeform 1052">
              <a:extLst>
                <a:ext uri="{FF2B5EF4-FFF2-40B4-BE49-F238E27FC236}">
                  <a16:creationId xmlns:a16="http://schemas.microsoft.com/office/drawing/2014/main" id="{5CF4F062-3EAE-4F6A-B630-F9D508A173DB}"/>
                </a:ext>
              </a:extLst>
            </p:cNvPr>
            <p:cNvSpPr>
              <a:spLocks/>
            </p:cNvSpPr>
            <p:nvPr/>
          </p:nvSpPr>
          <p:spPr bwMode="auto">
            <a:xfrm>
              <a:off x="3824" y="2752"/>
              <a:ext cx="648" cy="424"/>
            </a:xfrm>
            <a:custGeom>
              <a:avLst/>
              <a:gdLst>
                <a:gd name="T0" fmla="*/ 208 w 648"/>
                <a:gd name="T1" fmla="*/ 32 h 424"/>
                <a:gd name="T2" fmla="*/ 640 w 648"/>
                <a:gd name="T3" fmla="*/ 272 h 424"/>
                <a:gd name="T4" fmla="*/ 160 w 648"/>
                <a:gd name="T5" fmla="*/ 416 h 424"/>
                <a:gd name="T6" fmla="*/ 16 w 648"/>
                <a:gd name="T7" fmla="*/ 320 h 424"/>
                <a:gd name="T8" fmla="*/ 64 w 648"/>
                <a:gd name="T9" fmla="*/ 80 h 424"/>
                <a:gd name="T10" fmla="*/ 208 w 648"/>
                <a:gd name="T11" fmla="*/ 32 h 424"/>
              </a:gdLst>
              <a:ahLst/>
              <a:cxnLst>
                <a:cxn ang="0">
                  <a:pos x="T0" y="T1"/>
                </a:cxn>
                <a:cxn ang="0">
                  <a:pos x="T2" y="T3"/>
                </a:cxn>
                <a:cxn ang="0">
                  <a:pos x="T4" y="T5"/>
                </a:cxn>
                <a:cxn ang="0">
                  <a:pos x="T6" y="T7"/>
                </a:cxn>
                <a:cxn ang="0">
                  <a:pos x="T8" y="T9"/>
                </a:cxn>
                <a:cxn ang="0">
                  <a:pos x="T10" y="T11"/>
                </a:cxn>
              </a:cxnLst>
              <a:rect l="0" t="0" r="r" b="b"/>
              <a:pathLst>
                <a:path w="648" h="424">
                  <a:moveTo>
                    <a:pt x="208" y="32"/>
                  </a:moveTo>
                  <a:cubicBezTo>
                    <a:pt x="304" y="64"/>
                    <a:pt x="648" y="208"/>
                    <a:pt x="640" y="272"/>
                  </a:cubicBezTo>
                  <a:cubicBezTo>
                    <a:pt x="632" y="336"/>
                    <a:pt x="264" y="408"/>
                    <a:pt x="160" y="416"/>
                  </a:cubicBezTo>
                  <a:cubicBezTo>
                    <a:pt x="56" y="424"/>
                    <a:pt x="32" y="376"/>
                    <a:pt x="16" y="320"/>
                  </a:cubicBezTo>
                  <a:cubicBezTo>
                    <a:pt x="0" y="264"/>
                    <a:pt x="32" y="128"/>
                    <a:pt x="64" y="80"/>
                  </a:cubicBezTo>
                  <a:cubicBezTo>
                    <a:pt x="96" y="32"/>
                    <a:pt x="112" y="0"/>
                    <a:pt x="208" y="32"/>
                  </a:cubicBezTo>
                  <a:close/>
                </a:path>
              </a:pathLst>
            </a:custGeom>
            <a:noFill/>
            <a:ln w="19050" cap="flat" cmpd="sng">
              <a:solidFill>
                <a:srgbClr val="CC0099"/>
              </a:solidFill>
              <a:prstDash val="solid"/>
              <a:round/>
              <a:headEnd type="none"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54301" name="Object 1053">
              <a:extLst>
                <a:ext uri="{FF2B5EF4-FFF2-40B4-BE49-F238E27FC236}">
                  <a16:creationId xmlns:a16="http://schemas.microsoft.com/office/drawing/2014/main" id="{EF685920-8CF3-4A95-B0F3-E1CC44388374}"/>
                </a:ext>
              </a:extLst>
            </p:cNvPr>
            <p:cNvGraphicFramePr>
              <a:graphicFrameLocks noChangeAspect="1"/>
            </p:cNvGraphicFramePr>
            <p:nvPr/>
          </p:nvGraphicFramePr>
          <p:xfrm>
            <a:off x="4254" y="2733"/>
            <a:ext cx="79" cy="158"/>
          </p:xfrm>
          <a:graphic>
            <a:graphicData uri="http://schemas.openxmlformats.org/presentationml/2006/ole">
              <mc:AlternateContent xmlns:mc="http://schemas.openxmlformats.org/markup-compatibility/2006">
                <mc:Choice xmlns:v="urn:schemas-microsoft-com:vml" Requires="v">
                  <p:oleObj spid="_x0000_s54320" name="Equation" r:id="rId7" imgW="164880" imgH="330120" progId="Equation.DSMT4">
                    <p:embed/>
                  </p:oleObj>
                </mc:Choice>
                <mc:Fallback>
                  <p:oleObj name="Equation" r:id="rId7" imgW="164880" imgH="330120" progId="Equation.DSMT4">
                    <p:embed/>
                    <p:pic>
                      <p:nvPicPr>
                        <p:cNvPr id="0" name="Object 10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54" y="2733"/>
                          <a:ext cx="79"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4305" name="Rectangle 1057">
            <a:extLst>
              <a:ext uri="{FF2B5EF4-FFF2-40B4-BE49-F238E27FC236}">
                <a16:creationId xmlns:a16="http://schemas.microsoft.com/office/drawing/2014/main" id="{3634F8C7-102B-432B-9993-2D7D202EA4D4}"/>
              </a:ext>
            </a:extLst>
          </p:cNvPr>
          <p:cNvSpPr>
            <a:spLocks noChangeArrowheads="1"/>
          </p:cNvSpPr>
          <p:nvPr/>
        </p:nvSpPr>
        <p:spPr bwMode="auto">
          <a:xfrm>
            <a:off x="468313" y="692150"/>
            <a:ext cx="5903912"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en-US" altLang="zh-CN" sz="2800" b="1">
                <a:solidFill>
                  <a:srgbClr val="3333FF"/>
                </a:solidFill>
                <a:effectLst>
                  <a:outerShdw blurRad="38100" dist="38100" dir="2700000" algn="tl">
                    <a:srgbClr val="000000"/>
                  </a:outerShdw>
                </a:effectLst>
                <a:latin typeface="黑体" panose="02010609060101010101" pitchFamily="49" charset="-122"/>
                <a:ea typeface="黑体" panose="02010609060101010101" pitchFamily="49" charset="-122"/>
              </a:rPr>
              <a:t>(</a:t>
            </a:r>
            <a:r>
              <a:rPr lang="zh-CN" altLang="en-US" sz="2800" b="1">
                <a:solidFill>
                  <a:srgbClr val="3333FF"/>
                </a:solidFill>
                <a:effectLst>
                  <a:outerShdw blurRad="38100" dist="38100" dir="2700000" algn="tl">
                    <a:srgbClr val="000000"/>
                  </a:outerShdw>
                </a:effectLst>
                <a:latin typeface="黑体" panose="02010609060101010101" pitchFamily="49" charset="-122"/>
                <a:ea typeface="黑体" panose="02010609060101010101" pitchFamily="49" charset="-122"/>
              </a:rPr>
              <a:t>一</a:t>
            </a:r>
            <a:r>
              <a:rPr lang="en-US" altLang="zh-CN" sz="2800" b="1">
                <a:solidFill>
                  <a:srgbClr val="3333FF"/>
                </a:solidFill>
                <a:effectLst>
                  <a:outerShdw blurRad="38100" dist="38100" dir="2700000" algn="tl">
                    <a:srgbClr val="000000"/>
                  </a:outerShdw>
                </a:effectLst>
                <a:latin typeface="黑体" panose="02010609060101010101" pitchFamily="49" charset="-122"/>
                <a:ea typeface="黑体" panose="02010609060101010101" pitchFamily="49" charset="-122"/>
              </a:rPr>
              <a:t>)</a:t>
            </a:r>
            <a:r>
              <a:rPr lang="zh-CN" altLang="en-US" sz="2800" b="1">
                <a:solidFill>
                  <a:srgbClr val="3333FF"/>
                </a:solidFill>
                <a:effectLst>
                  <a:outerShdw blurRad="38100" dist="38100" dir="2700000" algn="tl">
                    <a:srgbClr val="000000"/>
                  </a:outerShdw>
                </a:effectLst>
                <a:latin typeface="黑体" panose="02010609060101010101" pitchFamily="49" charset="-122"/>
                <a:ea typeface="黑体" panose="02010609060101010101" pitchFamily="49" charset="-122"/>
              </a:rPr>
              <a:t>单连通区域柯西定理</a:t>
            </a:r>
          </a:p>
        </p:txBody>
      </p:sp>
      <p:sp>
        <p:nvSpPr>
          <p:cNvPr id="54307" name="Text Box 1059">
            <a:extLst>
              <a:ext uri="{FF2B5EF4-FFF2-40B4-BE49-F238E27FC236}">
                <a16:creationId xmlns:a16="http://schemas.microsoft.com/office/drawing/2014/main" id="{934305D0-05EC-4FA2-B058-5A9572130F9A}"/>
              </a:ext>
            </a:extLst>
          </p:cNvPr>
          <p:cNvSpPr txBox="1">
            <a:spLocks noChangeArrowheads="1"/>
          </p:cNvSpPr>
          <p:nvPr/>
        </p:nvSpPr>
        <p:spPr bwMode="auto">
          <a:xfrm>
            <a:off x="3059113" y="188913"/>
            <a:ext cx="2447925"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660066"/>
                </a:solidFill>
                <a:effectLst>
                  <a:outerShdw blurRad="38100" dist="38100" dir="2700000" algn="tl">
                    <a:srgbClr val="000000"/>
                  </a:outerShdw>
                </a:effectLst>
                <a:latin typeface="黑体" panose="02010609060101010101" pitchFamily="49" charset="-122"/>
                <a:ea typeface="黑体" panose="02010609060101010101" pitchFamily="49" charset="-122"/>
              </a:rPr>
              <a:t>2.2 </a:t>
            </a:r>
            <a:r>
              <a:rPr lang="zh-CN" altLang="en-US" sz="2800" b="1">
                <a:solidFill>
                  <a:srgbClr val="660066"/>
                </a:solidFill>
                <a:effectLst>
                  <a:outerShdw blurRad="38100" dist="38100" dir="2700000" algn="tl">
                    <a:srgbClr val="000000"/>
                  </a:outerShdw>
                </a:effectLst>
                <a:latin typeface="黑体" panose="02010609060101010101" pitchFamily="49" charset="-122"/>
                <a:ea typeface="黑体" panose="02010609060101010101" pitchFamily="49" charset="-122"/>
              </a:rPr>
              <a:t>柯西定理</a:t>
            </a:r>
          </a:p>
        </p:txBody>
      </p:sp>
      <p:grpSp>
        <p:nvGrpSpPr>
          <p:cNvPr id="54317" name="Group 1069">
            <a:extLst>
              <a:ext uri="{FF2B5EF4-FFF2-40B4-BE49-F238E27FC236}">
                <a16:creationId xmlns:a16="http://schemas.microsoft.com/office/drawing/2014/main" id="{EB29F5E4-6EF6-46E1-9D80-7CBD43225A59}"/>
              </a:ext>
            </a:extLst>
          </p:cNvPr>
          <p:cNvGrpSpPr>
            <a:grpSpLocks/>
          </p:cNvGrpSpPr>
          <p:nvPr/>
        </p:nvGrpSpPr>
        <p:grpSpPr bwMode="auto">
          <a:xfrm>
            <a:off x="395288" y="2708275"/>
            <a:ext cx="5256212" cy="2143125"/>
            <a:chOff x="249" y="1706"/>
            <a:chExt cx="3311" cy="1350"/>
          </a:xfrm>
        </p:grpSpPr>
        <p:sp>
          <p:nvSpPr>
            <p:cNvPr id="54277" name="Text Box 1029">
              <a:extLst>
                <a:ext uri="{FF2B5EF4-FFF2-40B4-BE49-F238E27FC236}">
                  <a16:creationId xmlns:a16="http://schemas.microsoft.com/office/drawing/2014/main" id="{2E60BC42-0596-4905-939B-791E7C1D3743}"/>
                </a:ext>
              </a:extLst>
            </p:cNvPr>
            <p:cNvSpPr txBox="1">
              <a:spLocks noChangeArrowheads="1"/>
            </p:cNvSpPr>
            <p:nvPr/>
          </p:nvSpPr>
          <p:spPr bwMode="auto">
            <a:xfrm>
              <a:off x="249" y="1706"/>
              <a:ext cx="3311" cy="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b="1">
                  <a:solidFill>
                    <a:srgbClr val="000000"/>
                  </a:solidFill>
                  <a:latin typeface="宋体" panose="02010600030101010101" pitchFamily="2" charset="-122"/>
                  <a:ea typeface="宋体" panose="02010600030101010101" pitchFamily="2" charset="-122"/>
                </a:rPr>
                <a:t>    </a:t>
              </a:r>
              <a:r>
                <a:rPr kumimoji="1" lang="zh-CN" altLang="en-US" sz="2800" b="1">
                  <a:solidFill>
                    <a:srgbClr val="000000"/>
                  </a:solidFill>
                  <a:latin typeface="仿宋_GB2312" pitchFamily="49" charset="-122"/>
                </a:rPr>
                <a:t>如果函数</a:t>
              </a:r>
              <a:r>
                <a:rPr kumimoji="1" lang="en-US" altLang="zh-CN" sz="2800" b="1" i="1">
                  <a:solidFill>
                    <a:srgbClr val="000000"/>
                  </a:solidFill>
                  <a:latin typeface="Times New Roman" panose="02020603050405020304" pitchFamily="18" charset="0"/>
                  <a:ea typeface="宋体" panose="02010600030101010101" pitchFamily="2" charset="-122"/>
                </a:rPr>
                <a:t>f </a:t>
              </a:r>
              <a:r>
                <a:rPr kumimoji="1" lang="en-US" altLang="zh-CN" sz="2800" b="1">
                  <a:solidFill>
                    <a:srgbClr val="000000"/>
                  </a:solidFill>
                  <a:latin typeface="Times New Roman" panose="02020603050405020304" pitchFamily="18" charset="0"/>
                  <a:ea typeface="宋体" panose="02010600030101010101" pitchFamily="2" charset="-122"/>
                </a:rPr>
                <a:t>(</a:t>
              </a:r>
              <a:r>
                <a:rPr kumimoji="1" lang="en-US" altLang="zh-CN" sz="2800" b="1" i="1">
                  <a:solidFill>
                    <a:srgbClr val="000000"/>
                  </a:solidFill>
                  <a:latin typeface="Times New Roman" panose="02020603050405020304" pitchFamily="18" charset="0"/>
                  <a:ea typeface="宋体" panose="02010600030101010101" pitchFamily="2" charset="-122"/>
                </a:rPr>
                <a:t>z</a:t>
              </a:r>
              <a:r>
                <a:rPr kumimoji="1" lang="en-US" altLang="zh-CN" sz="2800" b="1">
                  <a:solidFill>
                    <a:srgbClr val="000000"/>
                  </a:solidFill>
                  <a:latin typeface="Times New Roman" panose="02020603050405020304" pitchFamily="18" charset="0"/>
                  <a:ea typeface="宋体" panose="02010600030101010101" pitchFamily="2" charset="-122"/>
                </a:rPr>
                <a:t>)</a:t>
              </a:r>
              <a:r>
                <a:rPr kumimoji="1" lang="zh-CN" altLang="en-US" sz="2800" b="1">
                  <a:solidFill>
                    <a:srgbClr val="000000"/>
                  </a:solidFill>
                  <a:latin typeface="仿宋_GB2312" pitchFamily="49" charset="-122"/>
                </a:rPr>
                <a:t>在</a:t>
              </a:r>
              <a:r>
                <a:rPr kumimoji="1" lang="zh-CN" altLang="en-US" sz="2800" b="1">
                  <a:solidFill>
                    <a:srgbClr val="FF0000"/>
                  </a:solidFill>
                </a:rPr>
                <a:t>闭</a:t>
              </a:r>
              <a:r>
                <a:rPr kumimoji="1" lang="zh-CN" altLang="en-US" sz="2800" b="1">
                  <a:solidFill>
                    <a:srgbClr val="FF0000"/>
                  </a:solidFill>
                  <a:latin typeface="仿宋_GB2312" pitchFamily="49" charset="-122"/>
                </a:rPr>
                <a:t>单连通域</a:t>
              </a:r>
              <a:r>
                <a:rPr kumimoji="1" lang="en-US" altLang="zh-CN" sz="2800" b="1" i="1">
                  <a:solidFill>
                    <a:srgbClr val="000000"/>
                  </a:solidFill>
                  <a:latin typeface="Times New Roman" panose="02020603050405020304" pitchFamily="18" charset="0"/>
                  <a:ea typeface="宋体" panose="02010600030101010101" pitchFamily="2" charset="-122"/>
                </a:rPr>
                <a:t>B</a:t>
              </a:r>
              <a:r>
                <a:rPr kumimoji="1" lang="zh-CN" altLang="en-US" sz="2800" b="1">
                  <a:solidFill>
                    <a:srgbClr val="000000"/>
                  </a:solidFill>
                  <a:latin typeface="仿宋_GB2312" pitchFamily="49" charset="-122"/>
                </a:rPr>
                <a:t>上</a:t>
              </a:r>
              <a:r>
                <a:rPr kumimoji="1" lang="zh-CN" altLang="en-US" sz="2800" b="1">
                  <a:solidFill>
                    <a:srgbClr val="3333FF"/>
                  </a:solidFill>
                  <a:latin typeface="仿宋_GB2312" pitchFamily="49" charset="-122"/>
                </a:rPr>
                <a:t>解析</a:t>
              </a:r>
              <a:r>
                <a:rPr kumimoji="1" lang="zh-CN" altLang="en-US" sz="2800" b="1">
                  <a:solidFill>
                    <a:srgbClr val="000000"/>
                  </a:solidFill>
                  <a:latin typeface="宋体" panose="02010600030101010101" pitchFamily="2" charset="-122"/>
                  <a:ea typeface="宋体" panose="02010600030101010101" pitchFamily="2" charset="-122"/>
                </a:rPr>
                <a:t>，</a:t>
              </a:r>
              <a:r>
                <a:rPr kumimoji="1" lang="zh-CN" altLang="en-US" sz="2800" b="1">
                  <a:solidFill>
                    <a:srgbClr val="000000"/>
                  </a:solidFill>
                  <a:latin typeface="仿宋_GB2312" pitchFamily="49" charset="-122"/>
                </a:rPr>
                <a:t>则沿</a:t>
              </a:r>
              <a:r>
                <a:rPr kumimoji="1" lang="en-US" altLang="zh-CN" sz="2800" b="1" i="1">
                  <a:solidFill>
                    <a:srgbClr val="000000"/>
                  </a:solidFill>
                  <a:latin typeface="Times New Roman" panose="02020603050405020304" pitchFamily="18" charset="0"/>
                  <a:ea typeface="宋体" panose="02010600030101010101" pitchFamily="2" charset="-122"/>
                </a:rPr>
                <a:t>B</a:t>
              </a:r>
              <a:r>
                <a:rPr kumimoji="1" lang="zh-CN" altLang="en-US" sz="2800" b="1">
                  <a:solidFill>
                    <a:srgbClr val="000000"/>
                  </a:solidFill>
                  <a:latin typeface="仿宋_GB2312" pitchFamily="49" charset="-122"/>
                </a:rPr>
                <a:t>上任一分段光滑闭曲线</a:t>
              </a:r>
              <a:r>
                <a:rPr kumimoji="1" lang="en-US" altLang="zh-CN" sz="2800" b="1" i="1">
                  <a:solidFill>
                    <a:srgbClr val="000000"/>
                  </a:solidFill>
                  <a:latin typeface="Times New Roman" panose="02020603050405020304" pitchFamily="18" charset="0"/>
                  <a:ea typeface="宋体" panose="02010600030101010101" pitchFamily="2" charset="-122"/>
                </a:rPr>
                <a:t>l</a:t>
              </a:r>
              <a:r>
                <a:rPr kumimoji="1" lang="zh-CN" altLang="en-US" sz="2800" b="1">
                  <a:solidFill>
                    <a:srgbClr val="000000"/>
                  </a:solidFill>
                  <a:latin typeface="宋体" panose="02010600030101010101" pitchFamily="2" charset="-122"/>
                  <a:ea typeface="宋体" panose="02010600030101010101" pitchFamily="2" charset="-122"/>
                </a:rPr>
                <a:t>（</a:t>
              </a:r>
              <a:r>
                <a:rPr kumimoji="1" lang="zh-CN" altLang="en-US" sz="2800" b="1">
                  <a:solidFill>
                    <a:srgbClr val="000000"/>
                  </a:solidFill>
                  <a:latin typeface="仿宋_GB2312" pitchFamily="49" charset="-122"/>
                </a:rPr>
                <a:t>也可以是</a:t>
              </a:r>
              <a:r>
                <a:rPr kumimoji="1" lang="en-US" altLang="zh-CN" sz="2800" b="1" i="1">
                  <a:solidFill>
                    <a:srgbClr val="000000"/>
                  </a:solidFill>
                  <a:latin typeface="Times New Roman" panose="02020603050405020304" pitchFamily="18" charset="0"/>
                  <a:ea typeface="宋体" panose="02010600030101010101" pitchFamily="2" charset="-122"/>
                </a:rPr>
                <a:t>B</a:t>
              </a:r>
              <a:r>
                <a:rPr kumimoji="1" lang="zh-CN" altLang="en-US" sz="2800" b="1">
                  <a:solidFill>
                    <a:srgbClr val="000000"/>
                  </a:solidFill>
                  <a:latin typeface="仿宋_GB2312" pitchFamily="49" charset="-122"/>
                </a:rPr>
                <a:t>的边界），有</a:t>
              </a:r>
            </a:p>
          </p:txBody>
        </p:sp>
        <p:sp>
          <p:nvSpPr>
            <p:cNvPr id="54281" name="Line 1033">
              <a:extLst>
                <a:ext uri="{FF2B5EF4-FFF2-40B4-BE49-F238E27FC236}">
                  <a16:creationId xmlns:a16="http://schemas.microsoft.com/office/drawing/2014/main" id="{F6007490-E7A9-40AE-A528-BAA3BC61148C}"/>
                </a:ext>
              </a:extLst>
            </p:cNvPr>
            <p:cNvSpPr>
              <a:spLocks noChangeShapeType="1"/>
            </p:cNvSpPr>
            <p:nvPr/>
          </p:nvSpPr>
          <p:spPr bwMode="auto">
            <a:xfrm>
              <a:off x="340" y="2115"/>
              <a:ext cx="91"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11" name="Line 1063">
              <a:extLst>
                <a:ext uri="{FF2B5EF4-FFF2-40B4-BE49-F238E27FC236}">
                  <a16:creationId xmlns:a16="http://schemas.microsoft.com/office/drawing/2014/main" id="{A3D45B68-7790-417B-BA6F-2BF49C4426D2}"/>
                </a:ext>
              </a:extLst>
            </p:cNvPr>
            <p:cNvSpPr>
              <a:spLocks noChangeShapeType="1"/>
            </p:cNvSpPr>
            <p:nvPr/>
          </p:nvSpPr>
          <p:spPr bwMode="auto">
            <a:xfrm>
              <a:off x="1837" y="2115"/>
              <a:ext cx="91"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13" name="Line 1065">
              <a:extLst>
                <a:ext uri="{FF2B5EF4-FFF2-40B4-BE49-F238E27FC236}">
                  <a16:creationId xmlns:a16="http://schemas.microsoft.com/office/drawing/2014/main" id="{C2D4D24D-C8C7-4018-9EA6-CD570283EBBE}"/>
                </a:ext>
              </a:extLst>
            </p:cNvPr>
            <p:cNvSpPr>
              <a:spLocks noChangeShapeType="1"/>
            </p:cNvSpPr>
            <p:nvPr/>
          </p:nvSpPr>
          <p:spPr bwMode="auto">
            <a:xfrm>
              <a:off x="2426" y="2432"/>
              <a:ext cx="91"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93"/>
                                        </p:tgtEl>
                                        <p:attrNameLst>
                                          <p:attrName>style.visibility</p:attrName>
                                        </p:attrNameLst>
                                      </p:cBhvr>
                                      <p:to>
                                        <p:strVal val="visible"/>
                                      </p:to>
                                    </p:set>
                                    <p:animEffect transition="in" filter="wipe(left)">
                                      <p:cBhvr>
                                        <p:cTn id="7" dur="2000"/>
                                        <p:tgtEl>
                                          <p:spTgt spid="542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276"/>
                                        </p:tgtEl>
                                        <p:attrNameLst>
                                          <p:attrName>style.visibility</p:attrName>
                                        </p:attrNameLst>
                                      </p:cBhvr>
                                      <p:to>
                                        <p:strVal val="visible"/>
                                      </p:to>
                                    </p:set>
                                    <p:animEffect transition="in" filter="wipe(left)">
                                      <p:cBhvr>
                                        <p:cTn id="12" dur="2000"/>
                                        <p:tgtEl>
                                          <p:spTgt spid="542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4317"/>
                                        </p:tgtEl>
                                        <p:attrNameLst>
                                          <p:attrName>style.visibility</p:attrName>
                                        </p:attrNameLst>
                                      </p:cBhvr>
                                      <p:to>
                                        <p:strVal val="visible"/>
                                      </p:to>
                                    </p:set>
                                    <p:animEffect transition="in" filter="wipe(left)">
                                      <p:cBhvr>
                                        <p:cTn id="17" dur="3000"/>
                                        <p:tgtEl>
                                          <p:spTgt spid="543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54294"/>
                                        </p:tgtEl>
                                        <p:attrNameLst>
                                          <p:attrName>style.visibility</p:attrName>
                                        </p:attrNameLst>
                                      </p:cBhvr>
                                      <p:to>
                                        <p:strVal val="visible"/>
                                      </p:to>
                                    </p:set>
                                    <p:anim calcmode="lin" valueType="num">
                                      <p:cBhvr additive="base">
                                        <p:cTn id="22" dur="500" fill="hold"/>
                                        <p:tgtEl>
                                          <p:spTgt spid="54294"/>
                                        </p:tgtEl>
                                        <p:attrNameLst>
                                          <p:attrName>ppt_x</p:attrName>
                                        </p:attrNameLst>
                                      </p:cBhvr>
                                      <p:tavLst>
                                        <p:tav tm="0">
                                          <p:val>
                                            <p:strVal val="#ppt_x"/>
                                          </p:val>
                                        </p:tav>
                                        <p:tav tm="100000">
                                          <p:val>
                                            <p:strVal val="#ppt_x"/>
                                          </p:val>
                                        </p:tav>
                                      </p:tavLst>
                                    </p:anim>
                                    <p:anim calcmode="lin" valueType="num">
                                      <p:cBhvr additive="base">
                                        <p:cTn id="23" dur="500" fill="hold"/>
                                        <p:tgtEl>
                                          <p:spTgt spid="54294"/>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54299"/>
                                        </p:tgtEl>
                                        <p:attrNameLst>
                                          <p:attrName>style.visibility</p:attrName>
                                        </p:attrNameLst>
                                      </p:cBhvr>
                                      <p:to>
                                        <p:strVal val="visible"/>
                                      </p:to>
                                    </p:set>
                                    <p:anim calcmode="lin" valueType="num">
                                      <p:cBhvr additive="base">
                                        <p:cTn id="26" dur="500" fill="hold"/>
                                        <p:tgtEl>
                                          <p:spTgt spid="54299"/>
                                        </p:tgtEl>
                                        <p:attrNameLst>
                                          <p:attrName>ppt_x</p:attrName>
                                        </p:attrNameLst>
                                      </p:cBhvr>
                                      <p:tavLst>
                                        <p:tav tm="0">
                                          <p:val>
                                            <p:strVal val="#ppt_x"/>
                                          </p:val>
                                        </p:tav>
                                        <p:tav tm="100000">
                                          <p:val>
                                            <p:strVal val="#ppt_x"/>
                                          </p:val>
                                        </p:tav>
                                      </p:tavLst>
                                    </p:anim>
                                    <p:anim calcmode="lin" valueType="num">
                                      <p:cBhvr additive="base">
                                        <p:cTn id="27" dur="500" fill="hold"/>
                                        <p:tgtEl>
                                          <p:spTgt spid="54299"/>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4278"/>
                                        </p:tgtEl>
                                        <p:attrNameLst>
                                          <p:attrName>style.visibility</p:attrName>
                                        </p:attrNameLst>
                                      </p:cBhvr>
                                      <p:to>
                                        <p:strVal val="visible"/>
                                      </p:to>
                                    </p:set>
                                    <p:animEffect transition="in" filter="wipe(left)">
                                      <p:cBhvr>
                                        <p:cTn id="32" dur="2000"/>
                                        <p:tgtEl>
                                          <p:spTgt spid="54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p:bldP spid="5429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3">
            <a:extLst>
              <a:ext uri="{FF2B5EF4-FFF2-40B4-BE49-F238E27FC236}">
                <a16:creationId xmlns:a16="http://schemas.microsoft.com/office/drawing/2014/main" id="{F7406E80-C079-41AA-AEDF-624B576FF0A5}"/>
              </a:ext>
            </a:extLst>
          </p:cNvPr>
          <p:cNvSpPr>
            <a:spLocks noGrp="1"/>
          </p:cNvSpPr>
          <p:nvPr>
            <p:ph type="sldNum" sz="quarter" idx="12"/>
          </p:nvPr>
        </p:nvSpPr>
        <p:spPr/>
        <p:txBody>
          <a:bodyPr/>
          <a:lstStyle/>
          <a:p>
            <a:fld id="{500EC502-5FF0-4C1E-A276-275D8789A1B5}" type="slidenum">
              <a:rPr lang="en-US" altLang="zh-CN"/>
              <a:pPr/>
              <a:t>18</a:t>
            </a:fld>
            <a:endParaRPr lang="en-US" altLang="zh-CN"/>
          </a:p>
        </p:txBody>
      </p:sp>
      <p:graphicFrame>
        <p:nvGraphicFramePr>
          <p:cNvPr id="15366" name="Object 6">
            <a:extLst>
              <a:ext uri="{FF2B5EF4-FFF2-40B4-BE49-F238E27FC236}">
                <a16:creationId xmlns:a16="http://schemas.microsoft.com/office/drawing/2014/main" id="{950B24D4-A417-4E78-A0FC-DEDB38F27E12}"/>
              </a:ext>
            </a:extLst>
          </p:cNvPr>
          <p:cNvGraphicFramePr>
            <a:graphicFrameLocks noChangeAspect="1"/>
          </p:cNvGraphicFramePr>
          <p:nvPr/>
        </p:nvGraphicFramePr>
        <p:xfrm>
          <a:off x="2027238" y="2557463"/>
          <a:ext cx="6134100" cy="962025"/>
        </p:xfrm>
        <a:graphic>
          <a:graphicData uri="http://schemas.openxmlformats.org/presentationml/2006/ole">
            <mc:AlternateContent xmlns:mc="http://schemas.openxmlformats.org/markup-compatibility/2006">
              <mc:Choice xmlns:v="urn:schemas-microsoft-com:vml" Requires="v">
                <p:oleObj spid="_x0000_s229382" name="Equation" r:id="rId3" imgW="2412720" imgH="380880" progId="Equation.DSMT4">
                  <p:embed/>
                </p:oleObj>
              </mc:Choice>
              <mc:Fallback>
                <p:oleObj name="Equation" r:id="rId3" imgW="2412720" imgH="38088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7238" y="2557463"/>
                        <a:ext cx="6134100" cy="962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9380" name="Group 4">
            <a:extLst>
              <a:ext uri="{FF2B5EF4-FFF2-40B4-BE49-F238E27FC236}">
                <a16:creationId xmlns:a16="http://schemas.microsoft.com/office/drawing/2014/main" id="{5C7F2A30-2641-4752-8C6C-AD8B84CBDE4D}"/>
              </a:ext>
            </a:extLst>
          </p:cNvPr>
          <p:cNvGrpSpPr>
            <a:grpSpLocks/>
          </p:cNvGrpSpPr>
          <p:nvPr/>
        </p:nvGrpSpPr>
        <p:grpSpPr bwMode="auto">
          <a:xfrm>
            <a:off x="971550" y="3716338"/>
            <a:ext cx="6115050" cy="815975"/>
            <a:chOff x="748" y="2160"/>
            <a:chExt cx="3852" cy="514"/>
          </a:xfrm>
        </p:grpSpPr>
        <p:graphicFrame>
          <p:nvGraphicFramePr>
            <p:cNvPr id="15367" name="Object 7">
              <a:extLst>
                <a:ext uri="{FF2B5EF4-FFF2-40B4-BE49-F238E27FC236}">
                  <a16:creationId xmlns:a16="http://schemas.microsoft.com/office/drawing/2014/main" id="{402F627E-B31A-4A10-8B85-D57416D01CEF}"/>
                </a:ext>
              </a:extLst>
            </p:cNvPr>
            <p:cNvGraphicFramePr>
              <a:graphicFrameLocks noChangeAspect="1"/>
            </p:cNvGraphicFramePr>
            <p:nvPr/>
          </p:nvGraphicFramePr>
          <p:xfrm>
            <a:off x="2336" y="2160"/>
            <a:ext cx="2264" cy="513"/>
          </p:xfrm>
          <a:graphic>
            <a:graphicData uri="http://schemas.openxmlformats.org/presentationml/2006/ole">
              <mc:AlternateContent xmlns:mc="http://schemas.openxmlformats.org/markup-compatibility/2006">
                <mc:Choice xmlns:v="urn:schemas-microsoft-com:vml" Requires="v">
                  <p:oleObj spid="_x0000_s229383" name="Equation" r:id="rId5" imgW="1663560" imgH="380880" progId="Equation.DSMT4">
                    <p:embed/>
                  </p:oleObj>
                </mc:Choice>
                <mc:Fallback>
                  <p:oleObj name="Equation" r:id="rId5" imgW="1663560" imgH="38088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6" y="2160"/>
                          <a:ext cx="2264" cy="5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8" name="Object 8">
              <a:extLst>
                <a:ext uri="{FF2B5EF4-FFF2-40B4-BE49-F238E27FC236}">
                  <a16:creationId xmlns:a16="http://schemas.microsoft.com/office/drawing/2014/main" id="{EEE745C2-3418-4FF5-9343-B516CB2D1507}"/>
                </a:ext>
              </a:extLst>
            </p:cNvPr>
            <p:cNvGraphicFramePr>
              <a:graphicFrameLocks noChangeAspect="1"/>
            </p:cNvGraphicFramePr>
            <p:nvPr/>
          </p:nvGraphicFramePr>
          <p:xfrm>
            <a:off x="748" y="2160"/>
            <a:ext cx="552" cy="514"/>
          </p:xfrm>
          <a:graphic>
            <a:graphicData uri="http://schemas.openxmlformats.org/presentationml/2006/ole">
              <mc:AlternateContent xmlns:mc="http://schemas.openxmlformats.org/markup-compatibility/2006">
                <mc:Choice xmlns:v="urn:schemas-microsoft-com:vml" Requires="v">
                  <p:oleObj spid="_x0000_s229384" name="Equation" r:id="rId7" imgW="406080" imgH="380880" progId="Equation.DSMT4">
                    <p:embed/>
                  </p:oleObj>
                </mc:Choice>
                <mc:Fallback>
                  <p:oleObj name="Equation" r:id="rId7" imgW="406080" imgH="38088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8" y="2160"/>
                          <a:ext cx="552" cy="5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9" name="Text Box 9">
              <a:extLst>
                <a:ext uri="{FF2B5EF4-FFF2-40B4-BE49-F238E27FC236}">
                  <a16:creationId xmlns:a16="http://schemas.microsoft.com/office/drawing/2014/main" id="{AE9B2496-1949-49AA-BB3C-8BBBE484A59D}"/>
                </a:ext>
              </a:extLst>
            </p:cNvPr>
            <p:cNvSpPr txBox="1">
              <a:spLocks noChangeArrowheads="1"/>
            </p:cNvSpPr>
            <p:nvPr/>
          </p:nvSpPr>
          <p:spPr bwMode="auto">
            <a:xfrm>
              <a:off x="1338" y="2205"/>
              <a:ext cx="10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连续，且</a:t>
              </a:r>
            </a:p>
          </p:txBody>
        </p:sp>
      </p:grpSp>
      <p:graphicFrame>
        <p:nvGraphicFramePr>
          <p:cNvPr id="15371" name="Object 11">
            <a:extLst>
              <a:ext uri="{FF2B5EF4-FFF2-40B4-BE49-F238E27FC236}">
                <a16:creationId xmlns:a16="http://schemas.microsoft.com/office/drawing/2014/main" id="{57A69B69-B340-4103-AD1A-2ED51412D84D}"/>
              </a:ext>
            </a:extLst>
          </p:cNvPr>
          <p:cNvGraphicFramePr>
            <a:graphicFrameLocks noChangeAspect="1"/>
          </p:cNvGraphicFramePr>
          <p:nvPr/>
        </p:nvGraphicFramePr>
        <p:xfrm>
          <a:off x="3203575" y="4508500"/>
          <a:ext cx="3381375" cy="582613"/>
        </p:xfrm>
        <a:graphic>
          <a:graphicData uri="http://schemas.openxmlformats.org/presentationml/2006/ole">
            <mc:AlternateContent xmlns:mc="http://schemas.openxmlformats.org/markup-compatibility/2006">
              <mc:Choice xmlns:v="urn:schemas-microsoft-com:vml" Requires="v">
                <p:oleObj spid="_x0000_s229385" name="Equation" r:id="rId9" imgW="1460160" imgH="253800" progId="Equation.DSMT4">
                  <p:embed/>
                </p:oleObj>
              </mc:Choice>
              <mc:Fallback>
                <p:oleObj name="Equation" r:id="rId9" imgW="1460160" imgH="2538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3575" y="4508500"/>
                        <a:ext cx="3381375" cy="5826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5" name="Text Box 15">
            <a:extLst>
              <a:ext uri="{FF2B5EF4-FFF2-40B4-BE49-F238E27FC236}">
                <a16:creationId xmlns:a16="http://schemas.microsoft.com/office/drawing/2014/main" id="{B4AAC7EE-245B-426A-9D62-2550CAE6A7EE}"/>
              </a:ext>
            </a:extLst>
          </p:cNvPr>
          <p:cNvSpPr txBox="1">
            <a:spLocks noChangeArrowheads="1"/>
          </p:cNvSpPr>
          <p:nvPr/>
        </p:nvSpPr>
        <p:spPr bwMode="auto">
          <a:xfrm>
            <a:off x="2339975" y="4938713"/>
            <a:ext cx="1584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1800">
              <a:ea typeface="宋体" panose="02010600030101010101" pitchFamily="2" charset="-122"/>
            </a:endParaRPr>
          </a:p>
        </p:txBody>
      </p:sp>
      <p:grpSp>
        <p:nvGrpSpPr>
          <p:cNvPr id="229381" name="Group 5">
            <a:extLst>
              <a:ext uri="{FF2B5EF4-FFF2-40B4-BE49-F238E27FC236}">
                <a16:creationId xmlns:a16="http://schemas.microsoft.com/office/drawing/2014/main" id="{9B5EC2E9-CB7B-495F-BDBE-FFD6383C2EEA}"/>
              </a:ext>
            </a:extLst>
          </p:cNvPr>
          <p:cNvGrpSpPr>
            <a:grpSpLocks/>
          </p:cNvGrpSpPr>
          <p:nvPr/>
        </p:nvGrpSpPr>
        <p:grpSpPr bwMode="auto">
          <a:xfrm>
            <a:off x="468313" y="5084763"/>
            <a:ext cx="6224587" cy="841375"/>
            <a:chOff x="158" y="3022"/>
            <a:chExt cx="3921" cy="530"/>
          </a:xfrm>
        </p:grpSpPr>
        <p:sp>
          <p:nvSpPr>
            <p:cNvPr id="15373" name="Text Box 13">
              <a:extLst>
                <a:ext uri="{FF2B5EF4-FFF2-40B4-BE49-F238E27FC236}">
                  <a16:creationId xmlns:a16="http://schemas.microsoft.com/office/drawing/2014/main" id="{1630FBFA-57C7-4C92-9380-C2A91176BED5}"/>
                </a:ext>
              </a:extLst>
            </p:cNvPr>
            <p:cNvSpPr txBox="1">
              <a:spLocks noChangeArrowheads="1"/>
            </p:cNvSpPr>
            <p:nvPr/>
          </p:nvSpPr>
          <p:spPr bwMode="auto">
            <a:xfrm>
              <a:off x="158" y="3067"/>
              <a:ext cx="79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同理</a:t>
              </a:r>
            </a:p>
          </p:txBody>
        </p:sp>
        <p:graphicFrame>
          <p:nvGraphicFramePr>
            <p:cNvPr id="15374" name="Object 14">
              <a:extLst>
                <a:ext uri="{FF2B5EF4-FFF2-40B4-BE49-F238E27FC236}">
                  <a16:creationId xmlns:a16="http://schemas.microsoft.com/office/drawing/2014/main" id="{55C9BF7B-6B5D-4DA6-9CFB-109D809FB1A2}"/>
                </a:ext>
              </a:extLst>
            </p:cNvPr>
            <p:cNvGraphicFramePr>
              <a:graphicFrameLocks noChangeAspect="1"/>
            </p:cNvGraphicFramePr>
            <p:nvPr/>
          </p:nvGraphicFramePr>
          <p:xfrm>
            <a:off x="748" y="3022"/>
            <a:ext cx="553" cy="515"/>
          </p:xfrm>
          <a:graphic>
            <a:graphicData uri="http://schemas.openxmlformats.org/presentationml/2006/ole">
              <mc:AlternateContent xmlns:mc="http://schemas.openxmlformats.org/markup-compatibility/2006">
                <mc:Choice xmlns:v="urn:schemas-microsoft-com:vml" Requires="v">
                  <p:oleObj spid="_x0000_s229386" name="Equation" r:id="rId11" imgW="406080" imgH="380880" progId="Equation.DSMT4">
                    <p:embed/>
                  </p:oleObj>
                </mc:Choice>
                <mc:Fallback>
                  <p:oleObj name="Equation" r:id="rId11" imgW="406080" imgH="380880"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 y="3022"/>
                          <a:ext cx="553" cy="51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7" name="Text Box 17">
              <a:extLst>
                <a:ext uri="{FF2B5EF4-FFF2-40B4-BE49-F238E27FC236}">
                  <a16:creationId xmlns:a16="http://schemas.microsoft.com/office/drawing/2014/main" id="{97EA3626-F7EB-4BC4-9A6B-B6D80CF2D31E}"/>
                </a:ext>
              </a:extLst>
            </p:cNvPr>
            <p:cNvSpPr txBox="1">
              <a:spLocks noChangeArrowheads="1"/>
            </p:cNvSpPr>
            <p:nvPr/>
          </p:nvSpPr>
          <p:spPr bwMode="auto">
            <a:xfrm>
              <a:off x="1292" y="3067"/>
              <a:ext cx="10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连续，且</a:t>
              </a:r>
            </a:p>
          </p:txBody>
        </p:sp>
        <p:graphicFrame>
          <p:nvGraphicFramePr>
            <p:cNvPr id="15378" name="Object 18">
              <a:extLst>
                <a:ext uri="{FF2B5EF4-FFF2-40B4-BE49-F238E27FC236}">
                  <a16:creationId xmlns:a16="http://schemas.microsoft.com/office/drawing/2014/main" id="{5628E242-58F4-45EA-8AD7-62B0932326BA}"/>
                </a:ext>
              </a:extLst>
            </p:cNvPr>
            <p:cNvGraphicFramePr>
              <a:graphicFrameLocks noChangeAspect="1"/>
            </p:cNvGraphicFramePr>
            <p:nvPr/>
          </p:nvGraphicFramePr>
          <p:xfrm>
            <a:off x="2336" y="3022"/>
            <a:ext cx="1743" cy="530"/>
          </p:xfrm>
          <a:graphic>
            <a:graphicData uri="http://schemas.openxmlformats.org/presentationml/2006/ole">
              <mc:AlternateContent xmlns:mc="http://schemas.openxmlformats.org/markup-compatibility/2006">
                <mc:Choice xmlns:v="urn:schemas-microsoft-com:vml" Requires="v">
                  <p:oleObj spid="_x0000_s229387" name="Equation" r:id="rId13" imgW="1244520" imgH="380880" progId="Equation.DSMT4">
                    <p:embed/>
                  </p:oleObj>
                </mc:Choice>
                <mc:Fallback>
                  <p:oleObj name="Equation" r:id="rId13" imgW="1244520" imgH="380880" progId="Equation.DSMT4">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36" y="3022"/>
                          <a:ext cx="1743" cy="5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5380" name="Object 20">
            <a:extLst>
              <a:ext uri="{FF2B5EF4-FFF2-40B4-BE49-F238E27FC236}">
                <a16:creationId xmlns:a16="http://schemas.microsoft.com/office/drawing/2014/main" id="{08F0DE08-B633-4D08-9786-A55FF19FA0B8}"/>
              </a:ext>
            </a:extLst>
          </p:cNvPr>
          <p:cNvGraphicFramePr>
            <a:graphicFrameLocks noChangeAspect="1"/>
          </p:cNvGraphicFramePr>
          <p:nvPr/>
        </p:nvGraphicFramePr>
        <p:xfrm>
          <a:off x="3059113" y="5876925"/>
          <a:ext cx="3417887" cy="587375"/>
        </p:xfrm>
        <a:graphic>
          <a:graphicData uri="http://schemas.openxmlformats.org/presentationml/2006/ole">
            <mc:AlternateContent xmlns:mc="http://schemas.openxmlformats.org/markup-compatibility/2006">
              <mc:Choice xmlns:v="urn:schemas-microsoft-com:vml" Requires="v">
                <p:oleObj spid="_x0000_s229388" name="Equation" r:id="rId15" imgW="1460160" imgH="253800" progId="Equation.DSMT4">
                  <p:embed/>
                </p:oleObj>
              </mc:Choice>
              <mc:Fallback>
                <p:oleObj name="Equation" r:id="rId15" imgW="1460160" imgH="253800" progId="Equation.DSMT4">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59113" y="5876925"/>
                        <a:ext cx="3417887" cy="587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9378" name="Group 2">
            <a:extLst>
              <a:ext uri="{FF2B5EF4-FFF2-40B4-BE49-F238E27FC236}">
                <a16:creationId xmlns:a16="http://schemas.microsoft.com/office/drawing/2014/main" id="{10138042-FB0E-4CFF-B0B4-DC6EC57AC4D9}"/>
              </a:ext>
            </a:extLst>
          </p:cNvPr>
          <p:cNvGrpSpPr>
            <a:grpSpLocks/>
          </p:cNvGrpSpPr>
          <p:nvPr/>
        </p:nvGrpSpPr>
        <p:grpSpPr bwMode="auto">
          <a:xfrm>
            <a:off x="539750" y="333375"/>
            <a:ext cx="8380413" cy="722313"/>
            <a:chOff x="340" y="210"/>
            <a:chExt cx="5279" cy="455"/>
          </a:xfrm>
        </p:grpSpPr>
        <p:sp>
          <p:nvSpPr>
            <p:cNvPr id="15382" name="Text Box 22">
              <a:extLst>
                <a:ext uri="{FF2B5EF4-FFF2-40B4-BE49-F238E27FC236}">
                  <a16:creationId xmlns:a16="http://schemas.microsoft.com/office/drawing/2014/main" id="{5619EBBD-0BE2-493D-BD3F-CDEB6CFE7C76}"/>
                </a:ext>
              </a:extLst>
            </p:cNvPr>
            <p:cNvSpPr txBox="1">
              <a:spLocks noChangeArrowheads="1"/>
            </p:cNvSpPr>
            <p:nvPr/>
          </p:nvSpPr>
          <p:spPr bwMode="auto">
            <a:xfrm>
              <a:off x="340" y="210"/>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660066"/>
                  </a:solidFill>
                  <a:ea typeface="黑体" panose="02010609060101010101" pitchFamily="49" charset="-122"/>
                </a:rPr>
                <a:t>证明：</a:t>
              </a:r>
            </a:p>
          </p:txBody>
        </p:sp>
        <p:graphicFrame>
          <p:nvGraphicFramePr>
            <p:cNvPr id="15392" name="Object 32">
              <a:extLst>
                <a:ext uri="{FF2B5EF4-FFF2-40B4-BE49-F238E27FC236}">
                  <a16:creationId xmlns:a16="http://schemas.microsoft.com/office/drawing/2014/main" id="{AA0C04C6-DD04-48A4-9194-7521880B2868}"/>
                </a:ext>
              </a:extLst>
            </p:cNvPr>
            <p:cNvGraphicFramePr>
              <a:graphicFrameLocks noChangeAspect="1"/>
            </p:cNvGraphicFramePr>
            <p:nvPr/>
          </p:nvGraphicFramePr>
          <p:xfrm>
            <a:off x="903" y="210"/>
            <a:ext cx="4716" cy="455"/>
          </p:xfrm>
          <a:graphic>
            <a:graphicData uri="http://schemas.openxmlformats.org/presentationml/2006/ole">
              <mc:AlternateContent xmlns:mc="http://schemas.openxmlformats.org/markup-compatibility/2006">
                <mc:Choice xmlns:v="urn:schemas-microsoft-com:vml" Requires="v">
                  <p:oleObj spid="_x0000_s229389" name="Equation" r:id="rId17" imgW="3263760" imgH="317160" progId="Equation.DSMT4">
                    <p:embed/>
                  </p:oleObj>
                </mc:Choice>
                <mc:Fallback>
                  <p:oleObj name="Equation" r:id="rId17" imgW="3263760" imgH="317160" progId="Equation.DSMT4">
                    <p:embed/>
                    <p:pic>
                      <p:nvPicPr>
                        <p:cNvPr id="0" name="Object 3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03" y="210"/>
                          <a:ext cx="4716" cy="4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29379" name="Group 3">
            <a:extLst>
              <a:ext uri="{FF2B5EF4-FFF2-40B4-BE49-F238E27FC236}">
                <a16:creationId xmlns:a16="http://schemas.microsoft.com/office/drawing/2014/main" id="{EE0EF78A-04A8-433E-B96D-702B5AFD43BE}"/>
              </a:ext>
            </a:extLst>
          </p:cNvPr>
          <p:cNvGrpSpPr>
            <a:grpSpLocks/>
          </p:cNvGrpSpPr>
          <p:nvPr/>
        </p:nvGrpSpPr>
        <p:grpSpPr bwMode="auto">
          <a:xfrm>
            <a:off x="971550" y="1125538"/>
            <a:ext cx="5713413" cy="839787"/>
            <a:chOff x="612" y="709"/>
            <a:chExt cx="3599" cy="529"/>
          </a:xfrm>
        </p:grpSpPr>
        <p:sp>
          <p:nvSpPr>
            <p:cNvPr id="15372" name="Text Box 12">
              <a:extLst>
                <a:ext uri="{FF2B5EF4-FFF2-40B4-BE49-F238E27FC236}">
                  <a16:creationId xmlns:a16="http://schemas.microsoft.com/office/drawing/2014/main" id="{2EC840BD-B378-424A-AA55-226626A0DC00}"/>
                </a:ext>
              </a:extLst>
            </p:cNvPr>
            <p:cNvSpPr txBox="1">
              <a:spLocks noChangeArrowheads="1"/>
            </p:cNvSpPr>
            <p:nvPr/>
          </p:nvSpPr>
          <p:spPr bwMode="auto">
            <a:xfrm>
              <a:off x="612" y="754"/>
              <a:ext cx="10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F0066"/>
                  </a:solidFill>
                  <a:effectLst>
                    <a:outerShdw blurRad="38100" dist="38100" dir="2700000" algn="tl">
                      <a:srgbClr val="000000"/>
                    </a:outerShdw>
                  </a:effectLst>
                  <a:ea typeface="黑体" panose="02010609060101010101" pitchFamily="49" charset="-122"/>
                </a:rPr>
                <a:t>格林公式</a:t>
              </a:r>
            </a:p>
          </p:txBody>
        </p:sp>
        <p:graphicFrame>
          <p:nvGraphicFramePr>
            <p:cNvPr id="15394" name="Object 34">
              <a:extLst>
                <a:ext uri="{FF2B5EF4-FFF2-40B4-BE49-F238E27FC236}">
                  <a16:creationId xmlns:a16="http://schemas.microsoft.com/office/drawing/2014/main" id="{64944760-40D2-4B17-B84D-FAABFA866BBE}"/>
                </a:ext>
              </a:extLst>
            </p:cNvPr>
            <p:cNvGraphicFramePr>
              <a:graphicFrameLocks noChangeAspect="1"/>
            </p:cNvGraphicFramePr>
            <p:nvPr/>
          </p:nvGraphicFramePr>
          <p:xfrm>
            <a:off x="1811" y="709"/>
            <a:ext cx="2400" cy="529"/>
          </p:xfrm>
          <a:graphic>
            <a:graphicData uri="http://schemas.openxmlformats.org/presentationml/2006/ole">
              <mc:AlternateContent xmlns:mc="http://schemas.openxmlformats.org/markup-compatibility/2006">
                <mc:Choice xmlns:v="urn:schemas-microsoft-com:vml" Requires="v">
                  <p:oleObj spid="_x0000_s229390" name="Equation" r:id="rId19" imgW="1714320" imgH="380880" progId="Equation.DSMT4">
                    <p:embed/>
                  </p:oleObj>
                </mc:Choice>
                <mc:Fallback>
                  <p:oleObj name="Equation" r:id="rId19" imgW="1714320" imgH="380880" progId="Equation.DSMT4">
                    <p:embed/>
                    <p:pic>
                      <p:nvPicPr>
                        <p:cNvPr id="0" name="Object 3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11" y="709"/>
                          <a:ext cx="2400" cy="5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395" name="Text Box 35">
            <a:extLst>
              <a:ext uri="{FF2B5EF4-FFF2-40B4-BE49-F238E27FC236}">
                <a16:creationId xmlns:a16="http://schemas.microsoft.com/office/drawing/2014/main" id="{B7D7D68B-4798-4430-84A3-A5DBFDFC3C0E}"/>
              </a:ext>
            </a:extLst>
          </p:cNvPr>
          <p:cNvSpPr txBox="1">
            <a:spLocks noChangeArrowheads="1"/>
          </p:cNvSpPr>
          <p:nvPr/>
        </p:nvSpPr>
        <p:spPr bwMode="auto">
          <a:xfrm>
            <a:off x="539750" y="2060575"/>
            <a:ext cx="3600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回路积分化成面积分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9378"/>
                                        </p:tgtEl>
                                        <p:attrNameLst>
                                          <p:attrName>style.visibility</p:attrName>
                                        </p:attrNameLst>
                                      </p:cBhvr>
                                      <p:to>
                                        <p:strVal val="visible"/>
                                      </p:to>
                                    </p:set>
                                    <p:animEffect transition="in" filter="wipe(left)">
                                      <p:cBhvr>
                                        <p:cTn id="7" dur="2000"/>
                                        <p:tgtEl>
                                          <p:spTgt spid="2293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9379"/>
                                        </p:tgtEl>
                                        <p:attrNameLst>
                                          <p:attrName>style.visibility</p:attrName>
                                        </p:attrNameLst>
                                      </p:cBhvr>
                                      <p:to>
                                        <p:strVal val="visible"/>
                                      </p:to>
                                    </p:set>
                                    <p:animEffect transition="in" filter="wipe(left)">
                                      <p:cBhvr>
                                        <p:cTn id="12" dur="2000"/>
                                        <p:tgtEl>
                                          <p:spTgt spid="2293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95"/>
                                        </p:tgtEl>
                                        <p:attrNameLst>
                                          <p:attrName>style.visibility</p:attrName>
                                        </p:attrNameLst>
                                      </p:cBhvr>
                                      <p:to>
                                        <p:strVal val="visible"/>
                                      </p:to>
                                    </p:set>
                                    <p:animEffect transition="in" filter="wipe(left)">
                                      <p:cBhvr>
                                        <p:cTn id="17" dur="2000"/>
                                        <p:tgtEl>
                                          <p:spTgt spid="153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5366"/>
                                        </p:tgtEl>
                                        <p:attrNameLst>
                                          <p:attrName>style.visibility</p:attrName>
                                        </p:attrNameLst>
                                      </p:cBhvr>
                                      <p:to>
                                        <p:strVal val="visible"/>
                                      </p:to>
                                    </p:set>
                                    <p:animEffect transition="in" filter="wipe(left)">
                                      <p:cBhvr>
                                        <p:cTn id="22" dur="2000"/>
                                        <p:tgtEl>
                                          <p:spTgt spid="153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29380"/>
                                        </p:tgtEl>
                                        <p:attrNameLst>
                                          <p:attrName>style.visibility</p:attrName>
                                        </p:attrNameLst>
                                      </p:cBhvr>
                                      <p:to>
                                        <p:strVal val="visible"/>
                                      </p:to>
                                    </p:set>
                                    <p:animEffect transition="in" filter="wipe(left)">
                                      <p:cBhvr>
                                        <p:cTn id="27" dur="2000"/>
                                        <p:tgtEl>
                                          <p:spTgt spid="22938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5371"/>
                                        </p:tgtEl>
                                        <p:attrNameLst>
                                          <p:attrName>style.visibility</p:attrName>
                                        </p:attrNameLst>
                                      </p:cBhvr>
                                      <p:to>
                                        <p:strVal val="visible"/>
                                      </p:to>
                                    </p:set>
                                    <p:animEffect transition="in" filter="wipe(left)">
                                      <p:cBhvr>
                                        <p:cTn id="32" dur="2000"/>
                                        <p:tgtEl>
                                          <p:spTgt spid="1537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29381"/>
                                        </p:tgtEl>
                                        <p:attrNameLst>
                                          <p:attrName>style.visibility</p:attrName>
                                        </p:attrNameLst>
                                      </p:cBhvr>
                                      <p:to>
                                        <p:strVal val="visible"/>
                                      </p:to>
                                    </p:set>
                                    <p:animEffect transition="in" filter="wipe(left)">
                                      <p:cBhvr>
                                        <p:cTn id="37" dur="2000"/>
                                        <p:tgtEl>
                                          <p:spTgt spid="22938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5380"/>
                                        </p:tgtEl>
                                        <p:attrNameLst>
                                          <p:attrName>style.visibility</p:attrName>
                                        </p:attrNameLst>
                                      </p:cBhvr>
                                      <p:to>
                                        <p:strVal val="visible"/>
                                      </p:to>
                                    </p:set>
                                    <p:animEffect transition="in" filter="wipe(left)">
                                      <p:cBhvr>
                                        <p:cTn id="42" dur="2000"/>
                                        <p:tgtEl>
                                          <p:spTgt spid="15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9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灯片编号占位符 4">
            <a:extLst>
              <a:ext uri="{FF2B5EF4-FFF2-40B4-BE49-F238E27FC236}">
                <a16:creationId xmlns:a16="http://schemas.microsoft.com/office/drawing/2014/main" id="{48837F8A-1499-41EA-9A40-FC8C58CBDA45}"/>
              </a:ext>
            </a:extLst>
          </p:cNvPr>
          <p:cNvSpPr>
            <a:spLocks noGrp="1"/>
          </p:cNvSpPr>
          <p:nvPr>
            <p:ph type="sldNum" sz="quarter" idx="12"/>
          </p:nvPr>
        </p:nvSpPr>
        <p:spPr/>
        <p:txBody>
          <a:bodyPr/>
          <a:lstStyle/>
          <a:p>
            <a:fld id="{D891DFFD-F53F-49C7-A08C-57D52964C82F}" type="slidenum">
              <a:rPr lang="en-US" altLang="zh-CN"/>
              <a:pPr/>
              <a:t>19</a:t>
            </a:fld>
            <a:endParaRPr lang="en-US" altLang="zh-CN"/>
          </a:p>
        </p:txBody>
      </p:sp>
      <p:sp>
        <p:nvSpPr>
          <p:cNvPr id="235524" name="Text Box 4">
            <a:extLst>
              <a:ext uri="{FF2B5EF4-FFF2-40B4-BE49-F238E27FC236}">
                <a16:creationId xmlns:a16="http://schemas.microsoft.com/office/drawing/2014/main" id="{CD6F6865-D599-49D8-BB99-B9C620C7B5A7}"/>
              </a:ext>
            </a:extLst>
          </p:cNvPr>
          <p:cNvSpPr txBox="1">
            <a:spLocks noChangeArrowheads="1"/>
          </p:cNvSpPr>
          <p:nvPr/>
        </p:nvSpPr>
        <p:spPr bwMode="auto">
          <a:xfrm>
            <a:off x="611188" y="1830388"/>
            <a:ext cx="7775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r>
              <a:rPr lang="zh-CN" altLang="en-US" sz="2800" b="1">
                <a:solidFill>
                  <a:srgbClr val="FF0000"/>
                </a:solidFill>
                <a:effectLst>
                  <a:outerShdw blurRad="38100" dist="38100" dir="2700000" algn="tl">
                    <a:srgbClr val="000000"/>
                  </a:outerShdw>
                </a:effectLst>
                <a:latin typeface="Times New Roman" panose="02020603050405020304" pitchFamily="18" charset="0"/>
              </a:rPr>
              <a:t>推论：积分与连接起点和终点的路径无关。</a:t>
            </a:r>
          </a:p>
        </p:txBody>
      </p:sp>
      <p:graphicFrame>
        <p:nvGraphicFramePr>
          <p:cNvPr id="235525" name="Object 5">
            <a:extLst>
              <a:ext uri="{FF2B5EF4-FFF2-40B4-BE49-F238E27FC236}">
                <a16:creationId xmlns:a16="http://schemas.microsoft.com/office/drawing/2014/main" id="{AC164876-07A5-48C4-ABEC-2666EF2287BC}"/>
              </a:ext>
            </a:extLst>
          </p:cNvPr>
          <p:cNvGraphicFramePr>
            <a:graphicFrameLocks noChangeAspect="1"/>
          </p:cNvGraphicFramePr>
          <p:nvPr/>
        </p:nvGraphicFramePr>
        <p:xfrm>
          <a:off x="1619250" y="2492375"/>
          <a:ext cx="2870200" cy="850900"/>
        </p:xfrm>
        <a:graphic>
          <a:graphicData uri="http://schemas.openxmlformats.org/presentationml/2006/ole">
            <mc:AlternateContent xmlns:mc="http://schemas.openxmlformats.org/markup-compatibility/2006">
              <mc:Choice xmlns:v="urn:schemas-microsoft-com:vml" Requires="v">
                <p:oleObj spid="_x0000_s235596" name="Equation" r:id="rId3" imgW="2869920" imgH="850680" progId="Equation.DSMT4">
                  <p:embed/>
                </p:oleObj>
              </mc:Choice>
              <mc:Fallback>
                <p:oleObj name="Equation" r:id="rId3" imgW="2869920" imgH="8506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492375"/>
                        <a:ext cx="28702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26" name="Object 6">
            <a:extLst>
              <a:ext uri="{FF2B5EF4-FFF2-40B4-BE49-F238E27FC236}">
                <a16:creationId xmlns:a16="http://schemas.microsoft.com/office/drawing/2014/main" id="{C3672865-E740-4EDD-A63D-F4585903C482}"/>
              </a:ext>
            </a:extLst>
          </p:cNvPr>
          <p:cNvGraphicFramePr>
            <a:graphicFrameLocks noChangeAspect="1"/>
          </p:cNvGraphicFramePr>
          <p:nvPr/>
        </p:nvGraphicFramePr>
        <p:xfrm>
          <a:off x="4500563" y="2420938"/>
          <a:ext cx="1854200" cy="749300"/>
        </p:xfrm>
        <a:graphic>
          <a:graphicData uri="http://schemas.openxmlformats.org/presentationml/2006/ole">
            <mc:AlternateContent xmlns:mc="http://schemas.openxmlformats.org/markup-compatibility/2006">
              <mc:Choice xmlns:v="urn:schemas-microsoft-com:vml" Requires="v">
                <p:oleObj spid="_x0000_s235597" name="Equation" r:id="rId5" imgW="1854000" imgH="749160" progId="Equation.DSMT4">
                  <p:embed/>
                </p:oleObj>
              </mc:Choice>
              <mc:Fallback>
                <p:oleObj name="Equation" r:id="rId5" imgW="1854000" imgH="74916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563" y="2420938"/>
                        <a:ext cx="18542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35527" name="Group 7">
            <a:extLst>
              <a:ext uri="{FF2B5EF4-FFF2-40B4-BE49-F238E27FC236}">
                <a16:creationId xmlns:a16="http://schemas.microsoft.com/office/drawing/2014/main" id="{7C46C86F-5070-4E73-BFE5-E094C31F20CF}"/>
              </a:ext>
            </a:extLst>
          </p:cNvPr>
          <p:cNvGrpSpPr>
            <a:grpSpLocks/>
          </p:cNvGrpSpPr>
          <p:nvPr/>
        </p:nvGrpSpPr>
        <p:grpSpPr bwMode="auto">
          <a:xfrm>
            <a:off x="1763713" y="168275"/>
            <a:ext cx="5638800" cy="1676400"/>
            <a:chOff x="1104" y="1488"/>
            <a:chExt cx="3552" cy="1056"/>
          </a:xfrm>
        </p:grpSpPr>
        <p:grpSp>
          <p:nvGrpSpPr>
            <p:cNvPr id="235528" name="Group 8">
              <a:extLst>
                <a:ext uri="{FF2B5EF4-FFF2-40B4-BE49-F238E27FC236}">
                  <a16:creationId xmlns:a16="http://schemas.microsoft.com/office/drawing/2014/main" id="{EEA723CB-DB46-419C-A9AB-9E055CF0FA66}"/>
                </a:ext>
              </a:extLst>
            </p:cNvPr>
            <p:cNvGrpSpPr>
              <a:grpSpLocks/>
            </p:cNvGrpSpPr>
            <p:nvPr/>
          </p:nvGrpSpPr>
          <p:grpSpPr bwMode="auto">
            <a:xfrm>
              <a:off x="1104" y="1488"/>
              <a:ext cx="3552" cy="1056"/>
              <a:chOff x="1152" y="2736"/>
              <a:chExt cx="3552" cy="1056"/>
            </a:xfrm>
          </p:grpSpPr>
          <p:grpSp>
            <p:nvGrpSpPr>
              <p:cNvPr id="235529" name="Group 9">
                <a:extLst>
                  <a:ext uri="{FF2B5EF4-FFF2-40B4-BE49-F238E27FC236}">
                    <a16:creationId xmlns:a16="http://schemas.microsoft.com/office/drawing/2014/main" id="{CA08BED6-7667-4A84-8CE5-B1B4B91314B9}"/>
                  </a:ext>
                </a:extLst>
              </p:cNvPr>
              <p:cNvGrpSpPr>
                <a:grpSpLocks/>
              </p:cNvGrpSpPr>
              <p:nvPr/>
            </p:nvGrpSpPr>
            <p:grpSpPr bwMode="auto">
              <a:xfrm>
                <a:off x="1152" y="2736"/>
                <a:ext cx="3552" cy="1056"/>
                <a:chOff x="1152" y="2736"/>
                <a:chExt cx="3552" cy="1056"/>
              </a:xfrm>
            </p:grpSpPr>
            <p:grpSp>
              <p:nvGrpSpPr>
                <p:cNvPr id="235530" name="Group 10">
                  <a:extLst>
                    <a:ext uri="{FF2B5EF4-FFF2-40B4-BE49-F238E27FC236}">
                      <a16:creationId xmlns:a16="http://schemas.microsoft.com/office/drawing/2014/main" id="{222361FF-7519-41D1-ACC9-1C1B5FD42045}"/>
                    </a:ext>
                  </a:extLst>
                </p:cNvPr>
                <p:cNvGrpSpPr>
                  <a:grpSpLocks/>
                </p:cNvGrpSpPr>
                <p:nvPr/>
              </p:nvGrpSpPr>
              <p:grpSpPr bwMode="auto">
                <a:xfrm>
                  <a:off x="1152" y="2736"/>
                  <a:ext cx="1536" cy="1056"/>
                  <a:chOff x="1152" y="2736"/>
                  <a:chExt cx="1536" cy="1056"/>
                </a:xfrm>
              </p:grpSpPr>
              <p:sp>
                <p:nvSpPr>
                  <p:cNvPr id="235531" name="Rectangle 11" descr="浅色上对角线">
                    <a:extLst>
                      <a:ext uri="{FF2B5EF4-FFF2-40B4-BE49-F238E27FC236}">
                        <a16:creationId xmlns:a16="http://schemas.microsoft.com/office/drawing/2014/main" id="{F9C7D596-99D6-4153-B000-49E4157DCAAA}"/>
                      </a:ext>
                    </a:extLst>
                  </p:cNvPr>
                  <p:cNvSpPr>
                    <a:spLocks noChangeArrowheads="1"/>
                  </p:cNvSpPr>
                  <p:nvPr/>
                </p:nvSpPr>
                <p:spPr bwMode="auto">
                  <a:xfrm>
                    <a:off x="1152" y="2736"/>
                    <a:ext cx="1536" cy="1056"/>
                  </a:xfrm>
                  <a:prstGeom prst="rect">
                    <a:avLst/>
                  </a:prstGeom>
                  <a:pattFill prst="ltUpDiag">
                    <a:fgClr>
                      <a:schemeClr val="bg1"/>
                    </a:fgClr>
                    <a:bgClr>
                      <a:schemeClr val="folHlink"/>
                    </a:bgClr>
                  </a:pattFill>
                  <a:ln>
                    <a:noFill/>
                  </a:ln>
                  <a:effectLst/>
                  <a:extLs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35532" name="Freeform 12">
                    <a:extLst>
                      <a:ext uri="{FF2B5EF4-FFF2-40B4-BE49-F238E27FC236}">
                        <a16:creationId xmlns:a16="http://schemas.microsoft.com/office/drawing/2014/main" id="{23479F3B-E6B8-4E36-91E1-1EAE35D1CEC7}"/>
                      </a:ext>
                    </a:extLst>
                  </p:cNvPr>
                  <p:cNvSpPr>
                    <a:spLocks/>
                  </p:cNvSpPr>
                  <p:nvPr/>
                </p:nvSpPr>
                <p:spPr bwMode="auto">
                  <a:xfrm>
                    <a:off x="1248" y="2784"/>
                    <a:ext cx="1296" cy="912"/>
                  </a:xfrm>
                  <a:custGeom>
                    <a:avLst/>
                    <a:gdLst>
                      <a:gd name="T0" fmla="*/ 280 w 1296"/>
                      <a:gd name="T1" fmla="*/ 168 h 720"/>
                      <a:gd name="T2" fmla="*/ 664 w 1296"/>
                      <a:gd name="T3" fmla="*/ 24 h 720"/>
                      <a:gd name="T4" fmla="*/ 1192 w 1296"/>
                      <a:gd name="T5" fmla="*/ 312 h 720"/>
                      <a:gd name="T6" fmla="*/ 1192 w 1296"/>
                      <a:gd name="T7" fmla="*/ 600 h 720"/>
                      <a:gd name="T8" fmla="*/ 568 w 1296"/>
                      <a:gd name="T9" fmla="*/ 696 h 720"/>
                      <a:gd name="T10" fmla="*/ 40 w 1296"/>
                      <a:gd name="T11" fmla="*/ 456 h 720"/>
                      <a:gd name="T12" fmla="*/ 328 w 1296"/>
                      <a:gd name="T13" fmla="*/ 120 h 720"/>
                    </a:gdLst>
                    <a:ahLst/>
                    <a:cxnLst>
                      <a:cxn ang="0">
                        <a:pos x="T0" y="T1"/>
                      </a:cxn>
                      <a:cxn ang="0">
                        <a:pos x="T2" y="T3"/>
                      </a:cxn>
                      <a:cxn ang="0">
                        <a:pos x="T4" y="T5"/>
                      </a:cxn>
                      <a:cxn ang="0">
                        <a:pos x="T6" y="T7"/>
                      </a:cxn>
                      <a:cxn ang="0">
                        <a:pos x="T8" y="T9"/>
                      </a:cxn>
                      <a:cxn ang="0">
                        <a:pos x="T10" y="T11"/>
                      </a:cxn>
                      <a:cxn ang="0">
                        <a:pos x="T12" y="T13"/>
                      </a:cxn>
                    </a:cxnLst>
                    <a:rect l="0" t="0" r="r" b="b"/>
                    <a:pathLst>
                      <a:path w="1296" h="720">
                        <a:moveTo>
                          <a:pt x="280" y="168"/>
                        </a:moveTo>
                        <a:cubicBezTo>
                          <a:pt x="396" y="84"/>
                          <a:pt x="512" y="0"/>
                          <a:pt x="664" y="24"/>
                        </a:cubicBezTo>
                        <a:cubicBezTo>
                          <a:pt x="816" y="48"/>
                          <a:pt x="1104" y="216"/>
                          <a:pt x="1192" y="312"/>
                        </a:cubicBezTo>
                        <a:cubicBezTo>
                          <a:pt x="1280" y="408"/>
                          <a:pt x="1296" y="536"/>
                          <a:pt x="1192" y="600"/>
                        </a:cubicBezTo>
                        <a:cubicBezTo>
                          <a:pt x="1088" y="664"/>
                          <a:pt x="760" y="720"/>
                          <a:pt x="568" y="696"/>
                        </a:cubicBezTo>
                        <a:cubicBezTo>
                          <a:pt x="376" y="672"/>
                          <a:pt x="80" y="552"/>
                          <a:pt x="40" y="456"/>
                        </a:cubicBezTo>
                        <a:cubicBezTo>
                          <a:pt x="0" y="360"/>
                          <a:pt x="280" y="176"/>
                          <a:pt x="328" y="120"/>
                        </a:cubicBezTo>
                      </a:path>
                    </a:pathLst>
                  </a:custGeom>
                  <a:solidFill>
                    <a:schemeClr val="bg1"/>
                  </a:solidFill>
                  <a:ln w="9525" cap="flat" cmpd="sng">
                    <a:solidFill>
                      <a:schemeClr val="accent2"/>
                    </a:solidFill>
                    <a:prstDash val="solid"/>
                    <a:round/>
                    <a:headEnd type="none" w="med" len="med"/>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235533" name="Object 13">
                    <a:extLst>
                      <a:ext uri="{FF2B5EF4-FFF2-40B4-BE49-F238E27FC236}">
                        <a16:creationId xmlns:a16="http://schemas.microsoft.com/office/drawing/2014/main" id="{7BA503BB-793C-4BA4-A795-54905F2E1539}"/>
                      </a:ext>
                    </a:extLst>
                  </p:cNvPr>
                  <p:cNvGraphicFramePr>
                    <a:graphicFrameLocks noChangeAspect="1"/>
                  </p:cNvGraphicFramePr>
                  <p:nvPr/>
                </p:nvGraphicFramePr>
                <p:xfrm>
                  <a:off x="1824" y="2832"/>
                  <a:ext cx="144" cy="144"/>
                </p:xfrm>
                <a:graphic>
                  <a:graphicData uri="http://schemas.openxmlformats.org/presentationml/2006/ole">
                    <mc:AlternateContent xmlns:mc="http://schemas.openxmlformats.org/markup-compatibility/2006">
                      <mc:Choice xmlns:v="urn:schemas-microsoft-com:vml" Requires="v">
                        <p:oleObj spid="_x0000_s235598" name="Equation" r:id="rId7" imgW="291960" imgH="291960" progId="Equation.3">
                          <p:embed/>
                        </p:oleObj>
                      </mc:Choice>
                      <mc:Fallback>
                        <p:oleObj name="Equation" r:id="rId7" imgW="291960" imgH="29196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4" y="2832"/>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5534" name="Group 14">
                  <a:extLst>
                    <a:ext uri="{FF2B5EF4-FFF2-40B4-BE49-F238E27FC236}">
                      <a16:creationId xmlns:a16="http://schemas.microsoft.com/office/drawing/2014/main" id="{CCE92065-3048-457D-812C-3AD475FFD19F}"/>
                    </a:ext>
                  </a:extLst>
                </p:cNvPr>
                <p:cNvGrpSpPr>
                  <a:grpSpLocks/>
                </p:cNvGrpSpPr>
                <p:nvPr/>
              </p:nvGrpSpPr>
              <p:grpSpPr bwMode="auto">
                <a:xfrm>
                  <a:off x="3168" y="2736"/>
                  <a:ext cx="1536" cy="1056"/>
                  <a:chOff x="1152" y="2736"/>
                  <a:chExt cx="1536" cy="1056"/>
                </a:xfrm>
              </p:grpSpPr>
              <p:sp>
                <p:nvSpPr>
                  <p:cNvPr id="235535" name="Rectangle 15" descr="浅色上对角线">
                    <a:extLst>
                      <a:ext uri="{FF2B5EF4-FFF2-40B4-BE49-F238E27FC236}">
                        <a16:creationId xmlns:a16="http://schemas.microsoft.com/office/drawing/2014/main" id="{583CB649-BD50-4085-8C88-7BB2B27D45C8}"/>
                      </a:ext>
                    </a:extLst>
                  </p:cNvPr>
                  <p:cNvSpPr>
                    <a:spLocks noChangeArrowheads="1"/>
                  </p:cNvSpPr>
                  <p:nvPr/>
                </p:nvSpPr>
                <p:spPr bwMode="auto">
                  <a:xfrm>
                    <a:off x="1152" y="2736"/>
                    <a:ext cx="1536" cy="1056"/>
                  </a:xfrm>
                  <a:prstGeom prst="rect">
                    <a:avLst/>
                  </a:prstGeom>
                  <a:pattFill prst="ltUpDiag">
                    <a:fgClr>
                      <a:schemeClr val="bg1"/>
                    </a:fgClr>
                    <a:bgClr>
                      <a:schemeClr val="folHlink"/>
                    </a:bgClr>
                  </a:pattFill>
                  <a:ln>
                    <a:noFill/>
                  </a:ln>
                  <a:effectLst/>
                  <a:extLs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35536" name="Freeform 16">
                    <a:extLst>
                      <a:ext uri="{FF2B5EF4-FFF2-40B4-BE49-F238E27FC236}">
                        <a16:creationId xmlns:a16="http://schemas.microsoft.com/office/drawing/2014/main" id="{E9413505-001E-48C7-B137-DA99B2EDBC62}"/>
                      </a:ext>
                    </a:extLst>
                  </p:cNvPr>
                  <p:cNvSpPr>
                    <a:spLocks/>
                  </p:cNvSpPr>
                  <p:nvPr/>
                </p:nvSpPr>
                <p:spPr bwMode="auto">
                  <a:xfrm>
                    <a:off x="1248" y="2784"/>
                    <a:ext cx="1296" cy="912"/>
                  </a:xfrm>
                  <a:custGeom>
                    <a:avLst/>
                    <a:gdLst>
                      <a:gd name="T0" fmla="*/ 280 w 1296"/>
                      <a:gd name="T1" fmla="*/ 168 h 720"/>
                      <a:gd name="T2" fmla="*/ 664 w 1296"/>
                      <a:gd name="T3" fmla="*/ 24 h 720"/>
                      <a:gd name="T4" fmla="*/ 1192 w 1296"/>
                      <a:gd name="T5" fmla="*/ 312 h 720"/>
                      <a:gd name="T6" fmla="*/ 1192 w 1296"/>
                      <a:gd name="T7" fmla="*/ 600 h 720"/>
                      <a:gd name="T8" fmla="*/ 568 w 1296"/>
                      <a:gd name="T9" fmla="*/ 696 h 720"/>
                      <a:gd name="T10" fmla="*/ 40 w 1296"/>
                      <a:gd name="T11" fmla="*/ 456 h 720"/>
                      <a:gd name="T12" fmla="*/ 328 w 1296"/>
                      <a:gd name="T13" fmla="*/ 120 h 720"/>
                    </a:gdLst>
                    <a:ahLst/>
                    <a:cxnLst>
                      <a:cxn ang="0">
                        <a:pos x="T0" y="T1"/>
                      </a:cxn>
                      <a:cxn ang="0">
                        <a:pos x="T2" y="T3"/>
                      </a:cxn>
                      <a:cxn ang="0">
                        <a:pos x="T4" y="T5"/>
                      </a:cxn>
                      <a:cxn ang="0">
                        <a:pos x="T6" y="T7"/>
                      </a:cxn>
                      <a:cxn ang="0">
                        <a:pos x="T8" y="T9"/>
                      </a:cxn>
                      <a:cxn ang="0">
                        <a:pos x="T10" y="T11"/>
                      </a:cxn>
                      <a:cxn ang="0">
                        <a:pos x="T12" y="T13"/>
                      </a:cxn>
                    </a:cxnLst>
                    <a:rect l="0" t="0" r="r" b="b"/>
                    <a:pathLst>
                      <a:path w="1296" h="720">
                        <a:moveTo>
                          <a:pt x="280" y="168"/>
                        </a:moveTo>
                        <a:cubicBezTo>
                          <a:pt x="396" y="84"/>
                          <a:pt x="512" y="0"/>
                          <a:pt x="664" y="24"/>
                        </a:cubicBezTo>
                        <a:cubicBezTo>
                          <a:pt x="816" y="48"/>
                          <a:pt x="1104" y="216"/>
                          <a:pt x="1192" y="312"/>
                        </a:cubicBezTo>
                        <a:cubicBezTo>
                          <a:pt x="1280" y="408"/>
                          <a:pt x="1296" y="536"/>
                          <a:pt x="1192" y="600"/>
                        </a:cubicBezTo>
                        <a:cubicBezTo>
                          <a:pt x="1088" y="664"/>
                          <a:pt x="760" y="720"/>
                          <a:pt x="568" y="696"/>
                        </a:cubicBezTo>
                        <a:cubicBezTo>
                          <a:pt x="376" y="672"/>
                          <a:pt x="80" y="552"/>
                          <a:pt x="40" y="456"/>
                        </a:cubicBezTo>
                        <a:cubicBezTo>
                          <a:pt x="0" y="360"/>
                          <a:pt x="280" y="176"/>
                          <a:pt x="328" y="120"/>
                        </a:cubicBezTo>
                      </a:path>
                    </a:pathLst>
                  </a:custGeom>
                  <a:solidFill>
                    <a:schemeClr val="bg1"/>
                  </a:solidFill>
                  <a:ln w="9525" cap="flat" cmpd="sng">
                    <a:solidFill>
                      <a:schemeClr val="accent2"/>
                    </a:solidFill>
                    <a:prstDash val="solid"/>
                    <a:round/>
                    <a:headEnd type="none" w="med" len="med"/>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235537" name="Object 17">
                    <a:extLst>
                      <a:ext uri="{FF2B5EF4-FFF2-40B4-BE49-F238E27FC236}">
                        <a16:creationId xmlns:a16="http://schemas.microsoft.com/office/drawing/2014/main" id="{C690934F-4F85-4C71-8003-A651D7F7FB23}"/>
                      </a:ext>
                    </a:extLst>
                  </p:cNvPr>
                  <p:cNvGraphicFramePr>
                    <a:graphicFrameLocks noChangeAspect="1"/>
                  </p:cNvGraphicFramePr>
                  <p:nvPr/>
                </p:nvGraphicFramePr>
                <p:xfrm>
                  <a:off x="1824" y="2832"/>
                  <a:ext cx="144" cy="144"/>
                </p:xfrm>
                <a:graphic>
                  <a:graphicData uri="http://schemas.openxmlformats.org/presentationml/2006/ole">
                    <mc:AlternateContent xmlns:mc="http://schemas.openxmlformats.org/markup-compatibility/2006">
                      <mc:Choice xmlns:v="urn:schemas-microsoft-com:vml" Requires="v">
                        <p:oleObj spid="_x0000_s235599" name="Equation" r:id="rId9" imgW="291960" imgH="291960" progId="Equation.3">
                          <p:embed/>
                        </p:oleObj>
                      </mc:Choice>
                      <mc:Fallback>
                        <p:oleObj name="Equation" r:id="rId9" imgW="291960" imgH="29196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4" y="2832"/>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pic>
            <p:nvPicPr>
              <p:cNvPr id="235538" name="Picture 18">
                <a:extLst>
                  <a:ext uri="{FF2B5EF4-FFF2-40B4-BE49-F238E27FC236}">
                    <a16:creationId xmlns:a16="http://schemas.microsoft.com/office/drawing/2014/main" id="{82677475-7E12-4213-867A-5BA786C127F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57" y="3216"/>
                <a:ext cx="240"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5539" name="Picture 19">
                <a:extLst>
                  <a:ext uri="{FF2B5EF4-FFF2-40B4-BE49-F238E27FC236}">
                    <a16:creationId xmlns:a16="http://schemas.microsoft.com/office/drawing/2014/main" id="{50D0118C-8678-4A3B-98AE-1D8FA86AE7D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87" y="3072"/>
                <a:ext cx="213"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5540" name="Picture 20">
                <a:extLst>
                  <a:ext uri="{FF2B5EF4-FFF2-40B4-BE49-F238E27FC236}">
                    <a16:creationId xmlns:a16="http://schemas.microsoft.com/office/drawing/2014/main" id="{B79868E3-1272-4C2E-A594-109C2AB5288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08" y="3216"/>
                <a:ext cx="240"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5541" name="Picture 21">
                <a:extLst>
                  <a:ext uri="{FF2B5EF4-FFF2-40B4-BE49-F238E27FC236}">
                    <a16:creationId xmlns:a16="http://schemas.microsoft.com/office/drawing/2014/main" id="{A15574D5-7418-45BD-84BB-314A0F687B3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51" y="3085"/>
                <a:ext cx="213"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235542" name="Group 22">
              <a:extLst>
                <a:ext uri="{FF2B5EF4-FFF2-40B4-BE49-F238E27FC236}">
                  <a16:creationId xmlns:a16="http://schemas.microsoft.com/office/drawing/2014/main" id="{EB33E005-DD3B-4061-BC33-AE7E283AAE7B}"/>
                </a:ext>
              </a:extLst>
            </p:cNvPr>
            <p:cNvGrpSpPr>
              <a:grpSpLocks/>
            </p:cNvGrpSpPr>
            <p:nvPr/>
          </p:nvGrpSpPr>
          <p:grpSpPr bwMode="auto">
            <a:xfrm>
              <a:off x="3565" y="1787"/>
              <a:ext cx="659" cy="486"/>
              <a:chOff x="3613" y="3035"/>
              <a:chExt cx="659" cy="486"/>
            </a:xfrm>
          </p:grpSpPr>
          <p:graphicFrame>
            <p:nvGraphicFramePr>
              <p:cNvPr id="235543" name="Object 23">
                <a:extLst>
                  <a:ext uri="{FF2B5EF4-FFF2-40B4-BE49-F238E27FC236}">
                    <a16:creationId xmlns:a16="http://schemas.microsoft.com/office/drawing/2014/main" id="{E33E200D-46F0-4255-8085-F8346571C2B1}"/>
                  </a:ext>
                </a:extLst>
              </p:cNvPr>
              <p:cNvGraphicFramePr>
                <a:graphicFrameLocks noChangeAspect="1"/>
              </p:cNvGraphicFramePr>
              <p:nvPr/>
            </p:nvGraphicFramePr>
            <p:xfrm>
              <a:off x="3707" y="3035"/>
              <a:ext cx="68" cy="136"/>
            </p:xfrm>
            <a:graphic>
              <a:graphicData uri="http://schemas.openxmlformats.org/presentationml/2006/ole">
                <mc:AlternateContent xmlns:mc="http://schemas.openxmlformats.org/markup-compatibility/2006">
                  <mc:Choice xmlns:v="urn:schemas-microsoft-com:vml" Requires="v">
                    <p:oleObj spid="_x0000_s235600" name="Equation" r:id="rId12" imgW="215640" imgH="431640" progId="Equation.DSMT4">
                      <p:embed/>
                    </p:oleObj>
                  </mc:Choice>
                  <mc:Fallback>
                    <p:oleObj name="Equation" r:id="rId12" imgW="215640" imgH="431640" progId="Equation.DSMT4">
                      <p:embed/>
                      <p:pic>
                        <p:nvPicPr>
                          <p:cNvPr id="0" name="Object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07" y="3035"/>
                            <a:ext cx="68"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44" name="Freeform 24">
                <a:extLst>
                  <a:ext uri="{FF2B5EF4-FFF2-40B4-BE49-F238E27FC236}">
                    <a16:creationId xmlns:a16="http://schemas.microsoft.com/office/drawing/2014/main" id="{F2AF426B-29D1-4916-A701-2AA36E00E5D2}"/>
                  </a:ext>
                </a:extLst>
              </p:cNvPr>
              <p:cNvSpPr>
                <a:spLocks/>
              </p:cNvSpPr>
              <p:nvPr/>
            </p:nvSpPr>
            <p:spPr bwMode="auto">
              <a:xfrm>
                <a:off x="3613" y="3137"/>
                <a:ext cx="659" cy="384"/>
              </a:xfrm>
              <a:custGeom>
                <a:avLst/>
                <a:gdLst>
                  <a:gd name="T0" fmla="*/ 0 w 624"/>
                  <a:gd name="T1" fmla="*/ 136 h 280"/>
                  <a:gd name="T2" fmla="*/ 48 w 624"/>
                  <a:gd name="T3" fmla="*/ 40 h 280"/>
                  <a:gd name="T4" fmla="*/ 192 w 624"/>
                  <a:gd name="T5" fmla="*/ 40 h 280"/>
                  <a:gd name="T6" fmla="*/ 432 w 624"/>
                  <a:gd name="T7" fmla="*/ 280 h 280"/>
                  <a:gd name="T8" fmla="*/ 624 w 624"/>
                  <a:gd name="T9" fmla="*/ 40 h 280"/>
                </a:gdLst>
                <a:ahLst/>
                <a:cxnLst>
                  <a:cxn ang="0">
                    <a:pos x="T0" y="T1"/>
                  </a:cxn>
                  <a:cxn ang="0">
                    <a:pos x="T2" y="T3"/>
                  </a:cxn>
                  <a:cxn ang="0">
                    <a:pos x="T4" y="T5"/>
                  </a:cxn>
                  <a:cxn ang="0">
                    <a:pos x="T6" y="T7"/>
                  </a:cxn>
                  <a:cxn ang="0">
                    <a:pos x="T8" y="T9"/>
                  </a:cxn>
                </a:cxnLst>
                <a:rect l="0" t="0" r="r" b="b"/>
                <a:pathLst>
                  <a:path w="624" h="280">
                    <a:moveTo>
                      <a:pt x="0" y="136"/>
                    </a:moveTo>
                    <a:cubicBezTo>
                      <a:pt x="8" y="96"/>
                      <a:pt x="16" y="56"/>
                      <a:pt x="48" y="40"/>
                    </a:cubicBezTo>
                    <a:cubicBezTo>
                      <a:pt x="80" y="24"/>
                      <a:pt x="128" y="0"/>
                      <a:pt x="192" y="40"/>
                    </a:cubicBezTo>
                    <a:cubicBezTo>
                      <a:pt x="256" y="80"/>
                      <a:pt x="360" y="280"/>
                      <a:pt x="432" y="280"/>
                    </a:cubicBezTo>
                    <a:cubicBezTo>
                      <a:pt x="504" y="280"/>
                      <a:pt x="564" y="160"/>
                      <a:pt x="624" y="40"/>
                    </a:cubicBezTo>
                  </a:path>
                </a:pathLst>
              </a:custGeom>
              <a:noFill/>
              <a:ln w="19050" cap="flat" cmpd="sng">
                <a:solidFill>
                  <a:srgbClr val="CC0099"/>
                </a:solidFill>
                <a:prstDash val="solid"/>
                <a:round/>
                <a:headEnd type="none" w="med" len="me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grpSp>
          <p:nvGrpSpPr>
            <p:cNvPr id="235545" name="Group 25">
              <a:extLst>
                <a:ext uri="{FF2B5EF4-FFF2-40B4-BE49-F238E27FC236}">
                  <a16:creationId xmlns:a16="http://schemas.microsoft.com/office/drawing/2014/main" id="{AA00820C-4B46-4392-891B-36D60D4967EB}"/>
                </a:ext>
              </a:extLst>
            </p:cNvPr>
            <p:cNvGrpSpPr>
              <a:grpSpLocks/>
            </p:cNvGrpSpPr>
            <p:nvPr/>
          </p:nvGrpSpPr>
          <p:grpSpPr bwMode="auto">
            <a:xfrm>
              <a:off x="3578" y="1946"/>
              <a:ext cx="646" cy="434"/>
              <a:chOff x="3626" y="3194"/>
              <a:chExt cx="646" cy="434"/>
            </a:xfrm>
          </p:grpSpPr>
          <p:graphicFrame>
            <p:nvGraphicFramePr>
              <p:cNvPr id="235546" name="Object 26">
                <a:extLst>
                  <a:ext uri="{FF2B5EF4-FFF2-40B4-BE49-F238E27FC236}">
                    <a16:creationId xmlns:a16="http://schemas.microsoft.com/office/drawing/2014/main" id="{8B0EDE51-46AA-4EBD-B9C9-7C4F5EC9C4CC}"/>
                  </a:ext>
                </a:extLst>
              </p:cNvPr>
              <p:cNvGraphicFramePr>
                <a:graphicFrameLocks noChangeAspect="1"/>
              </p:cNvGraphicFramePr>
              <p:nvPr/>
            </p:nvGraphicFramePr>
            <p:xfrm>
              <a:off x="3797" y="3492"/>
              <a:ext cx="80" cy="136"/>
            </p:xfrm>
            <a:graphic>
              <a:graphicData uri="http://schemas.openxmlformats.org/presentationml/2006/ole">
                <mc:AlternateContent xmlns:mc="http://schemas.openxmlformats.org/markup-compatibility/2006">
                  <mc:Choice xmlns:v="urn:schemas-microsoft-com:vml" Requires="v">
                    <p:oleObj spid="_x0000_s235601" name="Equation" r:id="rId14" imgW="253800" imgH="431640" progId="Equation.DSMT4">
                      <p:embed/>
                    </p:oleObj>
                  </mc:Choice>
                  <mc:Fallback>
                    <p:oleObj name="Equation" r:id="rId14" imgW="253800" imgH="431640" progId="Equation.DSMT4">
                      <p:embed/>
                      <p:pic>
                        <p:nvPicPr>
                          <p:cNvPr id="0" name="Object 2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97" y="3492"/>
                            <a:ext cx="80"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47" name="Freeform 27">
                <a:extLst>
                  <a:ext uri="{FF2B5EF4-FFF2-40B4-BE49-F238E27FC236}">
                    <a16:creationId xmlns:a16="http://schemas.microsoft.com/office/drawing/2014/main" id="{A7B7B77D-831E-429F-8EDE-3F155ADB2756}"/>
                  </a:ext>
                </a:extLst>
              </p:cNvPr>
              <p:cNvSpPr>
                <a:spLocks/>
              </p:cNvSpPr>
              <p:nvPr/>
            </p:nvSpPr>
            <p:spPr bwMode="auto">
              <a:xfrm>
                <a:off x="3626" y="3194"/>
                <a:ext cx="646" cy="291"/>
              </a:xfrm>
              <a:custGeom>
                <a:avLst/>
                <a:gdLst>
                  <a:gd name="T0" fmla="*/ 0 w 624"/>
                  <a:gd name="T1" fmla="*/ 96 h 256"/>
                  <a:gd name="T2" fmla="*/ 192 w 624"/>
                  <a:gd name="T3" fmla="*/ 240 h 256"/>
                  <a:gd name="T4" fmla="*/ 624 w 624"/>
                  <a:gd name="T5" fmla="*/ 0 h 256"/>
                </a:gdLst>
                <a:ahLst/>
                <a:cxnLst>
                  <a:cxn ang="0">
                    <a:pos x="T0" y="T1"/>
                  </a:cxn>
                  <a:cxn ang="0">
                    <a:pos x="T2" y="T3"/>
                  </a:cxn>
                  <a:cxn ang="0">
                    <a:pos x="T4" y="T5"/>
                  </a:cxn>
                </a:cxnLst>
                <a:rect l="0" t="0" r="r" b="b"/>
                <a:pathLst>
                  <a:path w="624" h="256">
                    <a:moveTo>
                      <a:pt x="0" y="96"/>
                    </a:moveTo>
                    <a:cubicBezTo>
                      <a:pt x="44" y="176"/>
                      <a:pt x="88" y="256"/>
                      <a:pt x="192" y="240"/>
                    </a:cubicBezTo>
                    <a:cubicBezTo>
                      <a:pt x="296" y="224"/>
                      <a:pt x="552" y="40"/>
                      <a:pt x="624" y="0"/>
                    </a:cubicBezTo>
                  </a:path>
                </a:pathLst>
              </a:custGeom>
              <a:noFill/>
              <a:ln w="19050" cap="flat" cmpd="sng">
                <a:solidFill>
                  <a:srgbClr val="336600"/>
                </a:solidFill>
                <a:prstDash val="solid"/>
                <a:round/>
                <a:headEnd type="none" w="med" len="me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grpSp>
          <p:nvGrpSpPr>
            <p:cNvPr id="235548" name="Group 28">
              <a:extLst>
                <a:ext uri="{FF2B5EF4-FFF2-40B4-BE49-F238E27FC236}">
                  <a16:creationId xmlns:a16="http://schemas.microsoft.com/office/drawing/2014/main" id="{A35B0782-0ED1-4EA9-A0C6-000BF2318CA4}"/>
                </a:ext>
              </a:extLst>
            </p:cNvPr>
            <p:cNvGrpSpPr>
              <a:grpSpLocks/>
            </p:cNvGrpSpPr>
            <p:nvPr/>
          </p:nvGrpSpPr>
          <p:grpSpPr bwMode="auto">
            <a:xfrm>
              <a:off x="1608" y="1764"/>
              <a:ext cx="458" cy="480"/>
              <a:chOff x="1656" y="3012"/>
              <a:chExt cx="458" cy="480"/>
            </a:xfrm>
          </p:grpSpPr>
          <p:sp>
            <p:nvSpPr>
              <p:cNvPr id="235549" name="Arc 29">
                <a:extLst>
                  <a:ext uri="{FF2B5EF4-FFF2-40B4-BE49-F238E27FC236}">
                    <a16:creationId xmlns:a16="http://schemas.microsoft.com/office/drawing/2014/main" id="{8297DA76-5C57-460D-89C5-6CB0704730D3}"/>
                  </a:ext>
                </a:extLst>
              </p:cNvPr>
              <p:cNvSpPr>
                <a:spLocks/>
              </p:cNvSpPr>
              <p:nvPr/>
            </p:nvSpPr>
            <p:spPr bwMode="auto">
              <a:xfrm rot="-3134566">
                <a:off x="1660" y="3037"/>
                <a:ext cx="480" cy="429"/>
              </a:xfrm>
              <a:custGeom>
                <a:avLst/>
                <a:gdLst>
                  <a:gd name="G0" fmla="+- 0 0 0"/>
                  <a:gd name="G1" fmla="+- 21600 0 0"/>
                  <a:gd name="G2" fmla="+- 21600 0 0"/>
                  <a:gd name="T0" fmla="*/ 0 w 21600"/>
                  <a:gd name="T1" fmla="*/ 0 h 24136"/>
                  <a:gd name="T2" fmla="*/ 21451 w 21600"/>
                  <a:gd name="T3" fmla="*/ 24136 h 24136"/>
                  <a:gd name="T4" fmla="*/ 0 w 21600"/>
                  <a:gd name="T5" fmla="*/ 21600 h 24136"/>
                </a:gdLst>
                <a:ahLst/>
                <a:cxnLst>
                  <a:cxn ang="0">
                    <a:pos x="T0" y="T1"/>
                  </a:cxn>
                  <a:cxn ang="0">
                    <a:pos x="T2" y="T3"/>
                  </a:cxn>
                  <a:cxn ang="0">
                    <a:pos x="T4" y="T5"/>
                  </a:cxn>
                </a:cxnLst>
                <a:rect l="0" t="0" r="r" b="b"/>
                <a:pathLst>
                  <a:path w="21600" h="24136" fill="none" extrusionOk="0">
                    <a:moveTo>
                      <a:pt x="-1" y="0"/>
                    </a:moveTo>
                    <a:cubicBezTo>
                      <a:pt x="11929" y="0"/>
                      <a:pt x="21600" y="9670"/>
                      <a:pt x="21600" y="21600"/>
                    </a:cubicBezTo>
                    <a:cubicBezTo>
                      <a:pt x="21600" y="22447"/>
                      <a:pt x="21550" y="23294"/>
                      <a:pt x="21450" y="24135"/>
                    </a:cubicBezTo>
                  </a:path>
                  <a:path w="21600" h="24136" stroke="0" extrusionOk="0">
                    <a:moveTo>
                      <a:pt x="-1" y="0"/>
                    </a:moveTo>
                    <a:cubicBezTo>
                      <a:pt x="11929" y="0"/>
                      <a:pt x="21600" y="9670"/>
                      <a:pt x="21600" y="21600"/>
                    </a:cubicBezTo>
                    <a:cubicBezTo>
                      <a:pt x="21600" y="22447"/>
                      <a:pt x="21550" y="23294"/>
                      <a:pt x="21450" y="24135"/>
                    </a:cubicBezTo>
                    <a:lnTo>
                      <a:pt x="0" y="21600"/>
                    </a:lnTo>
                    <a:close/>
                  </a:path>
                </a:pathLst>
              </a:custGeom>
              <a:noFill/>
              <a:ln w="19050">
                <a:solidFill>
                  <a:srgbClr val="CC0099"/>
                </a:solidFill>
                <a:round/>
                <a:headEn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aphicFrame>
            <p:nvGraphicFramePr>
              <p:cNvPr id="235550" name="Object 30">
                <a:extLst>
                  <a:ext uri="{FF2B5EF4-FFF2-40B4-BE49-F238E27FC236}">
                    <a16:creationId xmlns:a16="http://schemas.microsoft.com/office/drawing/2014/main" id="{DDB94006-0A4B-4DD7-919C-D4EE5D577DD2}"/>
                  </a:ext>
                </a:extLst>
              </p:cNvPr>
              <p:cNvGraphicFramePr>
                <a:graphicFrameLocks noChangeAspect="1"/>
              </p:cNvGraphicFramePr>
              <p:nvPr/>
            </p:nvGraphicFramePr>
            <p:xfrm>
              <a:off x="1656" y="3048"/>
              <a:ext cx="68" cy="136"/>
            </p:xfrm>
            <a:graphic>
              <a:graphicData uri="http://schemas.openxmlformats.org/presentationml/2006/ole">
                <mc:AlternateContent xmlns:mc="http://schemas.openxmlformats.org/markup-compatibility/2006">
                  <mc:Choice xmlns:v="urn:schemas-microsoft-com:vml" Requires="v">
                    <p:oleObj spid="_x0000_s235602" name="Equation" r:id="rId16" imgW="215640" imgH="431640" progId="Equation.DSMT4">
                      <p:embed/>
                    </p:oleObj>
                  </mc:Choice>
                  <mc:Fallback>
                    <p:oleObj name="Equation" r:id="rId16" imgW="215640" imgH="431640" progId="Equation.DSMT4">
                      <p:embed/>
                      <p:pic>
                        <p:nvPicPr>
                          <p:cNvPr id="0" name="Object 3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56" y="3048"/>
                            <a:ext cx="68"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5551" name="Group 31">
              <a:extLst>
                <a:ext uri="{FF2B5EF4-FFF2-40B4-BE49-F238E27FC236}">
                  <a16:creationId xmlns:a16="http://schemas.microsoft.com/office/drawing/2014/main" id="{AA160C97-032B-441D-9EC2-DBFEF3550229}"/>
                </a:ext>
              </a:extLst>
            </p:cNvPr>
            <p:cNvGrpSpPr>
              <a:grpSpLocks/>
            </p:cNvGrpSpPr>
            <p:nvPr/>
          </p:nvGrpSpPr>
          <p:grpSpPr bwMode="auto">
            <a:xfrm>
              <a:off x="1523" y="1946"/>
              <a:ext cx="637" cy="312"/>
              <a:chOff x="1571" y="3194"/>
              <a:chExt cx="637" cy="312"/>
            </a:xfrm>
          </p:grpSpPr>
          <p:sp>
            <p:nvSpPr>
              <p:cNvPr id="235552" name="Freeform 32">
                <a:extLst>
                  <a:ext uri="{FF2B5EF4-FFF2-40B4-BE49-F238E27FC236}">
                    <a16:creationId xmlns:a16="http://schemas.microsoft.com/office/drawing/2014/main" id="{9121F209-4A70-4F38-A44A-6340C1BEA52E}"/>
                  </a:ext>
                </a:extLst>
              </p:cNvPr>
              <p:cNvSpPr>
                <a:spLocks/>
              </p:cNvSpPr>
              <p:nvPr/>
            </p:nvSpPr>
            <p:spPr bwMode="auto">
              <a:xfrm>
                <a:off x="1571" y="3194"/>
                <a:ext cx="637" cy="179"/>
              </a:xfrm>
              <a:custGeom>
                <a:avLst/>
                <a:gdLst>
                  <a:gd name="T0" fmla="*/ 0 w 672"/>
                  <a:gd name="T1" fmla="*/ 192 h 264"/>
                  <a:gd name="T2" fmla="*/ 192 w 672"/>
                  <a:gd name="T3" fmla="*/ 240 h 264"/>
                  <a:gd name="T4" fmla="*/ 384 w 672"/>
                  <a:gd name="T5" fmla="*/ 240 h 264"/>
                  <a:gd name="T6" fmla="*/ 480 w 672"/>
                  <a:gd name="T7" fmla="*/ 96 h 264"/>
                  <a:gd name="T8" fmla="*/ 672 w 672"/>
                  <a:gd name="T9" fmla="*/ 0 h 264"/>
                </a:gdLst>
                <a:ahLst/>
                <a:cxnLst>
                  <a:cxn ang="0">
                    <a:pos x="T0" y="T1"/>
                  </a:cxn>
                  <a:cxn ang="0">
                    <a:pos x="T2" y="T3"/>
                  </a:cxn>
                  <a:cxn ang="0">
                    <a:pos x="T4" y="T5"/>
                  </a:cxn>
                  <a:cxn ang="0">
                    <a:pos x="T6" y="T7"/>
                  </a:cxn>
                  <a:cxn ang="0">
                    <a:pos x="T8" y="T9"/>
                  </a:cxn>
                </a:cxnLst>
                <a:rect l="0" t="0" r="r" b="b"/>
                <a:pathLst>
                  <a:path w="672" h="264">
                    <a:moveTo>
                      <a:pt x="0" y="192"/>
                    </a:moveTo>
                    <a:cubicBezTo>
                      <a:pt x="64" y="212"/>
                      <a:pt x="128" y="232"/>
                      <a:pt x="192" y="240"/>
                    </a:cubicBezTo>
                    <a:cubicBezTo>
                      <a:pt x="256" y="248"/>
                      <a:pt x="336" y="264"/>
                      <a:pt x="384" y="240"/>
                    </a:cubicBezTo>
                    <a:cubicBezTo>
                      <a:pt x="432" y="216"/>
                      <a:pt x="432" y="136"/>
                      <a:pt x="480" y="96"/>
                    </a:cubicBezTo>
                    <a:cubicBezTo>
                      <a:pt x="528" y="56"/>
                      <a:pt x="648" y="16"/>
                      <a:pt x="672" y="0"/>
                    </a:cubicBezTo>
                  </a:path>
                </a:pathLst>
              </a:custGeom>
              <a:noFill/>
              <a:ln w="19050" cap="flat" cmpd="sng">
                <a:solidFill>
                  <a:srgbClr val="336600"/>
                </a:solidFill>
                <a:prstDash val="solid"/>
                <a:round/>
                <a:headEnd type="none" w="med" len="me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235553" name="Object 33">
                <a:extLst>
                  <a:ext uri="{FF2B5EF4-FFF2-40B4-BE49-F238E27FC236}">
                    <a16:creationId xmlns:a16="http://schemas.microsoft.com/office/drawing/2014/main" id="{58FB3FBD-7FB2-4DC2-BAA5-644B0CEA7616}"/>
                  </a:ext>
                </a:extLst>
              </p:cNvPr>
              <p:cNvGraphicFramePr>
                <a:graphicFrameLocks noChangeAspect="1"/>
              </p:cNvGraphicFramePr>
              <p:nvPr/>
            </p:nvGraphicFramePr>
            <p:xfrm>
              <a:off x="1746" y="3370"/>
              <a:ext cx="80" cy="136"/>
            </p:xfrm>
            <a:graphic>
              <a:graphicData uri="http://schemas.openxmlformats.org/presentationml/2006/ole">
                <mc:AlternateContent xmlns:mc="http://schemas.openxmlformats.org/markup-compatibility/2006">
                  <mc:Choice xmlns:v="urn:schemas-microsoft-com:vml" Requires="v">
                    <p:oleObj spid="_x0000_s235603" name="Equation" r:id="rId18" imgW="253800" imgH="431640" progId="Equation.DSMT4">
                      <p:embed/>
                    </p:oleObj>
                  </mc:Choice>
                  <mc:Fallback>
                    <p:oleObj name="Equation" r:id="rId18" imgW="253800" imgH="431640" progId="Equation.DSMT4">
                      <p:embed/>
                      <p:pic>
                        <p:nvPicPr>
                          <p:cNvPr id="0" name="Object 3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46" y="3370"/>
                            <a:ext cx="80"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235554" name="AutoShape 34">
            <a:hlinkClick r:id="rId20" action="ppaction://hlinksldjump" highlightClick="1"/>
            <a:extLst>
              <a:ext uri="{FF2B5EF4-FFF2-40B4-BE49-F238E27FC236}">
                <a16:creationId xmlns:a16="http://schemas.microsoft.com/office/drawing/2014/main" id="{88E894B9-1498-44CE-9169-6A80C7FEE25E}"/>
              </a:ext>
            </a:extLst>
          </p:cNvPr>
          <p:cNvSpPr>
            <a:spLocks noChangeArrowheads="1"/>
          </p:cNvSpPr>
          <p:nvPr/>
        </p:nvSpPr>
        <p:spPr bwMode="auto">
          <a:xfrm>
            <a:off x="8094663" y="5997575"/>
            <a:ext cx="539750" cy="539750"/>
          </a:xfrm>
          <a:prstGeom prst="actionButtonReturn">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55" name="Text Box 35">
            <a:extLst>
              <a:ext uri="{FF2B5EF4-FFF2-40B4-BE49-F238E27FC236}">
                <a16:creationId xmlns:a16="http://schemas.microsoft.com/office/drawing/2014/main" id="{E7F9473C-FECC-472A-BC97-4D8185234DB4}"/>
              </a:ext>
            </a:extLst>
          </p:cNvPr>
          <p:cNvSpPr txBox="1">
            <a:spLocks noChangeArrowheads="1"/>
          </p:cNvSpPr>
          <p:nvPr/>
        </p:nvSpPr>
        <p:spPr bwMode="auto">
          <a:xfrm>
            <a:off x="971550" y="3563938"/>
            <a:ext cx="11287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solidFill>
                  <a:srgbClr val="FF0000"/>
                </a:solidFill>
                <a:latin typeface="黑体" panose="02010609060101010101" pitchFamily="49" charset="-122"/>
                <a:ea typeface="黑体" panose="02010609060101010101" pitchFamily="49" charset="-122"/>
              </a:rPr>
              <a:t>例</a:t>
            </a:r>
            <a:r>
              <a:rPr kumimoji="1" lang="en-US" altLang="zh-CN" sz="2800" b="1">
                <a:solidFill>
                  <a:srgbClr val="FF0000"/>
                </a:solidFill>
                <a:latin typeface="黑体" panose="02010609060101010101" pitchFamily="49" charset="-122"/>
                <a:ea typeface="黑体" panose="02010609060101010101" pitchFamily="49" charset="-122"/>
              </a:rPr>
              <a:t>1</a:t>
            </a:r>
            <a:endParaRPr kumimoji="1" lang="en-US" altLang="zh-CN" sz="2800" b="1">
              <a:solidFill>
                <a:srgbClr val="FF0000"/>
              </a:solidFill>
              <a:latin typeface="Times New Roman" panose="02020603050405020304" pitchFamily="18" charset="0"/>
              <a:ea typeface="宋体" panose="02010600030101010101" pitchFamily="2" charset="-122"/>
            </a:endParaRPr>
          </a:p>
        </p:txBody>
      </p:sp>
      <p:sp>
        <p:nvSpPr>
          <p:cNvPr id="235556" name="Text Box 36">
            <a:extLst>
              <a:ext uri="{FF2B5EF4-FFF2-40B4-BE49-F238E27FC236}">
                <a16:creationId xmlns:a16="http://schemas.microsoft.com/office/drawing/2014/main" id="{C1BDD6D4-7C70-4DAE-8DB9-49BE2C937A1E}"/>
              </a:ext>
            </a:extLst>
          </p:cNvPr>
          <p:cNvSpPr txBox="1">
            <a:spLocks noChangeArrowheads="1"/>
          </p:cNvSpPr>
          <p:nvPr/>
        </p:nvSpPr>
        <p:spPr bwMode="auto">
          <a:xfrm>
            <a:off x="981075" y="4521200"/>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latin typeface="Times New Roman" panose="02020603050405020304" pitchFamily="18" charset="0"/>
                <a:ea typeface="黑体" panose="02010609060101010101" pitchFamily="49" charset="-122"/>
              </a:rPr>
              <a:t>解</a:t>
            </a:r>
          </a:p>
        </p:txBody>
      </p:sp>
      <p:graphicFrame>
        <p:nvGraphicFramePr>
          <p:cNvPr id="235557" name="Object 37">
            <a:extLst>
              <a:ext uri="{FF2B5EF4-FFF2-40B4-BE49-F238E27FC236}">
                <a16:creationId xmlns:a16="http://schemas.microsoft.com/office/drawing/2014/main" id="{8740267D-F563-43C1-BC00-1DEE0D99AB99}"/>
              </a:ext>
            </a:extLst>
          </p:cNvPr>
          <p:cNvGraphicFramePr>
            <a:graphicFrameLocks noChangeAspect="1"/>
          </p:cNvGraphicFramePr>
          <p:nvPr/>
        </p:nvGraphicFramePr>
        <p:xfrm>
          <a:off x="1857375" y="3430588"/>
          <a:ext cx="3657600" cy="863600"/>
        </p:xfrm>
        <a:graphic>
          <a:graphicData uri="http://schemas.openxmlformats.org/presentationml/2006/ole">
            <mc:AlternateContent xmlns:mc="http://schemas.openxmlformats.org/markup-compatibility/2006">
              <mc:Choice xmlns:v="urn:schemas-microsoft-com:vml" Requires="v">
                <p:oleObj spid="_x0000_s235604" name="Equation" r:id="rId21" imgW="3657600" imgH="863280" progId="Equation.3">
                  <p:embed/>
                </p:oleObj>
              </mc:Choice>
              <mc:Fallback>
                <p:oleObj name="Equation" r:id="rId21" imgW="3657600" imgH="863280" progId="Equation.3">
                  <p:embed/>
                  <p:pic>
                    <p:nvPicPr>
                      <p:cNvPr id="0" name="Object 3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857375" y="3430588"/>
                        <a:ext cx="36576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59" name="Text Box 39">
            <a:extLst>
              <a:ext uri="{FF2B5EF4-FFF2-40B4-BE49-F238E27FC236}">
                <a16:creationId xmlns:a16="http://schemas.microsoft.com/office/drawing/2014/main" id="{797ACB23-9B11-4387-BDE6-FF35B1B9A8A0}"/>
              </a:ext>
            </a:extLst>
          </p:cNvPr>
          <p:cNvSpPr txBox="1">
            <a:spLocks noChangeArrowheads="1"/>
          </p:cNvSpPr>
          <p:nvPr/>
        </p:nvSpPr>
        <p:spPr bwMode="auto">
          <a:xfrm>
            <a:off x="1908175" y="5229225"/>
            <a:ext cx="449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latin typeface="仿宋_GB2312" pitchFamily="49" charset="-122"/>
              </a:rPr>
              <a:t>根据柯西定理</a:t>
            </a:r>
            <a:r>
              <a:rPr kumimoji="1" lang="en-US" altLang="zh-CN" sz="2800" b="1">
                <a:latin typeface="仿宋_GB2312" pitchFamily="49" charset="-122"/>
              </a:rPr>
              <a:t>,  </a:t>
            </a:r>
            <a:r>
              <a:rPr kumimoji="1" lang="zh-CN" altLang="en-US" sz="2800" b="1">
                <a:latin typeface="仿宋_GB2312" pitchFamily="49" charset="-122"/>
              </a:rPr>
              <a:t>有</a:t>
            </a:r>
          </a:p>
        </p:txBody>
      </p:sp>
      <p:graphicFrame>
        <p:nvGraphicFramePr>
          <p:cNvPr id="235560" name="Object 40">
            <a:extLst>
              <a:ext uri="{FF2B5EF4-FFF2-40B4-BE49-F238E27FC236}">
                <a16:creationId xmlns:a16="http://schemas.microsoft.com/office/drawing/2014/main" id="{9A369C90-8233-4A93-BEB0-28DB4AC85E31}"/>
              </a:ext>
            </a:extLst>
          </p:cNvPr>
          <p:cNvGraphicFramePr>
            <a:graphicFrameLocks noChangeAspect="1"/>
          </p:cNvGraphicFramePr>
          <p:nvPr/>
        </p:nvGraphicFramePr>
        <p:xfrm>
          <a:off x="2627313" y="5805488"/>
          <a:ext cx="2616200" cy="863600"/>
        </p:xfrm>
        <a:graphic>
          <a:graphicData uri="http://schemas.openxmlformats.org/presentationml/2006/ole">
            <mc:AlternateContent xmlns:mc="http://schemas.openxmlformats.org/markup-compatibility/2006">
              <mc:Choice xmlns:v="urn:schemas-microsoft-com:vml" Requires="v">
                <p:oleObj spid="_x0000_s235605" name="Equation" r:id="rId23" imgW="2616120" imgH="863280" progId="Equation.3">
                  <p:embed/>
                </p:oleObj>
              </mc:Choice>
              <mc:Fallback>
                <p:oleObj name="Equation" r:id="rId23" imgW="2616120" imgH="863280" progId="Equation.3">
                  <p:embed/>
                  <p:pic>
                    <p:nvPicPr>
                      <p:cNvPr id="0" name="Object 4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627313" y="5805488"/>
                        <a:ext cx="26162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35572" name="Group 52">
            <a:extLst>
              <a:ext uri="{FF2B5EF4-FFF2-40B4-BE49-F238E27FC236}">
                <a16:creationId xmlns:a16="http://schemas.microsoft.com/office/drawing/2014/main" id="{2622C534-972F-4D19-B4F3-A1E6D59DCD83}"/>
              </a:ext>
            </a:extLst>
          </p:cNvPr>
          <p:cNvGrpSpPr>
            <a:grpSpLocks/>
          </p:cNvGrpSpPr>
          <p:nvPr/>
        </p:nvGrpSpPr>
        <p:grpSpPr bwMode="auto">
          <a:xfrm>
            <a:off x="6148388" y="3933825"/>
            <a:ext cx="2960687" cy="2520950"/>
            <a:chOff x="3873" y="2478"/>
            <a:chExt cx="1865" cy="1588"/>
          </a:xfrm>
        </p:grpSpPr>
        <p:grpSp>
          <p:nvGrpSpPr>
            <p:cNvPr id="235561" name="Group 41">
              <a:extLst>
                <a:ext uri="{FF2B5EF4-FFF2-40B4-BE49-F238E27FC236}">
                  <a16:creationId xmlns:a16="http://schemas.microsoft.com/office/drawing/2014/main" id="{4C4C221F-3430-4CDB-986E-FBB62B832755}"/>
                </a:ext>
              </a:extLst>
            </p:cNvPr>
            <p:cNvGrpSpPr>
              <a:grpSpLocks/>
            </p:cNvGrpSpPr>
            <p:nvPr/>
          </p:nvGrpSpPr>
          <p:grpSpPr bwMode="auto">
            <a:xfrm>
              <a:off x="3873" y="2478"/>
              <a:ext cx="1865" cy="1588"/>
              <a:chOff x="3606" y="2659"/>
              <a:chExt cx="1865" cy="1588"/>
            </a:xfrm>
          </p:grpSpPr>
          <p:sp>
            <p:nvSpPr>
              <p:cNvPr id="235562" name="Line 42">
                <a:extLst>
                  <a:ext uri="{FF2B5EF4-FFF2-40B4-BE49-F238E27FC236}">
                    <a16:creationId xmlns:a16="http://schemas.microsoft.com/office/drawing/2014/main" id="{F1F83C81-7708-4B4B-87E7-88D2C2D29A22}"/>
                  </a:ext>
                </a:extLst>
              </p:cNvPr>
              <p:cNvSpPr>
                <a:spLocks noChangeShapeType="1"/>
              </p:cNvSpPr>
              <p:nvPr/>
            </p:nvSpPr>
            <p:spPr bwMode="auto">
              <a:xfrm>
                <a:off x="3787" y="3929"/>
                <a:ext cx="15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35563" name="Line 43">
                <a:extLst>
                  <a:ext uri="{FF2B5EF4-FFF2-40B4-BE49-F238E27FC236}">
                    <a16:creationId xmlns:a16="http://schemas.microsoft.com/office/drawing/2014/main" id="{2F299780-6208-4F19-877E-1E5E899CE64F}"/>
                  </a:ext>
                </a:extLst>
              </p:cNvPr>
              <p:cNvSpPr>
                <a:spLocks noChangeShapeType="1"/>
              </p:cNvSpPr>
              <p:nvPr/>
            </p:nvSpPr>
            <p:spPr bwMode="auto">
              <a:xfrm flipV="1">
                <a:off x="3918" y="2777"/>
                <a:ext cx="0" cy="127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235564" name="Object 44">
                <a:extLst>
                  <a:ext uri="{FF2B5EF4-FFF2-40B4-BE49-F238E27FC236}">
                    <a16:creationId xmlns:a16="http://schemas.microsoft.com/office/drawing/2014/main" id="{598187C9-B470-4098-865E-C14DD2B9C529}"/>
                  </a:ext>
                </a:extLst>
              </p:cNvPr>
              <p:cNvGraphicFramePr>
                <a:graphicFrameLocks noChangeAspect="1"/>
              </p:cNvGraphicFramePr>
              <p:nvPr/>
            </p:nvGraphicFramePr>
            <p:xfrm>
              <a:off x="5366" y="3881"/>
              <a:ext cx="105" cy="100"/>
            </p:xfrm>
            <a:graphic>
              <a:graphicData uri="http://schemas.openxmlformats.org/presentationml/2006/ole">
                <mc:AlternateContent xmlns:mc="http://schemas.openxmlformats.org/markup-compatibility/2006">
                  <mc:Choice xmlns:v="urn:schemas-microsoft-com:vml" Requires="v">
                    <p:oleObj spid="_x0000_s235606" name="Equation" r:id="rId25" imgW="253800" imgH="241200" progId="Equation.3">
                      <p:embed/>
                    </p:oleObj>
                  </mc:Choice>
                  <mc:Fallback>
                    <p:oleObj name="Equation" r:id="rId25" imgW="253800" imgH="241200" progId="Equation.3">
                      <p:embed/>
                      <p:pic>
                        <p:nvPicPr>
                          <p:cNvPr id="0" name="Object 4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366" y="3881"/>
                            <a:ext cx="105"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65" name="Object 45">
                <a:extLst>
                  <a:ext uri="{FF2B5EF4-FFF2-40B4-BE49-F238E27FC236}">
                    <a16:creationId xmlns:a16="http://schemas.microsoft.com/office/drawing/2014/main" id="{C71417F9-5772-4179-AA95-CF30118BA75A}"/>
                  </a:ext>
                </a:extLst>
              </p:cNvPr>
              <p:cNvGraphicFramePr>
                <a:graphicFrameLocks noChangeAspect="1"/>
              </p:cNvGraphicFramePr>
              <p:nvPr/>
            </p:nvGraphicFramePr>
            <p:xfrm>
              <a:off x="3878" y="2659"/>
              <a:ext cx="105" cy="132"/>
            </p:xfrm>
            <a:graphic>
              <a:graphicData uri="http://schemas.openxmlformats.org/presentationml/2006/ole">
                <mc:AlternateContent xmlns:mc="http://schemas.openxmlformats.org/markup-compatibility/2006">
                  <mc:Choice xmlns:v="urn:schemas-microsoft-com:vml" Requires="v">
                    <p:oleObj spid="_x0000_s235607" name="Equation" r:id="rId27" imgW="253800" imgH="317160" progId="Equation.3">
                      <p:embed/>
                    </p:oleObj>
                  </mc:Choice>
                  <mc:Fallback>
                    <p:oleObj name="Equation" r:id="rId27" imgW="253800" imgH="317160" progId="Equation.3">
                      <p:embed/>
                      <p:pic>
                        <p:nvPicPr>
                          <p:cNvPr id="0" name="Object 4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878" y="2659"/>
                            <a:ext cx="105"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66" name="Object 46">
                <a:extLst>
                  <a:ext uri="{FF2B5EF4-FFF2-40B4-BE49-F238E27FC236}">
                    <a16:creationId xmlns:a16="http://schemas.microsoft.com/office/drawing/2014/main" id="{5F73B9F0-1E1D-4B8A-B025-56F006DF700C}"/>
                  </a:ext>
                </a:extLst>
              </p:cNvPr>
              <p:cNvGraphicFramePr>
                <a:graphicFrameLocks noChangeAspect="1"/>
              </p:cNvGraphicFramePr>
              <p:nvPr/>
            </p:nvGraphicFramePr>
            <p:xfrm>
              <a:off x="3835" y="3942"/>
              <a:ext cx="89" cy="100"/>
            </p:xfrm>
            <a:graphic>
              <a:graphicData uri="http://schemas.openxmlformats.org/presentationml/2006/ole">
                <mc:AlternateContent xmlns:mc="http://schemas.openxmlformats.org/markup-compatibility/2006">
                  <mc:Choice xmlns:v="urn:schemas-microsoft-com:vml" Requires="v">
                    <p:oleObj spid="_x0000_s235608" name="Equation" r:id="rId29" imgW="215640" imgH="241200" progId="Equation.3">
                      <p:embed/>
                    </p:oleObj>
                  </mc:Choice>
                  <mc:Fallback>
                    <p:oleObj name="Equation" r:id="rId29" imgW="215640" imgH="241200" progId="Equation.3">
                      <p:embed/>
                      <p:pic>
                        <p:nvPicPr>
                          <p:cNvPr id="0" name="Object 4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835" y="3942"/>
                            <a:ext cx="89"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67" name="Object 47">
                <a:extLst>
                  <a:ext uri="{FF2B5EF4-FFF2-40B4-BE49-F238E27FC236}">
                    <a16:creationId xmlns:a16="http://schemas.microsoft.com/office/drawing/2014/main" id="{D1934E58-429D-4B97-BE45-7A9A8D5B4EBE}"/>
                  </a:ext>
                </a:extLst>
              </p:cNvPr>
              <p:cNvGraphicFramePr>
                <a:graphicFrameLocks noChangeAspect="1"/>
              </p:cNvGraphicFramePr>
              <p:nvPr/>
            </p:nvGraphicFramePr>
            <p:xfrm>
              <a:off x="4027" y="3960"/>
              <a:ext cx="224" cy="101"/>
            </p:xfrm>
            <a:graphic>
              <a:graphicData uri="http://schemas.openxmlformats.org/presentationml/2006/ole">
                <mc:AlternateContent xmlns:mc="http://schemas.openxmlformats.org/markup-compatibility/2006">
                  <mc:Choice xmlns:v="urn:schemas-microsoft-com:vml" Requires="v">
                    <p:oleObj spid="_x0000_s235609" name="Equation" r:id="rId31" imgW="711000" imgH="317160" progId="Equation.DSMT4">
                      <p:embed/>
                    </p:oleObj>
                  </mc:Choice>
                  <mc:Fallback>
                    <p:oleObj name="Equation" r:id="rId31" imgW="711000" imgH="317160" progId="Equation.DSMT4">
                      <p:embed/>
                      <p:pic>
                        <p:nvPicPr>
                          <p:cNvPr id="0" name="Object 4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027" y="3960"/>
                            <a:ext cx="224" cy="1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68" name="Oval 48">
                <a:extLst>
                  <a:ext uri="{FF2B5EF4-FFF2-40B4-BE49-F238E27FC236}">
                    <a16:creationId xmlns:a16="http://schemas.microsoft.com/office/drawing/2014/main" id="{6936ACBF-F4CA-45ED-B763-729D9465A3D3}"/>
                  </a:ext>
                </a:extLst>
              </p:cNvPr>
              <p:cNvSpPr>
                <a:spLocks noChangeArrowheads="1"/>
              </p:cNvSpPr>
              <p:nvPr/>
            </p:nvSpPr>
            <p:spPr bwMode="auto">
              <a:xfrm>
                <a:off x="3606" y="3623"/>
                <a:ext cx="624" cy="624"/>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35569" name="Line 49">
                <a:extLst>
                  <a:ext uri="{FF2B5EF4-FFF2-40B4-BE49-F238E27FC236}">
                    <a16:creationId xmlns:a16="http://schemas.microsoft.com/office/drawing/2014/main" id="{2FEA7A09-31F2-429F-85EC-0038CB07739F}"/>
                  </a:ext>
                </a:extLst>
              </p:cNvPr>
              <p:cNvSpPr>
                <a:spLocks noChangeShapeType="1"/>
              </p:cNvSpPr>
              <p:nvPr/>
            </p:nvSpPr>
            <p:spPr bwMode="auto">
              <a:xfrm>
                <a:off x="3915" y="3939"/>
                <a:ext cx="323" cy="0"/>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sp>
          <p:nvSpPr>
            <p:cNvPr id="235570" name="Text Box 50">
              <a:extLst>
                <a:ext uri="{FF2B5EF4-FFF2-40B4-BE49-F238E27FC236}">
                  <a16:creationId xmlns:a16="http://schemas.microsoft.com/office/drawing/2014/main" id="{FCC54401-F395-4225-B339-AF0F5BFDFE3C}"/>
                </a:ext>
              </a:extLst>
            </p:cNvPr>
            <p:cNvSpPr txBox="1">
              <a:spLocks noChangeArrowheads="1"/>
            </p:cNvSpPr>
            <p:nvPr/>
          </p:nvSpPr>
          <p:spPr bwMode="auto">
            <a:xfrm>
              <a:off x="4423" y="3294"/>
              <a:ext cx="2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宋体" panose="02010600030101010101" pitchFamily="2" charset="-122"/>
                  <a:ea typeface="宋体" panose="02010600030101010101" pitchFamily="2" charset="-122"/>
                </a:rPr>
                <a:t>·</a:t>
              </a:r>
            </a:p>
          </p:txBody>
        </p:sp>
      </p:grpSp>
      <p:grpSp>
        <p:nvGrpSpPr>
          <p:cNvPr id="235574" name="Group 54">
            <a:extLst>
              <a:ext uri="{FF2B5EF4-FFF2-40B4-BE49-F238E27FC236}">
                <a16:creationId xmlns:a16="http://schemas.microsoft.com/office/drawing/2014/main" id="{3B4907E6-78A5-4F84-9D90-46B11E1BD5D4}"/>
              </a:ext>
            </a:extLst>
          </p:cNvPr>
          <p:cNvGrpSpPr>
            <a:grpSpLocks noChangeAspect="1"/>
          </p:cNvGrpSpPr>
          <p:nvPr/>
        </p:nvGrpSpPr>
        <p:grpSpPr bwMode="auto">
          <a:xfrm>
            <a:off x="1908175" y="4357688"/>
            <a:ext cx="4370388" cy="917575"/>
            <a:chOff x="1266" y="2758"/>
            <a:chExt cx="2753" cy="578"/>
          </a:xfrm>
        </p:grpSpPr>
        <p:sp>
          <p:nvSpPr>
            <p:cNvPr id="235573" name="AutoShape 53">
              <a:extLst>
                <a:ext uri="{FF2B5EF4-FFF2-40B4-BE49-F238E27FC236}">
                  <a16:creationId xmlns:a16="http://schemas.microsoft.com/office/drawing/2014/main" id="{12E1359C-C071-414D-91C8-BE2C55BAC438}"/>
                </a:ext>
              </a:extLst>
            </p:cNvPr>
            <p:cNvSpPr>
              <a:spLocks noChangeAspect="1" noChangeArrowheads="1" noTextEdit="1"/>
            </p:cNvSpPr>
            <p:nvPr/>
          </p:nvSpPr>
          <p:spPr bwMode="auto">
            <a:xfrm>
              <a:off x="1275" y="2763"/>
              <a:ext cx="2744"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75" name="Line 55">
              <a:extLst>
                <a:ext uri="{FF2B5EF4-FFF2-40B4-BE49-F238E27FC236}">
                  <a16:creationId xmlns:a16="http://schemas.microsoft.com/office/drawing/2014/main" id="{92E2B141-05D4-462A-8B30-614ADB1B61CC}"/>
                </a:ext>
              </a:extLst>
            </p:cNvPr>
            <p:cNvSpPr>
              <a:spLocks noChangeShapeType="1"/>
            </p:cNvSpPr>
            <p:nvPr/>
          </p:nvSpPr>
          <p:spPr bwMode="auto">
            <a:xfrm>
              <a:off x="1767" y="3040"/>
              <a:ext cx="542"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576" name="Line 56">
              <a:extLst>
                <a:ext uri="{FF2B5EF4-FFF2-40B4-BE49-F238E27FC236}">
                  <a16:creationId xmlns:a16="http://schemas.microsoft.com/office/drawing/2014/main" id="{58639A69-BAFB-4AD1-90B5-01F33F953715}"/>
                </a:ext>
              </a:extLst>
            </p:cNvPr>
            <p:cNvSpPr>
              <a:spLocks noChangeShapeType="1"/>
            </p:cNvSpPr>
            <p:nvPr/>
          </p:nvSpPr>
          <p:spPr bwMode="auto">
            <a:xfrm>
              <a:off x="2626" y="2916"/>
              <a:ext cx="0" cy="24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577" name="Line 57">
              <a:extLst>
                <a:ext uri="{FF2B5EF4-FFF2-40B4-BE49-F238E27FC236}">
                  <a16:creationId xmlns:a16="http://schemas.microsoft.com/office/drawing/2014/main" id="{764331E5-F80C-4D4F-A666-ADC07E4D0442}"/>
                </a:ext>
              </a:extLst>
            </p:cNvPr>
            <p:cNvSpPr>
              <a:spLocks noChangeShapeType="1"/>
            </p:cNvSpPr>
            <p:nvPr/>
          </p:nvSpPr>
          <p:spPr bwMode="auto">
            <a:xfrm>
              <a:off x="2758" y="2916"/>
              <a:ext cx="0" cy="24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578" name="Rectangle 58">
              <a:extLst>
                <a:ext uri="{FF2B5EF4-FFF2-40B4-BE49-F238E27FC236}">
                  <a16:creationId xmlns:a16="http://schemas.microsoft.com/office/drawing/2014/main" id="{23106E11-2BB1-4586-94EB-78A1E9B39FE7}"/>
                </a:ext>
              </a:extLst>
            </p:cNvPr>
            <p:cNvSpPr>
              <a:spLocks noChangeArrowheads="1"/>
            </p:cNvSpPr>
            <p:nvPr/>
          </p:nvSpPr>
          <p:spPr bwMode="auto">
            <a:xfrm>
              <a:off x="3830" y="2899"/>
              <a:ext cx="1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5579" name="Rectangle 59">
              <a:extLst>
                <a:ext uri="{FF2B5EF4-FFF2-40B4-BE49-F238E27FC236}">
                  <a16:creationId xmlns:a16="http://schemas.microsoft.com/office/drawing/2014/main" id="{73142B38-1836-457E-A6A9-832AE628F93D}"/>
                </a:ext>
              </a:extLst>
            </p:cNvPr>
            <p:cNvSpPr>
              <a:spLocks noChangeArrowheads="1"/>
            </p:cNvSpPr>
            <p:nvPr/>
          </p:nvSpPr>
          <p:spPr bwMode="auto">
            <a:xfrm>
              <a:off x="3785" y="2899"/>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5580" name="Rectangle 60">
              <a:extLst>
                <a:ext uri="{FF2B5EF4-FFF2-40B4-BE49-F238E27FC236}">
                  <a16:creationId xmlns:a16="http://schemas.microsoft.com/office/drawing/2014/main" id="{6A9BDD7C-E42B-4C4A-B61B-813D4AEA1F0B}"/>
                </a:ext>
              </a:extLst>
            </p:cNvPr>
            <p:cNvSpPr>
              <a:spLocks noChangeArrowheads="1"/>
            </p:cNvSpPr>
            <p:nvPr/>
          </p:nvSpPr>
          <p:spPr bwMode="auto">
            <a:xfrm>
              <a:off x="3081" y="2899"/>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5581" name="Rectangle 61">
              <a:extLst>
                <a:ext uri="{FF2B5EF4-FFF2-40B4-BE49-F238E27FC236}">
                  <a16:creationId xmlns:a16="http://schemas.microsoft.com/office/drawing/2014/main" id="{C7F99123-33D3-42B3-8AC4-E49950A96128}"/>
                </a:ext>
              </a:extLst>
            </p:cNvPr>
            <p:cNvSpPr>
              <a:spLocks noChangeArrowheads="1"/>
            </p:cNvSpPr>
            <p:nvPr/>
          </p:nvSpPr>
          <p:spPr bwMode="auto">
            <a:xfrm>
              <a:off x="2986" y="2899"/>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1</a:t>
              </a:r>
              <a:endParaRPr lang="en-US" altLang="zh-CN"/>
            </a:p>
          </p:txBody>
        </p:sp>
        <p:sp>
          <p:nvSpPr>
            <p:cNvPr id="235582" name="Rectangle 62">
              <a:extLst>
                <a:ext uri="{FF2B5EF4-FFF2-40B4-BE49-F238E27FC236}">
                  <a16:creationId xmlns:a16="http://schemas.microsoft.com/office/drawing/2014/main" id="{19B1DD28-29C8-4611-8968-48B3582CC0AC}"/>
                </a:ext>
              </a:extLst>
            </p:cNvPr>
            <p:cNvSpPr>
              <a:spLocks noChangeArrowheads="1"/>
            </p:cNvSpPr>
            <p:nvPr/>
          </p:nvSpPr>
          <p:spPr bwMode="auto">
            <a:xfrm>
              <a:off x="2568" y="2899"/>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5583" name="Rectangle 63">
              <a:extLst>
                <a:ext uri="{FF2B5EF4-FFF2-40B4-BE49-F238E27FC236}">
                  <a16:creationId xmlns:a16="http://schemas.microsoft.com/office/drawing/2014/main" id="{6BBF5CD6-DF06-44F0-9653-82F8FB899BA2}"/>
                </a:ext>
              </a:extLst>
            </p:cNvPr>
            <p:cNvSpPr>
              <a:spLocks noChangeArrowheads="1"/>
            </p:cNvSpPr>
            <p:nvPr/>
          </p:nvSpPr>
          <p:spPr bwMode="auto">
            <a:xfrm>
              <a:off x="2309" y="2899"/>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5584" name="Rectangle 64">
              <a:extLst>
                <a:ext uri="{FF2B5EF4-FFF2-40B4-BE49-F238E27FC236}">
                  <a16:creationId xmlns:a16="http://schemas.microsoft.com/office/drawing/2014/main" id="{548713FB-D2BF-4D6A-8836-90E65E318B5D}"/>
                </a:ext>
              </a:extLst>
            </p:cNvPr>
            <p:cNvSpPr>
              <a:spLocks noChangeArrowheads="1"/>
            </p:cNvSpPr>
            <p:nvPr/>
          </p:nvSpPr>
          <p:spPr bwMode="auto">
            <a:xfrm>
              <a:off x="2199" y="3067"/>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3</a:t>
              </a:r>
              <a:endParaRPr lang="en-US" altLang="zh-CN"/>
            </a:p>
          </p:txBody>
        </p:sp>
        <p:sp>
          <p:nvSpPr>
            <p:cNvPr id="235585" name="Rectangle 65">
              <a:extLst>
                <a:ext uri="{FF2B5EF4-FFF2-40B4-BE49-F238E27FC236}">
                  <a16:creationId xmlns:a16="http://schemas.microsoft.com/office/drawing/2014/main" id="{9596A947-3D2C-43AF-B971-F5F9321379F7}"/>
                </a:ext>
              </a:extLst>
            </p:cNvPr>
            <p:cNvSpPr>
              <a:spLocks noChangeArrowheads="1"/>
            </p:cNvSpPr>
            <p:nvPr/>
          </p:nvSpPr>
          <p:spPr bwMode="auto">
            <a:xfrm>
              <a:off x="1772" y="3067"/>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2</a:t>
              </a:r>
              <a:endParaRPr lang="en-US" altLang="zh-CN"/>
            </a:p>
          </p:txBody>
        </p:sp>
        <p:sp>
          <p:nvSpPr>
            <p:cNvPr id="235586" name="Rectangle 66">
              <a:extLst>
                <a:ext uri="{FF2B5EF4-FFF2-40B4-BE49-F238E27FC236}">
                  <a16:creationId xmlns:a16="http://schemas.microsoft.com/office/drawing/2014/main" id="{4B08E258-563D-4FD6-BA26-50351267F17E}"/>
                </a:ext>
              </a:extLst>
            </p:cNvPr>
            <p:cNvSpPr>
              <a:spLocks noChangeArrowheads="1"/>
            </p:cNvSpPr>
            <p:nvPr/>
          </p:nvSpPr>
          <p:spPr bwMode="auto">
            <a:xfrm>
              <a:off x="1982" y="2758"/>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1</a:t>
              </a:r>
              <a:endParaRPr lang="en-US" altLang="zh-CN"/>
            </a:p>
          </p:txBody>
        </p:sp>
        <p:sp>
          <p:nvSpPr>
            <p:cNvPr id="235587" name="Rectangle 67">
              <a:extLst>
                <a:ext uri="{FF2B5EF4-FFF2-40B4-BE49-F238E27FC236}">
                  <a16:creationId xmlns:a16="http://schemas.microsoft.com/office/drawing/2014/main" id="{F2EF2E60-15BE-48F0-A855-026F20E66D70}"/>
                </a:ext>
              </a:extLst>
            </p:cNvPr>
            <p:cNvSpPr>
              <a:spLocks noChangeArrowheads="1"/>
            </p:cNvSpPr>
            <p:nvPr/>
          </p:nvSpPr>
          <p:spPr bwMode="auto">
            <a:xfrm>
              <a:off x="1711" y="2899"/>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5588" name="Rectangle 68">
              <a:extLst>
                <a:ext uri="{FF2B5EF4-FFF2-40B4-BE49-F238E27FC236}">
                  <a16:creationId xmlns:a16="http://schemas.microsoft.com/office/drawing/2014/main" id="{1151577B-6FBF-4E66-BAB6-CBAD59218950}"/>
                </a:ext>
              </a:extLst>
            </p:cNvPr>
            <p:cNvSpPr>
              <a:spLocks noChangeArrowheads="1"/>
            </p:cNvSpPr>
            <p:nvPr/>
          </p:nvSpPr>
          <p:spPr bwMode="auto">
            <a:xfrm>
              <a:off x="3102" y="2906"/>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内解析</a:t>
              </a:r>
              <a:endParaRPr lang="zh-CN" altLang="en-US">
                <a:latin typeface="仿宋_GB2312" pitchFamily="49" charset="-122"/>
              </a:endParaRPr>
            </a:p>
          </p:txBody>
        </p:sp>
        <p:sp>
          <p:nvSpPr>
            <p:cNvPr id="235589" name="Rectangle 69">
              <a:extLst>
                <a:ext uri="{FF2B5EF4-FFF2-40B4-BE49-F238E27FC236}">
                  <a16:creationId xmlns:a16="http://schemas.microsoft.com/office/drawing/2014/main" id="{E702E8D9-0737-479A-8F7E-4D503F2AE1A7}"/>
                </a:ext>
              </a:extLst>
            </p:cNvPr>
            <p:cNvSpPr>
              <a:spLocks noChangeArrowheads="1"/>
            </p:cNvSpPr>
            <p:nvPr/>
          </p:nvSpPr>
          <p:spPr bwMode="auto">
            <a:xfrm>
              <a:off x="2354" y="2906"/>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在</a:t>
              </a:r>
              <a:endParaRPr lang="zh-CN" altLang="en-US">
                <a:latin typeface="仿宋_GB2312" pitchFamily="49" charset="-122"/>
              </a:endParaRPr>
            </a:p>
          </p:txBody>
        </p:sp>
        <p:sp>
          <p:nvSpPr>
            <p:cNvPr id="235590" name="Rectangle 70">
              <a:extLst>
                <a:ext uri="{FF2B5EF4-FFF2-40B4-BE49-F238E27FC236}">
                  <a16:creationId xmlns:a16="http://schemas.microsoft.com/office/drawing/2014/main" id="{C05CE8F6-F4FD-44D0-AEBD-3EB7D8E4A534}"/>
                </a:ext>
              </a:extLst>
            </p:cNvPr>
            <p:cNvSpPr>
              <a:spLocks noChangeArrowheads="1"/>
            </p:cNvSpPr>
            <p:nvPr/>
          </p:nvSpPr>
          <p:spPr bwMode="auto">
            <a:xfrm>
              <a:off x="1266" y="2906"/>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函数</a:t>
              </a:r>
              <a:endParaRPr lang="zh-CN" altLang="en-US">
                <a:latin typeface="仿宋_GB2312" pitchFamily="49" charset="-122"/>
              </a:endParaRPr>
            </a:p>
          </p:txBody>
        </p:sp>
        <p:sp>
          <p:nvSpPr>
            <p:cNvPr id="235591" name="Rectangle 71">
              <a:extLst>
                <a:ext uri="{FF2B5EF4-FFF2-40B4-BE49-F238E27FC236}">
                  <a16:creationId xmlns:a16="http://schemas.microsoft.com/office/drawing/2014/main" id="{119C8F0D-71F8-4578-AFA7-87B1601D5F0B}"/>
                </a:ext>
              </a:extLst>
            </p:cNvPr>
            <p:cNvSpPr>
              <a:spLocks noChangeArrowheads="1"/>
            </p:cNvSpPr>
            <p:nvPr/>
          </p:nvSpPr>
          <p:spPr bwMode="auto">
            <a:xfrm>
              <a:off x="2818" y="2874"/>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35592" name="Rectangle 72">
              <a:extLst>
                <a:ext uri="{FF2B5EF4-FFF2-40B4-BE49-F238E27FC236}">
                  <a16:creationId xmlns:a16="http://schemas.microsoft.com/office/drawing/2014/main" id="{D20F46F9-B9A5-44F5-A798-73A717FFE59F}"/>
                </a:ext>
              </a:extLst>
            </p:cNvPr>
            <p:cNvSpPr>
              <a:spLocks noChangeArrowheads="1"/>
            </p:cNvSpPr>
            <p:nvPr/>
          </p:nvSpPr>
          <p:spPr bwMode="auto">
            <a:xfrm>
              <a:off x="2029" y="3042"/>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35593" name="Rectangle 73">
              <a:extLst>
                <a:ext uri="{FF2B5EF4-FFF2-40B4-BE49-F238E27FC236}">
                  <a16:creationId xmlns:a16="http://schemas.microsoft.com/office/drawing/2014/main" id="{32E53451-11F9-41E8-986A-441526695AA5}"/>
                </a:ext>
              </a:extLst>
            </p:cNvPr>
            <p:cNvSpPr>
              <a:spLocks noChangeArrowheads="1"/>
            </p:cNvSpPr>
            <p:nvPr/>
          </p:nvSpPr>
          <p:spPr bwMode="auto">
            <a:xfrm>
              <a:off x="2651" y="2899"/>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35594" name="Rectangle 74">
              <a:extLst>
                <a:ext uri="{FF2B5EF4-FFF2-40B4-BE49-F238E27FC236}">
                  <a16:creationId xmlns:a16="http://schemas.microsoft.com/office/drawing/2014/main" id="{D9F89AE1-A459-467C-9C37-84767454CE8A}"/>
                </a:ext>
              </a:extLst>
            </p:cNvPr>
            <p:cNvSpPr>
              <a:spLocks noChangeArrowheads="1"/>
            </p:cNvSpPr>
            <p:nvPr/>
          </p:nvSpPr>
          <p:spPr bwMode="auto">
            <a:xfrm>
              <a:off x="1894" y="3067"/>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24"/>
                                        </p:tgtEl>
                                        <p:attrNameLst>
                                          <p:attrName>style.visibility</p:attrName>
                                        </p:attrNameLst>
                                      </p:cBhvr>
                                      <p:to>
                                        <p:strVal val="visible"/>
                                      </p:to>
                                    </p:set>
                                    <p:animEffect transition="in" filter="wipe(left)">
                                      <p:cBhvr>
                                        <p:cTn id="7" dur="2000"/>
                                        <p:tgtEl>
                                          <p:spTgt spid="2355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5525"/>
                                        </p:tgtEl>
                                        <p:attrNameLst>
                                          <p:attrName>style.visibility</p:attrName>
                                        </p:attrNameLst>
                                      </p:cBhvr>
                                      <p:to>
                                        <p:strVal val="visible"/>
                                      </p:to>
                                    </p:set>
                                    <p:animEffect transition="in" filter="wipe(left)">
                                      <p:cBhvr>
                                        <p:cTn id="12" dur="3000"/>
                                        <p:tgtEl>
                                          <p:spTgt spid="235525"/>
                                        </p:tgtEl>
                                      </p:cBhvr>
                                    </p:animEffect>
                                  </p:childTnLst>
                                </p:cTn>
                              </p:par>
                              <p:par>
                                <p:cTn id="13" presetID="22" presetClass="entr" presetSubtype="8" fill="hold" nodeType="withEffect">
                                  <p:stCondLst>
                                    <p:cond delay="0"/>
                                  </p:stCondLst>
                                  <p:childTnLst>
                                    <p:set>
                                      <p:cBhvr>
                                        <p:cTn id="14" dur="1" fill="hold">
                                          <p:stCondLst>
                                            <p:cond delay="0"/>
                                          </p:stCondLst>
                                        </p:cTn>
                                        <p:tgtEl>
                                          <p:spTgt spid="235526"/>
                                        </p:tgtEl>
                                        <p:attrNameLst>
                                          <p:attrName>style.visibility</p:attrName>
                                        </p:attrNameLst>
                                      </p:cBhvr>
                                      <p:to>
                                        <p:strVal val="visible"/>
                                      </p:to>
                                    </p:set>
                                    <p:animEffect transition="in" filter="wipe(left)">
                                      <p:cBhvr>
                                        <p:cTn id="15" dur="3000"/>
                                        <p:tgtEl>
                                          <p:spTgt spid="23552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35555"/>
                                        </p:tgtEl>
                                        <p:attrNameLst>
                                          <p:attrName>style.visibility</p:attrName>
                                        </p:attrNameLst>
                                      </p:cBhvr>
                                      <p:to>
                                        <p:strVal val="visible"/>
                                      </p:to>
                                    </p:set>
                                    <p:animEffect transition="in" filter="wipe(left)">
                                      <p:cBhvr>
                                        <p:cTn id="20" dur="500"/>
                                        <p:tgtEl>
                                          <p:spTgt spid="23555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35557"/>
                                        </p:tgtEl>
                                        <p:attrNameLst>
                                          <p:attrName>style.visibility</p:attrName>
                                        </p:attrNameLst>
                                      </p:cBhvr>
                                      <p:to>
                                        <p:strVal val="visible"/>
                                      </p:to>
                                    </p:set>
                                    <p:animEffect transition="in" filter="wipe(left)">
                                      <p:cBhvr>
                                        <p:cTn id="25" dur="500"/>
                                        <p:tgtEl>
                                          <p:spTgt spid="23555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235572"/>
                                        </p:tgtEl>
                                        <p:attrNameLst>
                                          <p:attrName>style.visibility</p:attrName>
                                        </p:attrNameLst>
                                      </p:cBhvr>
                                      <p:to>
                                        <p:strVal val="visible"/>
                                      </p:to>
                                    </p:set>
                                    <p:anim calcmode="lin" valueType="num">
                                      <p:cBhvr additive="base">
                                        <p:cTn id="30" dur="500" fill="hold"/>
                                        <p:tgtEl>
                                          <p:spTgt spid="235572"/>
                                        </p:tgtEl>
                                        <p:attrNameLst>
                                          <p:attrName>ppt_x</p:attrName>
                                        </p:attrNameLst>
                                      </p:cBhvr>
                                      <p:tavLst>
                                        <p:tav tm="0">
                                          <p:val>
                                            <p:strVal val="#ppt_x"/>
                                          </p:val>
                                        </p:tav>
                                        <p:tav tm="100000">
                                          <p:val>
                                            <p:strVal val="#ppt_x"/>
                                          </p:val>
                                        </p:tav>
                                      </p:tavLst>
                                    </p:anim>
                                    <p:anim calcmode="lin" valueType="num">
                                      <p:cBhvr additive="base">
                                        <p:cTn id="31" dur="500" fill="hold"/>
                                        <p:tgtEl>
                                          <p:spTgt spid="235572"/>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35556"/>
                                        </p:tgtEl>
                                        <p:attrNameLst>
                                          <p:attrName>style.visibility</p:attrName>
                                        </p:attrNameLst>
                                      </p:cBhvr>
                                      <p:to>
                                        <p:strVal val="visible"/>
                                      </p:to>
                                    </p:set>
                                    <p:animEffect transition="in" filter="wipe(left)">
                                      <p:cBhvr>
                                        <p:cTn id="36" dur="500"/>
                                        <p:tgtEl>
                                          <p:spTgt spid="23555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235574"/>
                                        </p:tgtEl>
                                        <p:attrNameLst>
                                          <p:attrName>style.visibility</p:attrName>
                                        </p:attrNameLst>
                                      </p:cBhvr>
                                      <p:to>
                                        <p:strVal val="visible"/>
                                      </p:to>
                                    </p:set>
                                    <p:animEffect transition="in" filter="wipe(left)">
                                      <p:cBhvr>
                                        <p:cTn id="41" dur="2000"/>
                                        <p:tgtEl>
                                          <p:spTgt spid="23557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35559"/>
                                        </p:tgtEl>
                                        <p:attrNameLst>
                                          <p:attrName>style.visibility</p:attrName>
                                        </p:attrNameLst>
                                      </p:cBhvr>
                                      <p:to>
                                        <p:strVal val="visible"/>
                                      </p:to>
                                    </p:set>
                                    <p:animEffect transition="in" filter="wipe(left)">
                                      <p:cBhvr>
                                        <p:cTn id="46" dur="500"/>
                                        <p:tgtEl>
                                          <p:spTgt spid="23555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235560"/>
                                        </p:tgtEl>
                                        <p:attrNameLst>
                                          <p:attrName>style.visibility</p:attrName>
                                        </p:attrNameLst>
                                      </p:cBhvr>
                                      <p:to>
                                        <p:strVal val="visible"/>
                                      </p:to>
                                    </p:set>
                                    <p:animEffect transition="in" filter="wipe(left)">
                                      <p:cBhvr>
                                        <p:cTn id="51" dur="500"/>
                                        <p:tgtEl>
                                          <p:spTgt spid="235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4" grpId="0"/>
      <p:bldP spid="235555" grpId="0" autoUpdateAnimBg="0"/>
      <p:bldP spid="235556" grpId="0" autoUpdateAnimBg="0"/>
      <p:bldP spid="23555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a:extLst>
              <a:ext uri="{FF2B5EF4-FFF2-40B4-BE49-F238E27FC236}">
                <a16:creationId xmlns:a16="http://schemas.microsoft.com/office/drawing/2014/main" id="{BB91F271-D04F-448D-9788-AF069D64C5C9}"/>
              </a:ext>
            </a:extLst>
          </p:cNvPr>
          <p:cNvSpPr>
            <a:spLocks noGrp="1"/>
          </p:cNvSpPr>
          <p:nvPr>
            <p:ph type="sldNum" sz="quarter" idx="12"/>
          </p:nvPr>
        </p:nvSpPr>
        <p:spPr/>
        <p:txBody>
          <a:bodyPr/>
          <a:lstStyle/>
          <a:p>
            <a:fld id="{596BF025-F59E-4936-BDBA-CDC635B192BC}" type="slidenum">
              <a:rPr lang="en-US" altLang="zh-CN"/>
              <a:pPr/>
              <a:t>2</a:t>
            </a:fld>
            <a:endParaRPr lang="en-US" altLang="zh-CN"/>
          </a:p>
        </p:txBody>
      </p:sp>
      <p:sp>
        <p:nvSpPr>
          <p:cNvPr id="197634" name="Rectangle 2">
            <a:extLst>
              <a:ext uri="{FF2B5EF4-FFF2-40B4-BE49-F238E27FC236}">
                <a16:creationId xmlns:a16="http://schemas.microsoft.com/office/drawing/2014/main" id="{990B61B8-7C26-4433-80D0-C95D4CE84D15}"/>
              </a:ext>
            </a:extLst>
          </p:cNvPr>
          <p:cNvSpPr>
            <a:spLocks noGrp="1" noChangeArrowheads="1"/>
          </p:cNvSpPr>
          <p:nvPr>
            <p:ph type="title"/>
          </p:nvPr>
        </p:nvSpPr>
        <p:spPr>
          <a:xfrm>
            <a:off x="533400" y="228600"/>
            <a:ext cx="7772400" cy="1143000"/>
          </a:xfrm>
        </p:spPr>
        <p:txBody>
          <a:bodyPr/>
          <a:lstStyle/>
          <a:p>
            <a:r>
              <a:rPr lang="zh-CN" altLang="en-US" sz="3200">
                <a:solidFill>
                  <a:srgbClr val="FF0000"/>
                </a:solidFill>
                <a:effectLst>
                  <a:outerShdw blurRad="38100" dist="38100" dir="2700000" algn="tl">
                    <a:srgbClr val="000000"/>
                  </a:outerShdw>
                </a:effectLst>
                <a:ea typeface="黑体" panose="02010609060101010101" pitchFamily="49" charset="-122"/>
              </a:rPr>
              <a:t>学习要求与内容提要</a:t>
            </a:r>
          </a:p>
        </p:txBody>
      </p:sp>
      <p:sp>
        <p:nvSpPr>
          <p:cNvPr id="197636" name="Text Box 4">
            <a:extLst>
              <a:ext uri="{FF2B5EF4-FFF2-40B4-BE49-F238E27FC236}">
                <a16:creationId xmlns:a16="http://schemas.microsoft.com/office/drawing/2014/main" id="{2E499994-D383-4CE2-8BC0-C17BA47901AC}"/>
              </a:ext>
            </a:extLst>
          </p:cNvPr>
          <p:cNvSpPr txBox="1">
            <a:spLocks noChangeArrowheads="1"/>
          </p:cNvSpPr>
          <p:nvPr/>
        </p:nvSpPr>
        <p:spPr bwMode="auto">
          <a:xfrm>
            <a:off x="838200" y="1752600"/>
            <a:ext cx="7848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solidFill>
                  <a:srgbClr val="3333FF"/>
                </a:solidFill>
                <a:latin typeface="Times New Roman" panose="02020603050405020304" pitchFamily="18" charset="0"/>
                <a:ea typeface="黑体" panose="02010609060101010101" pitchFamily="49" charset="-122"/>
              </a:rPr>
              <a:t>目的与要求</a:t>
            </a:r>
            <a:r>
              <a:rPr kumimoji="1" lang="zh-CN" altLang="en-US" sz="2800" b="1">
                <a:latin typeface="Times New Roman" panose="02020603050405020304" pitchFamily="18" charset="0"/>
                <a:ea typeface="黑体" panose="02010609060101010101" pitchFamily="49" charset="-122"/>
              </a:rPr>
              <a:t>：</a:t>
            </a:r>
            <a:r>
              <a:rPr kumimoji="1" lang="zh-CN" altLang="en-US" sz="2800" b="1">
                <a:latin typeface="仿宋_GB2312" pitchFamily="49" charset="-122"/>
              </a:rPr>
              <a:t>掌握复变函数积分的概念、基本性质及运算；柯西定理、不定积分、柯西公式。</a:t>
            </a:r>
          </a:p>
        </p:txBody>
      </p:sp>
      <p:sp>
        <p:nvSpPr>
          <p:cNvPr id="197637" name="Text Box 5">
            <a:extLst>
              <a:ext uri="{FF2B5EF4-FFF2-40B4-BE49-F238E27FC236}">
                <a16:creationId xmlns:a16="http://schemas.microsoft.com/office/drawing/2014/main" id="{6AA14C8E-E693-45E7-B460-12B2945A5C79}"/>
              </a:ext>
            </a:extLst>
          </p:cNvPr>
          <p:cNvSpPr txBox="1">
            <a:spLocks noChangeArrowheads="1"/>
          </p:cNvSpPr>
          <p:nvPr/>
        </p:nvSpPr>
        <p:spPr bwMode="auto">
          <a:xfrm>
            <a:off x="914400" y="3200400"/>
            <a:ext cx="670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endParaRPr kumimoji="1" lang="zh-CN" altLang="zh-CN">
              <a:latin typeface="黑体" panose="02010609060101010101" pitchFamily="49" charset="-122"/>
              <a:ea typeface="黑体" panose="02010609060101010101" pitchFamily="49" charset="-122"/>
            </a:endParaRPr>
          </a:p>
        </p:txBody>
      </p:sp>
      <p:sp>
        <p:nvSpPr>
          <p:cNvPr id="197640" name="Text Box 8">
            <a:extLst>
              <a:ext uri="{FF2B5EF4-FFF2-40B4-BE49-F238E27FC236}">
                <a16:creationId xmlns:a16="http://schemas.microsoft.com/office/drawing/2014/main" id="{955E6EF3-6D98-4702-90F0-15238FF6D511}"/>
              </a:ext>
            </a:extLst>
          </p:cNvPr>
          <p:cNvSpPr txBox="1">
            <a:spLocks noChangeArrowheads="1"/>
          </p:cNvSpPr>
          <p:nvPr/>
        </p:nvSpPr>
        <p:spPr bwMode="auto">
          <a:xfrm>
            <a:off x="914400" y="2949575"/>
            <a:ext cx="175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chemeClr val="accent2"/>
                </a:solidFill>
                <a:latin typeface="黑体" panose="02010609060101010101" pitchFamily="49" charset="-122"/>
                <a:ea typeface="黑体" panose="02010609060101010101" pitchFamily="49" charset="-122"/>
              </a:rPr>
              <a:t>重点：</a:t>
            </a:r>
          </a:p>
        </p:txBody>
      </p:sp>
      <p:sp>
        <p:nvSpPr>
          <p:cNvPr id="197641" name="Text Box 9">
            <a:extLst>
              <a:ext uri="{FF2B5EF4-FFF2-40B4-BE49-F238E27FC236}">
                <a16:creationId xmlns:a16="http://schemas.microsoft.com/office/drawing/2014/main" id="{2C6D4F06-91C8-4CE3-AC13-BB622EC952DF}"/>
              </a:ext>
            </a:extLst>
          </p:cNvPr>
          <p:cNvSpPr txBox="1">
            <a:spLocks noChangeArrowheads="1"/>
          </p:cNvSpPr>
          <p:nvPr/>
        </p:nvSpPr>
        <p:spPr bwMode="auto">
          <a:xfrm>
            <a:off x="914400" y="4549775"/>
            <a:ext cx="175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chemeClr val="accent2"/>
                </a:solidFill>
                <a:latin typeface="黑体" panose="02010609060101010101" pitchFamily="49" charset="-122"/>
                <a:ea typeface="黑体" panose="02010609060101010101" pitchFamily="49" charset="-122"/>
              </a:rPr>
              <a:t>难点：</a:t>
            </a:r>
          </a:p>
        </p:txBody>
      </p:sp>
      <p:sp>
        <p:nvSpPr>
          <p:cNvPr id="197642" name="Text Box 10">
            <a:extLst>
              <a:ext uri="{FF2B5EF4-FFF2-40B4-BE49-F238E27FC236}">
                <a16:creationId xmlns:a16="http://schemas.microsoft.com/office/drawing/2014/main" id="{C695C117-B2EF-4D94-B895-14D3E7794BA8}"/>
              </a:ext>
            </a:extLst>
          </p:cNvPr>
          <p:cNvSpPr txBox="1">
            <a:spLocks noChangeArrowheads="1"/>
          </p:cNvSpPr>
          <p:nvPr/>
        </p:nvSpPr>
        <p:spPr bwMode="auto">
          <a:xfrm>
            <a:off x="2133600" y="3025775"/>
            <a:ext cx="6248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仿宋_GB2312" pitchFamily="49" charset="-122"/>
              </a:rPr>
              <a:t>1. </a:t>
            </a:r>
            <a:r>
              <a:rPr kumimoji="1" lang="zh-CN" altLang="en-US" sz="2800" b="1">
                <a:latin typeface="仿宋_GB2312" pitchFamily="49" charset="-122"/>
              </a:rPr>
              <a:t>复积分的基本定理；</a:t>
            </a:r>
          </a:p>
        </p:txBody>
      </p:sp>
      <p:sp>
        <p:nvSpPr>
          <p:cNvPr id="197643" name="Text Box 11">
            <a:extLst>
              <a:ext uri="{FF2B5EF4-FFF2-40B4-BE49-F238E27FC236}">
                <a16:creationId xmlns:a16="http://schemas.microsoft.com/office/drawing/2014/main" id="{032BB8C0-6D38-456E-842F-50CF237B852A}"/>
              </a:ext>
            </a:extLst>
          </p:cNvPr>
          <p:cNvSpPr txBox="1">
            <a:spLocks noChangeArrowheads="1"/>
          </p:cNvSpPr>
          <p:nvPr/>
        </p:nvSpPr>
        <p:spPr bwMode="auto">
          <a:xfrm>
            <a:off x="2133600" y="3787775"/>
            <a:ext cx="6248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仿宋_GB2312" pitchFamily="49" charset="-122"/>
              </a:rPr>
              <a:t>2. </a:t>
            </a:r>
            <a:r>
              <a:rPr kumimoji="1" lang="zh-CN" altLang="en-US" sz="2800" b="1">
                <a:latin typeface="仿宋_GB2312" pitchFamily="49" charset="-122"/>
              </a:rPr>
              <a:t>柯西积分公式与高阶导数公式。</a:t>
            </a:r>
          </a:p>
        </p:txBody>
      </p:sp>
      <p:sp>
        <p:nvSpPr>
          <p:cNvPr id="197644" name="Text Box 12">
            <a:extLst>
              <a:ext uri="{FF2B5EF4-FFF2-40B4-BE49-F238E27FC236}">
                <a16:creationId xmlns:a16="http://schemas.microsoft.com/office/drawing/2014/main" id="{4C11D7FC-C799-4305-9D17-AA8205F56B8B}"/>
              </a:ext>
            </a:extLst>
          </p:cNvPr>
          <p:cNvSpPr txBox="1">
            <a:spLocks noChangeArrowheads="1"/>
          </p:cNvSpPr>
          <p:nvPr/>
        </p:nvSpPr>
        <p:spPr bwMode="auto">
          <a:xfrm>
            <a:off x="1763713" y="4565650"/>
            <a:ext cx="685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仿宋_GB2312" pitchFamily="49" charset="-122"/>
              </a:rPr>
              <a:t>  </a:t>
            </a:r>
            <a:r>
              <a:rPr kumimoji="1" lang="zh-CN" altLang="en-US" sz="2800" b="1">
                <a:latin typeface="仿宋_GB2312" pitchFamily="49" charset="-122"/>
              </a:rPr>
              <a:t>复合闭路定理与复积分的计算。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7636"/>
                                        </p:tgtEl>
                                        <p:attrNameLst>
                                          <p:attrName>style.visibility</p:attrName>
                                        </p:attrNameLst>
                                      </p:cBhvr>
                                      <p:to>
                                        <p:strVal val="visible"/>
                                      </p:to>
                                    </p:set>
                                    <p:anim calcmode="lin" valueType="num">
                                      <p:cBhvr additive="base">
                                        <p:cTn id="7" dur="500" fill="hold"/>
                                        <p:tgtEl>
                                          <p:spTgt spid="197636"/>
                                        </p:tgtEl>
                                        <p:attrNameLst>
                                          <p:attrName>ppt_x</p:attrName>
                                        </p:attrNameLst>
                                      </p:cBhvr>
                                      <p:tavLst>
                                        <p:tav tm="0">
                                          <p:val>
                                            <p:strVal val="0-#ppt_w/2"/>
                                          </p:val>
                                        </p:tav>
                                        <p:tav tm="100000">
                                          <p:val>
                                            <p:strVal val="#ppt_x"/>
                                          </p:val>
                                        </p:tav>
                                      </p:tavLst>
                                    </p:anim>
                                    <p:anim calcmode="lin" valueType="num">
                                      <p:cBhvr additive="base">
                                        <p:cTn id="8" dur="500" fill="hold"/>
                                        <p:tgtEl>
                                          <p:spTgt spid="19763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97640"/>
                                        </p:tgtEl>
                                        <p:attrNameLst>
                                          <p:attrName>style.visibility</p:attrName>
                                        </p:attrNameLst>
                                      </p:cBhvr>
                                      <p:to>
                                        <p:strVal val="visible"/>
                                      </p:to>
                                    </p:set>
                                    <p:animEffect transition="in" filter="wipe(left)">
                                      <p:cBhvr>
                                        <p:cTn id="13" dur="500"/>
                                        <p:tgtEl>
                                          <p:spTgt spid="19764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97642"/>
                                        </p:tgtEl>
                                        <p:attrNameLst>
                                          <p:attrName>style.visibility</p:attrName>
                                        </p:attrNameLst>
                                      </p:cBhvr>
                                      <p:to>
                                        <p:strVal val="visible"/>
                                      </p:to>
                                    </p:set>
                                    <p:animEffect transition="in" filter="wipe(left)">
                                      <p:cBhvr>
                                        <p:cTn id="18" dur="500"/>
                                        <p:tgtEl>
                                          <p:spTgt spid="19764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7643"/>
                                        </p:tgtEl>
                                        <p:attrNameLst>
                                          <p:attrName>style.visibility</p:attrName>
                                        </p:attrNameLst>
                                      </p:cBhvr>
                                      <p:to>
                                        <p:strVal val="visible"/>
                                      </p:to>
                                    </p:set>
                                    <p:animEffect transition="in" filter="wipe(left)">
                                      <p:cBhvr>
                                        <p:cTn id="23" dur="500"/>
                                        <p:tgtEl>
                                          <p:spTgt spid="19764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97641"/>
                                        </p:tgtEl>
                                        <p:attrNameLst>
                                          <p:attrName>style.visibility</p:attrName>
                                        </p:attrNameLst>
                                      </p:cBhvr>
                                      <p:to>
                                        <p:strVal val="visible"/>
                                      </p:to>
                                    </p:set>
                                    <p:animEffect transition="in" filter="wipe(left)">
                                      <p:cBhvr>
                                        <p:cTn id="28" dur="500"/>
                                        <p:tgtEl>
                                          <p:spTgt spid="19764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97644"/>
                                        </p:tgtEl>
                                        <p:attrNameLst>
                                          <p:attrName>style.visibility</p:attrName>
                                        </p:attrNameLst>
                                      </p:cBhvr>
                                      <p:to>
                                        <p:strVal val="visible"/>
                                      </p:to>
                                    </p:set>
                                    <p:animEffect transition="in" filter="wipe(left)">
                                      <p:cBhvr>
                                        <p:cTn id="33" dur="500"/>
                                        <p:tgtEl>
                                          <p:spTgt spid="197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6" grpId="0" autoUpdateAnimBg="0"/>
      <p:bldP spid="197640" grpId="0" autoUpdateAnimBg="0"/>
      <p:bldP spid="197641" grpId="0" autoUpdateAnimBg="0"/>
      <p:bldP spid="197642" grpId="0" autoUpdateAnimBg="0"/>
      <p:bldP spid="197643" grpId="0" autoUpdateAnimBg="0"/>
      <p:bldP spid="19764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a:extLst>
              <a:ext uri="{FF2B5EF4-FFF2-40B4-BE49-F238E27FC236}">
                <a16:creationId xmlns:a16="http://schemas.microsoft.com/office/drawing/2014/main" id="{196D1E9E-D8E0-442B-B17D-663AFDDA62E5}"/>
              </a:ext>
            </a:extLst>
          </p:cNvPr>
          <p:cNvSpPr>
            <a:spLocks noGrp="1"/>
          </p:cNvSpPr>
          <p:nvPr>
            <p:ph type="sldNum" sz="quarter" idx="12"/>
          </p:nvPr>
        </p:nvSpPr>
        <p:spPr/>
        <p:txBody>
          <a:bodyPr/>
          <a:lstStyle/>
          <a:p>
            <a:fld id="{84D873ED-0BA4-4DC6-BC14-1C8AC7D235CE}" type="slidenum">
              <a:rPr lang="en-US" altLang="zh-CN"/>
              <a:pPr/>
              <a:t>20</a:t>
            </a:fld>
            <a:endParaRPr lang="en-US" altLang="zh-CN"/>
          </a:p>
        </p:txBody>
      </p:sp>
      <p:sp>
        <p:nvSpPr>
          <p:cNvPr id="72715" name="Freeform 11" descr="浅色上对角线">
            <a:extLst>
              <a:ext uri="{FF2B5EF4-FFF2-40B4-BE49-F238E27FC236}">
                <a16:creationId xmlns:a16="http://schemas.microsoft.com/office/drawing/2014/main" id="{F025A01F-09C0-4567-A05E-C855F0D99AAE}"/>
              </a:ext>
            </a:extLst>
          </p:cNvPr>
          <p:cNvSpPr>
            <a:spLocks/>
          </p:cNvSpPr>
          <p:nvPr/>
        </p:nvSpPr>
        <p:spPr bwMode="auto">
          <a:xfrm>
            <a:off x="7164388" y="3357563"/>
            <a:ext cx="511175" cy="541337"/>
          </a:xfrm>
          <a:custGeom>
            <a:avLst/>
            <a:gdLst>
              <a:gd name="T0" fmla="*/ 86 w 322"/>
              <a:gd name="T1" fmla="*/ 341 h 341"/>
              <a:gd name="T2" fmla="*/ 243 w 322"/>
              <a:gd name="T3" fmla="*/ 275 h 341"/>
              <a:gd name="T4" fmla="*/ 296 w 322"/>
              <a:gd name="T5" fmla="*/ 197 h 341"/>
              <a:gd name="T6" fmla="*/ 322 w 322"/>
              <a:gd name="T7" fmla="*/ 118 h 341"/>
              <a:gd name="T8" fmla="*/ 230 w 322"/>
              <a:gd name="T9" fmla="*/ 0 h 341"/>
              <a:gd name="T10" fmla="*/ 60 w 322"/>
              <a:gd name="T11" fmla="*/ 66 h 341"/>
              <a:gd name="T12" fmla="*/ 34 w 322"/>
              <a:gd name="T13" fmla="*/ 105 h 341"/>
              <a:gd name="T14" fmla="*/ 8 w 322"/>
              <a:gd name="T15" fmla="*/ 184 h 341"/>
              <a:gd name="T16" fmla="*/ 86 w 322"/>
              <a:gd name="T1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 h="341">
                <a:moveTo>
                  <a:pt x="86" y="341"/>
                </a:moveTo>
                <a:cubicBezTo>
                  <a:pt x="205" y="324"/>
                  <a:pt x="161" y="329"/>
                  <a:pt x="243" y="275"/>
                </a:cubicBezTo>
                <a:cubicBezTo>
                  <a:pt x="261" y="249"/>
                  <a:pt x="278" y="223"/>
                  <a:pt x="296" y="197"/>
                </a:cubicBezTo>
                <a:cubicBezTo>
                  <a:pt x="312" y="174"/>
                  <a:pt x="322" y="118"/>
                  <a:pt x="322" y="118"/>
                </a:cubicBezTo>
                <a:cubicBezTo>
                  <a:pt x="306" y="23"/>
                  <a:pt x="319" y="22"/>
                  <a:pt x="230" y="0"/>
                </a:cubicBezTo>
                <a:cubicBezTo>
                  <a:pt x="153" y="11"/>
                  <a:pt x="110" y="6"/>
                  <a:pt x="60" y="66"/>
                </a:cubicBezTo>
                <a:cubicBezTo>
                  <a:pt x="50" y="78"/>
                  <a:pt x="40" y="91"/>
                  <a:pt x="34" y="105"/>
                </a:cubicBezTo>
                <a:cubicBezTo>
                  <a:pt x="23" y="130"/>
                  <a:pt x="8" y="184"/>
                  <a:pt x="8" y="184"/>
                </a:cubicBezTo>
                <a:cubicBezTo>
                  <a:pt x="19" y="286"/>
                  <a:pt x="0" y="312"/>
                  <a:pt x="86" y="341"/>
                </a:cubicBezTo>
                <a:close/>
              </a:path>
            </a:pathLst>
          </a:custGeom>
          <a:noFill/>
          <a:ln w="28575" cap="flat" cmpd="sng">
            <a:solidFill>
              <a:srgbClr val="660033"/>
            </a:solidFill>
            <a:prstDash val="solid"/>
            <a:round/>
            <a:headEnd type="none" w="med" len="med"/>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72707" name="Text Box 3">
            <a:extLst>
              <a:ext uri="{FF2B5EF4-FFF2-40B4-BE49-F238E27FC236}">
                <a16:creationId xmlns:a16="http://schemas.microsoft.com/office/drawing/2014/main" id="{1FE0A308-69AD-409D-B52F-C6B028F74285}"/>
              </a:ext>
            </a:extLst>
          </p:cNvPr>
          <p:cNvSpPr txBox="1">
            <a:spLocks noChangeArrowheads="1"/>
          </p:cNvSpPr>
          <p:nvPr/>
        </p:nvSpPr>
        <p:spPr bwMode="auto">
          <a:xfrm>
            <a:off x="323850" y="1773238"/>
            <a:ext cx="81359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即存在</a:t>
            </a:r>
            <a:r>
              <a:rPr lang="zh-CN" altLang="en-US" sz="2800" b="1">
                <a:solidFill>
                  <a:srgbClr val="3333FF"/>
                </a:solidFill>
              </a:rPr>
              <a:t>奇点（</a:t>
            </a:r>
            <a:r>
              <a:rPr lang="zh-CN" altLang="en-US" sz="2800" b="1"/>
              <a:t>复变函数不解析的点）（如图</a:t>
            </a:r>
            <a:r>
              <a:rPr lang="el-GR" altLang="zh-CN" sz="2800" b="1" i="1">
                <a:solidFill>
                  <a:srgbClr val="FF0000"/>
                </a:solidFill>
                <a:latin typeface="Times New Roman" panose="02020603050405020304" pitchFamily="18" charset="0"/>
                <a:cs typeface="Times New Roman" panose="02020603050405020304" pitchFamily="18" charset="0"/>
              </a:rPr>
              <a:t>α</a:t>
            </a:r>
            <a:r>
              <a:rPr lang="zh-CN" altLang="en-US" sz="2800" b="1">
                <a:solidFill>
                  <a:srgbClr val="FF0000"/>
                </a:solidFill>
              </a:rPr>
              <a:t>点</a:t>
            </a:r>
            <a:r>
              <a:rPr lang="zh-CN" altLang="en-US" sz="2800" b="1"/>
              <a:t>）</a:t>
            </a:r>
          </a:p>
        </p:txBody>
      </p:sp>
      <p:sp>
        <p:nvSpPr>
          <p:cNvPr id="72708" name="Text Box 4">
            <a:extLst>
              <a:ext uri="{FF2B5EF4-FFF2-40B4-BE49-F238E27FC236}">
                <a16:creationId xmlns:a16="http://schemas.microsoft.com/office/drawing/2014/main" id="{FE990894-4790-4785-8118-651F641ABA9A}"/>
              </a:ext>
            </a:extLst>
          </p:cNvPr>
          <p:cNvSpPr txBox="1">
            <a:spLocks noChangeArrowheads="1"/>
          </p:cNvSpPr>
          <p:nvPr/>
        </p:nvSpPr>
        <p:spPr bwMode="auto">
          <a:xfrm>
            <a:off x="827088" y="2565400"/>
            <a:ext cx="4897437" cy="2324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en-US" altLang="zh-CN" sz="2800" b="1">
                <a:solidFill>
                  <a:srgbClr val="660066"/>
                </a:solidFill>
                <a:latin typeface="Times New Roman" panose="02020603050405020304" pitchFamily="18" charset="0"/>
                <a:ea typeface="宋体" panose="02010600030101010101" pitchFamily="2" charset="-122"/>
              </a:rPr>
              <a:t> </a:t>
            </a:r>
            <a:r>
              <a:rPr lang="zh-CN" altLang="en-US" sz="2800" b="1">
                <a:solidFill>
                  <a:srgbClr val="FF0000"/>
                </a:solidFill>
                <a:latin typeface="Times New Roman" panose="02020603050405020304" pitchFamily="18" charset="0"/>
                <a:ea typeface="黑体" panose="02010609060101010101" pitchFamily="49" charset="-122"/>
              </a:rPr>
              <a:t>定义</a:t>
            </a:r>
            <a:r>
              <a:rPr lang="zh-CN" altLang="en-US" sz="2800" b="1">
                <a:solidFill>
                  <a:srgbClr val="660066"/>
                </a:solidFill>
                <a:latin typeface="Times New Roman" panose="02020603050405020304" pitchFamily="18" charset="0"/>
                <a:ea typeface="宋体" panose="02010600030101010101" pitchFamily="2" charset="-122"/>
              </a:rPr>
              <a:t>：</a:t>
            </a:r>
            <a:r>
              <a:rPr lang="zh-CN" altLang="en-US" sz="2800" b="1">
                <a:solidFill>
                  <a:srgbClr val="660066"/>
                </a:solidFill>
                <a:latin typeface="Times New Roman" panose="02020603050405020304" pitchFamily="18" charset="0"/>
              </a:rPr>
              <a:t>若</a:t>
            </a:r>
            <a:r>
              <a:rPr lang="en-US" altLang="zh-CN" sz="2800" b="1" i="1">
                <a:solidFill>
                  <a:srgbClr val="660066"/>
                </a:solidFill>
                <a:latin typeface="Times New Roman" panose="02020603050405020304" pitchFamily="18" charset="0"/>
                <a:ea typeface="宋体" panose="02010600030101010101" pitchFamily="2" charset="-122"/>
              </a:rPr>
              <a:t>f</a:t>
            </a:r>
            <a:r>
              <a:rPr lang="en-US" altLang="zh-CN" sz="2800" b="1">
                <a:solidFill>
                  <a:srgbClr val="660066"/>
                </a:solidFill>
                <a:latin typeface="Times New Roman" panose="02020603050405020304" pitchFamily="18" charset="0"/>
                <a:ea typeface="宋体" panose="02010600030101010101" pitchFamily="2" charset="-122"/>
              </a:rPr>
              <a:t>(</a:t>
            </a:r>
            <a:r>
              <a:rPr lang="en-US" altLang="zh-CN" sz="2800" b="1" i="1">
                <a:solidFill>
                  <a:srgbClr val="660066"/>
                </a:solidFill>
                <a:latin typeface="Times New Roman" panose="02020603050405020304" pitchFamily="18" charset="0"/>
                <a:ea typeface="宋体" panose="02010600030101010101" pitchFamily="2" charset="-122"/>
              </a:rPr>
              <a:t>z</a:t>
            </a:r>
            <a:r>
              <a:rPr lang="en-US" altLang="zh-CN" sz="2800" b="1">
                <a:solidFill>
                  <a:srgbClr val="660066"/>
                </a:solidFill>
                <a:latin typeface="Times New Roman" panose="02020603050405020304" pitchFamily="18" charset="0"/>
                <a:ea typeface="宋体" panose="02010600030101010101" pitchFamily="2" charset="-122"/>
              </a:rPr>
              <a:t>)</a:t>
            </a:r>
            <a:r>
              <a:rPr lang="zh-CN" altLang="en-US" sz="2800" b="1">
                <a:solidFill>
                  <a:srgbClr val="660066"/>
                </a:solidFill>
                <a:latin typeface="Times New Roman" panose="02020603050405020304" pitchFamily="18" charset="0"/>
                <a:ea typeface="宋体" panose="02010600030101010101" pitchFamily="2" charset="-122"/>
              </a:rPr>
              <a:t>在</a:t>
            </a:r>
            <a:r>
              <a:rPr lang="en-US" altLang="zh-CN" sz="2800" b="1" i="1">
                <a:solidFill>
                  <a:srgbClr val="660066"/>
                </a:solidFill>
                <a:latin typeface="Times New Roman" panose="02020603050405020304" pitchFamily="18" charset="0"/>
                <a:ea typeface="宋体" panose="02010600030101010101" pitchFamily="2" charset="-122"/>
              </a:rPr>
              <a:t>z</a:t>
            </a:r>
            <a:r>
              <a:rPr lang="en-US" altLang="zh-CN" sz="2800" b="1">
                <a:solidFill>
                  <a:srgbClr val="660066"/>
                </a:solidFill>
                <a:latin typeface="Times New Roman" panose="02020603050405020304" pitchFamily="18" charset="0"/>
                <a:ea typeface="宋体" panose="02010600030101010101" pitchFamily="2" charset="-122"/>
              </a:rPr>
              <a:t>=</a:t>
            </a:r>
            <a:r>
              <a:rPr lang="el-GR" altLang="zh-CN" sz="2800" b="1" i="1">
                <a:solidFill>
                  <a:srgbClr val="660066"/>
                </a:solidFill>
                <a:latin typeface="Times New Roman" panose="02020603050405020304" pitchFamily="18" charset="0"/>
                <a:ea typeface="宋体" panose="02010600030101010101" pitchFamily="2" charset="-122"/>
                <a:cs typeface="Times New Roman" panose="02020603050405020304" pitchFamily="18" charset="0"/>
              </a:rPr>
              <a:t>α</a:t>
            </a:r>
            <a:r>
              <a:rPr lang="en-US" altLang="zh-CN" sz="2800" b="1" i="1">
                <a:solidFill>
                  <a:srgbClr val="660066"/>
                </a:solidFill>
                <a:latin typeface="Times New Roman" panose="02020603050405020304" pitchFamily="18" charset="0"/>
                <a:ea typeface="宋体" panose="02010600030101010101" pitchFamily="2" charset="-122"/>
              </a:rPr>
              <a:t> </a:t>
            </a:r>
            <a:r>
              <a:rPr lang="zh-CN" altLang="en-US" sz="2800" b="1">
                <a:solidFill>
                  <a:srgbClr val="660066"/>
                </a:solidFill>
                <a:latin typeface="Times New Roman" panose="02020603050405020304" pitchFamily="18" charset="0"/>
              </a:rPr>
              <a:t>不解析（或没有定义），但在</a:t>
            </a:r>
            <a:r>
              <a:rPr lang="en-US" altLang="zh-CN" sz="2800" b="1" i="1">
                <a:solidFill>
                  <a:srgbClr val="660066"/>
                </a:solidFill>
                <a:latin typeface="Times New Roman" panose="02020603050405020304" pitchFamily="18" charset="0"/>
                <a:ea typeface="宋体" panose="02010600030101010101" pitchFamily="2" charset="-122"/>
              </a:rPr>
              <a:t>z</a:t>
            </a:r>
            <a:r>
              <a:rPr lang="en-US" altLang="zh-CN" sz="2800" b="1">
                <a:solidFill>
                  <a:srgbClr val="660066"/>
                </a:solidFill>
                <a:latin typeface="Times New Roman" panose="02020603050405020304" pitchFamily="18" charset="0"/>
                <a:ea typeface="宋体" panose="02010600030101010101" pitchFamily="2" charset="-122"/>
              </a:rPr>
              <a:t>=</a:t>
            </a:r>
            <a:r>
              <a:rPr lang="el-GR" altLang="zh-CN" sz="2800" b="1" i="1">
                <a:solidFill>
                  <a:srgbClr val="660066"/>
                </a:solidFill>
                <a:latin typeface="Times New Roman" panose="02020603050405020304" pitchFamily="18" charset="0"/>
                <a:ea typeface="宋体" panose="02010600030101010101" pitchFamily="2" charset="-122"/>
                <a:cs typeface="Times New Roman" panose="02020603050405020304" pitchFamily="18" charset="0"/>
              </a:rPr>
              <a:t>α</a:t>
            </a:r>
            <a:r>
              <a:rPr lang="zh-CN" altLang="en-US" sz="2800" b="1">
                <a:solidFill>
                  <a:srgbClr val="660066"/>
                </a:solidFill>
                <a:latin typeface="Times New Roman" panose="02020603050405020304" pitchFamily="18" charset="0"/>
              </a:rPr>
              <a:t>的</a:t>
            </a:r>
            <a:r>
              <a:rPr lang="zh-CN" altLang="en-US" sz="2800" b="1">
                <a:solidFill>
                  <a:srgbClr val="FF0000"/>
                </a:solidFill>
                <a:effectLst>
                  <a:outerShdw blurRad="38100" dist="38100" dir="2700000" algn="tl">
                    <a:srgbClr val="000000"/>
                  </a:outerShdw>
                </a:effectLst>
                <a:latin typeface="Times New Roman" panose="02020603050405020304" pitchFamily="18" charset="0"/>
              </a:rPr>
              <a:t>无心邻域</a:t>
            </a:r>
            <a:r>
              <a:rPr lang="zh-CN" altLang="en-US" sz="2800" b="1">
                <a:solidFill>
                  <a:srgbClr val="660066"/>
                </a:solidFill>
                <a:latin typeface="Times New Roman" panose="02020603050405020304" pitchFamily="18" charset="0"/>
                <a:ea typeface="宋体" panose="02010600030101010101" pitchFamily="2" charset="-122"/>
              </a:rPr>
              <a:t> </a:t>
            </a:r>
            <a:r>
              <a:rPr lang="en-US" altLang="zh-CN" sz="2800" b="1">
                <a:solidFill>
                  <a:srgbClr val="660066"/>
                </a:solidFill>
                <a:latin typeface="Times New Roman" panose="02020603050405020304" pitchFamily="18" charset="0"/>
                <a:ea typeface="宋体" panose="02010600030101010101" pitchFamily="2" charset="-122"/>
              </a:rPr>
              <a:t>0&lt;</a:t>
            </a:r>
            <a:r>
              <a:rPr lang="en-US" altLang="zh-CN" sz="2800" b="1">
                <a:solidFill>
                  <a:srgbClr val="660066"/>
                </a:solidFill>
                <a:latin typeface="Times New Roman" panose="02020603050405020304" pitchFamily="18" charset="0"/>
                <a:ea typeface="宋体" panose="02010600030101010101" pitchFamily="2" charset="-122"/>
                <a:sym typeface="Symbol" panose="05050102010706020507" pitchFamily="18" charset="2"/>
              </a:rPr>
              <a:t></a:t>
            </a:r>
            <a:r>
              <a:rPr lang="en-US" altLang="zh-CN" sz="2800" b="1" i="1">
                <a:solidFill>
                  <a:srgbClr val="660066"/>
                </a:solidFill>
                <a:latin typeface="Times New Roman" panose="02020603050405020304" pitchFamily="18" charset="0"/>
                <a:ea typeface="宋体" panose="02010600030101010101" pitchFamily="2" charset="-122"/>
              </a:rPr>
              <a:t>z</a:t>
            </a:r>
            <a:r>
              <a:rPr lang="en-US" altLang="zh-CN" sz="2800" b="1">
                <a:solidFill>
                  <a:srgbClr val="660066"/>
                </a:solidFill>
                <a:latin typeface="Times New Roman" panose="02020603050405020304" pitchFamily="18" charset="0"/>
                <a:ea typeface="宋体" panose="02010600030101010101" pitchFamily="2" charset="-122"/>
              </a:rPr>
              <a:t>−</a:t>
            </a:r>
            <a:r>
              <a:rPr lang="el-GR" altLang="zh-CN" sz="2800" b="1" i="1">
                <a:solidFill>
                  <a:srgbClr val="660066"/>
                </a:solidFill>
                <a:latin typeface="Times New Roman" panose="02020603050405020304" pitchFamily="18" charset="0"/>
                <a:ea typeface="宋体" panose="02010600030101010101" pitchFamily="2" charset="-122"/>
                <a:cs typeface="Times New Roman" panose="02020603050405020304" pitchFamily="18" charset="0"/>
              </a:rPr>
              <a:t>α</a:t>
            </a:r>
            <a:r>
              <a:rPr lang="en-US" altLang="zh-CN" sz="2800" b="1" i="1">
                <a:solidFill>
                  <a:srgbClr val="660066"/>
                </a:solidFill>
                <a:latin typeface="Times New Roman" panose="02020603050405020304" pitchFamily="18" charset="0"/>
                <a:ea typeface="宋体" panose="02010600030101010101" pitchFamily="2" charset="-122"/>
              </a:rPr>
              <a:t> </a:t>
            </a:r>
            <a:r>
              <a:rPr lang="en-US" altLang="zh-CN" sz="2800" b="1">
                <a:solidFill>
                  <a:srgbClr val="660066"/>
                </a:solidFill>
                <a:ea typeface="宋体" panose="02010600030101010101" pitchFamily="2" charset="-122"/>
                <a:sym typeface="Symbol" panose="05050102010706020507" pitchFamily="18" charset="2"/>
              </a:rPr>
              <a:t></a:t>
            </a:r>
            <a:r>
              <a:rPr lang="en-US" altLang="zh-CN" sz="2800" b="1">
                <a:solidFill>
                  <a:srgbClr val="660066"/>
                </a:solidFill>
                <a:latin typeface="Times New Roman" panose="02020603050405020304" pitchFamily="18" charset="0"/>
                <a:ea typeface="宋体" panose="02010600030101010101" pitchFamily="2" charset="-122"/>
              </a:rPr>
              <a:t>&lt;</a:t>
            </a:r>
            <a:r>
              <a:rPr lang="en-US" altLang="zh-CN" sz="2800" b="1" i="1">
                <a:solidFill>
                  <a:srgbClr val="660066"/>
                </a:solidFill>
                <a:latin typeface="Times New Roman" panose="02020603050405020304" pitchFamily="18" charset="0"/>
                <a:ea typeface="宋体" panose="02010600030101010101" pitchFamily="2" charset="-122"/>
              </a:rPr>
              <a:t>R</a:t>
            </a:r>
            <a:r>
              <a:rPr lang="zh-CN" altLang="en-US" sz="2800" b="1">
                <a:solidFill>
                  <a:srgbClr val="660066"/>
                </a:solidFill>
                <a:latin typeface="Times New Roman" panose="02020603050405020304" pitchFamily="18" charset="0"/>
              </a:rPr>
              <a:t>内解析，则</a:t>
            </a:r>
            <a:r>
              <a:rPr lang="en-US" altLang="zh-CN" sz="2800" b="1" i="1">
                <a:solidFill>
                  <a:srgbClr val="660066"/>
                </a:solidFill>
                <a:latin typeface="Times New Roman" panose="02020603050405020304" pitchFamily="18" charset="0"/>
                <a:ea typeface="宋体" panose="02010600030101010101" pitchFamily="2" charset="-122"/>
              </a:rPr>
              <a:t>z</a:t>
            </a:r>
            <a:r>
              <a:rPr lang="en-US" altLang="zh-CN" sz="2800" b="1">
                <a:solidFill>
                  <a:srgbClr val="660066"/>
                </a:solidFill>
                <a:latin typeface="Times New Roman" panose="02020603050405020304" pitchFamily="18" charset="0"/>
                <a:ea typeface="宋体" panose="02010600030101010101" pitchFamily="2" charset="-122"/>
              </a:rPr>
              <a:t>=</a:t>
            </a:r>
            <a:r>
              <a:rPr lang="el-GR" altLang="zh-CN" sz="2800" b="1" i="1">
                <a:solidFill>
                  <a:srgbClr val="660066"/>
                </a:solidFill>
                <a:latin typeface="Times New Roman" panose="02020603050405020304" pitchFamily="18" charset="0"/>
                <a:ea typeface="宋体" panose="02010600030101010101" pitchFamily="2" charset="-122"/>
                <a:cs typeface="Times New Roman" panose="02020603050405020304" pitchFamily="18" charset="0"/>
              </a:rPr>
              <a:t>α</a:t>
            </a:r>
            <a:r>
              <a:rPr lang="zh-CN" altLang="en-US" sz="2800" b="1">
                <a:solidFill>
                  <a:srgbClr val="660066"/>
                </a:solidFill>
                <a:latin typeface="Times New Roman" panose="02020603050405020304" pitchFamily="18" charset="0"/>
              </a:rPr>
              <a:t>为</a:t>
            </a:r>
            <a:r>
              <a:rPr lang="en-US" altLang="zh-CN" sz="2800" b="1" i="1">
                <a:solidFill>
                  <a:srgbClr val="660066"/>
                </a:solidFill>
                <a:latin typeface="Times New Roman" panose="02020603050405020304" pitchFamily="18" charset="0"/>
                <a:ea typeface="宋体" panose="02010600030101010101" pitchFamily="2" charset="-122"/>
              </a:rPr>
              <a:t>f</a:t>
            </a:r>
            <a:r>
              <a:rPr lang="en-US" altLang="zh-CN" sz="2800" b="1">
                <a:solidFill>
                  <a:srgbClr val="660066"/>
                </a:solidFill>
                <a:latin typeface="Times New Roman" panose="02020603050405020304" pitchFamily="18" charset="0"/>
                <a:ea typeface="宋体" panose="02010600030101010101" pitchFamily="2" charset="-122"/>
              </a:rPr>
              <a:t>(</a:t>
            </a:r>
            <a:r>
              <a:rPr lang="en-US" altLang="zh-CN" sz="2800" b="1" i="1">
                <a:solidFill>
                  <a:srgbClr val="660066"/>
                </a:solidFill>
                <a:latin typeface="Times New Roman" panose="02020603050405020304" pitchFamily="18" charset="0"/>
                <a:ea typeface="宋体" panose="02010600030101010101" pitchFamily="2" charset="-122"/>
              </a:rPr>
              <a:t>z</a:t>
            </a:r>
            <a:r>
              <a:rPr lang="en-US" altLang="zh-CN" sz="2800" b="1">
                <a:solidFill>
                  <a:srgbClr val="660066"/>
                </a:solidFill>
                <a:latin typeface="Times New Roman" panose="02020603050405020304" pitchFamily="18" charset="0"/>
                <a:ea typeface="宋体" panose="02010600030101010101" pitchFamily="2" charset="-122"/>
              </a:rPr>
              <a:t>)</a:t>
            </a:r>
            <a:r>
              <a:rPr lang="zh-CN" altLang="en-US" sz="2800" b="1">
                <a:solidFill>
                  <a:srgbClr val="660066"/>
                </a:solidFill>
                <a:latin typeface="Times New Roman" panose="02020603050405020304" pitchFamily="18" charset="0"/>
              </a:rPr>
              <a:t>的</a:t>
            </a:r>
            <a:r>
              <a:rPr lang="zh-CN" altLang="en-US" sz="2800" b="1">
                <a:solidFill>
                  <a:srgbClr val="3333FF"/>
                </a:solidFill>
                <a:latin typeface="Times New Roman" panose="02020603050405020304" pitchFamily="18" charset="0"/>
                <a:ea typeface="黑体" panose="02010609060101010101" pitchFamily="49" charset="-122"/>
              </a:rPr>
              <a:t>孤立奇点</a:t>
            </a:r>
            <a:r>
              <a:rPr lang="zh-CN" altLang="en-US" sz="2800" b="1">
                <a:solidFill>
                  <a:srgbClr val="660066"/>
                </a:solidFill>
                <a:latin typeface="Times New Roman" panose="02020603050405020304" pitchFamily="18" charset="0"/>
                <a:ea typeface="宋体" panose="02010600030101010101" pitchFamily="2" charset="-122"/>
              </a:rPr>
              <a:t>。</a:t>
            </a:r>
          </a:p>
        </p:txBody>
      </p:sp>
      <p:sp>
        <p:nvSpPr>
          <p:cNvPr id="72709" name="Text Box 5">
            <a:extLst>
              <a:ext uri="{FF2B5EF4-FFF2-40B4-BE49-F238E27FC236}">
                <a16:creationId xmlns:a16="http://schemas.microsoft.com/office/drawing/2014/main" id="{CA69D7F9-D896-453E-9143-8BC358C1F5D0}"/>
              </a:ext>
            </a:extLst>
          </p:cNvPr>
          <p:cNvSpPr txBox="1">
            <a:spLocks noChangeArrowheads="1"/>
          </p:cNvSpPr>
          <p:nvPr/>
        </p:nvSpPr>
        <p:spPr bwMode="auto">
          <a:xfrm>
            <a:off x="684213" y="5013325"/>
            <a:ext cx="8066087" cy="11176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en-US" altLang="zh-CN" sz="2800" b="1"/>
              <a:t>       </a:t>
            </a:r>
            <a:r>
              <a:rPr lang="zh-CN" altLang="en-US" sz="2800" b="1"/>
              <a:t>含孤立奇点的区域，可将其每个奇点的有限小邻域挖掉，使原区域变为复通区域</a:t>
            </a:r>
          </a:p>
        </p:txBody>
      </p:sp>
      <p:sp>
        <p:nvSpPr>
          <p:cNvPr id="72710" name="Text Box 6">
            <a:extLst>
              <a:ext uri="{FF2B5EF4-FFF2-40B4-BE49-F238E27FC236}">
                <a16:creationId xmlns:a16="http://schemas.microsoft.com/office/drawing/2014/main" id="{45C3E92D-5AF9-43F6-A220-9925A6A12DA9}"/>
              </a:ext>
            </a:extLst>
          </p:cNvPr>
          <p:cNvSpPr txBox="1">
            <a:spLocks noChangeArrowheads="1"/>
          </p:cNvSpPr>
          <p:nvPr/>
        </p:nvSpPr>
        <p:spPr bwMode="auto">
          <a:xfrm>
            <a:off x="395288" y="476250"/>
            <a:ext cx="4535487" cy="5191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3333FF"/>
                </a:solidFill>
                <a:effectLst>
                  <a:outerShdw blurRad="38100" dist="38100" dir="2700000" algn="tl">
                    <a:srgbClr val="000000"/>
                  </a:outerShdw>
                </a:effectLst>
                <a:latin typeface="宋体" panose="02010600030101010101" pitchFamily="2" charset="-122"/>
                <a:ea typeface="黑体" panose="02010609060101010101" pitchFamily="49" charset="-122"/>
              </a:rPr>
              <a:t>（二）复</a:t>
            </a:r>
            <a:r>
              <a:rPr lang="zh-CN" altLang="en-US" sz="2800">
                <a:solidFill>
                  <a:srgbClr val="3333FF"/>
                </a:solidFill>
                <a:effectLst>
                  <a:outerShdw blurRad="38100" dist="38100" dir="2700000" algn="tl">
                    <a:srgbClr val="000000"/>
                  </a:outerShdw>
                </a:effectLst>
                <a:ea typeface="黑体" panose="02010609060101010101" pitchFamily="49" charset="-122"/>
              </a:rPr>
              <a:t>通区域</a:t>
            </a:r>
            <a:r>
              <a:rPr lang="zh-CN" altLang="en-US" sz="2800" b="1">
                <a:solidFill>
                  <a:srgbClr val="3333FF"/>
                </a:solidFill>
                <a:effectLst>
                  <a:outerShdw blurRad="38100" dist="38100" dir="2700000" algn="tl">
                    <a:srgbClr val="000000"/>
                  </a:outerShdw>
                </a:effectLst>
                <a:ea typeface="黑体" panose="02010609060101010101" pitchFamily="49" charset="-122"/>
              </a:rPr>
              <a:t>柯西定理</a:t>
            </a:r>
          </a:p>
        </p:txBody>
      </p:sp>
      <p:sp>
        <p:nvSpPr>
          <p:cNvPr id="72711" name="Text Box 7">
            <a:extLst>
              <a:ext uri="{FF2B5EF4-FFF2-40B4-BE49-F238E27FC236}">
                <a16:creationId xmlns:a16="http://schemas.microsoft.com/office/drawing/2014/main" id="{63137BC7-6766-4C00-B190-590D8DCA9CA7}"/>
              </a:ext>
            </a:extLst>
          </p:cNvPr>
          <p:cNvSpPr txBox="1">
            <a:spLocks noChangeArrowheads="1"/>
          </p:cNvSpPr>
          <p:nvPr/>
        </p:nvSpPr>
        <p:spPr bwMode="auto">
          <a:xfrm>
            <a:off x="684213" y="1196975"/>
            <a:ext cx="84597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人们常常遇到所研究的函数在区域上并非处处解析，</a:t>
            </a:r>
          </a:p>
        </p:txBody>
      </p:sp>
      <p:grpSp>
        <p:nvGrpSpPr>
          <p:cNvPr id="72723" name="Group 19">
            <a:extLst>
              <a:ext uri="{FF2B5EF4-FFF2-40B4-BE49-F238E27FC236}">
                <a16:creationId xmlns:a16="http://schemas.microsoft.com/office/drawing/2014/main" id="{9BFEC0F5-919E-415F-8DA5-402A61424D00}"/>
              </a:ext>
            </a:extLst>
          </p:cNvPr>
          <p:cNvGrpSpPr>
            <a:grpSpLocks/>
          </p:cNvGrpSpPr>
          <p:nvPr/>
        </p:nvGrpSpPr>
        <p:grpSpPr bwMode="auto">
          <a:xfrm>
            <a:off x="5940425" y="2636838"/>
            <a:ext cx="2971800" cy="2133600"/>
            <a:chOff x="3334" y="981"/>
            <a:chExt cx="1872" cy="1344"/>
          </a:xfrm>
        </p:grpSpPr>
        <p:sp>
          <p:nvSpPr>
            <p:cNvPr id="72713" name="Rectangle 9" descr="浅色上对角线">
              <a:extLst>
                <a:ext uri="{FF2B5EF4-FFF2-40B4-BE49-F238E27FC236}">
                  <a16:creationId xmlns:a16="http://schemas.microsoft.com/office/drawing/2014/main" id="{576268DF-0628-428E-B630-AC2B303C2B59}"/>
                </a:ext>
              </a:extLst>
            </p:cNvPr>
            <p:cNvSpPr>
              <a:spLocks noChangeArrowheads="1"/>
            </p:cNvSpPr>
            <p:nvPr/>
          </p:nvSpPr>
          <p:spPr bwMode="auto">
            <a:xfrm>
              <a:off x="3334" y="981"/>
              <a:ext cx="1872" cy="1344"/>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660033"/>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2714" name="Freeform 10">
              <a:extLst>
                <a:ext uri="{FF2B5EF4-FFF2-40B4-BE49-F238E27FC236}">
                  <a16:creationId xmlns:a16="http://schemas.microsoft.com/office/drawing/2014/main" id="{915E909E-F548-4CFD-A508-E0F1989F2806}"/>
                </a:ext>
              </a:extLst>
            </p:cNvPr>
            <p:cNvSpPr>
              <a:spLocks/>
            </p:cNvSpPr>
            <p:nvPr/>
          </p:nvSpPr>
          <p:spPr bwMode="auto">
            <a:xfrm>
              <a:off x="3518" y="1141"/>
              <a:ext cx="1616" cy="1120"/>
            </a:xfrm>
            <a:custGeom>
              <a:avLst/>
              <a:gdLst>
                <a:gd name="T0" fmla="*/ 8 w 1616"/>
                <a:gd name="T1" fmla="*/ 512 h 1120"/>
                <a:gd name="T2" fmla="*/ 248 w 1616"/>
                <a:gd name="T3" fmla="*/ 80 h 1120"/>
                <a:gd name="T4" fmla="*/ 584 w 1616"/>
                <a:gd name="T5" fmla="*/ 32 h 1120"/>
                <a:gd name="T6" fmla="*/ 1160 w 1616"/>
                <a:gd name="T7" fmla="*/ 80 h 1120"/>
                <a:gd name="T8" fmla="*/ 1544 w 1616"/>
                <a:gd name="T9" fmla="*/ 272 h 1120"/>
                <a:gd name="T10" fmla="*/ 1592 w 1616"/>
                <a:gd name="T11" fmla="*/ 608 h 1120"/>
                <a:gd name="T12" fmla="*/ 1496 w 1616"/>
                <a:gd name="T13" fmla="*/ 944 h 1120"/>
                <a:gd name="T14" fmla="*/ 1064 w 1616"/>
                <a:gd name="T15" fmla="*/ 1088 h 1120"/>
                <a:gd name="T16" fmla="*/ 824 w 1616"/>
                <a:gd name="T17" fmla="*/ 752 h 1120"/>
                <a:gd name="T18" fmla="*/ 296 w 1616"/>
                <a:gd name="T19" fmla="*/ 800 h 1120"/>
                <a:gd name="T20" fmla="*/ 8 w 1616"/>
                <a:gd name="T21" fmla="*/ 512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6" h="1120">
                  <a:moveTo>
                    <a:pt x="8" y="512"/>
                  </a:moveTo>
                  <a:cubicBezTo>
                    <a:pt x="0" y="392"/>
                    <a:pt x="152" y="160"/>
                    <a:pt x="248" y="80"/>
                  </a:cubicBezTo>
                  <a:cubicBezTo>
                    <a:pt x="344" y="0"/>
                    <a:pt x="432" y="32"/>
                    <a:pt x="584" y="32"/>
                  </a:cubicBezTo>
                  <a:cubicBezTo>
                    <a:pt x="736" y="32"/>
                    <a:pt x="1000" y="40"/>
                    <a:pt x="1160" y="80"/>
                  </a:cubicBezTo>
                  <a:cubicBezTo>
                    <a:pt x="1320" y="120"/>
                    <a:pt x="1472" y="184"/>
                    <a:pt x="1544" y="272"/>
                  </a:cubicBezTo>
                  <a:cubicBezTo>
                    <a:pt x="1616" y="360"/>
                    <a:pt x="1600" y="496"/>
                    <a:pt x="1592" y="608"/>
                  </a:cubicBezTo>
                  <a:cubicBezTo>
                    <a:pt x="1584" y="720"/>
                    <a:pt x="1584" y="864"/>
                    <a:pt x="1496" y="944"/>
                  </a:cubicBezTo>
                  <a:cubicBezTo>
                    <a:pt x="1408" y="1024"/>
                    <a:pt x="1176" y="1120"/>
                    <a:pt x="1064" y="1088"/>
                  </a:cubicBezTo>
                  <a:cubicBezTo>
                    <a:pt x="952" y="1056"/>
                    <a:pt x="952" y="800"/>
                    <a:pt x="824" y="752"/>
                  </a:cubicBezTo>
                  <a:cubicBezTo>
                    <a:pt x="696" y="704"/>
                    <a:pt x="432" y="848"/>
                    <a:pt x="296" y="800"/>
                  </a:cubicBezTo>
                  <a:cubicBezTo>
                    <a:pt x="160" y="752"/>
                    <a:pt x="16" y="632"/>
                    <a:pt x="8" y="512"/>
                  </a:cubicBezTo>
                  <a:close/>
                </a:path>
              </a:pathLst>
            </a:custGeom>
            <a:noFill/>
            <a:ln w="28575" cap="flat" cmpd="sng">
              <a:solidFill>
                <a:srgbClr val="660033"/>
              </a:solidFill>
              <a:prstDash val="solid"/>
              <a:round/>
              <a:headEnd type="none" w="med" len="med"/>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72716" name="Object 12">
              <a:extLst>
                <a:ext uri="{FF2B5EF4-FFF2-40B4-BE49-F238E27FC236}">
                  <a16:creationId xmlns:a16="http://schemas.microsoft.com/office/drawing/2014/main" id="{0536D863-E76E-414C-BE3C-EDD055756013}"/>
                </a:ext>
              </a:extLst>
            </p:cNvPr>
            <p:cNvGraphicFramePr>
              <a:graphicFrameLocks noChangeAspect="1"/>
            </p:cNvGraphicFramePr>
            <p:nvPr/>
          </p:nvGraphicFramePr>
          <p:xfrm>
            <a:off x="4899" y="1455"/>
            <a:ext cx="170" cy="157"/>
          </p:xfrm>
          <a:graphic>
            <a:graphicData uri="http://schemas.openxmlformats.org/presentationml/2006/ole">
              <mc:AlternateContent xmlns:mc="http://schemas.openxmlformats.org/markup-compatibility/2006">
                <mc:Choice xmlns:v="urn:schemas-microsoft-com:vml" Requires="v">
                  <p:oleObj spid="_x0000_s72724" name="Equation" r:id="rId3" imgW="342720" imgH="317160" progId="Equation.DSMT4">
                    <p:embed/>
                  </p:oleObj>
                </mc:Choice>
                <mc:Fallback>
                  <p:oleObj name="Equation" r:id="rId3" imgW="342720" imgH="31716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9" y="1455"/>
                          <a:ext cx="170"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7" name="Object 13">
              <a:extLst>
                <a:ext uri="{FF2B5EF4-FFF2-40B4-BE49-F238E27FC236}">
                  <a16:creationId xmlns:a16="http://schemas.microsoft.com/office/drawing/2014/main" id="{245A72D7-B1BA-41B6-857E-B332762CD806}"/>
                </a:ext>
              </a:extLst>
            </p:cNvPr>
            <p:cNvGraphicFramePr>
              <a:graphicFrameLocks noChangeAspect="1"/>
            </p:cNvGraphicFramePr>
            <p:nvPr/>
          </p:nvGraphicFramePr>
          <p:xfrm>
            <a:off x="4029" y="1455"/>
            <a:ext cx="340" cy="144"/>
          </p:xfrm>
          <a:graphic>
            <a:graphicData uri="http://schemas.openxmlformats.org/presentationml/2006/ole">
              <mc:AlternateContent xmlns:mc="http://schemas.openxmlformats.org/markup-compatibility/2006">
                <mc:Choice xmlns:v="urn:schemas-microsoft-com:vml" Requires="v">
                  <p:oleObj spid="_x0000_s72725" name="Equation" r:id="rId5" imgW="812520" imgH="342720" progId="Equation.DSMT4">
                    <p:embed/>
                  </p:oleObj>
                </mc:Choice>
                <mc:Fallback>
                  <p:oleObj name="Equation" r:id="rId5" imgW="812520" imgH="34272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29" y="1455"/>
                          <a:ext cx="340"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8" name="Freeform 14">
              <a:extLst>
                <a:ext uri="{FF2B5EF4-FFF2-40B4-BE49-F238E27FC236}">
                  <a16:creationId xmlns:a16="http://schemas.microsoft.com/office/drawing/2014/main" id="{AC949126-8C7F-4BAE-A30D-028186CD264E}"/>
                </a:ext>
              </a:extLst>
            </p:cNvPr>
            <p:cNvSpPr>
              <a:spLocks/>
            </p:cNvSpPr>
            <p:nvPr/>
          </p:nvSpPr>
          <p:spPr bwMode="auto">
            <a:xfrm>
              <a:off x="3942" y="1261"/>
              <a:ext cx="670" cy="587"/>
            </a:xfrm>
            <a:custGeom>
              <a:avLst/>
              <a:gdLst>
                <a:gd name="T0" fmla="*/ 117 w 670"/>
                <a:gd name="T1" fmla="*/ 40 h 587"/>
                <a:gd name="T2" fmla="*/ 26 w 670"/>
                <a:gd name="T3" fmla="*/ 92 h 587"/>
                <a:gd name="T4" fmla="*/ 0 w 670"/>
                <a:gd name="T5" fmla="*/ 170 h 587"/>
                <a:gd name="T6" fmla="*/ 13 w 670"/>
                <a:gd name="T7" fmla="*/ 367 h 587"/>
                <a:gd name="T8" fmla="*/ 26 w 670"/>
                <a:gd name="T9" fmla="*/ 406 h 587"/>
                <a:gd name="T10" fmla="*/ 104 w 670"/>
                <a:gd name="T11" fmla="*/ 432 h 587"/>
                <a:gd name="T12" fmla="*/ 144 w 670"/>
                <a:gd name="T13" fmla="*/ 445 h 587"/>
                <a:gd name="T14" fmla="*/ 235 w 670"/>
                <a:gd name="T15" fmla="*/ 537 h 587"/>
                <a:gd name="T16" fmla="*/ 314 w 670"/>
                <a:gd name="T17" fmla="*/ 563 h 587"/>
                <a:gd name="T18" fmla="*/ 615 w 670"/>
                <a:gd name="T19" fmla="*/ 498 h 587"/>
                <a:gd name="T20" fmla="*/ 628 w 670"/>
                <a:gd name="T21" fmla="*/ 118 h 587"/>
                <a:gd name="T22" fmla="*/ 615 w 670"/>
                <a:gd name="T23" fmla="*/ 79 h 587"/>
                <a:gd name="T24" fmla="*/ 484 w 670"/>
                <a:gd name="T25" fmla="*/ 26 h 587"/>
                <a:gd name="T26" fmla="*/ 405 w 670"/>
                <a:gd name="T27" fmla="*/ 0 h 587"/>
                <a:gd name="T28" fmla="*/ 196 w 670"/>
                <a:gd name="T29" fmla="*/ 13 h 587"/>
                <a:gd name="T30" fmla="*/ 117 w 670"/>
                <a:gd name="T31" fmla="*/ 4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0" h="587">
                  <a:moveTo>
                    <a:pt x="117" y="40"/>
                  </a:moveTo>
                  <a:cubicBezTo>
                    <a:pt x="56" y="52"/>
                    <a:pt x="50" y="37"/>
                    <a:pt x="26" y="92"/>
                  </a:cubicBezTo>
                  <a:cubicBezTo>
                    <a:pt x="15" y="117"/>
                    <a:pt x="0" y="170"/>
                    <a:pt x="0" y="170"/>
                  </a:cubicBezTo>
                  <a:cubicBezTo>
                    <a:pt x="4" y="236"/>
                    <a:pt x="6" y="302"/>
                    <a:pt x="13" y="367"/>
                  </a:cubicBezTo>
                  <a:cubicBezTo>
                    <a:pt x="15" y="381"/>
                    <a:pt x="15" y="398"/>
                    <a:pt x="26" y="406"/>
                  </a:cubicBezTo>
                  <a:cubicBezTo>
                    <a:pt x="48" y="422"/>
                    <a:pt x="78" y="423"/>
                    <a:pt x="104" y="432"/>
                  </a:cubicBezTo>
                  <a:cubicBezTo>
                    <a:pt x="117" y="436"/>
                    <a:pt x="144" y="445"/>
                    <a:pt x="144" y="445"/>
                  </a:cubicBezTo>
                  <a:cubicBezTo>
                    <a:pt x="175" y="477"/>
                    <a:pt x="192" y="518"/>
                    <a:pt x="235" y="537"/>
                  </a:cubicBezTo>
                  <a:cubicBezTo>
                    <a:pt x="260" y="548"/>
                    <a:pt x="314" y="563"/>
                    <a:pt x="314" y="563"/>
                  </a:cubicBezTo>
                  <a:cubicBezTo>
                    <a:pt x="464" y="554"/>
                    <a:pt x="526" y="587"/>
                    <a:pt x="615" y="498"/>
                  </a:cubicBezTo>
                  <a:cubicBezTo>
                    <a:pt x="670" y="331"/>
                    <a:pt x="651" y="420"/>
                    <a:pt x="628" y="118"/>
                  </a:cubicBezTo>
                  <a:cubicBezTo>
                    <a:pt x="627" y="104"/>
                    <a:pt x="624" y="90"/>
                    <a:pt x="615" y="79"/>
                  </a:cubicBezTo>
                  <a:cubicBezTo>
                    <a:pt x="587" y="44"/>
                    <a:pt x="523" y="38"/>
                    <a:pt x="484" y="26"/>
                  </a:cubicBezTo>
                  <a:cubicBezTo>
                    <a:pt x="457" y="18"/>
                    <a:pt x="405" y="0"/>
                    <a:pt x="405" y="0"/>
                  </a:cubicBezTo>
                  <a:cubicBezTo>
                    <a:pt x="335" y="4"/>
                    <a:pt x="265" y="6"/>
                    <a:pt x="196" y="13"/>
                  </a:cubicBezTo>
                  <a:cubicBezTo>
                    <a:pt x="168" y="16"/>
                    <a:pt x="89" y="40"/>
                    <a:pt x="117" y="40"/>
                  </a:cubicBezTo>
                  <a:close/>
                </a:path>
              </a:pathLst>
            </a:custGeom>
            <a:noFill/>
            <a:ln w="19050" cap="flat" cmpd="sng">
              <a:solidFill>
                <a:schemeClr val="accent2"/>
              </a:solidFill>
              <a:prstDash val="solid"/>
              <a:round/>
              <a:headEnd type="none"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72719" name="Line 15">
              <a:extLst>
                <a:ext uri="{FF2B5EF4-FFF2-40B4-BE49-F238E27FC236}">
                  <a16:creationId xmlns:a16="http://schemas.microsoft.com/office/drawing/2014/main" id="{7AEFA2D1-5FDD-4CAF-9E98-38E16278175F}"/>
                </a:ext>
              </a:extLst>
            </p:cNvPr>
            <p:cNvSpPr>
              <a:spLocks noChangeShapeType="1"/>
            </p:cNvSpPr>
            <p:nvPr/>
          </p:nvSpPr>
          <p:spPr bwMode="auto">
            <a:xfrm>
              <a:off x="3933" y="1414"/>
              <a:ext cx="0" cy="96"/>
            </a:xfrm>
            <a:prstGeom prst="line">
              <a:avLst/>
            </a:prstGeom>
            <a:noFill/>
            <a:ln w="9525">
              <a:solidFill>
                <a:schemeClr val="accent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72720" name="Object 16">
              <a:extLst>
                <a:ext uri="{FF2B5EF4-FFF2-40B4-BE49-F238E27FC236}">
                  <a16:creationId xmlns:a16="http://schemas.microsoft.com/office/drawing/2014/main" id="{CFFF199C-A03D-4937-9DFE-AEF9FF426910}"/>
                </a:ext>
              </a:extLst>
            </p:cNvPr>
            <p:cNvGraphicFramePr>
              <a:graphicFrameLocks noChangeAspect="1"/>
            </p:cNvGraphicFramePr>
            <p:nvPr/>
          </p:nvGraphicFramePr>
          <p:xfrm>
            <a:off x="3823" y="1555"/>
            <a:ext cx="80" cy="158"/>
          </p:xfrm>
          <a:graphic>
            <a:graphicData uri="http://schemas.openxmlformats.org/presentationml/2006/ole">
              <mc:AlternateContent xmlns:mc="http://schemas.openxmlformats.org/markup-compatibility/2006">
                <mc:Choice xmlns:v="urn:schemas-microsoft-com:vml" Requires="v">
                  <p:oleObj spid="_x0000_s72726" name="Equation" r:id="rId7" imgW="164880" imgH="330120" progId="Equation.DSMT4">
                    <p:embed/>
                  </p:oleObj>
                </mc:Choice>
                <mc:Fallback>
                  <p:oleObj name="Equation" r:id="rId7" imgW="164880" imgH="330120"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23" y="1555"/>
                          <a:ext cx="80"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711"/>
                                        </p:tgtEl>
                                        <p:attrNameLst>
                                          <p:attrName>style.visibility</p:attrName>
                                        </p:attrNameLst>
                                      </p:cBhvr>
                                      <p:to>
                                        <p:strVal val="visible"/>
                                      </p:to>
                                    </p:set>
                                    <p:animEffect transition="in" filter="wipe(left)">
                                      <p:cBhvr>
                                        <p:cTn id="7" dur="2000"/>
                                        <p:tgtEl>
                                          <p:spTgt spid="727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707"/>
                                        </p:tgtEl>
                                        <p:attrNameLst>
                                          <p:attrName>style.visibility</p:attrName>
                                        </p:attrNameLst>
                                      </p:cBhvr>
                                      <p:to>
                                        <p:strVal val="visible"/>
                                      </p:to>
                                    </p:set>
                                    <p:animEffect transition="in" filter="wipe(left)">
                                      <p:cBhvr>
                                        <p:cTn id="12" dur="2000"/>
                                        <p:tgtEl>
                                          <p:spTgt spid="727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72723"/>
                                        </p:tgtEl>
                                        <p:attrNameLst>
                                          <p:attrName>style.visibility</p:attrName>
                                        </p:attrNameLst>
                                      </p:cBhvr>
                                      <p:to>
                                        <p:strVal val="visible"/>
                                      </p:to>
                                    </p:set>
                                    <p:anim calcmode="lin" valueType="num">
                                      <p:cBhvr additive="base">
                                        <p:cTn id="17" dur="500" fill="hold"/>
                                        <p:tgtEl>
                                          <p:spTgt spid="72723"/>
                                        </p:tgtEl>
                                        <p:attrNameLst>
                                          <p:attrName>ppt_x</p:attrName>
                                        </p:attrNameLst>
                                      </p:cBhvr>
                                      <p:tavLst>
                                        <p:tav tm="0">
                                          <p:val>
                                            <p:strVal val="#ppt_x"/>
                                          </p:val>
                                        </p:tav>
                                        <p:tav tm="100000">
                                          <p:val>
                                            <p:strVal val="#ppt_x"/>
                                          </p:val>
                                        </p:tav>
                                      </p:tavLst>
                                    </p:anim>
                                    <p:anim calcmode="lin" valueType="num">
                                      <p:cBhvr additive="base">
                                        <p:cTn id="18" dur="500" fill="hold"/>
                                        <p:tgtEl>
                                          <p:spTgt spid="72723"/>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2708"/>
                                        </p:tgtEl>
                                        <p:attrNameLst>
                                          <p:attrName>style.visibility</p:attrName>
                                        </p:attrNameLst>
                                      </p:cBhvr>
                                      <p:to>
                                        <p:strVal val="visible"/>
                                      </p:to>
                                    </p:set>
                                    <p:animEffect transition="in" filter="wipe(left)">
                                      <p:cBhvr>
                                        <p:cTn id="23" dur="2000"/>
                                        <p:tgtEl>
                                          <p:spTgt spid="7270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2709"/>
                                        </p:tgtEl>
                                        <p:attrNameLst>
                                          <p:attrName>style.visibility</p:attrName>
                                        </p:attrNameLst>
                                      </p:cBhvr>
                                      <p:to>
                                        <p:strVal val="visible"/>
                                      </p:to>
                                    </p:set>
                                    <p:animEffect transition="in" filter="wipe(left)">
                                      <p:cBhvr>
                                        <p:cTn id="28" dur="2000"/>
                                        <p:tgtEl>
                                          <p:spTgt spid="7270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72715"/>
                                        </p:tgtEl>
                                        <p:attrNameLst>
                                          <p:attrName>style.visibility</p:attrName>
                                        </p:attrNameLst>
                                      </p:cBhvr>
                                      <p:to>
                                        <p:strVal val="visible"/>
                                      </p:to>
                                    </p:set>
                                    <p:anim calcmode="lin" valueType="num">
                                      <p:cBhvr additive="base">
                                        <p:cTn id="33" dur="500" fill="hold"/>
                                        <p:tgtEl>
                                          <p:spTgt spid="72715"/>
                                        </p:tgtEl>
                                        <p:attrNameLst>
                                          <p:attrName>ppt_x</p:attrName>
                                        </p:attrNameLst>
                                      </p:cBhvr>
                                      <p:tavLst>
                                        <p:tav tm="0">
                                          <p:val>
                                            <p:strVal val="#ppt_x"/>
                                          </p:val>
                                        </p:tav>
                                        <p:tav tm="100000">
                                          <p:val>
                                            <p:strVal val="#ppt_x"/>
                                          </p:val>
                                        </p:tav>
                                      </p:tavLst>
                                    </p:anim>
                                    <p:anim calcmode="lin" valueType="num">
                                      <p:cBhvr additive="base">
                                        <p:cTn id="34" dur="500" fill="hold"/>
                                        <p:tgtEl>
                                          <p:spTgt spid="727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p:bldP spid="72708" grpId="0" animBg="1"/>
      <p:bldP spid="72709" grpId="0"/>
      <p:bldP spid="727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3">
            <a:extLst>
              <a:ext uri="{FF2B5EF4-FFF2-40B4-BE49-F238E27FC236}">
                <a16:creationId xmlns:a16="http://schemas.microsoft.com/office/drawing/2014/main" id="{99D4CD01-236A-4357-819F-67D9CD54DEFC}"/>
              </a:ext>
            </a:extLst>
          </p:cNvPr>
          <p:cNvSpPr>
            <a:spLocks noGrp="1"/>
          </p:cNvSpPr>
          <p:nvPr>
            <p:ph type="sldNum" sz="quarter" idx="12"/>
          </p:nvPr>
        </p:nvSpPr>
        <p:spPr/>
        <p:txBody>
          <a:bodyPr/>
          <a:lstStyle/>
          <a:p>
            <a:fld id="{39EC927D-EADA-48A6-8275-D44F0909B62B}" type="slidenum">
              <a:rPr lang="en-US" altLang="zh-CN"/>
              <a:pPr/>
              <a:t>21</a:t>
            </a:fld>
            <a:endParaRPr lang="en-US" altLang="zh-CN"/>
          </a:p>
        </p:txBody>
      </p:sp>
      <p:sp>
        <p:nvSpPr>
          <p:cNvPr id="16388" name="Freeform 4">
            <a:extLst>
              <a:ext uri="{FF2B5EF4-FFF2-40B4-BE49-F238E27FC236}">
                <a16:creationId xmlns:a16="http://schemas.microsoft.com/office/drawing/2014/main" id="{18A737E4-1A48-435C-846E-57480CF0D721}"/>
              </a:ext>
            </a:extLst>
          </p:cNvPr>
          <p:cNvSpPr>
            <a:spLocks/>
          </p:cNvSpPr>
          <p:nvPr/>
        </p:nvSpPr>
        <p:spPr bwMode="auto">
          <a:xfrm>
            <a:off x="493713" y="633413"/>
            <a:ext cx="1901825" cy="1546225"/>
          </a:xfrm>
          <a:custGeom>
            <a:avLst/>
            <a:gdLst>
              <a:gd name="T0" fmla="*/ 91 w 1198"/>
              <a:gd name="T1" fmla="*/ 444 h 974"/>
              <a:gd name="T2" fmla="*/ 0 w 1198"/>
              <a:gd name="T3" fmla="*/ 362 h 974"/>
              <a:gd name="T4" fmla="*/ 36 w 1198"/>
              <a:gd name="T5" fmla="*/ 216 h 974"/>
              <a:gd name="T6" fmla="*/ 146 w 1198"/>
              <a:gd name="T7" fmla="*/ 88 h 974"/>
              <a:gd name="T8" fmla="*/ 503 w 1198"/>
              <a:gd name="T9" fmla="*/ 14 h 974"/>
              <a:gd name="T10" fmla="*/ 567 w 1198"/>
              <a:gd name="T11" fmla="*/ 24 h 974"/>
              <a:gd name="T12" fmla="*/ 667 w 1198"/>
              <a:gd name="T13" fmla="*/ 33 h 974"/>
              <a:gd name="T14" fmla="*/ 850 w 1198"/>
              <a:gd name="T15" fmla="*/ 97 h 974"/>
              <a:gd name="T16" fmla="*/ 914 w 1198"/>
              <a:gd name="T17" fmla="*/ 133 h 974"/>
              <a:gd name="T18" fmla="*/ 1006 w 1198"/>
              <a:gd name="T19" fmla="*/ 225 h 974"/>
              <a:gd name="T20" fmla="*/ 1070 w 1198"/>
              <a:gd name="T21" fmla="*/ 289 h 974"/>
              <a:gd name="T22" fmla="*/ 1097 w 1198"/>
              <a:gd name="T23" fmla="*/ 316 h 974"/>
              <a:gd name="T24" fmla="*/ 1152 w 1198"/>
              <a:gd name="T25" fmla="*/ 398 h 974"/>
              <a:gd name="T26" fmla="*/ 1198 w 1198"/>
              <a:gd name="T27" fmla="*/ 563 h 974"/>
              <a:gd name="T28" fmla="*/ 1152 w 1198"/>
              <a:gd name="T29" fmla="*/ 792 h 974"/>
              <a:gd name="T30" fmla="*/ 1060 w 1198"/>
              <a:gd name="T31" fmla="*/ 874 h 974"/>
              <a:gd name="T32" fmla="*/ 896 w 1198"/>
              <a:gd name="T33" fmla="*/ 947 h 974"/>
              <a:gd name="T34" fmla="*/ 841 w 1198"/>
              <a:gd name="T35" fmla="*/ 965 h 974"/>
              <a:gd name="T36" fmla="*/ 814 w 1198"/>
              <a:gd name="T37" fmla="*/ 974 h 974"/>
              <a:gd name="T38" fmla="*/ 594 w 1198"/>
              <a:gd name="T39" fmla="*/ 965 h 974"/>
              <a:gd name="T40" fmla="*/ 420 w 1198"/>
              <a:gd name="T41" fmla="*/ 929 h 974"/>
              <a:gd name="T42" fmla="*/ 375 w 1198"/>
              <a:gd name="T43" fmla="*/ 901 h 974"/>
              <a:gd name="T44" fmla="*/ 347 w 1198"/>
              <a:gd name="T45" fmla="*/ 892 h 974"/>
              <a:gd name="T46" fmla="*/ 311 w 1198"/>
              <a:gd name="T47" fmla="*/ 874 h 974"/>
              <a:gd name="T48" fmla="*/ 247 w 1198"/>
              <a:gd name="T49" fmla="*/ 810 h 974"/>
              <a:gd name="T50" fmla="*/ 201 w 1198"/>
              <a:gd name="T51" fmla="*/ 764 h 974"/>
              <a:gd name="T52" fmla="*/ 164 w 1198"/>
              <a:gd name="T53" fmla="*/ 691 h 974"/>
              <a:gd name="T54" fmla="*/ 174 w 1198"/>
              <a:gd name="T55" fmla="*/ 508 h 974"/>
              <a:gd name="T56" fmla="*/ 146 w 1198"/>
              <a:gd name="T57" fmla="*/ 462 h 974"/>
              <a:gd name="T58" fmla="*/ 91 w 1198"/>
              <a:gd name="T59" fmla="*/ 444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98" h="974">
                <a:moveTo>
                  <a:pt x="91" y="444"/>
                </a:moveTo>
                <a:cubicBezTo>
                  <a:pt x="43" y="413"/>
                  <a:pt x="30" y="406"/>
                  <a:pt x="0" y="362"/>
                </a:cubicBezTo>
                <a:cubicBezTo>
                  <a:pt x="10" y="273"/>
                  <a:pt x="5" y="284"/>
                  <a:pt x="36" y="216"/>
                </a:cubicBezTo>
                <a:cubicBezTo>
                  <a:pt x="64" y="155"/>
                  <a:pt x="75" y="112"/>
                  <a:pt x="146" y="88"/>
                </a:cubicBezTo>
                <a:cubicBezTo>
                  <a:pt x="229" y="0"/>
                  <a:pt x="399" y="19"/>
                  <a:pt x="503" y="14"/>
                </a:cubicBezTo>
                <a:cubicBezTo>
                  <a:pt x="524" y="17"/>
                  <a:pt x="546" y="22"/>
                  <a:pt x="567" y="24"/>
                </a:cubicBezTo>
                <a:cubicBezTo>
                  <a:pt x="600" y="28"/>
                  <a:pt x="634" y="28"/>
                  <a:pt x="667" y="33"/>
                </a:cubicBezTo>
                <a:cubicBezTo>
                  <a:pt x="733" y="42"/>
                  <a:pt x="785" y="84"/>
                  <a:pt x="850" y="97"/>
                </a:cubicBezTo>
                <a:cubicBezTo>
                  <a:pt x="871" y="110"/>
                  <a:pt x="894" y="119"/>
                  <a:pt x="914" y="133"/>
                </a:cubicBezTo>
                <a:cubicBezTo>
                  <a:pt x="948" y="157"/>
                  <a:pt x="976" y="195"/>
                  <a:pt x="1006" y="225"/>
                </a:cubicBezTo>
                <a:cubicBezTo>
                  <a:pt x="1027" y="246"/>
                  <a:pt x="1049" y="268"/>
                  <a:pt x="1070" y="289"/>
                </a:cubicBezTo>
                <a:cubicBezTo>
                  <a:pt x="1079" y="298"/>
                  <a:pt x="1097" y="316"/>
                  <a:pt x="1097" y="316"/>
                </a:cubicBezTo>
                <a:cubicBezTo>
                  <a:pt x="1113" y="350"/>
                  <a:pt x="1134" y="366"/>
                  <a:pt x="1152" y="398"/>
                </a:cubicBezTo>
                <a:cubicBezTo>
                  <a:pt x="1181" y="450"/>
                  <a:pt x="1189" y="505"/>
                  <a:pt x="1198" y="563"/>
                </a:cubicBezTo>
                <a:cubicBezTo>
                  <a:pt x="1191" y="629"/>
                  <a:pt x="1196" y="734"/>
                  <a:pt x="1152" y="792"/>
                </a:cubicBezTo>
                <a:cubicBezTo>
                  <a:pt x="1130" y="822"/>
                  <a:pt x="1090" y="852"/>
                  <a:pt x="1060" y="874"/>
                </a:cubicBezTo>
                <a:cubicBezTo>
                  <a:pt x="1007" y="913"/>
                  <a:pt x="959" y="930"/>
                  <a:pt x="896" y="947"/>
                </a:cubicBezTo>
                <a:cubicBezTo>
                  <a:pt x="877" y="952"/>
                  <a:pt x="859" y="959"/>
                  <a:pt x="841" y="965"/>
                </a:cubicBezTo>
                <a:cubicBezTo>
                  <a:pt x="832" y="968"/>
                  <a:pt x="814" y="974"/>
                  <a:pt x="814" y="974"/>
                </a:cubicBezTo>
                <a:cubicBezTo>
                  <a:pt x="741" y="971"/>
                  <a:pt x="667" y="970"/>
                  <a:pt x="594" y="965"/>
                </a:cubicBezTo>
                <a:cubicBezTo>
                  <a:pt x="537" y="961"/>
                  <a:pt x="477" y="937"/>
                  <a:pt x="420" y="929"/>
                </a:cubicBezTo>
                <a:cubicBezTo>
                  <a:pt x="341" y="903"/>
                  <a:pt x="439" y="940"/>
                  <a:pt x="375" y="901"/>
                </a:cubicBezTo>
                <a:cubicBezTo>
                  <a:pt x="367" y="896"/>
                  <a:pt x="356" y="896"/>
                  <a:pt x="347" y="892"/>
                </a:cubicBezTo>
                <a:cubicBezTo>
                  <a:pt x="335" y="887"/>
                  <a:pt x="322" y="881"/>
                  <a:pt x="311" y="874"/>
                </a:cubicBezTo>
                <a:cubicBezTo>
                  <a:pt x="286" y="857"/>
                  <a:pt x="268" y="831"/>
                  <a:pt x="247" y="810"/>
                </a:cubicBezTo>
                <a:cubicBezTo>
                  <a:pt x="232" y="795"/>
                  <a:pt x="201" y="764"/>
                  <a:pt x="201" y="764"/>
                </a:cubicBezTo>
                <a:cubicBezTo>
                  <a:pt x="180" y="701"/>
                  <a:pt x="197" y="722"/>
                  <a:pt x="164" y="691"/>
                </a:cubicBezTo>
                <a:cubicBezTo>
                  <a:pt x="169" y="634"/>
                  <a:pt x="189" y="565"/>
                  <a:pt x="174" y="508"/>
                </a:cubicBezTo>
                <a:cubicBezTo>
                  <a:pt x="170" y="492"/>
                  <a:pt x="162" y="470"/>
                  <a:pt x="146" y="462"/>
                </a:cubicBezTo>
                <a:cubicBezTo>
                  <a:pt x="129" y="453"/>
                  <a:pt x="91" y="444"/>
                  <a:pt x="91" y="444"/>
                </a:cubicBezTo>
                <a:close/>
              </a:path>
            </a:pathLst>
          </a:cu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89" name="Freeform 5">
            <a:extLst>
              <a:ext uri="{FF2B5EF4-FFF2-40B4-BE49-F238E27FC236}">
                <a16:creationId xmlns:a16="http://schemas.microsoft.com/office/drawing/2014/main" id="{4778D5A6-0375-45B2-B002-78F5E0B82D36}"/>
              </a:ext>
            </a:extLst>
          </p:cNvPr>
          <p:cNvSpPr>
            <a:spLocks/>
          </p:cNvSpPr>
          <p:nvPr/>
        </p:nvSpPr>
        <p:spPr bwMode="auto">
          <a:xfrm>
            <a:off x="973138" y="1047750"/>
            <a:ext cx="898525" cy="812800"/>
          </a:xfrm>
          <a:custGeom>
            <a:avLst/>
            <a:gdLst>
              <a:gd name="T0" fmla="*/ 164 w 566"/>
              <a:gd name="T1" fmla="*/ 0 h 512"/>
              <a:gd name="T2" fmla="*/ 237 w 566"/>
              <a:gd name="T3" fmla="*/ 9 h 512"/>
              <a:gd name="T4" fmla="*/ 356 w 566"/>
              <a:gd name="T5" fmla="*/ 147 h 512"/>
              <a:gd name="T6" fmla="*/ 438 w 566"/>
              <a:gd name="T7" fmla="*/ 201 h 512"/>
              <a:gd name="T8" fmla="*/ 493 w 566"/>
              <a:gd name="T9" fmla="*/ 220 h 512"/>
              <a:gd name="T10" fmla="*/ 521 w 566"/>
              <a:gd name="T11" fmla="*/ 229 h 512"/>
              <a:gd name="T12" fmla="*/ 566 w 566"/>
              <a:gd name="T13" fmla="*/ 311 h 512"/>
              <a:gd name="T14" fmla="*/ 557 w 566"/>
              <a:gd name="T15" fmla="*/ 457 h 512"/>
              <a:gd name="T16" fmla="*/ 448 w 566"/>
              <a:gd name="T17" fmla="*/ 512 h 512"/>
              <a:gd name="T18" fmla="*/ 283 w 566"/>
              <a:gd name="T19" fmla="*/ 485 h 512"/>
              <a:gd name="T20" fmla="*/ 210 w 566"/>
              <a:gd name="T21" fmla="*/ 448 h 512"/>
              <a:gd name="T22" fmla="*/ 192 w 566"/>
              <a:gd name="T23" fmla="*/ 421 h 512"/>
              <a:gd name="T24" fmla="*/ 173 w 566"/>
              <a:gd name="T25" fmla="*/ 403 h 512"/>
              <a:gd name="T26" fmla="*/ 100 w 566"/>
              <a:gd name="T27" fmla="*/ 229 h 512"/>
              <a:gd name="T28" fmla="*/ 27 w 566"/>
              <a:gd name="T29" fmla="*/ 137 h 512"/>
              <a:gd name="T30" fmla="*/ 9 w 566"/>
              <a:gd name="T31" fmla="*/ 83 h 512"/>
              <a:gd name="T32" fmla="*/ 0 w 566"/>
              <a:gd name="T33" fmla="*/ 55 h 512"/>
              <a:gd name="T34" fmla="*/ 45 w 566"/>
              <a:gd name="T35" fmla="*/ 19 h 512"/>
              <a:gd name="T36" fmla="*/ 164 w 566"/>
              <a:gd name="T37"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6" h="512">
                <a:moveTo>
                  <a:pt x="164" y="0"/>
                </a:moveTo>
                <a:cubicBezTo>
                  <a:pt x="188" y="3"/>
                  <a:pt x="213" y="2"/>
                  <a:pt x="237" y="9"/>
                </a:cubicBezTo>
                <a:cubicBezTo>
                  <a:pt x="280" y="21"/>
                  <a:pt x="316" y="117"/>
                  <a:pt x="356" y="147"/>
                </a:cubicBezTo>
                <a:cubicBezTo>
                  <a:pt x="382" y="167"/>
                  <a:pt x="407" y="190"/>
                  <a:pt x="438" y="201"/>
                </a:cubicBezTo>
                <a:cubicBezTo>
                  <a:pt x="456" y="207"/>
                  <a:pt x="475" y="214"/>
                  <a:pt x="493" y="220"/>
                </a:cubicBezTo>
                <a:cubicBezTo>
                  <a:pt x="502" y="223"/>
                  <a:pt x="521" y="229"/>
                  <a:pt x="521" y="229"/>
                </a:cubicBezTo>
                <a:cubicBezTo>
                  <a:pt x="562" y="292"/>
                  <a:pt x="550" y="263"/>
                  <a:pt x="566" y="311"/>
                </a:cubicBezTo>
                <a:cubicBezTo>
                  <a:pt x="563" y="360"/>
                  <a:pt x="565" y="409"/>
                  <a:pt x="557" y="457"/>
                </a:cubicBezTo>
                <a:cubicBezTo>
                  <a:pt x="551" y="494"/>
                  <a:pt x="474" y="503"/>
                  <a:pt x="448" y="512"/>
                </a:cubicBezTo>
                <a:cubicBezTo>
                  <a:pt x="388" y="506"/>
                  <a:pt x="341" y="494"/>
                  <a:pt x="283" y="485"/>
                </a:cubicBezTo>
                <a:cubicBezTo>
                  <a:pt x="253" y="475"/>
                  <a:pt x="240" y="458"/>
                  <a:pt x="210" y="448"/>
                </a:cubicBezTo>
                <a:cubicBezTo>
                  <a:pt x="204" y="439"/>
                  <a:pt x="199" y="429"/>
                  <a:pt x="192" y="421"/>
                </a:cubicBezTo>
                <a:cubicBezTo>
                  <a:pt x="186" y="414"/>
                  <a:pt x="175" y="411"/>
                  <a:pt x="173" y="403"/>
                </a:cubicBezTo>
                <a:cubicBezTo>
                  <a:pt x="157" y="346"/>
                  <a:pt x="169" y="251"/>
                  <a:pt x="100" y="229"/>
                </a:cubicBezTo>
                <a:cubicBezTo>
                  <a:pt x="72" y="187"/>
                  <a:pt x="59" y="171"/>
                  <a:pt x="27" y="137"/>
                </a:cubicBezTo>
                <a:cubicBezTo>
                  <a:pt x="21" y="119"/>
                  <a:pt x="15" y="101"/>
                  <a:pt x="9" y="83"/>
                </a:cubicBezTo>
                <a:cubicBezTo>
                  <a:pt x="6" y="74"/>
                  <a:pt x="0" y="55"/>
                  <a:pt x="0" y="55"/>
                </a:cubicBezTo>
                <a:cubicBezTo>
                  <a:pt x="17" y="30"/>
                  <a:pt x="13" y="23"/>
                  <a:pt x="45" y="19"/>
                </a:cubicBezTo>
                <a:cubicBezTo>
                  <a:pt x="167" y="3"/>
                  <a:pt x="164" y="49"/>
                  <a:pt x="164" y="0"/>
                </a:cubicBezTo>
                <a:close/>
              </a:path>
            </a:pathLst>
          </a:cu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0" name="Line 6">
            <a:extLst>
              <a:ext uri="{FF2B5EF4-FFF2-40B4-BE49-F238E27FC236}">
                <a16:creationId xmlns:a16="http://schemas.microsoft.com/office/drawing/2014/main" id="{0064454F-8663-4FFF-8102-3A1AE6E3B333}"/>
              </a:ext>
            </a:extLst>
          </p:cNvPr>
          <p:cNvSpPr>
            <a:spLocks noChangeShapeType="1"/>
          </p:cNvSpPr>
          <p:nvPr/>
        </p:nvSpPr>
        <p:spPr bwMode="auto">
          <a:xfrm flipH="1">
            <a:off x="1331913" y="682625"/>
            <a:ext cx="2159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1" name="Line 7">
            <a:extLst>
              <a:ext uri="{FF2B5EF4-FFF2-40B4-BE49-F238E27FC236}">
                <a16:creationId xmlns:a16="http://schemas.microsoft.com/office/drawing/2014/main" id="{FE90DF47-0698-4EF9-BF21-4FF6B7361827}"/>
              </a:ext>
            </a:extLst>
          </p:cNvPr>
          <p:cNvSpPr>
            <a:spLocks noChangeShapeType="1"/>
          </p:cNvSpPr>
          <p:nvPr/>
        </p:nvSpPr>
        <p:spPr bwMode="auto">
          <a:xfrm>
            <a:off x="1403350" y="1114425"/>
            <a:ext cx="73025" cy="7302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2" name="Line 8">
            <a:extLst>
              <a:ext uri="{FF2B5EF4-FFF2-40B4-BE49-F238E27FC236}">
                <a16:creationId xmlns:a16="http://schemas.microsoft.com/office/drawing/2014/main" id="{37D4EE6D-8B41-461D-AAAF-6DF2CDCE8C71}"/>
              </a:ext>
            </a:extLst>
          </p:cNvPr>
          <p:cNvSpPr>
            <a:spLocks noChangeShapeType="1"/>
          </p:cNvSpPr>
          <p:nvPr/>
        </p:nvSpPr>
        <p:spPr bwMode="auto">
          <a:xfrm>
            <a:off x="1763713" y="755650"/>
            <a:ext cx="0"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3" name="Line 9">
            <a:extLst>
              <a:ext uri="{FF2B5EF4-FFF2-40B4-BE49-F238E27FC236}">
                <a16:creationId xmlns:a16="http://schemas.microsoft.com/office/drawing/2014/main" id="{668C989B-EBF6-4E7C-8993-32B3734847B6}"/>
              </a:ext>
            </a:extLst>
          </p:cNvPr>
          <p:cNvSpPr>
            <a:spLocks noChangeShapeType="1"/>
          </p:cNvSpPr>
          <p:nvPr/>
        </p:nvSpPr>
        <p:spPr bwMode="auto">
          <a:xfrm flipV="1">
            <a:off x="1763713" y="898525"/>
            <a:ext cx="0" cy="2159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4" name="Line 10">
            <a:extLst>
              <a:ext uri="{FF2B5EF4-FFF2-40B4-BE49-F238E27FC236}">
                <a16:creationId xmlns:a16="http://schemas.microsoft.com/office/drawing/2014/main" id="{03524BEA-2C06-4D81-960E-BBB2C3BB0B11}"/>
              </a:ext>
            </a:extLst>
          </p:cNvPr>
          <p:cNvSpPr>
            <a:spLocks noChangeShapeType="1"/>
          </p:cNvSpPr>
          <p:nvPr/>
        </p:nvSpPr>
        <p:spPr bwMode="auto">
          <a:xfrm>
            <a:off x="1835150" y="898525"/>
            <a:ext cx="0" cy="2159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6395" name="Object 11">
            <a:extLst>
              <a:ext uri="{FF2B5EF4-FFF2-40B4-BE49-F238E27FC236}">
                <a16:creationId xmlns:a16="http://schemas.microsoft.com/office/drawing/2014/main" id="{02B68EC7-5996-495F-AFE6-05C7BAD2EDF7}"/>
              </a:ext>
            </a:extLst>
          </p:cNvPr>
          <p:cNvGraphicFramePr>
            <a:graphicFrameLocks noChangeAspect="1"/>
          </p:cNvGraphicFramePr>
          <p:nvPr/>
        </p:nvGraphicFramePr>
        <p:xfrm>
          <a:off x="1692275" y="395288"/>
          <a:ext cx="209550" cy="227012"/>
        </p:xfrm>
        <a:graphic>
          <a:graphicData uri="http://schemas.openxmlformats.org/presentationml/2006/ole">
            <mc:AlternateContent xmlns:mc="http://schemas.openxmlformats.org/markup-compatibility/2006">
              <mc:Choice xmlns:v="urn:schemas-microsoft-com:vml" Requires="v">
                <p:oleObj spid="_x0000_s16432" name="公式" r:id="rId3" imgW="152280" imgH="164880" progId="Equation.3">
                  <p:embed/>
                </p:oleObj>
              </mc:Choice>
              <mc:Fallback>
                <p:oleObj name="公式" r:id="rId3" imgW="152280" imgH="16488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395288"/>
                        <a:ext cx="209550" cy="227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6" name="Object 12">
            <a:extLst>
              <a:ext uri="{FF2B5EF4-FFF2-40B4-BE49-F238E27FC236}">
                <a16:creationId xmlns:a16="http://schemas.microsoft.com/office/drawing/2014/main" id="{CC671992-0176-44D4-8642-61951973CDF6}"/>
              </a:ext>
            </a:extLst>
          </p:cNvPr>
          <p:cNvGraphicFramePr>
            <a:graphicFrameLocks noChangeAspect="1"/>
          </p:cNvGraphicFramePr>
          <p:nvPr/>
        </p:nvGraphicFramePr>
        <p:xfrm>
          <a:off x="1490663" y="1341438"/>
          <a:ext cx="333375" cy="360362"/>
        </p:xfrm>
        <a:graphic>
          <a:graphicData uri="http://schemas.openxmlformats.org/presentationml/2006/ole">
            <mc:AlternateContent xmlns:mc="http://schemas.openxmlformats.org/markup-compatibility/2006">
              <mc:Choice xmlns:v="urn:schemas-microsoft-com:vml" Requires="v">
                <p:oleObj spid="_x0000_s16433" name="公式" r:id="rId5" imgW="152280" imgH="164880" progId="Equation.3">
                  <p:embed/>
                </p:oleObj>
              </mc:Choice>
              <mc:Fallback>
                <p:oleObj name="公式" r:id="rId5" imgW="152280" imgH="16488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0663" y="1341438"/>
                        <a:ext cx="333375" cy="36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7" name="Object 13">
            <a:extLst>
              <a:ext uri="{FF2B5EF4-FFF2-40B4-BE49-F238E27FC236}">
                <a16:creationId xmlns:a16="http://schemas.microsoft.com/office/drawing/2014/main" id="{E835D9CB-9861-48E9-B4CA-B001CC8B3A65}"/>
              </a:ext>
            </a:extLst>
          </p:cNvPr>
          <p:cNvGraphicFramePr>
            <a:graphicFrameLocks noChangeAspect="1"/>
          </p:cNvGraphicFramePr>
          <p:nvPr/>
        </p:nvGraphicFramePr>
        <p:xfrm>
          <a:off x="1476375" y="1835150"/>
          <a:ext cx="255588" cy="298450"/>
        </p:xfrm>
        <a:graphic>
          <a:graphicData uri="http://schemas.openxmlformats.org/presentationml/2006/ole">
            <mc:AlternateContent xmlns:mc="http://schemas.openxmlformats.org/markup-compatibility/2006">
              <mc:Choice xmlns:v="urn:schemas-microsoft-com:vml" Requires="v">
                <p:oleObj spid="_x0000_s16434" name="公式" r:id="rId7" imgW="152280" imgH="177480" progId="Equation.3">
                  <p:embed/>
                </p:oleObj>
              </mc:Choice>
              <mc:Fallback>
                <p:oleObj name="公式" r:id="rId7" imgW="152280" imgH="17748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1835150"/>
                        <a:ext cx="255588"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8" name="Object 14">
            <a:extLst>
              <a:ext uri="{FF2B5EF4-FFF2-40B4-BE49-F238E27FC236}">
                <a16:creationId xmlns:a16="http://schemas.microsoft.com/office/drawing/2014/main" id="{08CBD19F-44B2-42EF-9DCA-ADB2C96A39B2}"/>
              </a:ext>
            </a:extLst>
          </p:cNvPr>
          <p:cNvGraphicFramePr>
            <a:graphicFrameLocks noChangeAspect="1"/>
          </p:cNvGraphicFramePr>
          <p:nvPr/>
        </p:nvGraphicFramePr>
        <p:xfrm>
          <a:off x="755650" y="838200"/>
          <a:ext cx="215900" cy="215900"/>
        </p:xfrm>
        <a:graphic>
          <a:graphicData uri="http://schemas.openxmlformats.org/presentationml/2006/ole">
            <mc:AlternateContent xmlns:mc="http://schemas.openxmlformats.org/markup-compatibility/2006">
              <mc:Choice xmlns:v="urn:schemas-microsoft-com:vml" Requires="v">
                <p:oleObj spid="_x0000_s16435" name="公式" r:id="rId9" imgW="164880" imgH="164880" progId="Equation.3">
                  <p:embed/>
                </p:oleObj>
              </mc:Choice>
              <mc:Fallback>
                <p:oleObj name="公式" r:id="rId9" imgW="164880" imgH="16488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650" y="838200"/>
                        <a:ext cx="2159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9" name="Object 15">
            <a:extLst>
              <a:ext uri="{FF2B5EF4-FFF2-40B4-BE49-F238E27FC236}">
                <a16:creationId xmlns:a16="http://schemas.microsoft.com/office/drawing/2014/main" id="{04291F3A-7629-46DA-A9DD-332C36887B35}"/>
              </a:ext>
            </a:extLst>
          </p:cNvPr>
          <p:cNvGraphicFramePr>
            <a:graphicFrameLocks noChangeAspect="1"/>
          </p:cNvGraphicFramePr>
          <p:nvPr/>
        </p:nvGraphicFramePr>
        <p:xfrm>
          <a:off x="1908175" y="1403350"/>
          <a:ext cx="233363" cy="441325"/>
        </p:xfrm>
        <a:graphic>
          <a:graphicData uri="http://schemas.openxmlformats.org/presentationml/2006/ole">
            <mc:AlternateContent xmlns:mc="http://schemas.openxmlformats.org/markup-compatibility/2006">
              <mc:Choice xmlns:v="urn:schemas-microsoft-com:vml" Requires="v">
                <p:oleObj spid="_x0000_s16436" name="公式" r:id="rId11" imgW="114120" imgH="215640" progId="Equation.3">
                  <p:embed/>
                </p:oleObj>
              </mc:Choice>
              <mc:Fallback>
                <p:oleObj name="公式" r:id="rId11" imgW="114120" imgH="21564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8175" y="1403350"/>
                        <a:ext cx="233363"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0" name="Object 16">
            <a:extLst>
              <a:ext uri="{FF2B5EF4-FFF2-40B4-BE49-F238E27FC236}">
                <a16:creationId xmlns:a16="http://schemas.microsoft.com/office/drawing/2014/main" id="{60230D73-C311-49BF-BAFB-6DB11C6859CE}"/>
              </a:ext>
            </a:extLst>
          </p:cNvPr>
          <p:cNvGraphicFramePr>
            <a:graphicFrameLocks noChangeAspect="1"/>
          </p:cNvGraphicFramePr>
          <p:nvPr/>
        </p:nvGraphicFramePr>
        <p:xfrm>
          <a:off x="2268538" y="827088"/>
          <a:ext cx="220662" cy="441325"/>
        </p:xfrm>
        <a:graphic>
          <a:graphicData uri="http://schemas.openxmlformats.org/presentationml/2006/ole">
            <mc:AlternateContent xmlns:mc="http://schemas.openxmlformats.org/markup-compatibility/2006">
              <mc:Choice xmlns:v="urn:schemas-microsoft-com:vml" Requires="v">
                <p:oleObj spid="_x0000_s16437" name="公式" r:id="rId13" imgW="88560" imgH="177480" progId="Equation.3">
                  <p:embed/>
                </p:oleObj>
              </mc:Choice>
              <mc:Fallback>
                <p:oleObj name="公式" r:id="rId13" imgW="88560" imgH="17748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68538" y="827088"/>
                        <a:ext cx="220662"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1" name="Object 17">
            <a:extLst>
              <a:ext uri="{FF2B5EF4-FFF2-40B4-BE49-F238E27FC236}">
                <a16:creationId xmlns:a16="http://schemas.microsoft.com/office/drawing/2014/main" id="{D662E415-1B67-4C53-AB66-2C364EC483CF}"/>
              </a:ext>
            </a:extLst>
          </p:cNvPr>
          <p:cNvGraphicFramePr>
            <a:graphicFrameLocks noChangeAspect="1"/>
          </p:cNvGraphicFramePr>
          <p:nvPr/>
        </p:nvGraphicFramePr>
        <p:xfrm>
          <a:off x="611188" y="395288"/>
          <a:ext cx="276225" cy="298450"/>
        </p:xfrm>
        <a:graphic>
          <a:graphicData uri="http://schemas.openxmlformats.org/presentationml/2006/ole">
            <mc:AlternateContent xmlns:mc="http://schemas.openxmlformats.org/markup-compatibility/2006">
              <mc:Choice xmlns:v="urn:schemas-microsoft-com:vml" Requires="v">
                <p:oleObj spid="_x0000_s16438" name="公式" r:id="rId15" imgW="152280" imgH="164880" progId="Equation.3">
                  <p:embed/>
                </p:oleObj>
              </mc:Choice>
              <mc:Fallback>
                <p:oleObj name="公式" r:id="rId15" imgW="152280" imgH="164880"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1188" y="395288"/>
                        <a:ext cx="276225"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2" name="Object 18">
            <a:extLst>
              <a:ext uri="{FF2B5EF4-FFF2-40B4-BE49-F238E27FC236}">
                <a16:creationId xmlns:a16="http://schemas.microsoft.com/office/drawing/2014/main" id="{A722CEAA-F555-4058-B916-3B4884715014}"/>
              </a:ext>
            </a:extLst>
          </p:cNvPr>
          <p:cNvGraphicFramePr>
            <a:graphicFrameLocks noChangeAspect="1"/>
          </p:cNvGraphicFramePr>
          <p:nvPr/>
        </p:nvGraphicFramePr>
        <p:xfrm>
          <a:off x="2051050" y="1987550"/>
          <a:ext cx="433388" cy="433388"/>
        </p:xfrm>
        <a:graphic>
          <a:graphicData uri="http://schemas.openxmlformats.org/presentationml/2006/ole">
            <mc:AlternateContent xmlns:mc="http://schemas.openxmlformats.org/markup-compatibility/2006">
              <mc:Choice xmlns:v="urn:schemas-microsoft-com:vml" Requires="v">
                <p:oleObj spid="_x0000_s16439" name="公式" r:id="rId17" imgW="164880" imgH="164880" progId="Equation.3">
                  <p:embed/>
                </p:oleObj>
              </mc:Choice>
              <mc:Fallback>
                <p:oleObj name="公式" r:id="rId17" imgW="164880" imgH="164880" progId="Equation.3">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51050" y="1987550"/>
                        <a:ext cx="433388"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03" name="Oval 19">
            <a:extLst>
              <a:ext uri="{FF2B5EF4-FFF2-40B4-BE49-F238E27FC236}">
                <a16:creationId xmlns:a16="http://schemas.microsoft.com/office/drawing/2014/main" id="{6C77D78B-F4B3-42FA-A641-EA59EF88EF5D}"/>
              </a:ext>
            </a:extLst>
          </p:cNvPr>
          <p:cNvSpPr>
            <a:spLocks noChangeArrowheads="1"/>
          </p:cNvSpPr>
          <p:nvPr/>
        </p:nvSpPr>
        <p:spPr bwMode="auto">
          <a:xfrm>
            <a:off x="1331913" y="1331913"/>
            <a:ext cx="71437" cy="7143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404" name="Object 20">
            <a:extLst>
              <a:ext uri="{FF2B5EF4-FFF2-40B4-BE49-F238E27FC236}">
                <a16:creationId xmlns:a16="http://schemas.microsoft.com/office/drawing/2014/main" id="{D23479E5-836E-4B1A-A261-67190D4C1260}"/>
              </a:ext>
            </a:extLst>
          </p:cNvPr>
          <p:cNvGraphicFramePr>
            <a:graphicFrameLocks noChangeAspect="1"/>
          </p:cNvGraphicFramePr>
          <p:nvPr/>
        </p:nvGraphicFramePr>
        <p:xfrm>
          <a:off x="1187450" y="1412875"/>
          <a:ext cx="292100" cy="268288"/>
        </p:xfrm>
        <a:graphic>
          <a:graphicData uri="http://schemas.openxmlformats.org/presentationml/2006/ole">
            <mc:AlternateContent xmlns:mc="http://schemas.openxmlformats.org/markup-compatibility/2006">
              <mc:Choice xmlns:v="urn:schemas-microsoft-com:vml" Requires="v">
                <p:oleObj spid="_x0000_s16440" name="公式" r:id="rId19" imgW="152280" imgH="139680" progId="Equation.3">
                  <p:embed/>
                </p:oleObj>
              </mc:Choice>
              <mc:Fallback>
                <p:oleObj name="公式" r:id="rId19" imgW="152280" imgH="139680" progId="Equation.3">
                  <p:embed/>
                  <p:pic>
                    <p:nvPicPr>
                      <p:cNvPr id="0"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87450" y="1412875"/>
                        <a:ext cx="292100" cy="268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05" name="Text Box 21">
            <a:extLst>
              <a:ext uri="{FF2B5EF4-FFF2-40B4-BE49-F238E27FC236}">
                <a16:creationId xmlns:a16="http://schemas.microsoft.com/office/drawing/2014/main" id="{D8681D35-02DA-49AE-8C56-225F6373738B}"/>
              </a:ext>
            </a:extLst>
          </p:cNvPr>
          <p:cNvSpPr txBox="1">
            <a:spLocks noChangeArrowheads="1"/>
          </p:cNvSpPr>
          <p:nvPr/>
        </p:nvSpPr>
        <p:spPr bwMode="auto">
          <a:xfrm>
            <a:off x="2771775" y="260350"/>
            <a:ext cx="6192838"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800" b="1">
                <a:latin typeface="Times New Roman" panose="02020603050405020304" pitchFamily="18" charset="0"/>
              </a:rPr>
              <a:t>在</a:t>
            </a:r>
            <a:r>
              <a:rPr lang="zh-CN" altLang="en-US"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l</a:t>
            </a:r>
            <a:r>
              <a:rPr lang="en-US" altLang="zh-CN" sz="2800" b="1">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rPr>
              <a:t>围成的区域中含</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z</a:t>
            </a:r>
            <a:r>
              <a:rPr lang="en-US" altLang="zh-CN" sz="2800" b="1">
                <a:latin typeface="Times New Roman" panose="02020603050405020304" pitchFamily="18" charset="0"/>
                <a:ea typeface="宋体" panose="02010600030101010101" pitchFamily="2" charset="-122"/>
              </a:rPr>
              <a:t>)</a:t>
            </a:r>
            <a:r>
              <a:rPr lang="zh-CN" altLang="en-US" sz="2800" b="1">
                <a:latin typeface="Times New Roman" panose="02020603050405020304" pitchFamily="18" charset="0"/>
              </a:rPr>
              <a:t>的</a:t>
            </a:r>
            <a:r>
              <a:rPr lang="zh-CN" altLang="en-US" sz="2800" b="1">
                <a:solidFill>
                  <a:srgbClr val="FF0000"/>
                </a:solidFill>
                <a:latin typeface="Times New Roman" panose="02020603050405020304" pitchFamily="18" charset="0"/>
              </a:rPr>
              <a:t>孤立奇点</a:t>
            </a:r>
            <a:r>
              <a:rPr lang="zh-CN" altLang="en-US" sz="2800" b="1">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zh-CN" altLang="en-US" sz="2800" b="1">
                <a:latin typeface="Times New Roman" panose="02020603050405020304" pitchFamily="18" charset="0"/>
                <a:ea typeface="宋体" panose="02010600030101010101" pitchFamily="2" charset="-122"/>
              </a:rPr>
              <a:t>，</a:t>
            </a:r>
            <a:r>
              <a:rPr lang="zh-CN" altLang="en-US" sz="2800" b="1">
                <a:latin typeface="Times New Roman" panose="02020603050405020304" pitchFamily="18" charset="0"/>
              </a:rPr>
              <a:t>则可引入曲线</a:t>
            </a:r>
            <a:r>
              <a:rPr lang="en-US" altLang="zh-CN" sz="2800" b="1" i="1">
                <a:latin typeface="Times New Roman" panose="02020603050405020304" pitchFamily="18" charset="0"/>
                <a:ea typeface="宋体" panose="02010600030101010101" pitchFamily="2" charset="-122"/>
              </a:rPr>
              <a:t>l</a:t>
            </a:r>
            <a:r>
              <a:rPr lang="en-US" altLang="zh-CN" sz="2800" b="1" baseline="-25000">
                <a:latin typeface="Times New Roman" panose="02020603050405020304" pitchFamily="18" charset="0"/>
                <a:ea typeface="宋体" panose="02010600030101010101" pitchFamily="2" charset="-122"/>
              </a:rPr>
              <a:t>1</a:t>
            </a:r>
            <a:r>
              <a:rPr lang="zh-CN" altLang="en-US" sz="2800" b="1">
                <a:latin typeface="仿宋_GB2312" pitchFamily="49" charset="-122"/>
              </a:rPr>
              <a:t>将此奇点挖掉，在所构成的</a:t>
            </a:r>
            <a:r>
              <a:rPr lang="zh-CN" altLang="en-US" sz="2800" b="1">
                <a:solidFill>
                  <a:srgbClr val="008000"/>
                </a:solidFill>
                <a:effectLst>
                  <a:outerShdw blurRad="38100" dist="38100" dir="2700000" algn="tl">
                    <a:srgbClr val="000000"/>
                  </a:outerShdw>
                </a:effectLst>
                <a:latin typeface="仿宋_GB2312" pitchFamily="49" charset="-122"/>
              </a:rPr>
              <a:t>复连通区域</a:t>
            </a:r>
            <a:r>
              <a:rPr lang="zh-CN" altLang="en-US" sz="2800" b="1">
                <a:latin typeface="仿宋_GB2312" pitchFamily="49" charset="-122"/>
              </a:rPr>
              <a:t>中，</a:t>
            </a:r>
            <a:r>
              <a:rPr lang="zh-CN" altLang="en-US"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z</a:t>
            </a:r>
            <a:r>
              <a:rPr lang="en-US" altLang="zh-CN" sz="2800" b="1">
                <a:latin typeface="Times New Roman" panose="02020603050405020304" pitchFamily="18" charset="0"/>
                <a:ea typeface="宋体" panose="02010600030101010101" pitchFamily="2" charset="-122"/>
              </a:rPr>
              <a:t>)</a:t>
            </a:r>
            <a:r>
              <a:rPr lang="zh-CN" altLang="en-US" sz="2800" b="1">
                <a:latin typeface="Times New Roman" panose="02020603050405020304" pitchFamily="18" charset="0"/>
              </a:rPr>
              <a:t>解析</a:t>
            </a:r>
            <a:r>
              <a:rPr lang="zh-CN" altLang="en-US" sz="2800" b="1">
                <a:latin typeface="Times New Roman" panose="02020603050405020304" pitchFamily="18" charset="0"/>
                <a:ea typeface="宋体" panose="02010600030101010101" pitchFamily="2" charset="-122"/>
              </a:rPr>
              <a:t>。</a:t>
            </a:r>
          </a:p>
        </p:txBody>
      </p:sp>
      <p:grpSp>
        <p:nvGrpSpPr>
          <p:cNvPr id="16428" name="Group 44">
            <a:extLst>
              <a:ext uri="{FF2B5EF4-FFF2-40B4-BE49-F238E27FC236}">
                <a16:creationId xmlns:a16="http://schemas.microsoft.com/office/drawing/2014/main" id="{32CD9E16-6B8C-43D9-A542-0B0ADFEE147B}"/>
              </a:ext>
            </a:extLst>
          </p:cNvPr>
          <p:cNvGrpSpPr>
            <a:grpSpLocks/>
          </p:cNvGrpSpPr>
          <p:nvPr/>
        </p:nvGrpSpPr>
        <p:grpSpPr bwMode="auto">
          <a:xfrm>
            <a:off x="2916238" y="2060575"/>
            <a:ext cx="5327650" cy="885825"/>
            <a:chOff x="1837" y="1298"/>
            <a:chExt cx="2903" cy="493"/>
          </a:xfrm>
        </p:grpSpPr>
        <p:sp>
          <p:nvSpPr>
            <p:cNvPr id="16409" name="Text Box 25">
              <a:extLst>
                <a:ext uri="{FF2B5EF4-FFF2-40B4-BE49-F238E27FC236}">
                  <a16:creationId xmlns:a16="http://schemas.microsoft.com/office/drawing/2014/main" id="{6D384192-C81D-40DF-AC83-1D1655F06F28}"/>
                </a:ext>
              </a:extLst>
            </p:cNvPr>
            <p:cNvSpPr txBox="1">
              <a:spLocks noChangeArrowheads="1"/>
            </p:cNvSpPr>
            <p:nvPr/>
          </p:nvSpPr>
          <p:spPr bwMode="auto">
            <a:xfrm>
              <a:off x="1837" y="1344"/>
              <a:ext cx="1088"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660066"/>
                  </a:solidFill>
                  <a:ea typeface="黑体" panose="02010609060101010101" pitchFamily="49" charset="-122"/>
                </a:rPr>
                <a:t>由柯西定理</a:t>
              </a:r>
            </a:p>
          </p:txBody>
        </p:sp>
        <p:graphicFrame>
          <p:nvGraphicFramePr>
            <p:cNvPr id="16410" name="Object 26">
              <a:extLst>
                <a:ext uri="{FF2B5EF4-FFF2-40B4-BE49-F238E27FC236}">
                  <a16:creationId xmlns:a16="http://schemas.microsoft.com/office/drawing/2014/main" id="{310CD3FB-3369-4CEC-A8E2-7270DCFF23BC}"/>
                </a:ext>
              </a:extLst>
            </p:cNvPr>
            <p:cNvGraphicFramePr>
              <a:graphicFrameLocks noChangeAspect="1"/>
            </p:cNvGraphicFramePr>
            <p:nvPr/>
          </p:nvGraphicFramePr>
          <p:xfrm>
            <a:off x="2835" y="1298"/>
            <a:ext cx="1905" cy="493"/>
          </p:xfrm>
          <a:graphic>
            <a:graphicData uri="http://schemas.openxmlformats.org/presentationml/2006/ole">
              <mc:AlternateContent xmlns:mc="http://schemas.openxmlformats.org/markup-compatibility/2006">
                <mc:Choice xmlns:v="urn:schemas-microsoft-com:vml" Requires="v">
                  <p:oleObj spid="_x0000_s16441" name="Equation" r:id="rId21" imgW="1117440" imgH="317160" progId="Equation.DSMT4">
                    <p:embed/>
                  </p:oleObj>
                </mc:Choice>
                <mc:Fallback>
                  <p:oleObj name="Equation" r:id="rId21" imgW="1117440" imgH="317160" progId="Equation.DSMT4">
                    <p:embed/>
                    <p:pic>
                      <p:nvPicPr>
                        <p:cNvPr id="0" name="Object 2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35" y="1298"/>
                          <a:ext cx="1905" cy="49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6429" name="Group 45">
            <a:extLst>
              <a:ext uri="{FF2B5EF4-FFF2-40B4-BE49-F238E27FC236}">
                <a16:creationId xmlns:a16="http://schemas.microsoft.com/office/drawing/2014/main" id="{BE31806D-C6B5-402A-BD2D-6D019AA50B18}"/>
              </a:ext>
            </a:extLst>
          </p:cNvPr>
          <p:cNvGrpSpPr>
            <a:grpSpLocks/>
          </p:cNvGrpSpPr>
          <p:nvPr/>
        </p:nvGrpSpPr>
        <p:grpSpPr bwMode="auto">
          <a:xfrm>
            <a:off x="611188" y="3068638"/>
            <a:ext cx="7416800" cy="936625"/>
            <a:chOff x="385" y="1933"/>
            <a:chExt cx="4582" cy="480"/>
          </a:xfrm>
        </p:grpSpPr>
        <p:sp>
          <p:nvSpPr>
            <p:cNvPr id="16411" name="Text Box 27">
              <a:extLst>
                <a:ext uri="{FF2B5EF4-FFF2-40B4-BE49-F238E27FC236}">
                  <a16:creationId xmlns:a16="http://schemas.microsoft.com/office/drawing/2014/main" id="{87ECA8DE-BABB-498F-BBCA-7BB25AF0ADDA}"/>
                </a:ext>
              </a:extLst>
            </p:cNvPr>
            <p:cNvSpPr txBox="1">
              <a:spLocks noChangeArrowheads="1"/>
            </p:cNvSpPr>
            <p:nvPr/>
          </p:nvSpPr>
          <p:spPr bwMode="auto">
            <a:xfrm>
              <a:off x="385" y="2002"/>
              <a:ext cx="363"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或</a:t>
              </a:r>
            </a:p>
          </p:txBody>
        </p:sp>
        <p:graphicFrame>
          <p:nvGraphicFramePr>
            <p:cNvPr id="16412" name="Object 28">
              <a:extLst>
                <a:ext uri="{FF2B5EF4-FFF2-40B4-BE49-F238E27FC236}">
                  <a16:creationId xmlns:a16="http://schemas.microsoft.com/office/drawing/2014/main" id="{0D991132-EAE5-4006-B8EA-C5EA7023B1F2}"/>
                </a:ext>
              </a:extLst>
            </p:cNvPr>
            <p:cNvGraphicFramePr>
              <a:graphicFrameLocks noChangeAspect="1"/>
            </p:cNvGraphicFramePr>
            <p:nvPr/>
          </p:nvGraphicFramePr>
          <p:xfrm>
            <a:off x="1066" y="1933"/>
            <a:ext cx="3901" cy="480"/>
          </p:xfrm>
          <a:graphic>
            <a:graphicData uri="http://schemas.openxmlformats.org/presentationml/2006/ole">
              <mc:AlternateContent xmlns:mc="http://schemas.openxmlformats.org/markup-compatibility/2006">
                <mc:Choice xmlns:v="urn:schemas-microsoft-com:vml" Requires="v">
                  <p:oleObj spid="_x0000_s16442" name="Equation" r:id="rId23" imgW="2539800" imgH="342720" progId="Equation.DSMT4">
                    <p:embed/>
                  </p:oleObj>
                </mc:Choice>
                <mc:Fallback>
                  <p:oleObj name="Equation" r:id="rId23" imgW="2539800" imgH="342720" progId="Equation.DSMT4">
                    <p:embed/>
                    <p:pic>
                      <p:nvPicPr>
                        <p:cNvPr id="0" name="Object 2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66" y="1933"/>
                          <a:ext cx="3901" cy="4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420" name="Text Box 36">
            <a:extLst>
              <a:ext uri="{FF2B5EF4-FFF2-40B4-BE49-F238E27FC236}">
                <a16:creationId xmlns:a16="http://schemas.microsoft.com/office/drawing/2014/main" id="{6AA3FBE2-EB58-4AB8-805B-C2CEBCE97E4D}"/>
              </a:ext>
            </a:extLst>
          </p:cNvPr>
          <p:cNvSpPr txBox="1">
            <a:spLocks noChangeArrowheads="1"/>
          </p:cNvSpPr>
          <p:nvPr/>
        </p:nvSpPr>
        <p:spPr bwMode="auto">
          <a:xfrm>
            <a:off x="900113" y="6165850"/>
            <a:ext cx="6264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l</a:t>
            </a:r>
            <a:r>
              <a:rPr lang="zh-CN" altLang="en-US" sz="2800" b="1">
                <a:latin typeface="Times New Roman" panose="02020603050405020304" pitchFamily="18" charset="0"/>
              </a:rPr>
              <a:t>与</a:t>
            </a:r>
            <a:r>
              <a:rPr lang="en-US" altLang="zh-CN" sz="2800" b="1" i="1">
                <a:latin typeface="Times New Roman" panose="02020603050405020304" pitchFamily="18" charset="0"/>
                <a:ea typeface="宋体" panose="02010600030101010101" pitchFamily="2" charset="-122"/>
              </a:rPr>
              <a:t>l</a:t>
            </a:r>
            <a:r>
              <a:rPr lang="en-US" altLang="zh-CN" sz="2800" b="1" baseline="-25000">
                <a:latin typeface="Times New Roman" panose="02020603050405020304" pitchFamily="18" charset="0"/>
                <a:ea typeface="宋体" panose="02010600030101010101" pitchFamily="2" charset="-122"/>
              </a:rPr>
              <a:t>1</a:t>
            </a:r>
            <a:r>
              <a:rPr lang="zh-CN" altLang="en-US" sz="2800" b="1">
                <a:latin typeface="Times New Roman" panose="02020603050405020304" pitchFamily="18" charset="0"/>
              </a:rPr>
              <a:t>方向相反，</a:t>
            </a:r>
            <a:r>
              <a:rPr lang="zh-CN" altLang="en-US" sz="2800" b="1">
                <a:latin typeface="Times New Roman" panose="02020603050405020304" pitchFamily="18" charset="0"/>
                <a:ea typeface="黑体" panose="02010609060101010101" pitchFamily="49" charset="-122"/>
              </a:rPr>
              <a:t>但与</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l</a:t>
            </a:r>
            <a:r>
              <a:rPr lang="en-US" altLang="zh-CN" sz="2800" b="1" baseline="-25000">
                <a:latin typeface="Times New Roman" panose="02020603050405020304" pitchFamily="18" charset="0"/>
                <a:ea typeface="宋体" panose="02010600030101010101" pitchFamily="2" charset="-122"/>
              </a:rPr>
              <a:t>1</a:t>
            </a:r>
            <a:r>
              <a:rPr lang="zh-CN" altLang="en-US" sz="2800" b="1">
                <a:latin typeface="Times New Roman" panose="02020603050405020304" pitchFamily="18" charset="0"/>
              </a:rPr>
              <a:t>方向相同</a:t>
            </a:r>
            <a:r>
              <a:rPr lang="zh-CN" altLang="en-US" sz="2800" b="1">
                <a:latin typeface="Times New Roman" panose="02020603050405020304" pitchFamily="18" charset="0"/>
                <a:ea typeface="宋体" panose="02010600030101010101" pitchFamily="2" charset="-122"/>
              </a:rPr>
              <a:t>。</a:t>
            </a:r>
          </a:p>
        </p:txBody>
      </p:sp>
      <p:grpSp>
        <p:nvGrpSpPr>
          <p:cNvPr id="16430" name="Group 46">
            <a:extLst>
              <a:ext uri="{FF2B5EF4-FFF2-40B4-BE49-F238E27FC236}">
                <a16:creationId xmlns:a16="http://schemas.microsoft.com/office/drawing/2014/main" id="{AB34C4B8-32C0-454E-9450-80B46BDFED52}"/>
              </a:ext>
            </a:extLst>
          </p:cNvPr>
          <p:cNvGrpSpPr>
            <a:grpSpLocks/>
          </p:cNvGrpSpPr>
          <p:nvPr/>
        </p:nvGrpSpPr>
        <p:grpSpPr bwMode="auto">
          <a:xfrm>
            <a:off x="107950" y="4076700"/>
            <a:ext cx="8064500" cy="860425"/>
            <a:chOff x="68" y="2639"/>
            <a:chExt cx="4980" cy="471"/>
          </a:xfrm>
        </p:grpSpPr>
        <p:sp>
          <p:nvSpPr>
            <p:cNvPr id="16413" name="Text Box 29">
              <a:extLst>
                <a:ext uri="{FF2B5EF4-FFF2-40B4-BE49-F238E27FC236}">
                  <a16:creationId xmlns:a16="http://schemas.microsoft.com/office/drawing/2014/main" id="{E85D7F95-D7A9-4B90-ACCF-327ACFD3EA1A}"/>
                </a:ext>
              </a:extLst>
            </p:cNvPr>
            <p:cNvSpPr txBox="1">
              <a:spLocks noChangeArrowheads="1"/>
            </p:cNvSpPr>
            <p:nvPr/>
          </p:nvSpPr>
          <p:spPr bwMode="auto">
            <a:xfrm>
              <a:off x="68" y="2682"/>
              <a:ext cx="3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又</a:t>
              </a:r>
            </a:p>
          </p:txBody>
        </p:sp>
        <p:graphicFrame>
          <p:nvGraphicFramePr>
            <p:cNvPr id="16414" name="Object 30">
              <a:extLst>
                <a:ext uri="{FF2B5EF4-FFF2-40B4-BE49-F238E27FC236}">
                  <a16:creationId xmlns:a16="http://schemas.microsoft.com/office/drawing/2014/main" id="{E4AFD1A5-731F-4246-9A14-EEFABF263386}"/>
                </a:ext>
              </a:extLst>
            </p:cNvPr>
            <p:cNvGraphicFramePr>
              <a:graphicFrameLocks noChangeAspect="1"/>
            </p:cNvGraphicFramePr>
            <p:nvPr/>
          </p:nvGraphicFramePr>
          <p:xfrm>
            <a:off x="3061" y="2639"/>
            <a:ext cx="1987" cy="466"/>
          </p:xfrm>
          <a:graphic>
            <a:graphicData uri="http://schemas.openxmlformats.org/presentationml/2006/ole">
              <mc:AlternateContent xmlns:mc="http://schemas.openxmlformats.org/markup-compatibility/2006">
                <mc:Choice xmlns:v="urn:schemas-microsoft-com:vml" Requires="v">
                  <p:oleObj spid="_x0000_s16443" name="Equation" r:id="rId25" imgW="1333440" imgH="342720" progId="Equation.DSMT4">
                    <p:embed/>
                  </p:oleObj>
                </mc:Choice>
                <mc:Fallback>
                  <p:oleObj name="Equation" r:id="rId25" imgW="1333440" imgH="342720" progId="Equation.DSMT4">
                    <p:embed/>
                    <p:pic>
                      <p:nvPicPr>
                        <p:cNvPr id="0" name="Object 3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061" y="2639"/>
                          <a:ext cx="1987" cy="4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15" name="Object 31">
              <a:extLst>
                <a:ext uri="{FF2B5EF4-FFF2-40B4-BE49-F238E27FC236}">
                  <a16:creationId xmlns:a16="http://schemas.microsoft.com/office/drawing/2014/main" id="{76CD0F44-8769-484D-A7B7-3499352ABB8A}"/>
                </a:ext>
              </a:extLst>
            </p:cNvPr>
            <p:cNvGraphicFramePr>
              <a:graphicFrameLocks noChangeAspect="1"/>
            </p:cNvGraphicFramePr>
            <p:nvPr/>
          </p:nvGraphicFramePr>
          <p:xfrm>
            <a:off x="550" y="2692"/>
            <a:ext cx="1984" cy="418"/>
          </p:xfrm>
          <a:graphic>
            <a:graphicData uri="http://schemas.openxmlformats.org/presentationml/2006/ole">
              <mc:AlternateContent xmlns:mc="http://schemas.openxmlformats.org/markup-compatibility/2006">
                <mc:Choice xmlns:v="urn:schemas-microsoft-com:vml" Requires="v">
                  <p:oleObj spid="_x0000_s16444" name="Equation" r:id="rId27" imgW="1371600" imgH="317160" progId="Equation.DSMT4">
                    <p:embed/>
                  </p:oleObj>
                </mc:Choice>
                <mc:Fallback>
                  <p:oleObj name="Equation" r:id="rId27" imgW="1371600" imgH="317160" progId="Equation.DSMT4">
                    <p:embed/>
                    <p:pic>
                      <p:nvPicPr>
                        <p:cNvPr id="0" name="Object 3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50" y="2692"/>
                          <a:ext cx="1984" cy="4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25" name="AutoShape 41">
              <a:extLst>
                <a:ext uri="{FF2B5EF4-FFF2-40B4-BE49-F238E27FC236}">
                  <a16:creationId xmlns:a16="http://schemas.microsoft.com/office/drawing/2014/main" id="{BAB80BB9-3FB4-4685-9E17-E513761D565E}"/>
                </a:ext>
              </a:extLst>
            </p:cNvPr>
            <p:cNvSpPr>
              <a:spLocks noChangeArrowheads="1"/>
            </p:cNvSpPr>
            <p:nvPr/>
          </p:nvSpPr>
          <p:spPr bwMode="auto">
            <a:xfrm>
              <a:off x="2699" y="2795"/>
              <a:ext cx="317" cy="181"/>
            </a:xfrm>
            <a:prstGeom prst="rightArrow">
              <a:avLst>
                <a:gd name="adj1" fmla="val 50000"/>
                <a:gd name="adj2" fmla="val 4378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431" name="Group 47">
            <a:extLst>
              <a:ext uri="{FF2B5EF4-FFF2-40B4-BE49-F238E27FC236}">
                <a16:creationId xmlns:a16="http://schemas.microsoft.com/office/drawing/2014/main" id="{9DF2913E-691B-4B64-957C-91BF124BF02D}"/>
              </a:ext>
            </a:extLst>
          </p:cNvPr>
          <p:cNvGrpSpPr>
            <a:grpSpLocks/>
          </p:cNvGrpSpPr>
          <p:nvPr/>
        </p:nvGrpSpPr>
        <p:grpSpPr bwMode="auto">
          <a:xfrm>
            <a:off x="769938" y="5084763"/>
            <a:ext cx="7546975" cy="936625"/>
            <a:chOff x="485" y="3263"/>
            <a:chExt cx="4572" cy="530"/>
          </a:xfrm>
        </p:grpSpPr>
        <p:graphicFrame>
          <p:nvGraphicFramePr>
            <p:cNvPr id="16417" name="Object 33">
              <a:extLst>
                <a:ext uri="{FF2B5EF4-FFF2-40B4-BE49-F238E27FC236}">
                  <a16:creationId xmlns:a16="http://schemas.microsoft.com/office/drawing/2014/main" id="{F6B98DE3-F298-4A70-A7F9-B9906289CD92}"/>
                </a:ext>
              </a:extLst>
            </p:cNvPr>
            <p:cNvGraphicFramePr>
              <a:graphicFrameLocks noChangeAspect="1"/>
            </p:cNvGraphicFramePr>
            <p:nvPr/>
          </p:nvGraphicFramePr>
          <p:xfrm>
            <a:off x="485" y="3336"/>
            <a:ext cx="1758" cy="446"/>
          </p:xfrm>
          <a:graphic>
            <a:graphicData uri="http://schemas.openxmlformats.org/presentationml/2006/ole">
              <mc:AlternateContent xmlns:mc="http://schemas.openxmlformats.org/markup-compatibility/2006">
                <mc:Choice xmlns:v="urn:schemas-microsoft-com:vml" Requires="v">
                  <p:oleObj spid="_x0000_s16445" name="Equation" r:id="rId29" imgW="1231560" imgH="342720" progId="Equation.DSMT4">
                    <p:embed/>
                  </p:oleObj>
                </mc:Choice>
                <mc:Fallback>
                  <p:oleObj name="Equation" r:id="rId29" imgW="1231560" imgH="342720" progId="Equation.DSMT4">
                    <p:embed/>
                    <p:pic>
                      <p:nvPicPr>
                        <p:cNvPr id="0" name="Object 3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85" y="3336"/>
                          <a:ext cx="1758" cy="4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19" name="Object 35">
              <a:extLst>
                <a:ext uri="{FF2B5EF4-FFF2-40B4-BE49-F238E27FC236}">
                  <a16:creationId xmlns:a16="http://schemas.microsoft.com/office/drawing/2014/main" id="{6494BC33-34D1-4DAC-85C0-0C75E7BDB96E}"/>
                </a:ext>
              </a:extLst>
            </p:cNvPr>
            <p:cNvGraphicFramePr>
              <a:graphicFrameLocks noChangeAspect="1"/>
            </p:cNvGraphicFramePr>
            <p:nvPr/>
          </p:nvGraphicFramePr>
          <p:xfrm>
            <a:off x="3074" y="3263"/>
            <a:ext cx="1983" cy="530"/>
          </p:xfrm>
          <a:graphic>
            <a:graphicData uri="http://schemas.openxmlformats.org/presentationml/2006/ole">
              <mc:AlternateContent xmlns:mc="http://schemas.openxmlformats.org/markup-compatibility/2006">
                <mc:Choice xmlns:v="urn:schemas-microsoft-com:vml" Requires="v">
                  <p:oleObj spid="_x0000_s16446" name="Equation" r:id="rId31" imgW="1168200" imgH="342720" progId="Equation.DSMT4">
                    <p:embed/>
                  </p:oleObj>
                </mc:Choice>
                <mc:Fallback>
                  <p:oleObj name="Equation" r:id="rId31" imgW="1168200" imgH="342720" progId="Equation.DSMT4">
                    <p:embed/>
                    <p:pic>
                      <p:nvPicPr>
                        <p:cNvPr id="0" name="Object 35"/>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074" y="3263"/>
                          <a:ext cx="1983" cy="5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26" name="AutoShape 42">
              <a:extLst>
                <a:ext uri="{FF2B5EF4-FFF2-40B4-BE49-F238E27FC236}">
                  <a16:creationId xmlns:a16="http://schemas.microsoft.com/office/drawing/2014/main" id="{BFDE5EED-ADE8-4511-AF43-C2B374274AFB}"/>
                </a:ext>
              </a:extLst>
            </p:cNvPr>
            <p:cNvSpPr>
              <a:spLocks noChangeArrowheads="1"/>
            </p:cNvSpPr>
            <p:nvPr/>
          </p:nvSpPr>
          <p:spPr bwMode="auto">
            <a:xfrm>
              <a:off x="2562" y="3385"/>
              <a:ext cx="317" cy="181"/>
            </a:xfrm>
            <a:prstGeom prst="rightArrow">
              <a:avLst>
                <a:gd name="adj1" fmla="val 50000"/>
                <a:gd name="adj2" fmla="val 4378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427" name="Line 43">
            <a:extLst>
              <a:ext uri="{FF2B5EF4-FFF2-40B4-BE49-F238E27FC236}">
                <a16:creationId xmlns:a16="http://schemas.microsoft.com/office/drawing/2014/main" id="{B23CDEF2-7243-4781-A698-7C1A546EE6C1}"/>
              </a:ext>
            </a:extLst>
          </p:cNvPr>
          <p:cNvSpPr>
            <a:spLocks noChangeShapeType="1"/>
          </p:cNvSpPr>
          <p:nvPr/>
        </p:nvSpPr>
        <p:spPr bwMode="auto">
          <a:xfrm>
            <a:off x="1835150" y="765175"/>
            <a:ext cx="0"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6405"/>
                                        </p:tgtEl>
                                        <p:attrNameLst>
                                          <p:attrName>style.visibility</p:attrName>
                                        </p:attrNameLst>
                                      </p:cBhvr>
                                      <p:to>
                                        <p:strVal val="visible"/>
                                      </p:to>
                                    </p:set>
                                    <p:animEffect transition="in" filter="diamond(in)">
                                      <p:cBhvr>
                                        <p:cTn id="7" dur="2000"/>
                                        <p:tgtEl>
                                          <p:spTgt spid="164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428"/>
                                        </p:tgtEl>
                                        <p:attrNameLst>
                                          <p:attrName>style.visibility</p:attrName>
                                        </p:attrNameLst>
                                      </p:cBhvr>
                                      <p:to>
                                        <p:strVal val="visible"/>
                                      </p:to>
                                    </p:set>
                                    <p:animEffect transition="in" filter="wipe(left)">
                                      <p:cBhvr>
                                        <p:cTn id="12" dur="3000"/>
                                        <p:tgtEl>
                                          <p:spTgt spid="164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6429"/>
                                        </p:tgtEl>
                                        <p:attrNameLst>
                                          <p:attrName>style.visibility</p:attrName>
                                        </p:attrNameLst>
                                      </p:cBhvr>
                                      <p:to>
                                        <p:strVal val="visible"/>
                                      </p:to>
                                    </p:set>
                                    <p:animEffect transition="in" filter="wipe(left)">
                                      <p:cBhvr>
                                        <p:cTn id="17" dur="3000"/>
                                        <p:tgtEl>
                                          <p:spTgt spid="164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6430"/>
                                        </p:tgtEl>
                                        <p:attrNameLst>
                                          <p:attrName>style.visibility</p:attrName>
                                        </p:attrNameLst>
                                      </p:cBhvr>
                                      <p:to>
                                        <p:strVal val="visible"/>
                                      </p:to>
                                    </p:set>
                                    <p:animEffect transition="in" filter="wipe(left)">
                                      <p:cBhvr>
                                        <p:cTn id="22" dur="3000"/>
                                        <p:tgtEl>
                                          <p:spTgt spid="164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6431"/>
                                        </p:tgtEl>
                                        <p:attrNameLst>
                                          <p:attrName>style.visibility</p:attrName>
                                        </p:attrNameLst>
                                      </p:cBhvr>
                                      <p:to>
                                        <p:strVal val="visible"/>
                                      </p:to>
                                    </p:set>
                                    <p:animEffect transition="in" filter="wipe(left)">
                                      <p:cBhvr>
                                        <p:cTn id="27" dur="3000"/>
                                        <p:tgtEl>
                                          <p:spTgt spid="1643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420"/>
                                        </p:tgtEl>
                                        <p:attrNameLst>
                                          <p:attrName>style.visibility</p:attrName>
                                        </p:attrNameLst>
                                      </p:cBhvr>
                                      <p:to>
                                        <p:strVal val="visible"/>
                                      </p:to>
                                    </p:set>
                                    <p:animEffect transition="in" filter="wipe(left)">
                                      <p:cBhvr>
                                        <p:cTn id="32" dur="3000"/>
                                        <p:tgtEl>
                                          <p:spTgt spid="16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5" grpId="0"/>
      <p:bldP spid="164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3">
            <a:extLst>
              <a:ext uri="{FF2B5EF4-FFF2-40B4-BE49-F238E27FC236}">
                <a16:creationId xmlns:a16="http://schemas.microsoft.com/office/drawing/2014/main" id="{07B1D246-773E-4AFB-93D8-26792E6A4040}"/>
              </a:ext>
            </a:extLst>
          </p:cNvPr>
          <p:cNvSpPr>
            <a:spLocks noGrp="1"/>
          </p:cNvSpPr>
          <p:nvPr>
            <p:ph type="sldNum" sz="quarter" idx="12"/>
          </p:nvPr>
        </p:nvSpPr>
        <p:spPr/>
        <p:txBody>
          <a:bodyPr/>
          <a:lstStyle/>
          <a:p>
            <a:fld id="{2D6DEBC2-FC21-4F1F-8155-76A54122C4B3}" type="slidenum">
              <a:rPr lang="en-US" altLang="zh-CN"/>
              <a:pPr/>
              <a:t>22</a:t>
            </a:fld>
            <a:endParaRPr lang="en-US" altLang="zh-CN"/>
          </a:p>
        </p:txBody>
      </p:sp>
      <p:grpSp>
        <p:nvGrpSpPr>
          <p:cNvPr id="46159" name="Group 79">
            <a:extLst>
              <a:ext uri="{FF2B5EF4-FFF2-40B4-BE49-F238E27FC236}">
                <a16:creationId xmlns:a16="http://schemas.microsoft.com/office/drawing/2014/main" id="{5249E0D6-58E2-4A9B-B0BB-FFC887804F3E}"/>
              </a:ext>
            </a:extLst>
          </p:cNvPr>
          <p:cNvGrpSpPr>
            <a:grpSpLocks/>
          </p:cNvGrpSpPr>
          <p:nvPr/>
        </p:nvGrpSpPr>
        <p:grpSpPr bwMode="auto">
          <a:xfrm>
            <a:off x="468313" y="404813"/>
            <a:ext cx="7962900" cy="2519362"/>
            <a:chOff x="385" y="144"/>
            <a:chExt cx="5016" cy="1587"/>
          </a:xfrm>
        </p:grpSpPr>
        <p:sp>
          <p:nvSpPr>
            <p:cNvPr id="46087" name="Text Box 7">
              <a:extLst>
                <a:ext uri="{FF2B5EF4-FFF2-40B4-BE49-F238E27FC236}">
                  <a16:creationId xmlns:a16="http://schemas.microsoft.com/office/drawing/2014/main" id="{F1D332F3-60EA-4DC6-8CEB-99F6B45292FD}"/>
                </a:ext>
              </a:extLst>
            </p:cNvPr>
            <p:cNvSpPr txBox="1">
              <a:spLocks noChangeArrowheads="1"/>
            </p:cNvSpPr>
            <p:nvPr/>
          </p:nvSpPr>
          <p:spPr bwMode="auto">
            <a:xfrm>
              <a:off x="431" y="144"/>
              <a:ext cx="2803"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en-US" altLang="zh-CN" b="1">
                  <a:solidFill>
                    <a:srgbClr val="660066"/>
                  </a:solidFill>
                  <a:latin typeface="黑体" panose="02010609060101010101" pitchFamily="49" charset="-122"/>
                  <a:ea typeface="黑体" panose="02010609060101010101" pitchFamily="49" charset="-122"/>
                </a:rPr>
                <a:t>(</a:t>
              </a:r>
              <a:r>
                <a:rPr kumimoji="1" lang="zh-CN" altLang="en-US" b="1">
                  <a:solidFill>
                    <a:srgbClr val="660066"/>
                  </a:solidFill>
                  <a:latin typeface="黑体" panose="02010609060101010101" pitchFamily="49" charset="-122"/>
                  <a:ea typeface="黑体" panose="02010609060101010101" pitchFamily="49" charset="-122"/>
                </a:rPr>
                <a:t>多连通域柯西定理</a:t>
              </a:r>
              <a:r>
                <a:rPr kumimoji="1" lang="en-US" altLang="zh-CN" b="1">
                  <a:solidFill>
                    <a:srgbClr val="660066"/>
                  </a:solidFill>
                  <a:latin typeface="黑体" panose="02010609060101010101" pitchFamily="49" charset="-122"/>
                  <a:ea typeface="黑体" panose="02010609060101010101" pitchFamily="49" charset="-122"/>
                </a:rPr>
                <a:t>)</a:t>
              </a:r>
              <a:r>
                <a:rPr kumimoji="1" lang="en-US" altLang="zh-CN" b="1">
                  <a:latin typeface="宋体" panose="02010600030101010101" pitchFamily="2" charset="-122"/>
                  <a:ea typeface="宋体" panose="02010600030101010101" pitchFamily="2" charset="-122"/>
                </a:rPr>
                <a:t> </a:t>
              </a:r>
              <a:r>
                <a:rPr kumimoji="1" lang="zh-CN" altLang="en-US" b="1">
                  <a:solidFill>
                    <a:srgbClr val="000000"/>
                  </a:solidFill>
                  <a:latin typeface="宋体" panose="02010600030101010101" pitchFamily="2" charset="-122"/>
                  <a:ea typeface="宋体" panose="02010600030101010101" pitchFamily="2" charset="-122"/>
                </a:rPr>
                <a:t>设</a:t>
              </a:r>
              <a:r>
                <a:rPr kumimoji="1" lang="en-US" altLang="zh-CN" b="1" i="1">
                  <a:solidFill>
                    <a:srgbClr val="000000"/>
                  </a:solidFill>
                  <a:latin typeface="Times New Roman" panose="02020603050405020304" pitchFamily="18" charset="0"/>
                  <a:ea typeface="宋体" panose="02010600030101010101" pitchFamily="2" charset="-122"/>
                </a:rPr>
                <a:t>B</a:t>
              </a:r>
              <a:r>
                <a:rPr kumimoji="1" lang="zh-CN" altLang="en-US" b="1">
                  <a:solidFill>
                    <a:srgbClr val="000000"/>
                  </a:solidFill>
                  <a:latin typeface="宋体" panose="02010600030101010101" pitchFamily="2" charset="-122"/>
                  <a:ea typeface="宋体" panose="02010600030101010101" pitchFamily="2" charset="-122"/>
                </a:rPr>
                <a:t>是以</a:t>
              </a:r>
            </a:p>
          </p:txBody>
        </p:sp>
        <p:graphicFrame>
          <p:nvGraphicFramePr>
            <p:cNvPr id="46088" name="Object 8">
              <a:extLst>
                <a:ext uri="{FF2B5EF4-FFF2-40B4-BE49-F238E27FC236}">
                  <a16:creationId xmlns:a16="http://schemas.microsoft.com/office/drawing/2014/main" id="{839AC16B-7FCF-4146-913F-A9C27569F6DC}"/>
                </a:ext>
              </a:extLst>
            </p:cNvPr>
            <p:cNvGraphicFramePr>
              <a:graphicFrameLocks noChangeAspect="1"/>
            </p:cNvGraphicFramePr>
            <p:nvPr/>
          </p:nvGraphicFramePr>
          <p:xfrm>
            <a:off x="3064" y="192"/>
            <a:ext cx="1317" cy="277"/>
          </p:xfrm>
          <a:graphic>
            <a:graphicData uri="http://schemas.openxmlformats.org/presentationml/2006/ole">
              <mc:AlternateContent xmlns:mc="http://schemas.openxmlformats.org/markup-compatibility/2006">
                <mc:Choice xmlns:v="urn:schemas-microsoft-com:vml" Requires="v">
                  <p:oleObj spid="_x0000_s46162" name="Equation" r:id="rId3" imgW="965160" imgH="203040" progId="Equation.DSMT4">
                    <p:embed/>
                  </p:oleObj>
                </mc:Choice>
                <mc:Fallback>
                  <p:oleObj name="Equation" r:id="rId3" imgW="965160" imgH="20304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4" y="192"/>
                          <a:ext cx="1317" cy="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89" name="Text Box 9">
              <a:extLst>
                <a:ext uri="{FF2B5EF4-FFF2-40B4-BE49-F238E27FC236}">
                  <a16:creationId xmlns:a16="http://schemas.microsoft.com/office/drawing/2014/main" id="{8E0E077B-243B-4F62-A994-59FD7517D6EB}"/>
                </a:ext>
              </a:extLst>
            </p:cNvPr>
            <p:cNvSpPr txBox="1">
              <a:spLocks noChangeArrowheads="1"/>
            </p:cNvSpPr>
            <p:nvPr/>
          </p:nvSpPr>
          <p:spPr bwMode="auto">
            <a:xfrm>
              <a:off x="385" y="480"/>
              <a:ext cx="4992" cy="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b="1">
                  <a:solidFill>
                    <a:srgbClr val="000000"/>
                  </a:solidFill>
                  <a:latin typeface="Times New Roman" panose="02020603050405020304" pitchFamily="18" charset="0"/>
                </a:rPr>
                <a:t>边为界的有界</a:t>
              </a:r>
              <a:r>
                <a:rPr kumimoji="1" lang="en-US" altLang="zh-CN" b="1" i="1">
                  <a:solidFill>
                    <a:srgbClr val="000000"/>
                  </a:solidFill>
                  <a:latin typeface="Times New Roman" panose="02020603050405020304" pitchFamily="18" charset="0"/>
                  <a:ea typeface="宋体" panose="02010600030101010101" pitchFamily="2" charset="-122"/>
                </a:rPr>
                <a:t>n</a:t>
              </a:r>
              <a:r>
                <a:rPr kumimoji="1" lang="en-US" altLang="zh-CN" b="1">
                  <a:solidFill>
                    <a:srgbClr val="000000"/>
                  </a:solidFill>
                  <a:latin typeface="Times New Roman" panose="02020603050405020304" pitchFamily="18" charset="0"/>
                  <a:ea typeface="宋体" panose="02010600030101010101" pitchFamily="2" charset="-122"/>
                </a:rPr>
                <a:t>+1</a:t>
              </a:r>
              <a:r>
                <a:rPr kumimoji="1" lang="zh-CN" altLang="en-US" b="1">
                  <a:solidFill>
                    <a:srgbClr val="000000"/>
                  </a:solidFill>
                  <a:latin typeface="Times New Roman" panose="02020603050405020304" pitchFamily="18" charset="0"/>
                </a:rPr>
                <a:t>连通区域，其中</a:t>
              </a:r>
              <a:r>
                <a:rPr kumimoji="1" lang="en-US" altLang="zh-CN" b="1" i="1">
                  <a:solidFill>
                    <a:srgbClr val="000000"/>
                  </a:solidFill>
                  <a:latin typeface="Times New Roman" panose="02020603050405020304" pitchFamily="18" charset="0"/>
                  <a:ea typeface="宋体" panose="02010600030101010101" pitchFamily="2" charset="-122"/>
                </a:rPr>
                <a:t>l</a:t>
              </a:r>
              <a:r>
                <a:rPr kumimoji="1" lang="en-US" altLang="zh-CN" b="1" baseline="-25000">
                  <a:solidFill>
                    <a:srgbClr val="000000"/>
                  </a:solidFill>
                  <a:latin typeface="Times New Roman" panose="02020603050405020304" pitchFamily="18" charset="0"/>
                  <a:ea typeface="宋体" panose="02010600030101010101" pitchFamily="2" charset="-122"/>
                </a:rPr>
                <a:t>1</a:t>
              </a:r>
              <a:r>
                <a:rPr kumimoji="1" lang="zh-CN" altLang="en-US" b="1">
                  <a:solidFill>
                    <a:srgbClr val="000000"/>
                  </a:solidFill>
                  <a:latin typeface="Times New Roman" panose="02020603050405020304" pitchFamily="18" charset="0"/>
                  <a:ea typeface="宋体" panose="02010600030101010101" pitchFamily="2" charset="-122"/>
                </a:rPr>
                <a:t>，</a:t>
              </a:r>
              <a:r>
                <a:rPr kumimoji="1" lang="en-US" altLang="zh-CN" b="1" i="1">
                  <a:solidFill>
                    <a:srgbClr val="000000"/>
                  </a:solidFill>
                  <a:latin typeface="Times New Roman" panose="02020603050405020304" pitchFamily="18" charset="0"/>
                  <a:ea typeface="宋体" panose="02010600030101010101" pitchFamily="2" charset="-122"/>
                </a:rPr>
                <a:t>l</a:t>
              </a:r>
              <a:r>
                <a:rPr kumimoji="1" lang="en-US" altLang="zh-CN" b="1" baseline="-25000">
                  <a:solidFill>
                    <a:srgbClr val="000000"/>
                  </a:solidFill>
                  <a:latin typeface="Times New Roman" panose="02020603050405020304" pitchFamily="18" charset="0"/>
                  <a:ea typeface="宋体" panose="02010600030101010101" pitchFamily="2" charset="-122"/>
                </a:rPr>
                <a:t>2</a:t>
              </a:r>
              <a:r>
                <a:rPr kumimoji="1" lang="zh-CN" altLang="en-US" b="1">
                  <a:solidFill>
                    <a:srgbClr val="000000"/>
                  </a:solidFill>
                  <a:latin typeface="Times New Roman" panose="02020603050405020304" pitchFamily="18" charset="0"/>
                  <a:ea typeface="宋体" panose="02010600030101010101" pitchFamily="2" charset="-122"/>
                </a:rPr>
                <a:t>，</a:t>
              </a:r>
              <a:r>
                <a:rPr kumimoji="1" lang="en-US" altLang="zh-CN" b="1">
                  <a:solidFill>
                    <a:srgbClr val="000000"/>
                  </a:solidFill>
                  <a:latin typeface="Times New Roman" panose="02020603050405020304" pitchFamily="18" charset="0"/>
                  <a:ea typeface="宋体" panose="02010600030101010101" pitchFamily="2" charset="-122"/>
                </a:rPr>
                <a:t>…</a:t>
              </a:r>
              <a:r>
                <a:rPr kumimoji="1" lang="zh-CN" altLang="en-US" b="1">
                  <a:solidFill>
                    <a:srgbClr val="000000"/>
                  </a:solidFill>
                  <a:latin typeface="Times New Roman" panose="02020603050405020304" pitchFamily="18" charset="0"/>
                  <a:ea typeface="宋体" panose="02010600030101010101" pitchFamily="2" charset="-122"/>
                </a:rPr>
                <a:t>，</a:t>
              </a:r>
              <a:r>
                <a:rPr kumimoji="1" lang="en-US" altLang="zh-CN" b="1" i="1">
                  <a:solidFill>
                    <a:srgbClr val="000000"/>
                  </a:solidFill>
                  <a:latin typeface="Times New Roman" panose="02020603050405020304" pitchFamily="18" charset="0"/>
                  <a:ea typeface="宋体" panose="02010600030101010101" pitchFamily="2" charset="-122"/>
                </a:rPr>
                <a:t>l</a:t>
              </a:r>
              <a:r>
                <a:rPr kumimoji="1" lang="en-US" altLang="zh-CN" b="1" i="1" baseline="-25000">
                  <a:solidFill>
                    <a:srgbClr val="000000"/>
                  </a:solidFill>
                  <a:latin typeface="Times New Roman" panose="02020603050405020304" pitchFamily="18" charset="0"/>
                  <a:ea typeface="宋体" panose="02010600030101010101" pitchFamily="2" charset="-122"/>
                </a:rPr>
                <a:t>n</a:t>
              </a:r>
              <a:r>
                <a:rPr kumimoji="1" lang="zh-CN" altLang="en-US" b="1">
                  <a:solidFill>
                    <a:srgbClr val="000000"/>
                  </a:solidFill>
                  <a:latin typeface="Times New Roman" panose="02020603050405020304" pitchFamily="18" charset="0"/>
                </a:rPr>
                <a:t>是简单光滑闭曲线</a:t>
              </a:r>
              <a:r>
                <a:rPr kumimoji="1" lang="en-US" altLang="zh-CN" b="1" i="1">
                  <a:solidFill>
                    <a:srgbClr val="000000"/>
                  </a:solidFill>
                  <a:latin typeface="Times New Roman" panose="02020603050405020304" pitchFamily="18" charset="0"/>
                  <a:ea typeface="宋体" panose="02010600030101010101" pitchFamily="2" charset="-122"/>
                </a:rPr>
                <a:t>l</a:t>
              </a:r>
              <a:r>
                <a:rPr kumimoji="1" lang="zh-CN" altLang="en-US" b="1">
                  <a:solidFill>
                    <a:srgbClr val="000000"/>
                  </a:solidFill>
                  <a:latin typeface="Times New Roman" panose="02020603050405020304" pitchFamily="18" charset="0"/>
                </a:rPr>
                <a:t>内部互相外离的</a:t>
              </a:r>
              <a:r>
                <a:rPr kumimoji="1" lang="en-US" altLang="zh-CN" b="1" i="1">
                  <a:solidFill>
                    <a:srgbClr val="000000"/>
                  </a:solidFill>
                  <a:latin typeface="Times New Roman" panose="02020603050405020304" pitchFamily="18" charset="0"/>
                  <a:ea typeface="宋体" panose="02010600030101010101" pitchFamily="2" charset="-122"/>
                </a:rPr>
                <a:t>n</a:t>
              </a:r>
              <a:r>
                <a:rPr kumimoji="1" lang="zh-CN" altLang="en-US" b="1">
                  <a:solidFill>
                    <a:srgbClr val="000000"/>
                  </a:solidFill>
                  <a:latin typeface="Times New Roman" panose="02020603050405020304" pitchFamily="18" charset="0"/>
                </a:rPr>
                <a:t>条简单光滑闭曲线。若</a:t>
              </a:r>
              <a:r>
                <a:rPr kumimoji="1" lang="en-US" altLang="zh-CN" b="1" i="1">
                  <a:solidFill>
                    <a:srgbClr val="000000"/>
                  </a:solidFill>
                  <a:latin typeface="Times New Roman" panose="02020603050405020304" pitchFamily="18" charset="0"/>
                  <a:ea typeface="宋体" panose="02010600030101010101" pitchFamily="2" charset="-122"/>
                </a:rPr>
                <a:t>f </a:t>
              </a:r>
              <a:r>
                <a:rPr kumimoji="1" lang="en-US" altLang="zh-CN" b="1">
                  <a:solidFill>
                    <a:srgbClr val="000000"/>
                  </a:solidFill>
                  <a:latin typeface="Times New Roman" panose="02020603050405020304" pitchFamily="18" charset="0"/>
                  <a:ea typeface="宋体" panose="02010600030101010101" pitchFamily="2" charset="-122"/>
                </a:rPr>
                <a:t>(</a:t>
              </a:r>
              <a:r>
                <a:rPr kumimoji="1" lang="en-US" altLang="zh-CN" b="1" i="1">
                  <a:solidFill>
                    <a:srgbClr val="000000"/>
                  </a:solidFill>
                  <a:latin typeface="Times New Roman" panose="02020603050405020304" pitchFamily="18" charset="0"/>
                  <a:ea typeface="宋体" panose="02010600030101010101" pitchFamily="2" charset="-122"/>
                </a:rPr>
                <a:t>z</a:t>
              </a:r>
              <a:r>
                <a:rPr kumimoji="1" lang="en-US" altLang="zh-CN" b="1">
                  <a:solidFill>
                    <a:srgbClr val="000000"/>
                  </a:solidFill>
                  <a:latin typeface="Times New Roman" panose="02020603050405020304" pitchFamily="18" charset="0"/>
                  <a:ea typeface="宋体" panose="02010600030101010101" pitchFamily="2" charset="-122"/>
                </a:rPr>
                <a:t>)</a:t>
              </a:r>
              <a:r>
                <a:rPr kumimoji="1" lang="zh-CN" altLang="en-US" b="1">
                  <a:solidFill>
                    <a:srgbClr val="000000"/>
                  </a:solidFill>
                  <a:latin typeface="仿宋_GB2312" pitchFamily="49" charset="-122"/>
                </a:rPr>
                <a:t>在  上连续，在</a:t>
              </a:r>
              <a:r>
                <a:rPr kumimoji="1" lang="en-US" altLang="zh-CN" b="1" i="1">
                  <a:solidFill>
                    <a:srgbClr val="000000"/>
                  </a:solidFill>
                  <a:latin typeface="Times New Roman" panose="02020603050405020304" pitchFamily="18" charset="0"/>
                  <a:ea typeface="宋体" panose="02010600030101010101" pitchFamily="2" charset="-122"/>
                </a:rPr>
                <a:t>B</a:t>
              </a:r>
              <a:r>
                <a:rPr kumimoji="1" lang="zh-CN" altLang="en-US" b="1">
                  <a:solidFill>
                    <a:srgbClr val="000000"/>
                  </a:solidFill>
                  <a:latin typeface="Times New Roman" panose="02020603050405020304" pitchFamily="18" charset="0"/>
                </a:rPr>
                <a:t>内解析，则有</a:t>
              </a:r>
            </a:p>
          </p:txBody>
        </p:sp>
        <p:graphicFrame>
          <p:nvGraphicFramePr>
            <p:cNvPr id="46090" name="Object 10">
              <a:extLst>
                <a:ext uri="{FF2B5EF4-FFF2-40B4-BE49-F238E27FC236}">
                  <a16:creationId xmlns:a16="http://schemas.microsoft.com/office/drawing/2014/main" id="{183DC7B6-AF80-4DDE-AEAF-C798316131B1}"/>
                </a:ext>
              </a:extLst>
            </p:cNvPr>
            <p:cNvGraphicFramePr>
              <a:graphicFrameLocks noChangeAspect="1"/>
            </p:cNvGraphicFramePr>
            <p:nvPr/>
          </p:nvGraphicFramePr>
          <p:xfrm>
            <a:off x="5193" y="754"/>
            <a:ext cx="208" cy="277"/>
          </p:xfrm>
          <a:graphic>
            <a:graphicData uri="http://schemas.openxmlformats.org/presentationml/2006/ole">
              <mc:AlternateContent xmlns:mc="http://schemas.openxmlformats.org/markup-compatibility/2006">
                <mc:Choice xmlns:v="urn:schemas-microsoft-com:vml" Requires="v">
                  <p:oleObj spid="_x0000_s46163" name="Equation" r:id="rId5" imgW="152280" imgH="203040" progId="Equation.3">
                    <p:embed/>
                  </p:oleObj>
                </mc:Choice>
                <mc:Fallback>
                  <p:oleObj name="Equation" r:id="rId5" imgW="152280" imgH="20304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3" y="754"/>
                          <a:ext cx="208" cy="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1" name="Object 11">
              <a:extLst>
                <a:ext uri="{FF2B5EF4-FFF2-40B4-BE49-F238E27FC236}">
                  <a16:creationId xmlns:a16="http://schemas.microsoft.com/office/drawing/2014/main" id="{E09F7864-362B-4598-A41E-5C21A06193D1}"/>
                </a:ext>
              </a:extLst>
            </p:cNvPr>
            <p:cNvGraphicFramePr>
              <a:graphicFrameLocks noChangeAspect="1"/>
            </p:cNvGraphicFramePr>
            <p:nvPr/>
          </p:nvGraphicFramePr>
          <p:xfrm>
            <a:off x="2036" y="1371"/>
            <a:ext cx="1008" cy="360"/>
          </p:xfrm>
          <a:graphic>
            <a:graphicData uri="http://schemas.openxmlformats.org/presentationml/2006/ole">
              <mc:AlternateContent xmlns:mc="http://schemas.openxmlformats.org/markup-compatibility/2006">
                <mc:Choice xmlns:v="urn:schemas-microsoft-com:vml" Requires="v">
                  <p:oleObj spid="_x0000_s46164" name="Equation" r:id="rId7" imgW="711000" imgH="253800" progId="Equation.DSMT4">
                    <p:embed/>
                  </p:oleObj>
                </mc:Choice>
                <mc:Fallback>
                  <p:oleObj name="Equation" r:id="rId7" imgW="711000" imgH="2538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36" y="1371"/>
                          <a:ext cx="1008"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6092" name="Text Box 12">
            <a:extLst>
              <a:ext uri="{FF2B5EF4-FFF2-40B4-BE49-F238E27FC236}">
                <a16:creationId xmlns:a16="http://schemas.microsoft.com/office/drawing/2014/main" id="{55016A59-8A1F-420B-B750-B7C8F8482186}"/>
              </a:ext>
            </a:extLst>
          </p:cNvPr>
          <p:cNvSpPr txBox="1">
            <a:spLocks noChangeArrowheads="1"/>
          </p:cNvSpPr>
          <p:nvPr/>
        </p:nvSpPr>
        <p:spPr bwMode="auto">
          <a:xfrm>
            <a:off x="611188" y="2924175"/>
            <a:ext cx="554355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zh-CN" altLang="en-US" b="1">
                <a:solidFill>
                  <a:srgbClr val="000000"/>
                </a:solidFill>
                <a:latin typeface="Times New Roman" panose="02020603050405020304" pitchFamily="18" charset="0"/>
              </a:rPr>
              <a:t>其中</a:t>
            </a:r>
            <a:r>
              <a:rPr kumimoji="1" lang="en-US" altLang="zh-CN" b="1" i="1">
                <a:solidFill>
                  <a:srgbClr val="000000"/>
                </a:solidFill>
                <a:latin typeface="Times New Roman" panose="02020603050405020304" pitchFamily="18" charset="0"/>
                <a:ea typeface="宋体" panose="02010600030101010101" pitchFamily="2" charset="-122"/>
              </a:rPr>
              <a:t>C</a:t>
            </a:r>
            <a:r>
              <a:rPr kumimoji="1" lang="zh-CN" altLang="en-US" b="1">
                <a:solidFill>
                  <a:srgbClr val="000000"/>
                </a:solidFill>
                <a:latin typeface="Times New Roman" panose="02020603050405020304" pitchFamily="18" charset="0"/>
              </a:rPr>
              <a:t>取关于区域</a:t>
            </a:r>
            <a:r>
              <a:rPr kumimoji="1" lang="en-US" altLang="zh-CN" b="1" i="1">
                <a:solidFill>
                  <a:srgbClr val="000000"/>
                </a:solidFill>
                <a:latin typeface="Times New Roman" panose="02020603050405020304" pitchFamily="18" charset="0"/>
                <a:ea typeface="宋体" panose="02010600030101010101" pitchFamily="2" charset="-122"/>
              </a:rPr>
              <a:t>B</a:t>
            </a:r>
            <a:r>
              <a:rPr kumimoji="1" lang="zh-CN" altLang="en-US" b="1">
                <a:solidFill>
                  <a:srgbClr val="000000"/>
                </a:solidFill>
                <a:latin typeface="Times New Roman" panose="02020603050405020304" pitchFamily="18" charset="0"/>
              </a:rPr>
              <a:t>的正向，或写为</a:t>
            </a:r>
            <a:r>
              <a:rPr kumimoji="1" lang="zh-CN" altLang="en-US" b="1">
                <a:solidFill>
                  <a:srgbClr val="000000"/>
                </a:solidFill>
                <a:latin typeface="Times New Roman" panose="02020603050405020304" pitchFamily="18" charset="0"/>
                <a:ea typeface="宋体" panose="02010600030101010101" pitchFamily="2" charset="-122"/>
              </a:rPr>
              <a:t>：</a:t>
            </a:r>
          </a:p>
        </p:txBody>
      </p:sp>
      <p:graphicFrame>
        <p:nvGraphicFramePr>
          <p:cNvPr id="46093" name="Object 13">
            <a:extLst>
              <a:ext uri="{FF2B5EF4-FFF2-40B4-BE49-F238E27FC236}">
                <a16:creationId xmlns:a16="http://schemas.microsoft.com/office/drawing/2014/main" id="{92F85649-30A7-43DD-AA13-E640460076BB}"/>
              </a:ext>
            </a:extLst>
          </p:cNvPr>
          <p:cNvGraphicFramePr>
            <a:graphicFrameLocks noChangeAspect="1"/>
          </p:cNvGraphicFramePr>
          <p:nvPr/>
        </p:nvGraphicFramePr>
        <p:xfrm>
          <a:off x="1476375" y="3573463"/>
          <a:ext cx="6408738" cy="869950"/>
        </p:xfrm>
        <a:graphic>
          <a:graphicData uri="http://schemas.openxmlformats.org/presentationml/2006/ole">
            <mc:AlternateContent xmlns:mc="http://schemas.openxmlformats.org/markup-compatibility/2006">
              <mc:Choice xmlns:v="urn:schemas-microsoft-com:vml" Requires="v">
                <p:oleObj spid="_x0000_s46165" name="Equation" r:id="rId9" imgW="2527200" imgH="342720" progId="Equation.DSMT4">
                  <p:embed/>
                </p:oleObj>
              </mc:Choice>
              <mc:Fallback>
                <p:oleObj name="Equation" r:id="rId9" imgW="2527200" imgH="34272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6375" y="3573463"/>
                        <a:ext cx="6408738" cy="86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23" name="Rectangle 43" descr="浅色上对角线">
            <a:extLst>
              <a:ext uri="{FF2B5EF4-FFF2-40B4-BE49-F238E27FC236}">
                <a16:creationId xmlns:a16="http://schemas.microsoft.com/office/drawing/2014/main" id="{6A889F5D-0264-4774-9209-B20E8F015FD3}"/>
              </a:ext>
            </a:extLst>
          </p:cNvPr>
          <p:cNvSpPr>
            <a:spLocks noChangeArrowheads="1"/>
          </p:cNvSpPr>
          <p:nvPr/>
        </p:nvSpPr>
        <p:spPr bwMode="auto">
          <a:xfrm>
            <a:off x="2052638" y="4513263"/>
            <a:ext cx="3671887" cy="2155825"/>
          </a:xfrm>
          <a:prstGeom prst="rect">
            <a:avLst/>
          </a:prstGeom>
          <a:pattFill prst="ltUpDiag">
            <a:fgClr>
              <a:srgbClr val="ACACAC"/>
            </a:fgClr>
            <a:bgClr>
              <a:schemeClr val="bg1"/>
            </a:bgClr>
          </a:pattFill>
          <a:ln>
            <a:noFill/>
          </a:ln>
          <a:effectLst/>
          <a:extLst>
            <a:ext uri="{91240B29-F687-4F45-9708-019B960494DF}">
              <a14:hiddenLine xmlns:a14="http://schemas.microsoft.com/office/drawing/2010/main" w="9525">
                <a:solidFill>
                  <a:schemeClr val="bg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6124" name="Freeform 44">
            <a:extLst>
              <a:ext uri="{FF2B5EF4-FFF2-40B4-BE49-F238E27FC236}">
                <a16:creationId xmlns:a16="http://schemas.microsoft.com/office/drawing/2014/main" id="{E49485D1-2B3B-40BE-8A44-DE2B832BDDD0}"/>
              </a:ext>
            </a:extLst>
          </p:cNvPr>
          <p:cNvSpPr>
            <a:spLocks/>
          </p:cNvSpPr>
          <p:nvPr/>
        </p:nvSpPr>
        <p:spPr bwMode="auto">
          <a:xfrm>
            <a:off x="2257425" y="4581525"/>
            <a:ext cx="3467100" cy="1949450"/>
          </a:xfrm>
          <a:custGeom>
            <a:avLst/>
            <a:gdLst>
              <a:gd name="T0" fmla="*/ 83 w 1829"/>
              <a:gd name="T1" fmla="*/ 498 h 1205"/>
              <a:gd name="T2" fmla="*/ 266 w 1829"/>
              <a:gd name="T3" fmla="*/ 275 h 1205"/>
              <a:gd name="T4" fmla="*/ 790 w 1829"/>
              <a:gd name="T5" fmla="*/ 14 h 1205"/>
              <a:gd name="T6" fmla="*/ 1130 w 1829"/>
              <a:gd name="T7" fmla="*/ 0 h 1205"/>
              <a:gd name="T8" fmla="*/ 1340 w 1829"/>
              <a:gd name="T9" fmla="*/ 14 h 1205"/>
              <a:gd name="T10" fmla="*/ 1445 w 1829"/>
              <a:gd name="T11" fmla="*/ 53 h 1205"/>
              <a:gd name="T12" fmla="*/ 1693 w 1829"/>
              <a:gd name="T13" fmla="*/ 275 h 1205"/>
              <a:gd name="T14" fmla="*/ 1772 w 1829"/>
              <a:gd name="T15" fmla="*/ 524 h 1205"/>
              <a:gd name="T16" fmla="*/ 1615 w 1829"/>
              <a:gd name="T17" fmla="*/ 1100 h 1205"/>
              <a:gd name="T18" fmla="*/ 1418 w 1829"/>
              <a:gd name="T19" fmla="*/ 1087 h 1205"/>
              <a:gd name="T20" fmla="*/ 1248 w 1829"/>
              <a:gd name="T21" fmla="*/ 1008 h 1205"/>
              <a:gd name="T22" fmla="*/ 934 w 1829"/>
              <a:gd name="T23" fmla="*/ 1022 h 1205"/>
              <a:gd name="T24" fmla="*/ 698 w 1829"/>
              <a:gd name="T25" fmla="*/ 1126 h 1205"/>
              <a:gd name="T26" fmla="*/ 319 w 1829"/>
              <a:gd name="T27" fmla="*/ 1205 h 1205"/>
              <a:gd name="T28" fmla="*/ 18 w 1829"/>
              <a:gd name="T29" fmla="*/ 1087 h 1205"/>
              <a:gd name="T30" fmla="*/ 31 w 1829"/>
              <a:gd name="T31" fmla="*/ 878 h 1205"/>
              <a:gd name="T32" fmla="*/ 57 w 1829"/>
              <a:gd name="T33" fmla="*/ 825 h 1205"/>
              <a:gd name="T34" fmla="*/ 109 w 1829"/>
              <a:gd name="T35" fmla="*/ 747 h 1205"/>
              <a:gd name="T36" fmla="*/ 96 w 1829"/>
              <a:gd name="T37" fmla="*/ 511 h 1205"/>
              <a:gd name="T38" fmla="*/ 83 w 1829"/>
              <a:gd name="T39" fmla="*/ 498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29" h="1205">
                <a:moveTo>
                  <a:pt x="83" y="498"/>
                </a:moveTo>
                <a:cubicBezTo>
                  <a:pt x="135" y="420"/>
                  <a:pt x="201" y="343"/>
                  <a:pt x="266" y="275"/>
                </a:cubicBezTo>
                <a:cubicBezTo>
                  <a:pt x="334" y="84"/>
                  <a:pt x="609" y="25"/>
                  <a:pt x="790" y="14"/>
                </a:cubicBezTo>
                <a:cubicBezTo>
                  <a:pt x="903" y="7"/>
                  <a:pt x="1017" y="5"/>
                  <a:pt x="1130" y="0"/>
                </a:cubicBezTo>
                <a:cubicBezTo>
                  <a:pt x="1200" y="5"/>
                  <a:pt x="1270" y="7"/>
                  <a:pt x="1340" y="14"/>
                </a:cubicBezTo>
                <a:cubicBezTo>
                  <a:pt x="1389" y="19"/>
                  <a:pt x="1400" y="33"/>
                  <a:pt x="1445" y="53"/>
                </a:cubicBezTo>
                <a:cubicBezTo>
                  <a:pt x="1556" y="102"/>
                  <a:pt x="1626" y="175"/>
                  <a:pt x="1693" y="275"/>
                </a:cubicBezTo>
                <a:cubicBezTo>
                  <a:pt x="1721" y="358"/>
                  <a:pt x="1751" y="439"/>
                  <a:pt x="1772" y="524"/>
                </a:cubicBezTo>
                <a:cubicBezTo>
                  <a:pt x="1767" y="670"/>
                  <a:pt x="1829" y="1029"/>
                  <a:pt x="1615" y="1100"/>
                </a:cubicBezTo>
                <a:cubicBezTo>
                  <a:pt x="1549" y="1096"/>
                  <a:pt x="1483" y="1094"/>
                  <a:pt x="1418" y="1087"/>
                </a:cubicBezTo>
                <a:cubicBezTo>
                  <a:pt x="1356" y="1080"/>
                  <a:pt x="1305" y="1028"/>
                  <a:pt x="1248" y="1008"/>
                </a:cubicBezTo>
                <a:cubicBezTo>
                  <a:pt x="1143" y="1013"/>
                  <a:pt x="1038" y="1014"/>
                  <a:pt x="934" y="1022"/>
                </a:cubicBezTo>
                <a:cubicBezTo>
                  <a:pt x="854" y="1028"/>
                  <a:pt x="772" y="1107"/>
                  <a:pt x="698" y="1126"/>
                </a:cubicBezTo>
                <a:cubicBezTo>
                  <a:pt x="571" y="1158"/>
                  <a:pt x="447" y="1179"/>
                  <a:pt x="319" y="1205"/>
                </a:cubicBezTo>
                <a:cubicBezTo>
                  <a:pt x="146" y="1191"/>
                  <a:pt x="130" y="1199"/>
                  <a:pt x="18" y="1087"/>
                </a:cubicBezTo>
                <a:cubicBezTo>
                  <a:pt x="0" y="1017"/>
                  <a:pt x="2" y="946"/>
                  <a:pt x="31" y="878"/>
                </a:cubicBezTo>
                <a:cubicBezTo>
                  <a:pt x="39" y="860"/>
                  <a:pt x="47" y="842"/>
                  <a:pt x="57" y="825"/>
                </a:cubicBezTo>
                <a:cubicBezTo>
                  <a:pt x="73" y="798"/>
                  <a:pt x="109" y="747"/>
                  <a:pt x="109" y="747"/>
                </a:cubicBezTo>
                <a:cubicBezTo>
                  <a:pt x="141" y="654"/>
                  <a:pt x="159" y="606"/>
                  <a:pt x="96" y="511"/>
                </a:cubicBezTo>
                <a:cubicBezTo>
                  <a:pt x="113" y="460"/>
                  <a:pt x="119" y="462"/>
                  <a:pt x="83" y="498"/>
                </a:cubicBezTo>
                <a:close/>
              </a:path>
            </a:pathLst>
          </a:custGeom>
          <a:solidFill>
            <a:srgbClr val="FFCCCC"/>
          </a:solidFill>
          <a:ln w="9525" cap="flat" cmpd="sng">
            <a:solidFill>
              <a:schemeClr val="tx1"/>
            </a:solidFill>
            <a:prstDash val="solid"/>
            <a:round/>
            <a:headEnd type="none" w="med" len="med"/>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nvGrpSpPr>
          <p:cNvPr id="46158" name="Group 78">
            <a:extLst>
              <a:ext uri="{FF2B5EF4-FFF2-40B4-BE49-F238E27FC236}">
                <a16:creationId xmlns:a16="http://schemas.microsoft.com/office/drawing/2014/main" id="{936F7AAB-D89B-4A29-9F2A-69A0EEAC494E}"/>
              </a:ext>
            </a:extLst>
          </p:cNvPr>
          <p:cNvGrpSpPr>
            <a:grpSpLocks/>
          </p:cNvGrpSpPr>
          <p:nvPr/>
        </p:nvGrpSpPr>
        <p:grpSpPr bwMode="auto">
          <a:xfrm>
            <a:off x="2400300" y="4797425"/>
            <a:ext cx="2747963" cy="1558925"/>
            <a:chOff x="786" y="2734"/>
            <a:chExt cx="2272" cy="1270"/>
          </a:xfrm>
        </p:grpSpPr>
        <p:sp>
          <p:nvSpPr>
            <p:cNvPr id="46125" name="Freeform 45">
              <a:extLst>
                <a:ext uri="{FF2B5EF4-FFF2-40B4-BE49-F238E27FC236}">
                  <a16:creationId xmlns:a16="http://schemas.microsoft.com/office/drawing/2014/main" id="{0960AB8C-D401-4058-92E6-8E896EDFB09D}"/>
                </a:ext>
              </a:extLst>
            </p:cNvPr>
            <p:cNvSpPr>
              <a:spLocks/>
            </p:cNvSpPr>
            <p:nvPr/>
          </p:nvSpPr>
          <p:spPr bwMode="auto">
            <a:xfrm>
              <a:off x="1132" y="2734"/>
              <a:ext cx="1926" cy="1167"/>
            </a:xfrm>
            <a:custGeom>
              <a:avLst/>
              <a:gdLst>
                <a:gd name="T0" fmla="*/ 1139 w 1294"/>
                <a:gd name="T1" fmla="*/ 176 h 935"/>
                <a:gd name="T2" fmla="*/ 1073 w 1294"/>
                <a:gd name="T3" fmla="*/ 150 h 935"/>
                <a:gd name="T4" fmla="*/ 981 w 1294"/>
                <a:gd name="T5" fmla="*/ 19 h 935"/>
                <a:gd name="T6" fmla="*/ 942 w 1294"/>
                <a:gd name="T7" fmla="*/ 6 h 935"/>
                <a:gd name="T8" fmla="*/ 301 w 1294"/>
                <a:gd name="T9" fmla="*/ 71 h 935"/>
                <a:gd name="T10" fmla="*/ 222 w 1294"/>
                <a:gd name="T11" fmla="*/ 150 h 935"/>
                <a:gd name="T12" fmla="*/ 183 w 1294"/>
                <a:gd name="T13" fmla="*/ 189 h 935"/>
                <a:gd name="T14" fmla="*/ 131 w 1294"/>
                <a:gd name="T15" fmla="*/ 307 h 935"/>
                <a:gd name="T16" fmla="*/ 65 w 1294"/>
                <a:gd name="T17" fmla="*/ 634 h 935"/>
                <a:gd name="T18" fmla="*/ 0 w 1294"/>
                <a:gd name="T19" fmla="*/ 765 h 935"/>
                <a:gd name="T20" fmla="*/ 13 w 1294"/>
                <a:gd name="T21" fmla="*/ 856 h 935"/>
                <a:gd name="T22" fmla="*/ 235 w 1294"/>
                <a:gd name="T23" fmla="*/ 935 h 935"/>
                <a:gd name="T24" fmla="*/ 772 w 1294"/>
                <a:gd name="T25" fmla="*/ 817 h 935"/>
                <a:gd name="T26" fmla="*/ 890 w 1294"/>
                <a:gd name="T27" fmla="*/ 739 h 935"/>
                <a:gd name="T28" fmla="*/ 1060 w 1294"/>
                <a:gd name="T29" fmla="*/ 582 h 935"/>
                <a:gd name="T30" fmla="*/ 1125 w 1294"/>
                <a:gd name="T31" fmla="*/ 542 h 935"/>
                <a:gd name="T32" fmla="*/ 1204 w 1294"/>
                <a:gd name="T33" fmla="*/ 490 h 935"/>
                <a:gd name="T34" fmla="*/ 1256 w 1294"/>
                <a:gd name="T35" fmla="*/ 411 h 935"/>
                <a:gd name="T36" fmla="*/ 1283 w 1294"/>
                <a:gd name="T37" fmla="*/ 333 h 935"/>
                <a:gd name="T38" fmla="*/ 1269 w 1294"/>
                <a:gd name="T39" fmla="*/ 215 h 935"/>
                <a:gd name="T40" fmla="*/ 1165 w 1294"/>
                <a:gd name="T41" fmla="*/ 189 h 935"/>
                <a:gd name="T42" fmla="*/ 1112 w 1294"/>
                <a:gd name="T43" fmla="*/ 176 h 935"/>
                <a:gd name="T44" fmla="*/ 1139 w 1294"/>
                <a:gd name="T45" fmla="*/ 176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4" h="935">
                  <a:moveTo>
                    <a:pt x="1139" y="176"/>
                  </a:moveTo>
                  <a:cubicBezTo>
                    <a:pt x="1117" y="167"/>
                    <a:pt x="1089" y="168"/>
                    <a:pt x="1073" y="150"/>
                  </a:cubicBezTo>
                  <a:cubicBezTo>
                    <a:pt x="972" y="38"/>
                    <a:pt x="1071" y="63"/>
                    <a:pt x="981" y="19"/>
                  </a:cubicBezTo>
                  <a:cubicBezTo>
                    <a:pt x="969" y="13"/>
                    <a:pt x="955" y="10"/>
                    <a:pt x="942" y="6"/>
                  </a:cubicBezTo>
                  <a:cubicBezTo>
                    <a:pt x="714" y="13"/>
                    <a:pt x="513" y="0"/>
                    <a:pt x="301" y="71"/>
                  </a:cubicBezTo>
                  <a:cubicBezTo>
                    <a:pt x="275" y="97"/>
                    <a:pt x="248" y="124"/>
                    <a:pt x="222" y="150"/>
                  </a:cubicBezTo>
                  <a:cubicBezTo>
                    <a:pt x="209" y="163"/>
                    <a:pt x="183" y="189"/>
                    <a:pt x="183" y="189"/>
                  </a:cubicBezTo>
                  <a:cubicBezTo>
                    <a:pt x="152" y="282"/>
                    <a:pt x="172" y="244"/>
                    <a:pt x="131" y="307"/>
                  </a:cubicBezTo>
                  <a:cubicBezTo>
                    <a:pt x="105" y="405"/>
                    <a:pt x="99" y="543"/>
                    <a:pt x="65" y="634"/>
                  </a:cubicBezTo>
                  <a:cubicBezTo>
                    <a:pt x="47" y="681"/>
                    <a:pt x="16" y="717"/>
                    <a:pt x="0" y="765"/>
                  </a:cubicBezTo>
                  <a:cubicBezTo>
                    <a:pt x="4" y="795"/>
                    <a:pt x="3" y="827"/>
                    <a:pt x="13" y="856"/>
                  </a:cubicBezTo>
                  <a:cubicBezTo>
                    <a:pt x="29" y="904"/>
                    <a:pt x="186" y="927"/>
                    <a:pt x="235" y="935"/>
                  </a:cubicBezTo>
                  <a:cubicBezTo>
                    <a:pt x="416" y="919"/>
                    <a:pt x="599" y="875"/>
                    <a:pt x="772" y="817"/>
                  </a:cubicBezTo>
                  <a:cubicBezTo>
                    <a:pt x="816" y="773"/>
                    <a:pt x="840" y="772"/>
                    <a:pt x="890" y="739"/>
                  </a:cubicBezTo>
                  <a:cubicBezTo>
                    <a:pt x="916" y="659"/>
                    <a:pt x="983" y="608"/>
                    <a:pt x="1060" y="582"/>
                  </a:cubicBezTo>
                  <a:cubicBezTo>
                    <a:pt x="1116" y="524"/>
                    <a:pt x="1051" y="583"/>
                    <a:pt x="1125" y="542"/>
                  </a:cubicBezTo>
                  <a:cubicBezTo>
                    <a:pt x="1153" y="527"/>
                    <a:pt x="1204" y="490"/>
                    <a:pt x="1204" y="490"/>
                  </a:cubicBezTo>
                  <a:cubicBezTo>
                    <a:pt x="1221" y="464"/>
                    <a:pt x="1246" y="441"/>
                    <a:pt x="1256" y="411"/>
                  </a:cubicBezTo>
                  <a:cubicBezTo>
                    <a:pt x="1265" y="385"/>
                    <a:pt x="1283" y="333"/>
                    <a:pt x="1283" y="333"/>
                  </a:cubicBezTo>
                  <a:cubicBezTo>
                    <a:pt x="1278" y="294"/>
                    <a:pt x="1294" y="246"/>
                    <a:pt x="1269" y="215"/>
                  </a:cubicBezTo>
                  <a:cubicBezTo>
                    <a:pt x="1246" y="187"/>
                    <a:pt x="1200" y="198"/>
                    <a:pt x="1165" y="189"/>
                  </a:cubicBezTo>
                  <a:cubicBezTo>
                    <a:pt x="1147" y="185"/>
                    <a:pt x="1094" y="176"/>
                    <a:pt x="1112" y="176"/>
                  </a:cubicBezTo>
                  <a:cubicBezTo>
                    <a:pt x="1121" y="176"/>
                    <a:pt x="1130" y="176"/>
                    <a:pt x="1139" y="176"/>
                  </a:cubicBezTo>
                  <a:close/>
                </a:path>
              </a:pathLst>
            </a:custGeom>
            <a:solidFill>
              <a:srgbClr val="B9DCFF"/>
            </a:solidFill>
            <a:ln w="9525" cap="flat" cmpd="sng">
              <a:solidFill>
                <a:srgbClr val="FF0000"/>
              </a:solidFill>
              <a:prstDash val="solid"/>
              <a:round/>
              <a:headEnd type="none" w="med" len="med"/>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46126" name="Freeform 46" descr="浅色上对角线">
              <a:extLst>
                <a:ext uri="{FF2B5EF4-FFF2-40B4-BE49-F238E27FC236}">
                  <a16:creationId xmlns:a16="http://schemas.microsoft.com/office/drawing/2014/main" id="{BFEF0FB0-6CDA-4EEB-806C-65AE17028601}"/>
                </a:ext>
              </a:extLst>
            </p:cNvPr>
            <p:cNvSpPr>
              <a:spLocks/>
            </p:cNvSpPr>
            <p:nvPr/>
          </p:nvSpPr>
          <p:spPr bwMode="auto">
            <a:xfrm>
              <a:off x="1353" y="3529"/>
              <a:ext cx="357" cy="253"/>
            </a:xfrm>
            <a:custGeom>
              <a:avLst/>
              <a:gdLst>
                <a:gd name="T0" fmla="*/ 164 w 374"/>
                <a:gd name="T1" fmla="*/ 236 h 263"/>
                <a:gd name="T2" fmla="*/ 321 w 374"/>
                <a:gd name="T3" fmla="*/ 183 h 263"/>
                <a:gd name="T4" fmla="*/ 373 w 374"/>
                <a:gd name="T5" fmla="*/ 105 h 263"/>
                <a:gd name="T6" fmla="*/ 360 w 374"/>
                <a:gd name="T7" fmla="*/ 13 h 263"/>
                <a:gd name="T8" fmla="*/ 321 w 374"/>
                <a:gd name="T9" fmla="*/ 0 h 263"/>
                <a:gd name="T10" fmla="*/ 177 w 374"/>
                <a:gd name="T11" fmla="*/ 13 h 263"/>
                <a:gd name="T12" fmla="*/ 137 w 374"/>
                <a:gd name="T13" fmla="*/ 26 h 263"/>
                <a:gd name="T14" fmla="*/ 59 w 374"/>
                <a:gd name="T15" fmla="*/ 78 h 263"/>
                <a:gd name="T16" fmla="*/ 46 w 374"/>
                <a:gd name="T17" fmla="*/ 209 h 263"/>
                <a:gd name="T18" fmla="*/ 124 w 374"/>
                <a:gd name="T19" fmla="*/ 236 h 263"/>
                <a:gd name="T20" fmla="*/ 164 w 374"/>
                <a:gd name="T21" fmla="*/ 236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4" h="263">
                  <a:moveTo>
                    <a:pt x="164" y="236"/>
                  </a:moveTo>
                  <a:cubicBezTo>
                    <a:pt x="217" y="228"/>
                    <a:pt x="285" y="231"/>
                    <a:pt x="321" y="183"/>
                  </a:cubicBezTo>
                  <a:cubicBezTo>
                    <a:pt x="340" y="158"/>
                    <a:pt x="373" y="105"/>
                    <a:pt x="373" y="105"/>
                  </a:cubicBezTo>
                  <a:cubicBezTo>
                    <a:pt x="369" y="74"/>
                    <a:pt x="374" y="41"/>
                    <a:pt x="360" y="13"/>
                  </a:cubicBezTo>
                  <a:cubicBezTo>
                    <a:pt x="354" y="1"/>
                    <a:pt x="335" y="0"/>
                    <a:pt x="321" y="0"/>
                  </a:cubicBezTo>
                  <a:cubicBezTo>
                    <a:pt x="273" y="0"/>
                    <a:pt x="225" y="9"/>
                    <a:pt x="177" y="13"/>
                  </a:cubicBezTo>
                  <a:cubicBezTo>
                    <a:pt x="164" y="17"/>
                    <a:pt x="149" y="19"/>
                    <a:pt x="137" y="26"/>
                  </a:cubicBezTo>
                  <a:cubicBezTo>
                    <a:pt x="110" y="41"/>
                    <a:pt x="59" y="78"/>
                    <a:pt x="59" y="78"/>
                  </a:cubicBezTo>
                  <a:cubicBezTo>
                    <a:pt x="32" y="119"/>
                    <a:pt x="0" y="149"/>
                    <a:pt x="46" y="209"/>
                  </a:cubicBezTo>
                  <a:cubicBezTo>
                    <a:pt x="63" y="231"/>
                    <a:pt x="98" y="227"/>
                    <a:pt x="124" y="236"/>
                  </a:cubicBezTo>
                  <a:cubicBezTo>
                    <a:pt x="168" y="251"/>
                    <a:pt x="164" y="263"/>
                    <a:pt x="164" y="236"/>
                  </a:cubicBezTo>
                  <a:close/>
                </a:path>
              </a:pathLst>
            </a:custGeom>
            <a:pattFill prst="ltUpDiag">
              <a:fgClr>
                <a:schemeClr val="folHlink"/>
              </a:fgClr>
              <a:bgClr>
                <a:schemeClr val="bg1"/>
              </a:bgClr>
            </a:pattFill>
            <a:ln w="9525" cap="flat" cmpd="sng">
              <a:solidFill>
                <a:schemeClr val="tx1"/>
              </a:solidFill>
              <a:prstDash val="solid"/>
              <a:round/>
              <a:headEnd type="none" w="med" len="med"/>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46127" name="Freeform 47" descr="浅色上对角线">
              <a:extLst>
                <a:ext uri="{FF2B5EF4-FFF2-40B4-BE49-F238E27FC236}">
                  <a16:creationId xmlns:a16="http://schemas.microsoft.com/office/drawing/2014/main" id="{32BCA2AC-64D8-4F24-81B6-55892EAB175B}"/>
                </a:ext>
              </a:extLst>
            </p:cNvPr>
            <p:cNvSpPr>
              <a:spLocks/>
            </p:cNvSpPr>
            <p:nvPr/>
          </p:nvSpPr>
          <p:spPr bwMode="auto">
            <a:xfrm>
              <a:off x="1696" y="2845"/>
              <a:ext cx="500" cy="377"/>
            </a:xfrm>
            <a:custGeom>
              <a:avLst/>
              <a:gdLst>
                <a:gd name="T0" fmla="*/ 53 w 336"/>
                <a:gd name="T1" fmla="*/ 126 h 302"/>
                <a:gd name="T2" fmla="*/ 197 w 336"/>
                <a:gd name="T3" fmla="*/ 21 h 302"/>
                <a:gd name="T4" fmla="*/ 328 w 336"/>
                <a:gd name="T5" fmla="*/ 74 h 302"/>
                <a:gd name="T6" fmla="*/ 288 w 336"/>
                <a:gd name="T7" fmla="*/ 257 h 302"/>
                <a:gd name="T8" fmla="*/ 210 w 336"/>
                <a:gd name="T9" fmla="*/ 283 h 302"/>
                <a:gd name="T10" fmla="*/ 0 w 336"/>
                <a:gd name="T11" fmla="*/ 205 h 302"/>
                <a:gd name="T12" fmla="*/ 79 w 336"/>
                <a:gd name="T13" fmla="*/ 113 h 302"/>
                <a:gd name="T14" fmla="*/ 53 w 336"/>
                <a:gd name="T15" fmla="*/ 126 h 3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302">
                  <a:moveTo>
                    <a:pt x="53" y="126"/>
                  </a:moveTo>
                  <a:cubicBezTo>
                    <a:pt x="108" y="108"/>
                    <a:pt x="155" y="61"/>
                    <a:pt x="197" y="21"/>
                  </a:cubicBezTo>
                  <a:cubicBezTo>
                    <a:pt x="253" y="27"/>
                    <a:pt x="328" y="0"/>
                    <a:pt x="328" y="74"/>
                  </a:cubicBezTo>
                  <a:cubicBezTo>
                    <a:pt x="328" y="81"/>
                    <a:pt x="336" y="227"/>
                    <a:pt x="288" y="257"/>
                  </a:cubicBezTo>
                  <a:cubicBezTo>
                    <a:pt x="265" y="272"/>
                    <a:pt x="210" y="283"/>
                    <a:pt x="210" y="283"/>
                  </a:cubicBezTo>
                  <a:cubicBezTo>
                    <a:pt x="109" y="275"/>
                    <a:pt x="32" y="302"/>
                    <a:pt x="0" y="205"/>
                  </a:cubicBezTo>
                  <a:cubicBezTo>
                    <a:pt x="11" y="162"/>
                    <a:pt x="22" y="113"/>
                    <a:pt x="79" y="113"/>
                  </a:cubicBezTo>
                  <a:cubicBezTo>
                    <a:pt x="89" y="113"/>
                    <a:pt x="62" y="122"/>
                    <a:pt x="53" y="126"/>
                  </a:cubicBezTo>
                  <a:close/>
                </a:path>
              </a:pathLst>
            </a:custGeom>
            <a:pattFill prst="ltUpDiag">
              <a:fgClr>
                <a:schemeClr val="folHlink"/>
              </a:fgClr>
              <a:bgClr>
                <a:schemeClr val="bg1"/>
              </a:bgClr>
            </a:pattFill>
            <a:ln w="9525" cap="flat" cmpd="sng">
              <a:solidFill>
                <a:schemeClr val="tx1"/>
              </a:solidFill>
              <a:prstDash val="solid"/>
              <a:round/>
              <a:headEnd type="none" w="med" len="med"/>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46128" name="Freeform 48" descr="浅色上对角线">
              <a:extLst>
                <a:ext uri="{FF2B5EF4-FFF2-40B4-BE49-F238E27FC236}">
                  <a16:creationId xmlns:a16="http://schemas.microsoft.com/office/drawing/2014/main" id="{0C3B69FC-083F-405A-A1D2-C31B77CD8F09}"/>
                </a:ext>
              </a:extLst>
            </p:cNvPr>
            <p:cNvSpPr>
              <a:spLocks/>
            </p:cNvSpPr>
            <p:nvPr/>
          </p:nvSpPr>
          <p:spPr bwMode="auto">
            <a:xfrm>
              <a:off x="1990" y="3225"/>
              <a:ext cx="577" cy="464"/>
            </a:xfrm>
            <a:custGeom>
              <a:avLst/>
              <a:gdLst>
                <a:gd name="T0" fmla="*/ 288 w 458"/>
                <a:gd name="T1" fmla="*/ 189 h 372"/>
                <a:gd name="T2" fmla="*/ 104 w 458"/>
                <a:gd name="T3" fmla="*/ 372 h 372"/>
                <a:gd name="T4" fmla="*/ 0 w 458"/>
                <a:gd name="T5" fmla="*/ 280 h 372"/>
                <a:gd name="T6" fmla="*/ 117 w 458"/>
                <a:gd name="T7" fmla="*/ 123 h 372"/>
                <a:gd name="T8" fmla="*/ 222 w 458"/>
                <a:gd name="T9" fmla="*/ 58 h 372"/>
                <a:gd name="T10" fmla="*/ 248 w 458"/>
                <a:gd name="T11" fmla="*/ 31 h 372"/>
                <a:gd name="T12" fmla="*/ 327 w 458"/>
                <a:gd name="T13" fmla="*/ 5 h 372"/>
                <a:gd name="T14" fmla="*/ 445 w 458"/>
                <a:gd name="T15" fmla="*/ 18 h 372"/>
                <a:gd name="T16" fmla="*/ 432 w 458"/>
                <a:gd name="T17" fmla="*/ 58 h 372"/>
                <a:gd name="T18" fmla="*/ 327 w 458"/>
                <a:gd name="T19" fmla="*/ 136 h 372"/>
                <a:gd name="T20" fmla="*/ 288 w 458"/>
                <a:gd name="T21" fmla="*/ 162 h 372"/>
                <a:gd name="T22" fmla="*/ 288 w 458"/>
                <a:gd name="T23" fmla="*/ 189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8" h="372">
                  <a:moveTo>
                    <a:pt x="288" y="189"/>
                  </a:moveTo>
                  <a:cubicBezTo>
                    <a:pt x="206" y="268"/>
                    <a:pt x="216" y="336"/>
                    <a:pt x="104" y="372"/>
                  </a:cubicBezTo>
                  <a:cubicBezTo>
                    <a:pt x="20" y="355"/>
                    <a:pt x="26" y="358"/>
                    <a:pt x="0" y="280"/>
                  </a:cubicBezTo>
                  <a:cubicBezTo>
                    <a:pt x="15" y="188"/>
                    <a:pt x="29" y="152"/>
                    <a:pt x="117" y="123"/>
                  </a:cubicBezTo>
                  <a:cubicBezTo>
                    <a:pt x="150" y="91"/>
                    <a:pt x="178" y="73"/>
                    <a:pt x="222" y="58"/>
                  </a:cubicBezTo>
                  <a:cubicBezTo>
                    <a:pt x="231" y="49"/>
                    <a:pt x="237" y="37"/>
                    <a:pt x="248" y="31"/>
                  </a:cubicBezTo>
                  <a:cubicBezTo>
                    <a:pt x="273" y="19"/>
                    <a:pt x="327" y="5"/>
                    <a:pt x="327" y="5"/>
                  </a:cubicBezTo>
                  <a:cubicBezTo>
                    <a:pt x="366" y="9"/>
                    <a:pt x="410" y="0"/>
                    <a:pt x="445" y="18"/>
                  </a:cubicBezTo>
                  <a:cubicBezTo>
                    <a:pt x="458" y="24"/>
                    <a:pt x="439" y="46"/>
                    <a:pt x="432" y="58"/>
                  </a:cubicBezTo>
                  <a:cubicBezTo>
                    <a:pt x="417" y="83"/>
                    <a:pt x="329" y="135"/>
                    <a:pt x="327" y="136"/>
                  </a:cubicBezTo>
                  <a:cubicBezTo>
                    <a:pt x="314" y="145"/>
                    <a:pt x="288" y="162"/>
                    <a:pt x="288" y="162"/>
                  </a:cubicBezTo>
                  <a:cubicBezTo>
                    <a:pt x="255" y="210"/>
                    <a:pt x="247" y="209"/>
                    <a:pt x="288" y="189"/>
                  </a:cubicBezTo>
                  <a:close/>
                </a:path>
              </a:pathLst>
            </a:custGeom>
            <a:pattFill prst="ltUpDiag">
              <a:fgClr>
                <a:schemeClr val="folHlink"/>
              </a:fgClr>
              <a:bgClr>
                <a:schemeClr val="bg1"/>
              </a:bgClr>
            </a:pattFill>
            <a:ln w="9525" cap="flat" cmpd="sng">
              <a:solidFill>
                <a:schemeClr val="tx1"/>
              </a:solidFill>
              <a:prstDash val="solid"/>
              <a:round/>
              <a:headEnd type="none" w="med" len="med"/>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46129" name="Object 49">
              <a:extLst>
                <a:ext uri="{FF2B5EF4-FFF2-40B4-BE49-F238E27FC236}">
                  <a16:creationId xmlns:a16="http://schemas.microsoft.com/office/drawing/2014/main" id="{9A5F93FC-2257-4E5B-B43A-ABE3E1EDF5AD}"/>
                </a:ext>
              </a:extLst>
            </p:cNvPr>
            <p:cNvGraphicFramePr>
              <a:graphicFrameLocks noChangeAspect="1"/>
            </p:cNvGraphicFramePr>
            <p:nvPr/>
          </p:nvGraphicFramePr>
          <p:xfrm>
            <a:off x="786" y="3875"/>
            <a:ext cx="128" cy="129"/>
          </p:xfrm>
          <a:graphic>
            <a:graphicData uri="http://schemas.openxmlformats.org/presentationml/2006/ole">
              <mc:AlternateContent xmlns:mc="http://schemas.openxmlformats.org/markup-compatibility/2006">
                <mc:Choice xmlns:v="urn:schemas-microsoft-com:vml" Requires="v">
                  <p:oleObj spid="_x0000_s46166" name="Equation" r:id="rId11" imgW="190440" imgH="228600" progId="Equation.DSMT4">
                    <p:embed/>
                  </p:oleObj>
                </mc:Choice>
                <mc:Fallback>
                  <p:oleObj name="Equation" r:id="rId11" imgW="190440" imgH="228600" progId="Equation.DSMT4">
                    <p:embed/>
                    <p:pic>
                      <p:nvPicPr>
                        <p:cNvPr id="0" name="Object 4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6" y="3875"/>
                          <a:ext cx="128" cy="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30" name="Line 50">
              <a:extLst>
                <a:ext uri="{FF2B5EF4-FFF2-40B4-BE49-F238E27FC236}">
                  <a16:creationId xmlns:a16="http://schemas.microsoft.com/office/drawing/2014/main" id="{BCC7F448-7B26-42EB-8242-7F11E0107AFF}"/>
                </a:ext>
              </a:extLst>
            </p:cNvPr>
            <p:cNvSpPr>
              <a:spLocks noChangeShapeType="1"/>
            </p:cNvSpPr>
            <p:nvPr/>
          </p:nvSpPr>
          <p:spPr bwMode="auto">
            <a:xfrm flipH="1">
              <a:off x="1391" y="2839"/>
              <a:ext cx="176" cy="147"/>
            </a:xfrm>
            <a:prstGeom prst="line">
              <a:avLst/>
            </a:prstGeom>
            <a:noFill/>
            <a:ln w="952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46131" name="Object 51">
              <a:extLst>
                <a:ext uri="{FF2B5EF4-FFF2-40B4-BE49-F238E27FC236}">
                  <a16:creationId xmlns:a16="http://schemas.microsoft.com/office/drawing/2014/main" id="{91C4C1FF-A46C-4474-A5CA-AB01B400E243}"/>
                </a:ext>
              </a:extLst>
            </p:cNvPr>
            <p:cNvGraphicFramePr>
              <a:graphicFrameLocks noChangeAspect="1"/>
            </p:cNvGraphicFramePr>
            <p:nvPr/>
          </p:nvGraphicFramePr>
          <p:xfrm>
            <a:off x="1304" y="2844"/>
            <a:ext cx="84" cy="136"/>
          </p:xfrm>
          <a:graphic>
            <a:graphicData uri="http://schemas.openxmlformats.org/presentationml/2006/ole">
              <mc:AlternateContent xmlns:mc="http://schemas.openxmlformats.org/markup-compatibility/2006">
                <mc:Choice xmlns:v="urn:schemas-microsoft-com:vml" Requires="v">
                  <p:oleObj spid="_x0000_s46167" name="Equation" r:id="rId13" imgW="126720" imgH="241200" progId="Equation.DSMT4">
                    <p:embed/>
                  </p:oleObj>
                </mc:Choice>
                <mc:Fallback>
                  <p:oleObj name="Equation" r:id="rId13" imgW="126720" imgH="241200" progId="Equation.DSMT4">
                    <p:embed/>
                    <p:pic>
                      <p:nvPicPr>
                        <p:cNvPr id="0" name="Object 5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04" y="2844"/>
                          <a:ext cx="84"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33" name="Line 53">
              <a:extLst>
                <a:ext uri="{FF2B5EF4-FFF2-40B4-BE49-F238E27FC236}">
                  <a16:creationId xmlns:a16="http://schemas.microsoft.com/office/drawing/2014/main" id="{82BD591C-1E97-4DBB-BF8F-06A8F93FD292}"/>
                </a:ext>
              </a:extLst>
            </p:cNvPr>
            <p:cNvSpPr>
              <a:spLocks noChangeShapeType="1"/>
            </p:cNvSpPr>
            <p:nvPr/>
          </p:nvSpPr>
          <p:spPr bwMode="auto">
            <a:xfrm flipH="1">
              <a:off x="1905" y="2867"/>
              <a:ext cx="71" cy="60"/>
            </a:xfrm>
            <a:prstGeom prst="line">
              <a:avLst/>
            </a:prstGeom>
            <a:noFill/>
            <a:ln w="952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46134" name="Line 54">
              <a:extLst>
                <a:ext uri="{FF2B5EF4-FFF2-40B4-BE49-F238E27FC236}">
                  <a16:creationId xmlns:a16="http://schemas.microsoft.com/office/drawing/2014/main" id="{BCD04DF2-6920-479F-ACE7-B5CBA1FBD84B}"/>
                </a:ext>
              </a:extLst>
            </p:cNvPr>
            <p:cNvSpPr>
              <a:spLocks noChangeShapeType="1"/>
            </p:cNvSpPr>
            <p:nvPr/>
          </p:nvSpPr>
          <p:spPr bwMode="auto">
            <a:xfrm flipH="1">
              <a:off x="1567" y="3542"/>
              <a:ext cx="71"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46135" name="Line 55">
              <a:extLst>
                <a:ext uri="{FF2B5EF4-FFF2-40B4-BE49-F238E27FC236}">
                  <a16:creationId xmlns:a16="http://schemas.microsoft.com/office/drawing/2014/main" id="{C6982888-0DBE-4869-A07D-72AE19FAB01F}"/>
                </a:ext>
              </a:extLst>
            </p:cNvPr>
            <p:cNvSpPr>
              <a:spLocks noChangeShapeType="1"/>
            </p:cNvSpPr>
            <p:nvPr/>
          </p:nvSpPr>
          <p:spPr bwMode="auto">
            <a:xfrm flipV="1">
              <a:off x="2281" y="3455"/>
              <a:ext cx="33" cy="87"/>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46137" name="Object 57">
              <a:extLst>
                <a:ext uri="{FF2B5EF4-FFF2-40B4-BE49-F238E27FC236}">
                  <a16:creationId xmlns:a16="http://schemas.microsoft.com/office/drawing/2014/main" id="{0935806D-9C83-43A7-AD67-16E4F05D66EA}"/>
                </a:ext>
              </a:extLst>
            </p:cNvPr>
            <p:cNvGraphicFramePr>
              <a:graphicFrameLocks noChangeAspect="1"/>
            </p:cNvGraphicFramePr>
            <p:nvPr/>
          </p:nvGraphicFramePr>
          <p:xfrm>
            <a:off x="2277" y="2843"/>
            <a:ext cx="113" cy="169"/>
          </p:xfrm>
          <a:graphic>
            <a:graphicData uri="http://schemas.openxmlformats.org/presentationml/2006/ole">
              <mc:AlternateContent xmlns:mc="http://schemas.openxmlformats.org/markup-compatibility/2006">
                <mc:Choice xmlns:v="urn:schemas-microsoft-com:vml" Requires="v">
                  <p:oleObj spid="_x0000_s46168" name="Equation" r:id="rId15" imgW="190440" imgH="330120" progId="Equation.DSMT4">
                    <p:embed/>
                  </p:oleObj>
                </mc:Choice>
                <mc:Fallback>
                  <p:oleObj name="Equation" r:id="rId15" imgW="190440" imgH="330120" progId="Equation.DSMT4">
                    <p:embed/>
                    <p:pic>
                      <p:nvPicPr>
                        <p:cNvPr id="0" name="Object 5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77" y="2843"/>
                          <a:ext cx="113" cy="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38" name="Object 58">
              <a:extLst>
                <a:ext uri="{FF2B5EF4-FFF2-40B4-BE49-F238E27FC236}">
                  <a16:creationId xmlns:a16="http://schemas.microsoft.com/office/drawing/2014/main" id="{D26EBA9F-39E5-4F88-BEA0-AC5A8F632E6D}"/>
                </a:ext>
              </a:extLst>
            </p:cNvPr>
            <p:cNvGraphicFramePr>
              <a:graphicFrameLocks noChangeAspect="1"/>
            </p:cNvGraphicFramePr>
            <p:nvPr/>
          </p:nvGraphicFramePr>
          <p:xfrm>
            <a:off x="2662" y="3191"/>
            <a:ext cx="106" cy="165"/>
          </p:xfrm>
          <a:graphic>
            <a:graphicData uri="http://schemas.openxmlformats.org/presentationml/2006/ole">
              <mc:AlternateContent xmlns:mc="http://schemas.openxmlformats.org/markup-compatibility/2006">
                <mc:Choice xmlns:v="urn:schemas-microsoft-com:vml" Requires="v">
                  <p:oleObj spid="_x0000_s46169" name="Equation" r:id="rId17" imgW="177480" imgH="330120" progId="Equation.DSMT4">
                    <p:embed/>
                  </p:oleObj>
                </mc:Choice>
                <mc:Fallback>
                  <p:oleObj name="Equation" r:id="rId17" imgW="177480" imgH="330120" progId="Equation.DSMT4">
                    <p:embed/>
                    <p:pic>
                      <p:nvPicPr>
                        <p:cNvPr id="0" name="Object 5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62" y="3191"/>
                          <a:ext cx="106"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57" name="Object 77">
              <a:extLst>
                <a:ext uri="{FF2B5EF4-FFF2-40B4-BE49-F238E27FC236}">
                  <a16:creationId xmlns:a16="http://schemas.microsoft.com/office/drawing/2014/main" id="{09FDA3CF-5DE4-40FA-BEA0-70D3671798FF}"/>
                </a:ext>
              </a:extLst>
            </p:cNvPr>
            <p:cNvGraphicFramePr>
              <a:graphicFrameLocks noChangeAspect="1"/>
            </p:cNvGraphicFramePr>
            <p:nvPr/>
          </p:nvGraphicFramePr>
          <p:xfrm>
            <a:off x="1436" y="3339"/>
            <a:ext cx="98" cy="169"/>
          </p:xfrm>
          <a:graphic>
            <a:graphicData uri="http://schemas.openxmlformats.org/presentationml/2006/ole">
              <mc:AlternateContent xmlns:mc="http://schemas.openxmlformats.org/markup-compatibility/2006">
                <mc:Choice xmlns:v="urn:schemas-microsoft-com:vml" Requires="v">
                  <p:oleObj spid="_x0000_s46170" name="Equation" r:id="rId19" imgW="164880" imgH="330120" progId="Equation.DSMT4">
                    <p:embed/>
                  </p:oleObj>
                </mc:Choice>
                <mc:Fallback>
                  <p:oleObj name="Equation" r:id="rId19" imgW="164880" imgH="330120" progId="Equation.DSMT4">
                    <p:embed/>
                    <p:pic>
                      <p:nvPicPr>
                        <p:cNvPr id="0" name="Object 7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36" y="3339"/>
                          <a:ext cx="98" cy="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6159"/>
                                        </p:tgtEl>
                                        <p:attrNameLst>
                                          <p:attrName>style.visibility</p:attrName>
                                        </p:attrNameLst>
                                      </p:cBhvr>
                                      <p:to>
                                        <p:strVal val="visible"/>
                                      </p:to>
                                    </p:set>
                                    <p:animEffect transition="in" filter="wipe(left)">
                                      <p:cBhvr>
                                        <p:cTn id="7" dur="2000"/>
                                        <p:tgtEl>
                                          <p:spTgt spid="461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092"/>
                                        </p:tgtEl>
                                        <p:attrNameLst>
                                          <p:attrName>style.visibility</p:attrName>
                                        </p:attrNameLst>
                                      </p:cBhvr>
                                      <p:to>
                                        <p:strVal val="visible"/>
                                      </p:to>
                                    </p:set>
                                    <p:animEffect transition="in" filter="wipe(left)">
                                      <p:cBhvr>
                                        <p:cTn id="12" dur="2000"/>
                                        <p:tgtEl>
                                          <p:spTgt spid="460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6093"/>
                                        </p:tgtEl>
                                        <p:attrNameLst>
                                          <p:attrName>style.visibility</p:attrName>
                                        </p:attrNameLst>
                                      </p:cBhvr>
                                      <p:to>
                                        <p:strVal val="visible"/>
                                      </p:to>
                                    </p:set>
                                    <p:animEffect transition="in" filter="wipe(left)">
                                      <p:cBhvr>
                                        <p:cTn id="17" dur="2000"/>
                                        <p:tgtEl>
                                          <p:spTgt spid="46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9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灯片编号占位符 3">
            <a:extLst>
              <a:ext uri="{FF2B5EF4-FFF2-40B4-BE49-F238E27FC236}">
                <a16:creationId xmlns:a16="http://schemas.microsoft.com/office/drawing/2014/main" id="{6107C9AC-9B1C-4931-AB0C-71E6B538DEF6}"/>
              </a:ext>
            </a:extLst>
          </p:cNvPr>
          <p:cNvSpPr>
            <a:spLocks noGrp="1"/>
          </p:cNvSpPr>
          <p:nvPr>
            <p:ph type="sldNum" sz="quarter" idx="12"/>
          </p:nvPr>
        </p:nvSpPr>
        <p:spPr/>
        <p:txBody>
          <a:bodyPr/>
          <a:lstStyle/>
          <a:p>
            <a:fld id="{B7884647-C59D-4F61-9F56-49D77A98B78F}" type="slidenum">
              <a:rPr lang="en-US" altLang="zh-CN"/>
              <a:pPr/>
              <a:t>23</a:t>
            </a:fld>
            <a:endParaRPr lang="en-US" altLang="zh-CN"/>
          </a:p>
        </p:txBody>
      </p:sp>
      <p:sp>
        <p:nvSpPr>
          <p:cNvPr id="114690" name="Text Box 2">
            <a:extLst>
              <a:ext uri="{FF2B5EF4-FFF2-40B4-BE49-F238E27FC236}">
                <a16:creationId xmlns:a16="http://schemas.microsoft.com/office/drawing/2014/main" id="{EAE9C7D7-DAE0-40DA-840D-B692E83E83A0}"/>
              </a:ext>
            </a:extLst>
          </p:cNvPr>
          <p:cNvSpPr txBox="1">
            <a:spLocks noChangeArrowheads="1"/>
          </p:cNvSpPr>
          <p:nvPr/>
        </p:nvSpPr>
        <p:spPr bwMode="auto">
          <a:xfrm>
            <a:off x="838200" y="904875"/>
            <a:ext cx="2286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solidFill>
                  <a:srgbClr val="FF0000"/>
                </a:solidFill>
                <a:latin typeface="黑体" panose="02010609060101010101" pitchFamily="49" charset="-122"/>
                <a:ea typeface="黑体" panose="02010609060101010101" pitchFamily="49" charset="-122"/>
              </a:rPr>
              <a:t>例</a:t>
            </a:r>
            <a:r>
              <a:rPr kumimoji="1" lang="en-US" altLang="zh-CN" sz="2800" b="1">
                <a:solidFill>
                  <a:srgbClr val="FF0000"/>
                </a:solidFill>
                <a:latin typeface="黑体" panose="02010609060101010101" pitchFamily="49" charset="-122"/>
                <a:ea typeface="黑体" panose="02010609060101010101" pitchFamily="49" charset="-122"/>
              </a:rPr>
              <a:t>2 </a:t>
            </a:r>
          </a:p>
        </p:txBody>
      </p:sp>
      <p:grpSp>
        <p:nvGrpSpPr>
          <p:cNvPr id="114692" name="Group 4">
            <a:extLst>
              <a:ext uri="{FF2B5EF4-FFF2-40B4-BE49-F238E27FC236}">
                <a16:creationId xmlns:a16="http://schemas.microsoft.com/office/drawing/2014/main" id="{D4FA665C-8B48-4B34-A840-022243A7B919}"/>
              </a:ext>
            </a:extLst>
          </p:cNvPr>
          <p:cNvGrpSpPr>
            <a:grpSpLocks/>
          </p:cNvGrpSpPr>
          <p:nvPr/>
        </p:nvGrpSpPr>
        <p:grpSpPr bwMode="auto">
          <a:xfrm>
            <a:off x="5795963" y="1700213"/>
            <a:ext cx="2825750" cy="2382837"/>
            <a:chOff x="3456" y="1056"/>
            <a:chExt cx="1780" cy="1501"/>
          </a:xfrm>
        </p:grpSpPr>
        <p:sp>
          <p:nvSpPr>
            <p:cNvPr id="114693" name="AutoShape 5" descr="浅色上对角线">
              <a:extLst>
                <a:ext uri="{FF2B5EF4-FFF2-40B4-BE49-F238E27FC236}">
                  <a16:creationId xmlns:a16="http://schemas.microsoft.com/office/drawing/2014/main" id="{F35BD32A-D1AA-4C67-AF88-05FE36A89C5C}"/>
                </a:ext>
              </a:extLst>
            </p:cNvPr>
            <p:cNvSpPr>
              <a:spLocks noChangeArrowheads="1"/>
            </p:cNvSpPr>
            <p:nvPr/>
          </p:nvSpPr>
          <p:spPr bwMode="auto">
            <a:xfrm>
              <a:off x="3727" y="1348"/>
              <a:ext cx="1117" cy="1117"/>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pattFill prst="ltUpDiag">
              <a:fgClr>
                <a:schemeClr val="accent1"/>
              </a:fgClr>
              <a:bgClr>
                <a:schemeClr val="bg1"/>
              </a:bgClr>
            </a:pattFill>
            <a:ln w="12700">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14694" name="Line 6">
              <a:extLst>
                <a:ext uri="{FF2B5EF4-FFF2-40B4-BE49-F238E27FC236}">
                  <a16:creationId xmlns:a16="http://schemas.microsoft.com/office/drawing/2014/main" id="{18E85AA8-FB24-49FD-BF74-FF56AB57F0CE}"/>
                </a:ext>
              </a:extLst>
            </p:cNvPr>
            <p:cNvSpPr>
              <a:spLocks noChangeShapeType="1"/>
            </p:cNvSpPr>
            <p:nvPr/>
          </p:nvSpPr>
          <p:spPr bwMode="auto">
            <a:xfrm>
              <a:off x="3456" y="1907"/>
              <a:ext cx="16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14695" name="Line 7">
              <a:extLst>
                <a:ext uri="{FF2B5EF4-FFF2-40B4-BE49-F238E27FC236}">
                  <a16:creationId xmlns:a16="http://schemas.microsoft.com/office/drawing/2014/main" id="{8AC42DE9-8E4D-4B61-BDC2-7A6DE2852632}"/>
                </a:ext>
              </a:extLst>
            </p:cNvPr>
            <p:cNvSpPr>
              <a:spLocks noChangeShapeType="1"/>
            </p:cNvSpPr>
            <p:nvPr/>
          </p:nvSpPr>
          <p:spPr bwMode="auto">
            <a:xfrm flipV="1">
              <a:off x="4285" y="1174"/>
              <a:ext cx="0" cy="138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114696" name="Object 8">
              <a:extLst>
                <a:ext uri="{FF2B5EF4-FFF2-40B4-BE49-F238E27FC236}">
                  <a16:creationId xmlns:a16="http://schemas.microsoft.com/office/drawing/2014/main" id="{CBF791B1-BCE9-48C9-9BA7-9A1A73F325DE}"/>
                </a:ext>
              </a:extLst>
            </p:cNvPr>
            <p:cNvGraphicFramePr>
              <a:graphicFrameLocks noChangeAspect="1"/>
            </p:cNvGraphicFramePr>
            <p:nvPr/>
          </p:nvGraphicFramePr>
          <p:xfrm>
            <a:off x="5131" y="1859"/>
            <a:ext cx="105" cy="100"/>
          </p:xfrm>
          <a:graphic>
            <a:graphicData uri="http://schemas.openxmlformats.org/presentationml/2006/ole">
              <mc:AlternateContent xmlns:mc="http://schemas.openxmlformats.org/markup-compatibility/2006">
                <mc:Choice xmlns:v="urn:schemas-microsoft-com:vml" Requires="v">
                  <p:oleObj spid="_x0000_s114777" name="Equation" r:id="rId3" imgW="253800" imgH="241200" progId="Equation.3">
                    <p:embed/>
                  </p:oleObj>
                </mc:Choice>
                <mc:Fallback>
                  <p:oleObj name="Equation" r:id="rId3" imgW="253800" imgH="2412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1" y="1859"/>
                          <a:ext cx="105"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697" name="Object 9">
              <a:extLst>
                <a:ext uri="{FF2B5EF4-FFF2-40B4-BE49-F238E27FC236}">
                  <a16:creationId xmlns:a16="http://schemas.microsoft.com/office/drawing/2014/main" id="{FB2CA090-BB81-42AF-99FF-1D15E479453B}"/>
                </a:ext>
              </a:extLst>
            </p:cNvPr>
            <p:cNvGraphicFramePr>
              <a:graphicFrameLocks noChangeAspect="1"/>
            </p:cNvGraphicFramePr>
            <p:nvPr/>
          </p:nvGraphicFramePr>
          <p:xfrm>
            <a:off x="4250" y="1056"/>
            <a:ext cx="105" cy="132"/>
          </p:xfrm>
          <a:graphic>
            <a:graphicData uri="http://schemas.openxmlformats.org/presentationml/2006/ole">
              <mc:AlternateContent xmlns:mc="http://schemas.openxmlformats.org/markup-compatibility/2006">
                <mc:Choice xmlns:v="urn:schemas-microsoft-com:vml" Requires="v">
                  <p:oleObj spid="_x0000_s114778" name="Equation" r:id="rId5" imgW="253800" imgH="317160" progId="Equation.3">
                    <p:embed/>
                  </p:oleObj>
                </mc:Choice>
                <mc:Fallback>
                  <p:oleObj name="Equation" r:id="rId5" imgW="253800" imgH="31716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0" y="1056"/>
                          <a:ext cx="105"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698" name="Object 10">
              <a:extLst>
                <a:ext uri="{FF2B5EF4-FFF2-40B4-BE49-F238E27FC236}">
                  <a16:creationId xmlns:a16="http://schemas.microsoft.com/office/drawing/2014/main" id="{404A7861-7AB1-4782-A9B7-7366487E31E7}"/>
                </a:ext>
              </a:extLst>
            </p:cNvPr>
            <p:cNvGraphicFramePr>
              <a:graphicFrameLocks noChangeAspect="1"/>
            </p:cNvGraphicFramePr>
            <p:nvPr/>
          </p:nvGraphicFramePr>
          <p:xfrm>
            <a:off x="4193" y="1920"/>
            <a:ext cx="89" cy="100"/>
          </p:xfrm>
          <a:graphic>
            <a:graphicData uri="http://schemas.openxmlformats.org/presentationml/2006/ole">
              <mc:AlternateContent xmlns:mc="http://schemas.openxmlformats.org/markup-compatibility/2006">
                <mc:Choice xmlns:v="urn:schemas-microsoft-com:vml" Requires="v">
                  <p:oleObj spid="_x0000_s114779" name="Equation" r:id="rId7" imgW="215640" imgH="241200" progId="Equation.3">
                    <p:embed/>
                  </p:oleObj>
                </mc:Choice>
                <mc:Fallback>
                  <p:oleObj name="Equation" r:id="rId7" imgW="215640" imgH="2412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3" y="1920"/>
                          <a:ext cx="89"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699" name="Object 11">
              <a:extLst>
                <a:ext uri="{FF2B5EF4-FFF2-40B4-BE49-F238E27FC236}">
                  <a16:creationId xmlns:a16="http://schemas.microsoft.com/office/drawing/2014/main" id="{357469F5-8DF7-44D6-8AAA-EEC09659B395}"/>
                </a:ext>
              </a:extLst>
            </p:cNvPr>
            <p:cNvGraphicFramePr>
              <a:graphicFrameLocks noChangeAspect="1"/>
            </p:cNvGraphicFramePr>
            <p:nvPr/>
          </p:nvGraphicFramePr>
          <p:xfrm>
            <a:off x="4503" y="1916"/>
            <a:ext cx="56" cy="96"/>
          </p:xfrm>
          <a:graphic>
            <a:graphicData uri="http://schemas.openxmlformats.org/presentationml/2006/ole">
              <mc:AlternateContent xmlns:mc="http://schemas.openxmlformats.org/markup-compatibility/2006">
                <mc:Choice xmlns:v="urn:schemas-microsoft-com:vml" Requires="v">
                  <p:oleObj spid="_x0000_s114780" name="Equation" r:id="rId9" imgW="177480" imgH="304560" progId="Equation.3">
                    <p:embed/>
                  </p:oleObj>
                </mc:Choice>
                <mc:Fallback>
                  <p:oleObj name="Equation" r:id="rId9" imgW="177480" imgH="30456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3" y="1916"/>
                          <a:ext cx="56"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700" name="Object 12">
              <a:extLst>
                <a:ext uri="{FF2B5EF4-FFF2-40B4-BE49-F238E27FC236}">
                  <a16:creationId xmlns:a16="http://schemas.microsoft.com/office/drawing/2014/main" id="{78584799-7292-4B44-9B54-7B1684B393BD}"/>
                </a:ext>
              </a:extLst>
            </p:cNvPr>
            <p:cNvGraphicFramePr>
              <a:graphicFrameLocks noChangeAspect="1"/>
            </p:cNvGraphicFramePr>
            <p:nvPr/>
          </p:nvGraphicFramePr>
          <p:xfrm>
            <a:off x="4876" y="1916"/>
            <a:ext cx="68" cy="96"/>
          </p:xfrm>
          <a:graphic>
            <a:graphicData uri="http://schemas.openxmlformats.org/presentationml/2006/ole">
              <mc:AlternateContent xmlns:mc="http://schemas.openxmlformats.org/markup-compatibility/2006">
                <mc:Choice xmlns:v="urn:schemas-microsoft-com:vml" Requires="v">
                  <p:oleObj spid="_x0000_s114781" name="Equation" r:id="rId11" imgW="215640" imgH="304560" progId="Equation.3">
                    <p:embed/>
                  </p:oleObj>
                </mc:Choice>
                <mc:Fallback>
                  <p:oleObj name="Equation" r:id="rId11" imgW="215640" imgH="30456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76" y="1916"/>
                          <a:ext cx="68"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701" name="Arc 13">
              <a:extLst>
                <a:ext uri="{FF2B5EF4-FFF2-40B4-BE49-F238E27FC236}">
                  <a16:creationId xmlns:a16="http://schemas.microsoft.com/office/drawing/2014/main" id="{1CF3012B-E51E-469E-9E81-A9C08E7412AA}"/>
                </a:ext>
              </a:extLst>
            </p:cNvPr>
            <p:cNvSpPr>
              <a:spLocks/>
            </p:cNvSpPr>
            <p:nvPr/>
          </p:nvSpPr>
          <p:spPr bwMode="auto">
            <a:xfrm flipH="1">
              <a:off x="3875" y="1459"/>
              <a:ext cx="144" cy="77"/>
            </a:xfrm>
            <a:custGeom>
              <a:avLst/>
              <a:gdLst>
                <a:gd name="G0" fmla="+- 0 0 0"/>
                <a:gd name="G1" fmla="+- 19491 0 0"/>
                <a:gd name="G2" fmla="+- 21600 0 0"/>
                <a:gd name="T0" fmla="*/ 9310 w 21600"/>
                <a:gd name="T1" fmla="*/ 0 h 19491"/>
                <a:gd name="T2" fmla="*/ 21600 w 21600"/>
                <a:gd name="T3" fmla="*/ 19491 h 19491"/>
                <a:gd name="T4" fmla="*/ 0 w 21600"/>
                <a:gd name="T5" fmla="*/ 19491 h 19491"/>
              </a:gdLst>
              <a:ahLst/>
              <a:cxnLst>
                <a:cxn ang="0">
                  <a:pos x="T0" y="T1"/>
                </a:cxn>
                <a:cxn ang="0">
                  <a:pos x="T2" y="T3"/>
                </a:cxn>
                <a:cxn ang="0">
                  <a:pos x="T4" y="T5"/>
                </a:cxn>
              </a:cxnLst>
              <a:rect l="0" t="0" r="r" b="b"/>
              <a:pathLst>
                <a:path w="21600" h="19491" fill="none" extrusionOk="0">
                  <a:moveTo>
                    <a:pt x="9309" y="0"/>
                  </a:moveTo>
                  <a:cubicBezTo>
                    <a:pt x="16819" y="3587"/>
                    <a:pt x="21600" y="11169"/>
                    <a:pt x="21600" y="19491"/>
                  </a:cubicBezTo>
                </a:path>
                <a:path w="21600" h="19491" stroke="0" extrusionOk="0">
                  <a:moveTo>
                    <a:pt x="9309" y="0"/>
                  </a:moveTo>
                  <a:cubicBezTo>
                    <a:pt x="16819" y="3587"/>
                    <a:pt x="21600" y="11169"/>
                    <a:pt x="21600" y="19491"/>
                  </a:cubicBezTo>
                  <a:lnTo>
                    <a:pt x="0" y="19491"/>
                  </a:lnTo>
                  <a:close/>
                </a:path>
              </a:pathLst>
            </a:custGeom>
            <a:noFill/>
            <a:ln w="9525">
              <a:solidFill>
                <a:schemeClr val="accent2"/>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14702" name="Arc 14">
              <a:extLst>
                <a:ext uri="{FF2B5EF4-FFF2-40B4-BE49-F238E27FC236}">
                  <a16:creationId xmlns:a16="http://schemas.microsoft.com/office/drawing/2014/main" id="{4172ACB0-6342-4813-9182-372FEA310F4F}"/>
                </a:ext>
              </a:extLst>
            </p:cNvPr>
            <p:cNvSpPr>
              <a:spLocks/>
            </p:cNvSpPr>
            <p:nvPr/>
          </p:nvSpPr>
          <p:spPr bwMode="auto">
            <a:xfrm rot="14330078" flipH="1">
              <a:off x="4340" y="1579"/>
              <a:ext cx="135" cy="77"/>
            </a:xfrm>
            <a:custGeom>
              <a:avLst/>
              <a:gdLst>
                <a:gd name="G0" fmla="+- 0 0 0"/>
                <a:gd name="G1" fmla="+- 19491 0 0"/>
                <a:gd name="G2" fmla="+- 21600 0 0"/>
                <a:gd name="T0" fmla="*/ 9310 w 20223"/>
                <a:gd name="T1" fmla="*/ 0 h 19491"/>
                <a:gd name="T2" fmla="*/ 20223 w 20223"/>
                <a:gd name="T3" fmla="*/ 11902 h 19491"/>
                <a:gd name="T4" fmla="*/ 0 w 20223"/>
                <a:gd name="T5" fmla="*/ 19491 h 19491"/>
              </a:gdLst>
              <a:ahLst/>
              <a:cxnLst>
                <a:cxn ang="0">
                  <a:pos x="T0" y="T1"/>
                </a:cxn>
                <a:cxn ang="0">
                  <a:pos x="T2" y="T3"/>
                </a:cxn>
                <a:cxn ang="0">
                  <a:pos x="T4" y="T5"/>
                </a:cxn>
              </a:cxnLst>
              <a:rect l="0" t="0" r="r" b="b"/>
              <a:pathLst>
                <a:path w="20223" h="19491" fill="none" extrusionOk="0">
                  <a:moveTo>
                    <a:pt x="9309" y="0"/>
                  </a:moveTo>
                  <a:cubicBezTo>
                    <a:pt x="14349" y="2407"/>
                    <a:pt x="18260" y="6673"/>
                    <a:pt x="20222" y="11902"/>
                  </a:cubicBezTo>
                </a:path>
                <a:path w="20223" h="19491" stroke="0" extrusionOk="0">
                  <a:moveTo>
                    <a:pt x="9309" y="0"/>
                  </a:moveTo>
                  <a:cubicBezTo>
                    <a:pt x="14349" y="2407"/>
                    <a:pt x="18260" y="6673"/>
                    <a:pt x="20222" y="11902"/>
                  </a:cubicBezTo>
                  <a:lnTo>
                    <a:pt x="0" y="19491"/>
                  </a:lnTo>
                  <a:close/>
                </a:path>
              </a:pathLst>
            </a:custGeom>
            <a:noFill/>
            <a:ln w="9525">
              <a:solidFill>
                <a:schemeClr val="accent2"/>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aphicFrame>
          <p:nvGraphicFramePr>
            <p:cNvPr id="114703" name="Object 15">
              <a:extLst>
                <a:ext uri="{FF2B5EF4-FFF2-40B4-BE49-F238E27FC236}">
                  <a16:creationId xmlns:a16="http://schemas.microsoft.com/office/drawing/2014/main" id="{07D2404E-F00F-40F2-9475-6E729D3E475C}"/>
                </a:ext>
              </a:extLst>
            </p:cNvPr>
            <p:cNvGraphicFramePr>
              <a:graphicFrameLocks noChangeAspect="1"/>
            </p:cNvGraphicFramePr>
            <p:nvPr/>
          </p:nvGraphicFramePr>
          <p:xfrm>
            <a:off x="3914" y="1297"/>
            <a:ext cx="71" cy="142"/>
          </p:xfrm>
          <a:graphic>
            <a:graphicData uri="http://schemas.openxmlformats.org/presentationml/2006/ole">
              <mc:AlternateContent xmlns:mc="http://schemas.openxmlformats.org/markup-compatibility/2006">
                <mc:Choice xmlns:v="urn:schemas-microsoft-com:vml" Requires="v">
                  <p:oleObj spid="_x0000_s114782" name="Equation" r:id="rId13" imgW="164880" imgH="330120" progId="Equation.DSMT4">
                    <p:embed/>
                  </p:oleObj>
                </mc:Choice>
                <mc:Fallback>
                  <p:oleObj name="Equation" r:id="rId13" imgW="164880" imgH="330120" progId="Equation.DSMT4">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14" y="1297"/>
                          <a:ext cx="71" cy="1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704" name="Object 16">
              <a:extLst>
                <a:ext uri="{FF2B5EF4-FFF2-40B4-BE49-F238E27FC236}">
                  <a16:creationId xmlns:a16="http://schemas.microsoft.com/office/drawing/2014/main" id="{31891302-8DD2-47C2-9E5F-19574E7C1F2A}"/>
                </a:ext>
              </a:extLst>
            </p:cNvPr>
            <p:cNvGraphicFramePr>
              <a:graphicFrameLocks noChangeAspect="1"/>
            </p:cNvGraphicFramePr>
            <p:nvPr/>
          </p:nvGraphicFramePr>
          <p:xfrm>
            <a:off x="4386" y="1699"/>
            <a:ext cx="82" cy="142"/>
          </p:xfrm>
          <a:graphic>
            <a:graphicData uri="http://schemas.openxmlformats.org/presentationml/2006/ole">
              <mc:AlternateContent xmlns:mc="http://schemas.openxmlformats.org/markup-compatibility/2006">
                <mc:Choice xmlns:v="urn:schemas-microsoft-com:vml" Requires="v">
                  <p:oleObj spid="_x0000_s114783" name="Equation" r:id="rId15" imgW="190440" imgH="330120" progId="Equation.DSMT4">
                    <p:embed/>
                  </p:oleObj>
                </mc:Choice>
                <mc:Fallback>
                  <p:oleObj name="Equation" r:id="rId15" imgW="190440" imgH="330120" progId="Equation.DSMT4">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86" y="1699"/>
                          <a:ext cx="82" cy="1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4705" name="Text Box 17">
            <a:extLst>
              <a:ext uri="{FF2B5EF4-FFF2-40B4-BE49-F238E27FC236}">
                <a16:creationId xmlns:a16="http://schemas.microsoft.com/office/drawing/2014/main" id="{6063C60D-152D-482F-9BC0-535F91291E9B}"/>
              </a:ext>
            </a:extLst>
          </p:cNvPr>
          <p:cNvSpPr txBox="1">
            <a:spLocks noChangeArrowheads="1"/>
          </p:cNvSpPr>
          <p:nvPr/>
        </p:nvSpPr>
        <p:spPr bwMode="auto">
          <a:xfrm>
            <a:off x="862013" y="2484438"/>
            <a:ext cx="1295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latin typeface="Times New Roman" panose="02020603050405020304" pitchFamily="18" charset="0"/>
                <a:ea typeface="黑体" panose="02010609060101010101" pitchFamily="49" charset="-122"/>
              </a:rPr>
              <a:t>解</a:t>
            </a:r>
          </a:p>
        </p:txBody>
      </p:sp>
      <p:graphicFrame>
        <p:nvGraphicFramePr>
          <p:cNvPr id="114706" name="Object 18">
            <a:extLst>
              <a:ext uri="{FF2B5EF4-FFF2-40B4-BE49-F238E27FC236}">
                <a16:creationId xmlns:a16="http://schemas.microsoft.com/office/drawing/2014/main" id="{3FF0D20B-748F-46AF-AC4D-5B7F9464507C}"/>
              </a:ext>
            </a:extLst>
          </p:cNvPr>
          <p:cNvGraphicFramePr>
            <a:graphicFrameLocks noChangeAspect="1"/>
          </p:cNvGraphicFramePr>
          <p:nvPr/>
        </p:nvGraphicFramePr>
        <p:xfrm>
          <a:off x="1403350" y="2492375"/>
          <a:ext cx="4392613" cy="509588"/>
        </p:xfrm>
        <a:graphic>
          <a:graphicData uri="http://schemas.openxmlformats.org/presentationml/2006/ole">
            <mc:AlternateContent xmlns:mc="http://schemas.openxmlformats.org/markup-compatibility/2006">
              <mc:Choice xmlns:v="urn:schemas-microsoft-com:vml" Requires="v">
                <p:oleObj spid="_x0000_s114784" name="Equation" r:id="rId17" imgW="2958840" imgH="342720" progId="Equation.DSMT4">
                  <p:embed/>
                </p:oleObj>
              </mc:Choice>
              <mc:Fallback>
                <p:oleObj name="Equation" r:id="rId17" imgW="2958840" imgH="342720" progId="Equation.DSMT4">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03350" y="2492375"/>
                        <a:ext cx="4392613"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708" name="Text Box 20">
            <a:extLst>
              <a:ext uri="{FF2B5EF4-FFF2-40B4-BE49-F238E27FC236}">
                <a16:creationId xmlns:a16="http://schemas.microsoft.com/office/drawing/2014/main" id="{A5244933-229C-4815-9725-0DE4F75644AC}"/>
              </a:ext>
            </a:extLst>
          </p:cNvPr>
          <p:cNvSpPr txBox="1">
            <a:spLocks noChangeArrowheads="1"/>
          </p:cNvSpPr>
          <p:nvPr/>
        </p:nvSpPr>
        <p:spPr bwMode="auto">
          <a:xfrm>
            <a:off x="2911475" y="4049713"/>
            <a:ext cx="5638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latin typeface="Times New Roman" panose="02020603050405020304" pitchFamily="18" charset="0"/>
              </a:rPr>
              <a:t>圆环域的边界构成一条复合闭路</a:t>
            </a:r>
            <a:r>
              <a:rPr kumimoji="1" lang="en-US" altLang="zh-CN" sz="2800" b="1">
                <a:latin typeface="Times New Roman" panose="02020603050405020304" pitchFamily="18" charset="0"/>
                <a:ea typeface="宋体" panose="02010600030101010101" pitchFamily="2" charset="-122"/>
              </a:rPr>
              <a:t>,</a:t>
            </a:r>
          </a:p>
        </p:txBody>
      </p:sp>
      <p:sp>
        <p:nvSpPr>
          <p:cNvPr id="114709" name="Text Box 21">
            <a:extLst>
              <a:ext uri="{FF2B5EF4-FFF2-40B4-BE49-F238E27FC236}">
                <a16:creationId xmlns:a16="http://schemas.microsoft.com/office/drawing/2014/main" id="{13C83433-26A5-49C6-843F-7F487BB6D348}"/>
              </a:ext>
            </a:extLst>
          </p:cNvPr>
          <p:cNvSpPr txBox="1">
            <a:spLocks noChangeArrowheads="1"/>
          </p:cNvSpPr>
          <p:nvPr/>
        </p:nvSpPr>
        <p:spPr bwMode="auto">
          <a:xfrm>
            <a:off x="9053513" y="882650"/>
            <a:ext cx="180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kumimoji="1" lang="zh-CN" altLang="zh-CN" sz="2800" b="1">
              <a:latin typeface="Times New Roman" panose="02020603050405020304" pitchFamily="18" charset="0"/>
              <a:ea typeface="宋体" panose="02010600030101010101" pitchFamily="2" charset="-122"/>
            </a:endParaRPr>
          </a:p>
        </p:txBody>
      </p:sp>
      <p:sp>
        <p:nvSpPr>
          <p:cNvPr id="114710" name="Text Box 22">
            <a:extLst>
              <a:ext uri="{FF2B5EF4-FFF2-40B4-BE49-F238E27FC236}">
                <a16:creationId xmlns:a16="http://schemas.microsoft.com/office/drawing/2014/main" id="{8BAA1C2A-9B23-4E10-97F8-43CAD4E233A5}"/>
              </a:ext>
            </a:extLst>
          </p:cNvPr>
          <p:cNvSpPr txBox="1">
            <a:spLocks noChangeArrowheads="1"/>
          </p:cNvSpPr>
          <p:nvPr/>
        </p:nvSpPr>
        <p:spPr bwMode="auto">
          <a:xfrm>
            <a:off x="914400" y="4984750"/>
            <a:ext cx="3505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latin typeface="Times New Roman" panose="02020603050405020304" pitchFamily="18" charset="0"/>
              </a:rPr>
              <a:t>根据闭路复合定理</a:t>
            </a:r>
            <a:r>
              <a:rPr kumimoji="1" lang="en-US" altLang="zh-CN" sz="2800" b="1">
                <a:latin typeface="Times New Roman" panose="02020603050405020304" pitchFamily="18" charset="0"/>
                <a:ea typeface="宋体" panose="02010600030101010101" pitchFamily="2" charset="-122"/>
              </a:rPr>
              <a:t>,</a:t>
            </a:r>
          </a:p>
        </p:txBody>
      </p:sp>
      <p:graphicFrame>
        <p:nvGraphicFramePr>
          <p:cNvPr id="114711" name="Object 23">
            <a:extLst>
              <a:ext uri="{FF2B5EF4-FFF2-40B4-BE49-F238E27FC236}">
                <a16:creationId xmlns:a16="http://schemas.microsoft.com/office/drawing/2014/main" id="{D0DCA362-2925-4807-8FA4-4249FE28CD8D}"/>
              </a:ext>
            </a:extLst>
          </p:cNvPr>
          <p:cNvGraphicFramePr>
            <a:graphicFrameLocks noChangeAspect="1"/>
          </p:cNvGraphicFramePr>
          <p:nvPr/>
        </p:nvGraphicFramePr>
        <p:xfrm>
          <a:off x="4140200" y="4711700"/>
          <a:ext cx="1600200" cy="1003300"/>
        </p:xfrm>
        <a:graphic>
          <a:graphicData uri="http://schemas.openxmlformats.org/presentationml/2006/ole">
            <mc:AlternateContent xmlns:mc="http://schemas.openxmlformats.org/markup-compatibility/2006">
              <mc:Choice xmlns:v="urn:schemas-microsoft-com:vml" Requires="v">
                <p:oleObj spid="_x0000_s114785" name="Equation" r:id="rId19" imgW="1600200" imgH="1002960" progId="Equation.3">
                  <p:embed/>
                </p:oleObj>
              </mc:Choice>
              <mc:Fallback>
                <p:oleObj name="Equation" r:id="rId19" imgW="1600200" imgH="1002960" progId="Equation.3">
                  <p:embed/>
                  <p:pic>
                    <p:nvPicPr>
                      <p:cNvPr id="0" name="Object 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40200" y="4711700"/>
                        <a:ext cx="16002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4763" name="Group 75">
            <a:extLst>
              <a:ext uri="{FF2B5EF4-FFF2-40B4-BE49-F238E27FC236}">
                <a16:creationId xmlns:a16="http://schemas.microsoft.com/office/drawing/2014/main" id="{3EE216F5-CAA0-43B7-BE01-FE9DC9DD7312}"/>
              </a:ext>
            </a:extLst>
          </p:cNvPr>
          <p:cNvGrpSpPr>
            <a:grpSpLocks/>
          </p:cNvGrpSpPr>
          <p:nvPr/>
        </p:nvGrpSpPr>
        <p:grpSpPr bwMode="auto">
          <a:xfrm>
            <a:off x="684213" y="692150"/>
            <a:ext cx="7734300" cy="2697163"/>
            <a:chOff x="431" y="444"/>
            <a:chExt cx="4872" cy="1699"/>
          </a:xfrm>
        </p:grpSpPr>
        <p:sp>
          <p:nvSpPr>
            <p:cNvPr id="114712" name="AutoShape 24">
              <a:extLst>
                <a:ext uri="{FF2B5EF4-FFF2-40B4-BE49-F238E27FC236}">
                  <a16:creationId xmlns:a16="http://schemas.microsoft.com/office/drawing/2014/main" id="{2F9FF035-A870-4AE1-8A97-B6515DB9E245}"/>
                </a:ext>
              </a:extLst>
            </p:cNvPr>
            <p:cNvSpPr>
              <a:spLocks noChangeAspect="1" noChangeArrowheads="1" noTextEdit="1"/>
            </p:cNvSpPr>
            <p:nvPr/>
          </p:nvSpPr>
          <p:spPr bwMode="auto">
            <a:xfrm>
              <a:off x="431" y="1207"/>
              <a:ext cx="4872" cy="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4714" name="Line 26">
              <a:extLst>
                <a:ext uri="{FF2B5EF4-FFF2-40B4-BE49-F238E27FC236}">
                  <a16:creationId xmlns:a16="http://schemas.microsoft.com/office/drawing/2014/main" id="{26DA435E-06FC-4EAB-A0F7-32A39C8E88FD}"/>
                </a:ext>
              </a:extLst>
            </p:cNvPr>
            <p:cNvSpPr>
              <a:spLocks noChangeShapeType="1"/>
            </p:cNvSpPr>
            <p:nvPr/>
          </p:nvSpPr>
          <p:spPr bwMode="auto">
            <a:xfrm>
              <a:off x="2180" y="747"/>
              <a:ext cx="198"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15" name="Line 27">
              <a:extLst>
                <a:ext uri="{FF2B5EF4-FFF2-40B4-BE49-F238E27FC236}">
                  <a16:creationId xmlns:a16="http://schemas.microsoft.com/office/drawing/2014/main" id="{F4B950B7-3B6A-45C6-B721-837727B80C14}"/>
                </a:ext>
              </a:extLst>
            </p:cNvPr>
            <p:cNvSpPr>
              <a:spLocks noChangeShapeType="1"/>
            </p:cNvSpPr>
            <p:nvPr/>
          </p:nvSpPr>
          <p:spPr bwMode="auto">
            <a:xfrm>
              <a:off x="4113" y="624"/>
              <a:ext cx="0" cy="24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16" name="Line 28">
              <a:extLst>
                <a:ext uri="{FF2B5EF4-FFF2-40B4-BE49-F238E27FC236}">
                  <a16:creationId xmlns:a16="http://schemas.microsoft.com/office/drawing/2014/main" id="{9C0D4C31-D21C-483C-8D31-835D8DB8B499}"/>
                </a:ext>
              </a:extLst>
            </p:cNvPr>
            <p:cNvSpPr>
              <a:spLocks noChangeShapeType="1"/>
            </p:cNvSpPr>
            <p:nvPr/>
          </p:nvSpPr>
          <p:spPr bwMode="auto">
            <a:xfrm>
              <a:off x="4245" y="624"/>
              <a:ext cx="0" cy="24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17" name="Oval 29">
              <a:extLst>
                <a:ext uri="{FF2B5EF4-FFF2-40B4-BE49-F238E27FC236}">
                  <a16:creationId xmlns:a16="http://schemas.microsoft.com/office/drawing/2014/main" id="{E4DD70A3-0845-4672-B938-A737A37D9F2D}"/>
                </a:ext>
              </a:extLst>
            </p:cNvPr>
            <p:cNvSpPr>
              <a:spLocks noChangeArrowheads="1"/>
            </p:cNvSpPr>
            <p:nvPr/>
          </p:nvSpPr>
          <p:spPr bwMode="auto">
            <a:xfrm>
              <a:off x="2000" y="697"/>
              <a:ext cx="89" cy="100"/>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718" name="Line 30">
              <a:extLst>
                <a:ext uri="{FF2B5EF4-FFF2-40B4-BE49-F238E27FC236}">
                  <a16:creationId xmlns:a16="http://schemas.microsoft.com/office/drawing/2014/main" id="{F53DFEE2-3C97-4CF7-8B63-AB5156174D27}"/>
                </a:ext>
              </a:extLst>
            </p:cNvPr>
            <p:cNvSpPr>
              <a:spLocks noChangeShapeType="1"/>
            </p:cNvSpPr>
            <p:nvPr/>
          </p:nvSpPr>
          <p:spPr bwMode="auto">
            <a:xfrm>
              <a:off x="1147" y="1104"/>
              <a:ext cx="0" cy="24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19" name="Line 31">
              <a:extLst>
                <a:ext uri="{FF2B5EF4-FFF2-40B4-BE49-F238E27FC236}">
                  <a16:creationId xmlns:a16="http://schemas.microsoft.com/office/drawing/2014/main" id="{BD7F2885-47DB-4A54-ADF2-89F84369F0CF}"/>
                </a:ext>
              </a:extLst>
            </p:cNvPr>
            <p:cNvSpPr>
              <a:spLocks noChangeShapeType="1"/>
            </p:cNvSpPr>
            <p:nvPr/>
          </p:nvSpPr>
          <p:spPr bwMode="auto">
            <a:xfrm>
              <a:off x="1280" y="1104"/>
              <a:ext cx="0" cy="24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20" name="Rectangle 32">
              <a:extLst>
                <a:ext uri="{FF2B5EF4-FFF2-40B4-BE49-F238E27FC236}">
                  <a16:creationId xmlns:a16="http://schemas.microsoft.com/office/drawing/2014/main" id="{D4BA5901-99CA-4093-B9B9-6563D58CCE7F}"/>
                </a:ext>
              </a:extLst>
            </p:cNvPr>
            <p:cNvSpPr>
              <a:spLocks noChangeArrowheads="1"/>
            </p:cNvSpPr>
            <p:nvPr/>
          </p:nvSpPr>
          <p:spPr bwMode="auto">
            <a:xfrm>
              <a:off x="2382" y="1087"/>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14721" name="Rectangle 33">
              <a:extLst>
                <a:ext uri="{FF2B5EF4-FFF2-40B4-BE49-F238E27FC236}">
                  <a16:creationId xmlns:a16="http://schemas.microsoft.com/office/drawing/2014/main" id="{62FAE41C-D551-4ABF-B6AD-3FF735918C2E}"/>
                </a:ext>
              </a:extLst>
            </p:cNvPr>
            <p:cNvSpPr>
              <a:spLocks noChangeArrowheads="1"/>
            </p:cNvSpPr>
            <p:nvPr/>
          </p:nvSpPr>
          <p:spPr bwMode="auto">
            <a:xfrm>
              <a:off x="2340" y="1087"/>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14722" name="Rectangle 34">
              <a:extLst>
                <a:ext uri="{FF2B5EF4-FFF2-40B4-BE49-F238E27FC236}">
                  <a16:creationId xmlns:a16="http://schemas.microsoft.com/office/drawing/2014/main" id="{E7565701-4C07-4D8D-86B4-AA2D6F5860C3}"/>
                </a:ext>
              </a:extLst>
            </p:cNvPr>
            <p:cNvSpPr>
              <a:spLocks noChangeArrowheads="1"/>
            </p:cNvSpPr>
            <p:nvPr/>
          </p:nvSpPr>
          <p:spPr bwMode="auto">
            <a:xfrm>
              <a:off x="1612" y="1087"/>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14723" name="Rectangle 35">
              <a:extLst>
                <a:ext uri="{FF2B5EF4-FFF2-40B4-BE49-F238E27FC236}">
                  <a16:creationId xmlns:a16="http://schemas.microsoft.com/office/drawing/2014/main" id="{54ADFE0D-AF12-42AD-A10E-0EE0EA01AD1F}"/>
                </a:ext>
              </a:extLst>
            </p:cNvPr>
            <p:cNvSpPr>
              <a:spLocks noChangeArrowheads="1"/>
            </p:cNvSpPr>
            <p:nvPr/>
          </p:nvSpPr>
          <p:spPr bwMode="auto">
            <a:xfrm>
              <a:off x="1517" y="1087"/>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1</a:t>
              </a:r>
              <a:endParaRPr lang="en-US" altLang="zh-CN"/>
            </a:p>
          </p:txBody>
        </p:sp>
        <p:sp>
          <p:nvSpPr>
            <p:cNvPr id="114724" name="Rectangle 36">
              <a:extLst>
                <a:ext uri="{FF2B5EF4-FFF2-40B4-BE49-F238E27FC236}">
                  <a16:creationId xmlns:a16="http://schemas.microsoft.com/office/drawing/2014/main" id="{FF168981-5A56-4638-A70B-3A040EF06C57}"/>
                </a:ext>
              </a:extLst>
            </p:cNvPr>
            <p:cNvSpPr>
              <a:spLocks noChangeArrowheads="1"/>
            </p:cNvSpPr>
            <p:nvPr/>
          </p:nvSpPr>
          <p:spPr bwMode="auto">
            <a:xfrm>
              <a:off x="1089" y="1087"/>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14725" name="Rectangle 37">
              <a:extLst>
                <a:ext uri="{FF2B5EF4-FFF2-40B4-BE49-F238E27FC236}">
                  <a16:creationId xmlns:a16="http://schemas.microsoft.com/office/drawing/2014/main" id="{4D50B076-2756-4A2B-8499-C294CEA7B4C2}"/>
                </a:ext>
              </a:extLst>
            </p:cNvPr>
            <p:cNvSpPr>
              <a:spLocks noChangeArrowheads="1"/>
            </p:cNvSpPr>
            <p:nvPr/>
          </p:nvSpPr>
          <p:spPr bwMode="auto">
            <a:xfrm>
              <a:off x="5078" y="607"/>
              <a:ext cx="2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14726" name="Rectangle 38">
              <a:extLst>
                <a:ext uri="{FF2B5EF4-FFF2-40B4-BE49-F238E27FC236}">
                  <a16:creationId xmlns:a16="http://schemas.microsoft.com/office/drawing/2014/main" id="{94663F37-F658-4FE6-BB64-5009D06D6F4C}"/>
                </a:ext>
              </a:extLst>
            </p:cNvPr>
            <p:cNvSpPr>
              <a:spLocks noChangeArrowheads="1"/>
            </p:cNvSpPr>
            <p:nvPr/>
          </p:nvSpPr>
          <p:spPr bwMode="auto">
            <a:xfrm>
              <a:off x="4598" y="607"/>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14727" name="Rectangle 39">
              <a:extLst>
                <a:ext uri="{FF2B5EF4-FFF2-40B4-BE49-F238E27FC236}">
                  <a16:creationId xmlns:a16="http://schemas.microsoft.com/office/drawing/2014/main" id="{18E85B2F-CBD1-46B6-B8A8-5796F8C85651}"/>
                </a:ext>
              </a:extLst>
            </p:cNvPr>
            <p:cNvSpPr>
              <a:spLocks noChangeArrowheads="1"/>
            </p:cNvSpPr>
            <p:nvPr/>
          </p:nvSpPr>
          <p:spPr bwMode="auto">
            <a:xfrm>
              <a:off x="4497" y="607"/>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2</a:t>
              </a:r>
              <a:endParaRPr lang="en-US" altLang="zh-CN"/>
            </a:p>
          </p:txBody>
        </p:sp>
        <p:sp>
          <p:nvSpPr>
            <p:cNvPr id="114728" name="Rectangle 40">
              <a:extLst>
                <a:ext uri="{FF2B5EF4-FFF2-40B4-BE49-F238E27FC236}">
                  <a16:creationId xmlns:a16="http://schemas.microsoft.com/office/drawing/2014/main" id="{549640FD-8D4D-475C-AE09-66885E22912F}"/>
                </a:ext>
              </a:extLst>
            </p:cNvPr>
            <p:cNvSpPr>
              <a:spLocks noChangeArrowheads="1"/>
            </p:cNvSpPr>
            <p:nvPr/>
          </p:nvSpPr>
          <p:spPr bwMode="auto">
            <a:xfrm>
              <a:off x="4055" y="607"/>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14729" name="Rectangle 41">
              <a:extLst>
                <a:ext uri="{FF2B5EF4-FFF2-40B4-BE49-F238E27FC236}">
                  <a16:creationId xmlns:a16="http://schemas.microsoft.com/office/drawing/2014/main" id="{FED1343F-C920-4AB8-8D40-417F7A3A710A}"/>
                </a:ext>
              </a:extLst>
            </p:cNvPr>
            <p:cNvSpPr>
              <a:spLocks noChangeArrowheads="1"/>
            </p:cNvSpPr>
            <p:nvPr/>
          </p:nvSpPr>
          <p:spPr bwMode="auto">
            <a:xfrm>
              <a:off x="2903" y="607"/>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14730" name="Rectangle 42">
              <a:extLst>
                <a:ext uri="{FF2B5EF4-FFF2-40B4-BE49-F238E27FC236}">
                  <a16:creationId xmlns:a16="http://schemas.microsoft.com/office/drawing/2014/main" id="{D3B2D985-4FAE-405C-B2B6-BAD1A6FA8C80}"/>
                </a:ext>
              </a:extLst>
            </p:cNvPr>
            <p:cNvSpPr>
              <a:spLocks noChangeArrowheads="1"/>
            </p:cNvSpPr>
            <p:nvPr/>
          </p:nvSpPr>
          <p:spPr bwMode="auto">
            <a:xfrm>
              <a:off x="2721" y="607"/>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14731" name="Rectangle 43">
              <a:extLst>
                <a:ext uri="{FF2B5EF4-FFF2-40B4-BE49-F238E27FC236}">
                  <a16:creationId xmlns:a16="http://schemas.microsoft.com/office/drawing/2014/main" id="{4460C59D-E284-4E32-A57B-81C50E0B38B1}"/>
                </a:ext>
              </a:extLst>
            </p:cNvPr>
            <p:cNvSpPr>
              <a:spLocks noChangeArrowheads="1"/>
            </p:cNvSpPr>
            <p:nvPr/>
          </p:nvSpPr>
          <p:spPr bwMode="auto">
            <a:xfrm>
              <a:off x="2676" y="607"/>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14732" name="Rectangle 44">
              <a:extLst>
                <a:ext uri="{FF2B5EF4-FFF2-40B4-BE49-F238E27FC236}">
                  <a16:creationId xmlns:a16="http://schemas.microsoft.com/office/drawing/2014/main" id="{02661435-4C5C-4CEC-A8E0-837C528B74DB}"/>
                </a:ext>
              </a:extLst>
            </p:cNvPr>
            <p:cNvSpPr>
              <a:spLocks noChangeArrowheads="1"/>
            </p:cNvSpPr>
            <p:nvPr/>
          </p:nvSpPr>
          <p:spPr bwMode="auto">
            <a:xfrm>
              <a:off x="2403" y="607"/>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d</a:t>
              </a:r>
              <a:endParaRPr lang="en-US" altLang="zh-CN"/>
            </a:p>
          </p:txBody>
        </p:sp>
        <p:sp>
          <p:nvSpPr>
            <p:cNvPr id="114733" name="Rectangle 45">
              <a:extLst>
                <a:ext uri="{FF2B5EF4-FFF2-40B4-BE49-F238E27FC236}">
                  <a16:creationId xmlns:a16="http://schemas.microsoft.com/office/drawing/2014/main" id="{B4005464-4281-41DE-B243-FE898073DA6F}"/>
                </a:ext>
              </a:extLst>
            </p:cNvPr>
            <p:cNvSpPr>
              <a:spLocks noChangeArrowheads="1"/>
            </p:cNvSpPr>
            <p:nvPr/>
          </p:nvSpPr>
          <p:spPr bwMode="auto">
            <a:xfrm>
              <a:off x="1877" y="607"/>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14734" name="Rectangle 46">
              <a:extLst>
                <a:ext uri="{FF2B5EF4-FFF2-40B4-BE49-F238E27FC236}">
                  <a16:creationId xmlns:a16="http://schemas.microsoft.com/office/drawing/2014/main" id="{604A7BC2-DC8A-44A3-ACE2-560D2E5EC35C}"/>
                </a:ext>
              </a:extLst>
            </p:cNvPr>
            <p:cNvSpPr>
              <a:spLocks noChangeArrowheads="1"/>
            </p:cNvSpPr>
            <p:nvPr/>
          </p:nvSpPr>
          <p:spPr bwMode="auto">
            <a:xfrm>
              <a:off x="1657" y="1094"/>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宋体" panose="02010600030101010101" pitchFamily="2" charset="-122"/>
                  <a:ea typeface="宋体" panose="02010600030101010101" pitchFamily="2" charset="-122"/>
                </a:rPr>
                <a:t>所组成</a:t>
              </a:r>
              <a:endParaRPr lang="zh-CN" altLang="en-US"/>
            </a:p>
          </p:txBody>
        </p:sp>
        <p:sp>
          <p:nvSpPr>
            <p:cNvPr id="114735" name="Rectangle 47">
              <a:extLst>
                <a:ext uri="{FF2B5EF4-FFF2-40B4-BE49-F238E27FC236}">
                  <a16:creationId xmlns:a16="http://schemas.microsoft.com/office/drawing/2014/main" id="{728241F2-C984-4E7B-A2B6-24206ABFA7D4}"/>
                </a:ext>
              </a:extLst>
            </p:cNvPr>
            <p:cNvSpPr>
              <a:spLocks noChangeArrowheads="1"/>
            </p:cNvSpPr>
            <p:nvPr/>
          </p:nvSpPr>
          <p:spPr bwMode="auto">
            <a:xfrm>
              <a:off x="431" y="1094"/>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宋体" panose="02010600030101010101" pitchFamily="2" charset="-122"/>
                  <a:ea typeface="宋体" panose="02010600030101010101" pitchFamily="2" charset="-122"/>
                </a:rPr>
                <a:t>向圆周</a:t>
              </a:r>
              <a:endParaRPr lang="zh-CN" altLang="en-US"/>
            </a:p>
          </p:txBody>
        </p:sp>
        <p:sp>
          <p:nvSpPr>
            <p:cNvPr id="114736" name="Rectangle 48">
              <a:extLst>
                <a:ext uri="{FF2B5EF4-FFF2-40B4-BE49-F238E27FC236}">
                  <a16:creationId xmlns:a16="http://schemas.microsoft.com/office/drawing/2014/main" id="{297D0468-7551-4A62-84EB-CC17658370E7}"/>
                </a:ext>
              </a:extLst>
            </p:cNvPr>
            <p:cNvSpPr>
              <a:spLocks noChangeArrowheads="1"/>
            </p:cNvSpPr>
            <p:nvPr/>
          </p:nvSpPr>
          <p:spPr bwMode="auto">
            <a:xfrm>
              <a:off x="4644" y="614"/>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宋体" panose="02010600030101010101" pitchFamily="2" charset="-122"/>
                  <a:ea typeface="宋体" panose="02010600030101010101" pitchFamily="2" charset="-122"/>
                </a:rPr>
                <a:t>和负</a:t>
              </a:r>
              <a:endParaRPr lang="zh-CN" altLang="en-US"/>
            </a:p>
          </p:txBody>
        </p:sp>
        <p:sp>
          <p:nvSpPr>
            <p:cNvPr id="114737" name="Rectangle 49">
              <a:extLst>
                <a:ext uri="{FF2B5EF4-FFF2-40B4-BE49-F238E27FC236}">
                  <a16:creationId xmlns:a16="http://schemas.microsoft.com/office/drawing/2014/main" id="{1EB5DE5F-D983-4BDF-AE0D-4C8CD4A030A0}"/>
                </a:ext>
              </a:extLst>
            </p:cNvPr>
            <p:cNvSpPr>
              <a:spLocks noChangeArrowheads="1"/>
            </p:cNvSpPr>
            <p:nvPr/>
          </p:nvSpPr>
          <p:spPr bwMode="auto">
            <a:xfrm>
              <a:off x="2942" y="614"/>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宋体" panose="02010600030101010101" pitchFamily="2" charset="-122"/>
                  <a:ea typeface="宋体" panose="02010600030101010101" pitchFamily="2" charset="-122"/>
                </a:rPr>
                <a:t>为正向圆周</a:t>
              </a:r>
              <a:endParaRPr lang="zh-CN" altLang="en-US"/>
            </a:p>
          </p:txBody>
        </p:sp>
        <p:sp>
          <p:nvSpPr>
            <p:cNvPr id="114738" name="Rectangle 50">
              <a:extLst>
                <a:ext uri="{FF2B5EF4-FFF2-40B4-BE49-F238E27FC236}">
                  <a16:creationId xmlns:a16="http://schemas.microsoft.com/office/drawing/2014/main" id="{CA8B4FA7-4E94-4088-BBB9-39EFE181E850}"/>
                </a:ext>
              </a:extLst>
            </p:cNvPr>
            <p:cNvSpPr>
              <a:spLocks noChangeArrowheads="1"/>
            </p:cNvSpPr>
            <p:nvPr/>
          </p:nvSpPr>
          <p:spPr bwMode="auto">
            <a:xfrm>
              <a:off x="978" y="614"/>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宋体" panose="02010600030101010101" pitchFamily="2" charset="-122"/>
                  <a:ea typeface="宋体" panose="02010600030101010101" pitchFamily="2" charset="-122"/>
                </a:rPr>
                <a:t>计算积分</a:t>
              </a:r>
              <a:endParaRPr lang="zh-CN" altLang="en-US"/>
            </a:p>
          </p:txBody>
        </p:sp>
        <p:sp>
          <p:nvSpPr>
            <p:cNvPr id="114739" name="Rectangle 51">
              <a:extLst>
                <a:ext uri="{FF2B5EF4-FFF2-40B4-BE49-F238E27FC236}">
                  <a16:creationId xmlns:a16="http://schemas.microsoft.com/office/drawing/2014/main" id="{EC8CABC2-47C3-4A2A-A0D1-ED81AB581E05}"/>
                </a:ext>
              </a:extLst>
            </p:cNvPr>
            <p:cNvSpPr>
              <a:spLocks noChangeArrowheads="1"/>
            </p:cNvSpPr>
            <p:nvPr/>
          </p:nvSpPr>
          <p:spPr bwMode="auto">
            <a:xfrm>
              <a:off x="1346" y="1062"/>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114740" name="Rectangle 52">
              <a:extLst>
                <a:ext uri="{FF2B5EF4-FFF2-40B4-BE49-F238E27FC236}">
                  <a16:creationId xmlns:a16="http://schemas.microsoft.com/office/drawing/2014/main" id="{B56465E9-7DB1-4094-9824-7CFAEAFB8157}"/>
                </a:ext>
              </a:extLst>
            </p:cNvPr>
            <p:cNvSpPr>
              <a:spLocks noChangeArrowheads="1"/>
            </p:cNvSpPr>
            <p:nvPr/>
          </p:nvSpPr>
          <p:spPr bwMode="auto">
            <a:xfrm>
              <a:off x="4312" y="582"/>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114741" name="Rectangle 53">
              <a:extLst>
                <a:ext uri="{FF2B5EF4-FFF2-40B4-BE49-F238E27FC236}">
                  <a16:creationId xmlns:a16="http://schemas.microsoft.com/office/drawing/2014/main" id="{E4BDBCFA-2043-4F95-841A-35EEF79A0D5C}"/>
                </a:ext>
              </a:extLst>
            </p:cNvPr>
            <p:cNvSpPr>
              <a:spLocks noChangeArrowheads="1"/>
            </p:cNvSpPr>
            <p:nvPr/>
          </p:nvSpPr>
          <p:spPr bwMode="auto">
            <a:xfrm>
              <a:off x="2770" y="582"/>
              <a:ext cx="13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G</a:t>
              </a:r>
              <a:endParaRPr lang="en-US" altLang="zh-CN"/>
            </a:p>
          </p:txBody>
        </p:sp>
        <p:sp>
          <p:nvSpPr>
            <p:cNvPr id="114742" name="Rectangle 54">
              <a:extLst>
                <a:ext uri="{FF2B5EF4-FFF2-40B4-BE49-F238E27FC236}">
                  <a16:creationId xmlns:a16="http://schemas.microsoft.com/office/drawing/2014/main" id="{7CF148C5-F64E-4715-88DA-79EDA075C7A1}"/>
                </a:ext>
              </a:extLst>
            </p:cNvPr>
            <p:cNvSpPr>
              <a:spLocks noChangeArrowheads="1"/>
            </p:cNvSpPr>
            <p:nvPr/>
          </p:nvSpPr>
          <p:spPr bwMode="auto">
            <a:xfrm>
              <a:off x="1989" y="546"/>
              <a:ext cx="9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4200" b="1">
                  <a:solidFill>
                    <a:srgbClr val="000000"/>
                  </a:solidFill>
                  <a:latin typeface="Symbol" panose="05050102010706020507" pitchFamily="18" charset="2"/>
                </a:rPr>
                <a:t>ò</a:t>
              </a:r>
              <a:endParaRPr lang="en-US" altLang="zh-CN"/>
            </a:p>
          </p:txBody>
        </p:sp>
        <p:sp>
          <p:nvSpPr>
            <p:cNvPr id="114743" name="Rectangle 55">
              <a:extLst>
                <a:ext uri="{FF2B5EF4-FFF2-40B4-BE49-F238E27FC236}">
                  <a16:creationId xmlns:a16="http://schemas.microsoft.com/office/drawing/2014/main" id="{FB3BD737-9901-44C5-BD0D-5514E0CE1797}"/>
                </a:ext>
              </a:extLst>
            </p:cNvPr>
            <p:cNvSpPr>
              <a:spLocks noChangeArrowheads="1"/>
            </p:cNvSpPr>
            <p:nvPr/>
          </p:nvSpPr>
          <p:spPr bwMode="auto">
            <a:xfrm>
              <a:off x="2063" y="792"/>
              <a:ext cx="8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Symbol" panose="05050102010706020507" pitchFamily="18" charset="2"/>
                </a:rPr>
                <a:t>G</a:t>
              </a:r>
              <a:endParaRPr lang="en-US" altLang="zh-CN"/>
            </a:p>
          </p:txBody>
        </p:sp>
        <p:sp>
          <p:nvSpPr>
            <p:cNvPr id="114744" name="Rectangle 56">
              <a:extLst>
                <a:ext uri="{FF2B5EF4-FFF2-40B4-BE49-F238E27FC236}">
                  <a16:creationId xmlns:a16="http://schemas.microsoft.com/office/drawing/2014/main" id="{7355BA93-0867-4837-BE2B-8F896121AB85}"/>
                </a:ext>
              </a:extLst>
            </p:cNvPr>
            <p:cNvSpPr>
              <a:spLocks noChangeArrowheads="1"/>
            </p:cNvSpPr>
            <p:nvPr/>
          </p:nvSpPr>
          <p:spPr bwMode="auto">
            <a:xfrm>
              <a:off x="1172" y="1087"/>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14745" name="Rectangle 57">
              <a:extLst>
                <a:ext uri="{FF2B5EF4-FFF2-40B4-BE49-F238E27FC236}">
                  <a16:creationId xmlns:a16="http://schemas.microsoft.com/office/drawing/2014/main" id="{9A3AB1FF-A47F-489C-85BD-A9C4D5DA29CD}"/>
                </a:ext>
              </a:extLst>
            </p:cNvPr>
            <p:cNvSpPr>
              <a:spLocks noChangeArrowheads="1"/>
            </p:cNvSpPr>
            <p:nvPr/>
          </p:nvSpPr>
          <p:spPr bwMode="auto">
            <a:xfrm>
              <a:off x="4138" y="607"/>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14746" name="Rectangle 58">
              <a:extLst>
                <a:ext uri="{FF2B5EF4-FFF2-40B4-BE49-F238E27FC236}">
                  <a16:creationId xmlns:a16="http://schemas.microsoft.com/office/drawing/2014/main" id="{1AEECE60-02F9-463A-BA51-010FB28069A7}"/>
                </a:ext>
              </a:extLst>
            </p:cNvPr>
            <p:cNvSpPr>
              <a:spLocks noChangeArrowheads="1"/>
            </p:cNvSpPr>
            <p:nvPr/>
          </p:nvSpPr>
          <p:spPr bwMode="auto">
            <a:xfrm>
              <a:off x="2529" y="607"/>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14747" name="Rectangle 59">
              <a:extLst>
                <a:ext uri="{FF2B5EF4-FFF2-40B4-BE49-F238E27FC236}">
                  <a16:creationId xmlns:a16="http://schemas.microsoft.com/office/drawing/2014/main" id="{02018081-3CFE-4D3F-B84C-6C713AA423C7}"/>
                </a:ext>
              </a:extLst>
            </p:cNvPr>
            <p:cNvSpPr>
              <a:spLocks noChangeArrowheads="1"/>
            </p:cNvSpPr>
            <p:nvPr/>
          </p:nvSpPr>
          <p:spPr bwMode="auto">
            <a:xfrm>
              <a:off x="2237" y="774"/>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14748" name="Rectangle 60">
              <a:extLst>
                <a:ext uri="{FF2B5EF4-FFF2-40B4-BE49-F238E27FC236}">
                  <a16:creationId xmlns:a16="http://schemas.microsoft.com/office/drawing/2014/main" id="{D0D15227-2D0B-499E-99C9-0BE29FF59C55}"/>
                </a:ext>
              </a:extLst>
            </p:cNvPr>
            <p:cNvSpPr>
              <a:spLocks noChangeArrowheads="1"/>
            </p:cNvSpPr>
            <p:nvPr/>
          </p:nvSpPr>
          <p:spPr bwMode="auto">
            <a:xfrm>
              <a:off x="2181" y="466"/>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e</a:t>
              </a:r>
              <a:endParaRPr lang="en-US" altLang="zh-CN"/>
            </a:p>
          </p:txBody>
        </p:sp>
        <p:sp>
          <p:nvSpPr>
            <p:cNvPr id="114749" name="Rectangle 61">
              <a:extLst>
                <a:ext uri="{FF2B5EF4-FFF2-40B4-BE49-F238E27FC236}">
                  <a16:creationId xmlns:a16="http://schemas.microsoft.com/office/drawing/2014/main" id="{2DCD8399-EF5D-4E17-9E72-A6955EB6E2E9}"/>
                </a:ext>
              </a:extLst>
            </p:cNvPr>
            <p:cNvSpPr>
              <a:spLocks noChangeArrowheads="1"/>
            </p:cNvSpPr>
            <p:nvPr/>
          </p:nvSpPr>
          <p:spPr bwMode="auto">
            <a:xfrm>
              <a:off x="2299" y="444"/>
              <a:ext cx="5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z</a:t>
              </a:r>
              <a:endParaRPr lang="en-US" altLang="zh-CN"/>
            </a:p>
          </p:txBody>
        </p:sp>
      </p:grpSp>
      <p:grpSp>
        <p:nvGrpSpPr>
          <p:cNvPr id="114751" name="Group 63">
            <a:extLst>
              <a:ext uri="{FF2B5EF4-FFF2-40B4-BE49-F238E27FC236}">
                <a16:creationId xmlns:a16="http://schemas.microsoft.com/office/drawing/2014/main" id="{77CC0283-B5C2-4C83-9EBD-B51C348C03FB}"/>
              </a:ext>
            </a:extLst>
          </p:cNvPr>
          <p:cNvGrpSpPr>
            <a:grpSpLocks noChangeAspect="1"/>
          </p:cNvGrpSpPr>
          <p:nvPr/>
        </p:nvGrpSpPr>
        <p:grpSpPr bwMode="auto">
          <a:xfrm>
            <a:off x="925513" y="3079750"/>
            <a:ext cx="4835525" cy="1503363"/>
            <a:chOff x="583" y="1940"/>
            <a:chExt cx="3046" cy="947"/>
          </a:xfrm>
        </p:grpSpPr>
        <p:sp>
          <p:nvSpPr>
            <p:cNvPr id="114750" name="AutoShape 62">
              <a:extLst>
                <a:ext uri="{FF2B5EF4-FFF2-40B4-BE49-F238E27FC236}">
                  <a16:creationId xmlns:a16="http://schemas.microsoft.com/office/drawing/2014/main" id="{4FFB3A27-9149-443A-91C1-BC778D1D2BB8}"/>
                </a:ext>
              </a:extLst>
            </p:cNvPr>
            <p:cNvSpPr>
              <a:spLocks noChangeAspect="1" noChangeArrowheads="1" noTextEdit="1"/>
            </p:cNvSpPr>
            <p:nvPr/>
          </p:nvSpPr>
          <p:spPr bwMode="auto">
            <a:xfrm>
              <a:off x="592" y="1940"/>
              <a:ext cx="2960"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4752" name="Line 64">
              <a:extLst>
                <a:ext uri="{FF2B5EF4-FFF2-40B4-BE49-F238E27FC236}">
                  <a16:creationId xmlns:a16="http://schemas.microsoft.com/office/drawing/2014/main" id="{1EE5D364-EBB1-41BF-B3B1-7610F585E7AA}"/>
                </a:ext>
              </a:extLst>
            </p:cNvPr>
            <p:cNvSpPr>
              <a:spLocks noChangeShapeType="1"/>
            </p:cNvSpPr>
            <p:nvPr/>
          </p:nvSpPr>
          <p:spPr bwMode="auto">
            <a:xfrm>
              <a:off x="1084" y="2252"/>
              <a:ext cx="198"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53" name="Rectangle 65">
              <a:extLst>
                <a:ext uri="{FF2B5EF4-FFF2-40B4-BE49-F238E27FC236}">
                  <a16:creationId xmlns:a16="http://schemas.microsoft.com/office/drawing/2014/main" id="{3A9DA85B-09ED-45B9-B388-D35867044CAC}"/>
                </a:ext>
              </a:extLst>
            </p:cNvPr>
            <p:cNvSpPr>
              <a:spLocks noChangeArrowheads="1"/>
            </p:cNvSpPr>
            <p:nvPr/>
          </p:nvSpPr>
          <p:spPr bwMode="auto">
            <a:xfrm>
              <a:off x="1732" y="2590"/>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14754" name="Rectangle 66">
              <a:extLst>
                <a:ext uri="{FF2B5EF4-FFF2-40B4-BE49-F238E27FC236}">
                  <a16:creationId xmlns:a16="http://schemas.microsoft.com/office/drawing/2014/main" id="{1987A70B-5AFD-412E-AB34-DBA700200D89}"/>
                </a:ext>
              </a:extLst>
            </p:cNvPr>
            <p:cNvSpPr>
              <a:spLocks noChangeArrowheads="1"/>
            </p:cNvSpPr>
            <p:nvPr/>
          </p:nvSpPr>
          <p:spPr bwMode="auto">
            <a:xfrm>
              <a:off x="3365" y="2108"/>
              <a:ext cx="26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14755" name="Rectangle 67">
              <a:extLst>
                <a:ext uri="{FF2B5EF4-FFF2-40B4-BE49-F238E27FC236}">
                  <a16:creationId xmlns:a16="http://schemas.microsoft.com/office/drawing/2014/main" id="{54AF14B2-99D7-4BAC-9928-C580C66F15C0}"/>
                </a:ext>
              </a:extLst>
            </p:cNvPr>
            <p:cNvSpPr>
              <a:spLocks noChangeArrowheads="1"/>
            </p:cNvSpPr>
            <p:nvPr/>
          </p:nvSpPr>
          <p:spPr bwMode="auto">
            <a:xfrm>
              <a:off x="1282" y="2108"/>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14756" name="Rectangle 68">
              <a:extLst>
                <a:ext uri="{FF2B5EF4-FFF2-40B4-BE49-F238E27FC236}">
                  <a16:creationId xmlns:a16="http://schemas.microsoft.com/office/drawing/2014/main" id="{AFABE44C-7F04-4EEB-A198-F5B12106356C}"/>
                </a:ext>
              </a:extLst>
            </p:cNvPr>
            <p:cNvSpPr>
              <a:spLocks noChangeArrowheads="1"/>
            </p:cNvSpPr>
            <p:nvPr/>
          </p:nvSpPr>
          <p:spPr bwMode="auto">
            <a:xfrm>
              <a:off x="1028" y="2108"/>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14757" name="Rectangle 69">
              <a:extLst>
                <a:ext uri="{FF2B5EF4-FFF2-40B4-BE49-F238E27FC236}">
                  <a16:creationId xmlns:a16="http://schemas.microsoft.com/office/drawing/2014/main" id="{82174823-A923-487F-B626-46ED8963C4BB}"/>
                </a:ext>
              </a:extLst>
            </p:cNvPr>
            <p:cNvSpPr>
              <a:spLocks noChangeArrowheads="1"/>
            </p:cNvSpPr>
            <p:nvPr/>
          </p:nvSpPr>
          <p:spPr bwMode="auto">
            <a:xfrm>
              <a:off x="598" y="2597"/>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上处处解析</a:t>
              </a:r>
              <a:endParaRPr lang="zh-CN" altLang="en-US">
                <a:latin typeface="仿宋_GB2312" pitchFamily="49" charset="-122"/>
              </a:endParaRPr>
            </a:p>
          </p:txBody>
        </p:sp>
        <p:sp>
          <p:nvSpPr>
            <p:cNvPr id="114758" name="Rectangle 70">
              <a:extLst>
                <a:ext uri="{FF2B5EF4-FFF2-40B4-BE49-F238E27FC236}">
                  <a16:creationId xmlns:a16="http://schemas.microsoft.com/office/drawing/2014/main" id="{631BA339-4E63-4DBA-93A5-51D24CD0A19C}"/>
                </a:ext>
              </a:extLst>
            </p:cNvPr>
            <p:cNvSpPr>
              <a:spLocks noChangeArrowheads="1"/>
            </p:cNvSpPr>
            <p:nvPr/>
          </p:nvSpPr>
          <p:spPr bwMode="auto">
            <a:xfrm>
              <a:off x="1328" y="2115"/>
              <a:ext cx="20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在此圆环域和其边界</a:t>
              </a:r>
              <a:endParaRPr lang="zh-CN" altLang="en-US">
                <a:latin typeface="仿宋_GB2312" pitchFamily="49" charset="-122"/>
              </a:endParaRPr>
            </a:p>
          </p:txBody>
        </p:sp>
        <p:sp>
          <p:nvSpPr>
            <p:cNvPr id="114759" name="Rectangle 71">
              <a:extLst>
                <a:ext uri="{FF2B5EF4-FFF2-40B4-BE49-F238E27FC236}">
                  <a16:creationId xmlns:a16="http://schemas.microsoft.com/office/drawing/2014/main" id="{4592398F-71EA-44CC-AC89-EC041CC0C26A}"/>
                </a:ext>
              </a:extLst>
            </p:cNvPr>
            <p:cNvSpPr>
              <a:spLocks noChangeArrowheads="1"/>
            </p:cNvSpPr>
            <p:nvPr/>
          </p:nvSpPr>
          <p:spPr bwMode="auto">
            <a:xfrm>
              <a:off x="583" y="2115"/>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函数</a:t>
              </a:r>
              <a:endParaRPr lang="zh-CN" altLang="en-US">
                <a:latin typeface="仿宋_GB2312" pitchFamily="49" charset="-122"/>
              </a:endParaRPr>
            </a:p>
          </p:txBody>
        </p:sp>
        <p:sp>
          <p:nvSpPr>
            <p:cNvPr id="114760" name="Rectangle 72">
              <a:extLst>
                <a:ext uri="{FF2B5EF4-FFF2-40B4-BE49-F238E27FC236}">
                  <a16:creationId xmlns:a16="http://schemas.microsoft.com/office/drawing/2014/main" id="{74257B67-3751-4EA0-A362-E17EA91AAD20}"/>
                </a:ext>
              </a:extLst>
            </p:cNvPr>
            <p:cNvSpPr>
              <a:spLocks noChangeArrowheads="1"/>
            </p:cNvSpPr>
            <p:nvPr/>
          </p:nvSpPr>
          <p:spPr bwMode="auto">
            <a:xfrm>
              <a:off x="1141" y="2279"/>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14761" name="Rectangle 73">
              <a:extLst>
                <a:ext uri="{FF2B5EF4-FFF2-40B4-BE49-F238E27FC236}">
                  <a16:creationId xmlns:a16="http://schemas.microsoft.com/office/drawing/2014/main" id="{3C5B9895-5619-480B-986E-846625E9126C}"/>
                </a:ext>
              </a:extLst>
            </p:cNvPr>
            <p:cNvSpPr>
              <a:spLocks noChangeArrowheads="1"/>
            </p:cNvSpPr>
            <p:nvPr/>
          </p:nvSpPr>
          <p:spPr bwMode="auto">
            <a:xfrm>
              <a:off x="1085" y="1971"/>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e</a:t>
              </a:r>
              <a:endParaRPr lang="en-US" altLang="zh-CN"/>
            </a:p>
          </p:txBody>
        </p:sp>
        <p:sp>
          <p:nvSpPr>
            <p:cNvPr id="114762" name="Rectangle 74">
              <a:extLst>
                <a:ext uri="{FF2B5EF4-FFF2-40B4-BE49-F238E27FC236}">
                  <a16:creationId xmlns:a16="http://schemas.microsoft.com/office/drawing/2014/main" id="{2028B1FD-CAB7-4DB9-9B3C-2438B5BC1F89}"/>
                </a:ext>
              </a:extLst>
            </p:cNvPr>
            <p:cNvSpPr>
              <a:spLocks noChangeArrowheads="1"/>
            </p:cNvSpPr>
            <p:nvPr/>
          </p:nvSpPr>
          <p:spPr bwMode="auto">
            <a:xfrm>
              <a:off x="1203" y="1949"/>
              <a:ext cx="10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z</a:t>
              </a:r>
              <a:endParaRPr lang="en-US" altLang="zh-CN"/>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4705"/>
                                        </p:tgtEl>
                                        <p:attrNameLst>
                                          <p:attrName>style.visibility</p:attrName>
                                        </p:attrNameLst>
                                      </p:cBhvr>
                                      <p:to>
                                        <p:strVal val="visible"/>
                                      </p:to>
                                    </p:set>
                                    <p:animEffect transition="in" filter="wipe(left)">
                                      <p:cBhvr>
                                        <p:cTn id="7" dur="500"/>
                                        <p:tgtEl>
                                          <p:spTgt spid="1147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4692"/>
                                        </p:tgtEl>
                                        <p:attrNameLst>
                                          <p:attrName>style.visibility</p:attrName>
                                        </p:attrNameLst>
                                      </p:cBhvr>
                                      <p:to>
                                        <p:strVal val="visible"/>
                                      </p:to>
                                    </p:set>
                                    <p:animEffect transition="in" filter="wipe(left)">
                                      <p:cBhvr>
                                        <p:cTn id="12" dur="500"/>
                                        <p:tgtEl>
                                          <p:spTgt spid="1146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4706"/>
                                        </p:tgtEl>
                                        <p:attrNameLst>
                                          <p:attrName>style.visibility</p:attrName>
                                        </p:attrNameLst>
                                      </p:cBhvr>
                                      <p:to>
                                        <p:strVal val="visible"/>
                                      </p:to>
                                    </p:set>
                                    <p:animEffect transition="in" filter="wipe(left)">
                                      <p:cBhvr>
                                        <p:cTn id="17" dur="500"/>
                                        <p:tgtEl>
                                          <p:spTgt spid="1147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4751"/>
                                        </p:tgtEl>
                                        <p:attrNameLst>
                                          <p:attrName>style.visibility</p:attrName>
                                        </p:attrNameLst>
                                      </p:cBhvr>
                                      <p:to>
                                        <p:strVal val="visible"/>
                                      </p:to>
                                    </p:set>
                                    <p:animEffect transition="in" filter="wipe(left)">
                                      <p:cBhvr>
                                        <p:cTn id="22" dur="2000"/>
                                        <p:tgtEl>
                                          <p:spTgt spid="1147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4708"/>
                                        </p:tgtEl>
                                        <p:attrNameLst>
                                          <p:attrName>style.visibility</p:attrName>
                                        </p:attrNameLst>
                                      </p:cBhvr>
                                      <p:to>
                                        <p:strVal val="visible"/>
                                      </p:to>
                                    </p:set>
                                    <p:animEffect transition="in" filter="wipe(left)">
                                      <p:cBhvr>
                                        <p:cTn id="27" dur="500"/>
                                        <p:tgtEl>
                                          <p:spTgt spid="11470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4710"/>
                                        </p:tgtEl>
                                        <p:attrNameLst>
                                          <p:attrName>style.visibility</p:attrName>
                                        </p:attrNameLst>
                                      </p:cBhvr>
                                      <p:to>
                                        <p:strVal val="visible"/>
                                      </p:to>
                                    </p:set>
                                    <p:animEffect transition="in" filter="wipe(left)">
                                      <p:cBhvr>
                                        <p:cTn id="32" dur="500"/>
                                        <p:tgtEl>
                                          <p:spTgt spid="1147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14711"/>
                                        </p:tgtEl>
                                        <p:attrNameLst>
                                          <p:attrName>style.visibility</p:attrName>
                                        </p:attrNameLst>
                                      </p:cBhvr>
                                      <p:to>
                                        <p:strVal val="visible"/>
                                      </p:to>
                                    </p:set>
                                    <p:animEffect transition="in" filter="wipe(left)">
                                      <p:cBhvr>
                                        <p:cTn id="37" dur="500"/>
                                        <p:tgtEl>
                                          <p:spTgt spid="114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05" grpId="0" autoUpdateAnimBg="0"/>
      <p:bldP spid="114708" grpId="0" autoUpdateAnimBg="0"/>
      <p:bldP spid="11471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灯片编号占位符 3">
            <a:extLst>
              <a:ext uri="{FF2B5EF4-FFF2-40B4-BE49-F238E27FC236}">
                <a16:creationId xmlns:a16="http://schemas.microsoft.com/office/drawing/2014/main" id="{13474C55-ECBD-498A-A5A5-6D233CF79339}"/>
              </a:ext>
            </a:extLst>
          </p:cNvPr>
          <p:cNvSpPr>
            <a:spLocks noGrp="1"/>
          </p:cNvSpPr>
          <p:nvPr>
            <p:ph type="sldNum" sz="quarter" idx="12"/>
          </p:nvPr>
        </p:nvSpPr>
        <p:spPr/>
        <p:txBody>
          <a:bodyPr/>
          <a:lstStyle/>
          <a:p>
            <a:fld id="{38E1A661-AC19-4A2C-AC21-E023D20B72D5}" type="slidenum">
              <a:rPr lang="en-US" altLang="zh-CN"/>
              <a:pPr/>
              <a:t>24</a:t>
            </a:fld>
            <a:endParaRPr lang="en-US" altLang="zh-CN"/>
          </a:p>
        </p:txBody>
      </p:sp>
      <p:sp>
        <p:nvSpPr>
          <p:cNvPr id="253954" name="Text Box 2">
            <a:extLst>
              <a:ext uri="{FF2B5EF4-FFF2-40B4-BE49-F238E27FC236}">
                <a16:creationId xmlns:a16="http://schemas.microsoft.com/office/drawing/2014/main" id="{E5FFDDD9-F4CB-4BB1-BFC9-397A149E0A9A}"/>
              </a:ext>
            </a:extLst>
          </p:cNvPr>
          <p:cNvSpPr txBox="1">
            <a:spLocks noChangeArrowheads="1"/>
          </p:cNvSpPr>
          <p:nvPr/>
        </p:nvSpPr>
        <p:spPr bwMode="auto">
          <a:xfrm>
            <a:off x="838200" y="836613"/>
            <a:ext cx="2286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solidFill>
                  <a:srgbClr val="FF0000"/>
                </a:solidFill>
                <a:latin typeface="黑体" panose="02010609060101010101" pitchFamily="49" charset="-122"/>
                <a:ea typeface="黑体" panose="02010609060101010101" pitchFamily="49" charset="-122"/>
              </a:rPr>
              <a:t>例</a:t>
            </a:r>
            <a:r>
              <a:rPr kumimoji="1" lang="en-US" altLang="zh-CN" sz="2800" b="1">
                <a:solidFill>
                  <a:srgbClr val="FF0000"/>
                </a:solidFill>
                <a:latin typeface="黑体" panose="02010609060101010101" pitchFamily="49" charset="-122"/>
                <a:ea typeface="黑体" panose="02010609060101010101" pitchFamily="49" charset="-122"/>
              </a:rPr>
              <a:t>3</a:t>
            </a:r>
          </a:p>
        </p:txBody>
      </p:sp>
      <p:sp>
        <p:nvSpPr>
          <p:cNvPr id="253955" name="Text Box 3">
            <a:extLst>
              <a:ext uri="{FF2B5EF4-FFF2-40B4-BE49-F238E27FC236}">
                <a16:creationId xmlns:a16="http://schemas.microsoft.com/office/drawing/2014/main" id="{F4B138E1-6F20-45D8-BF38-BA8276EB2391}"/>
              </a:ext>
            </a:extLst>
          </p:cNvPr>
          <p:cNvSpPr txBox="1">
            <a:spLocks noChangeArrowheads="1"/>
          </p:cNvSpPr>
          <p:nvPr/>
        </p:nvSpPr>
        <p:spPr bwMode="auto">
          <a:xfrm>
            <a:off x="862013" y="2362200"/>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latin typeface="Times New Roman" panose="02020603050405020304" pitchFamily="18" charset="0"/>
                <a:ea typeface="黑体" panose="02010609060101010101" pitchFamily="49" charset="-122"/>
              </a:rPr>
              <a:t>解</a:t>
            </a:r>
          </a:p>
        </p:txBody>
      </p:sp>
      <p:grpSp>
        <p:nvGrpSpPr>
          <p:cNvPr id="253957" name="Group 5">
            <a:extLst>
              <a:ext uri="{FF2B5EF4-FFF2-40B4-BE49-F238E27FC236}">
                <a16:creationId xmlns:a16="http://schemas.microsoft.com/office/drawing/2014/main" id="{6528CD86-D58D-46BB-9BC1-4C812A66C466}"/>
              </a:ext>
            </a:extLst>
          </p:cNvPr>
          <p:cNvGrpSpPr>
            <a:grpSpLocks/>
          </p:cNvGrpSpPr>
          <p:nvPr/>
        </p:nvGrpSpPr>
        <p:grpSpPr bwMode="auto">
          <a:xfrm>
            <a:off x="5811838" y="1557338"/>
            <a:ext cx="1884362" cy="1793875"/>
            <a:chOff x="3661" y="1008"/>
            <a:chExt cx="1187" cy="1130"/>
          </a:xfrm>
        </p:grpSpPr>
        <p:sp>
          <p:nvSpPr>
            <p:cNvPr id="253958" name="Freeform 6">
              <a:extLst>
                <a:ext uri="{FF2B5EF4-FFF2-40B4-BE49-F238E27FC236}">
                  <a16:creationId xmlns:a16="http://schemas.microsoft.com/office/drawing/2014/main" id="{CDEC5430-4B04-4C87-8C1B-995E729F9E94}"/>
                </a:ext>
              </a:extLst>
            </p:cNvPr>
            <p:cNvSpPr>
              <a:spLocks/>
            </p:cNvSpPr>
            <p:nvPr/>
          </p:nvSpPr>
          <p:spPr bwMode="auto">
            <a:xfrm>
              <a:off x="3661" y="1008"/>
              <a:ext cx="1187" cy="1130"/>
            </a:xfrm>
            <a:custGeom>
              <a:avLst/>
              <a:gdLst>
                <a:gd name="T0" fmla="*/ 851 w 1454"/>
                <a:gd name="T1" fmla="*/ 118 h 1322"/>
                <a:gd name="T2" fmla="*/ 615 w 1454"/>
                <a:gd name="T3" fmla="*/ 157 h 1322"/>
                <a:gd name="T4" fmla="*/ 511 w 1454"/>
                <a:gd name="T5" fmla="*/ 183 h 1322"/>
                <a:gd name="T6" fmla="*/ 393 w 1454"/>
                <a:gd name="T7" fmla="*/ 249 h 1322"/>
                <a:gd name="T8" fmla="*/ 314 w 1454"/>
                <a:gd name="T9" fmla="*/ 314 h 1322"/>
                <a:gd name="T10" fmla="*/ 196 w 1454"/>
                <a:gd name="T11" fmla="*/ 445 h 1322"/>
                <a:gd name="T12" fmla="*/ 170 w 1454"/>
                <a:gd name="T13" fmla="*/ 484 h 1322"/>
                <a:gd name="T14" fmla="*/ 105 w 1454"/>
                <a:gd name="T15" fmla="*/ 550 h 1322"/>
                <a:gd name="T16" fmla="*/ 79 w 1454"/>
                <a:gd name="T17" fmla="*/ 589 h 1322"/>
                <a:gd name="T18" fmla="*/ 26 w 1454"/>
                <a:gd name="T19" fmla="*/ 655 h 1322"/>
                <a:gd name="T20" fmla="*/ 0 w 1454"/>
                <a:gd name="T21" fmla="*/ 733 h 1322"/>
                <a:gd name="T22" fmla="*/ 13 w 1454"/>
                <a:gd name="T23" fmla="*/ 982 h 1322"/>
                <a:gd name="T24" fmla="*/ 131 w 1454"/>
                <a:gd name="T25" fmla="*/ 1204 h 1322"/>
                <a:gd name="T26" fmla="*/ 262 w 1454"/>
                <a:gd name="T27" fmla="*/ 1296 h 1322"/>
                <a:gd name="T28" fmla="*/ 340 w 1454"/>
                <a:gd name="T29" fmla="*/ 1322 h 1322"/>
                <a:gd name="T30" fmla="*/ 602 w 1454"/>
                <a:gd name="T31" fmla="*/ 1309 h 1322"/>
                <a:gd name="T32" fmla="*/ 733 w 1454"/>
                <a:gd name="T33" fmla="*/ 1270 h 1322"/>
                <a:gd name="T34" fmla="*/ 786 w 1454"/>
                <a:gd name="T35" fmla="*/ 1231 h 1322"/>
                <a:gd name="T36" fmla="*/ 825 w 1454"/>
                <a:gd name="T37" fmla="*/ 1217 h 1322"/>
                <a:gd name="T38" fmla="*/ 969 w 1454"/>
                <a:gd name="T39" fmla="*/ 1060 h 1322"/>
                <a:gd name="T40" fmla="*/ 1178 w 1454"/>
                <a:gd name="T41" fmla="*/ 772 h 1322"/>
                <a:gd name="T42" fmla="*/ 1204 w 1454"/>
                <a:gd name="T43" fmla="*/ 720 h 1322"/>
                <a:gd name="T44" fmla="*/ 1270 w 1454"/>
                <a:gd name="T45" fmla="*/ 641 h 1322"/>
                <a:gd name="T46" fmla="*/ 1309 w 1454"/>
                <a:gd name="T47" fmla="*/ 563 h 1322"/>
                <a:gd name="T48" fmla="*/ 1348 w 1454"/>
                <a:gd name="T49" fmla="*/ 497 h 1322"/>
                <a:gd name="T50" fmla="*/ 1375 w 1454"/>
                <a:gd name="T51" fmla="*/ 458 h 1322"/>
                <a:gd name="T52" fmla="*/ 1427 w 1454"/>
                <a:gd name="T53" fmla="*/ 288 h 1322"/>
                <a:gd name="T54" fmla="*/ 1309 w 1454"/>
                <a:gd name="T55" fmla="*/ 0 h 1322"/>
                <a:gd name="T56" fmla="*/ 1008 w 1454"/>
                <a:gd name="T57" fmla="*/ 13 h 1322"/>
                <a:gd name="T58" fmla="*/ 877 w 1454"/>
                <a:gd name="T59" fmla="*/ 79 h 1322"/>
                <a:gd name="T60" fmla="*/ 851 w 1454"/>
                <a:gd name="T61" fmla="*/ 118 h 1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54" h="1322">
                  <a:moveTo>
                    <a:pt x="851" y="118"/>
                  </a:moveTo>
                  <a:cubicBezTo>
                    <a:pt x="773" y="134"/>
                    <a:pt x="693" y="139"/>
                    <a:pt x="615" y="157"/>
                  </a:cubicBezTo>
                  <a:cubicBezTo>
                    <a:pt x="580" y="165"/>
                    <a:pt x="511" y="183"/>
                    <a:pt x="511" y="183"/>
                  </a:cubicBezTo>
                  <a:cubicBezTo>
                    <a:pt x="472" y="208"/>
                    <a:pt x="428" y="219"/>
                    <a:pt x="393" y="249"/>
                  </a:cubicBezTo>
                  <a:cubicBezTo>
                    <a:pt x="297" y="329"/>
                    <a:pt x="409" y="252"/>
                    <a:pt x="314" y="314"/>
                  </a:cubicBezTo>
                  <a:cubicBezTo>
                    <a:pt x="281" y="364"/>
                    <a:pt x="239" y="404"/>
                    <a:pt x="196" y="445"/>
                  </a:cubicBezTo>
                  <a:cubicBezTo>
                    <a:pt x="185" y="456"/>
                    <a:pt x="180" y="472"/>
                    <a:pt x="170" y="484"/>
                  </a:cubicBezTo>
                  <a:cubicBezTo>
                    <a:pt x="150" y="507"/>
                    <a:pt x="122" y="524"/>
                    <a:pt x="105" y="550"/>
                  </a:cubicBezTo>
                  <a:cubicBezTo>
                    <a:pt x="96" y="563"/>
                    <a:pt x="89" y="577"/>
                    <a:pt x="79" y="589"/>
                  </a:cubicBezTo>
                  <a:cubicBezTo>
                    <a:pt x="49" y="626"/>
                    <a:pt x="48" y="605"/>
                    <a:pt x="26" y="655"/>
                  </a:cubicBezTo>
                  <a:cubicBezTo>
                    <a:pt x="15" y="680"/>
                    <a:pt x="0" y="733"/>
                    <a:pt x="0" y="733"/>
                  </a:cubicBezTo>
                  <a:cubicBezTo>
                    <a:pt x="4" y="816"/>
                    <a:pt x="3" y="899"/>
                    <a:pt x="13" y="982"/>
                  </a:cubicBezTo>
                  <a:cubicBezTo>
                    <a:pt x="24" y="1078"/>
                    <a:pt x="81" y="1128"/>
                    <a:pt x="131" y="1204"/>
                  </a:cubicBezTo>
                  <a:cubicBezTo>
                    <a:pt x="152" y="1235"/>
                    <a:pt x="228" y="1282"/>
                    <a:pt x="262" y="1296"/>
                  </a:cubicBezTo>
                  <a:cubicBezTo>
                    <a:pt x="287" y="1306"/>
                    <a:pt x="340" y="1322"/>
                    <a:pt x="340" y="1322"/>
                  </a:cubicBezTo>
                  <a:cubicBezTo>
                    <a:pt x="427" y="1318"/>
                    <a:pt x="515" y="1319"/>
                    <a:pt x="602" y="1309"/>
                  </a:cubicBezTo>
                  <a:cubicBezTo>
                    <a:pt x="647" y="1304"/>
                    <a:pt x="688" y="1279"/>
                    <a:pt x="733" y="1270"/>
                  </a:cubicBezTo>
                  <a:cubicBezTo>
                    <a:pt x="751" y="1257"/>
                    <a:pt x="767" y="1242"/>
                    <a:pt x="786" y="1231"/>
                  </a:cubicBezTo>
                  <a:cubicBezTo>
                    <a:pt x="798" y="1224"/>
                    <a:pt x="814" y="1225"/>
                    <a:pt x="825" y="1217"/>
                  </a:cubicBezTo>
                  <a:cubicBezTo>
                    <a:pt x="886" y="1176"/>
                    <a:pt x="908" y="1102"/>
                    <a:pt x="969" y="1060"/>
                  </a:cubicBezTo>
                  <a:cubicBezTo>
                    <a:pt x="1006" y="949"/>
                    <a:pt x="1110" y="864"/>
                    <a:pt x="1178" y="772"/>
                  </a:cubicBezTo>
                  <a:cubicBezTo>
                    <a:pt x="1190" y="756"/>
                    <a:pt x="1193" y="736"/>
                    <a:pt x="1204" y="720"/>
                  </a:cubicBezTo>
                  <a:cubicBezTo>
                    <a:pt x="1223" y="692"/>
                    <a:pt x="1250" y="669"/>
                    <a:pt x="1270" y="641"/>
                  </a:cubicBezTo>
                  <a:cubicBezTo>
                    <a:pt x="1332" y="553"/>
                    <a:pt x="1266" y="650"/>
                    <a:pt x="1309" y="563"/>
                  </a:cubicBezTo>
                  <a:cubicBezTo>
                    <a:pt x="1320" y="540"/>
                    <a:pt x="1334" y="519"/>
                    <a:pt x="1348" y="497"/>
                  </a:cubicBezTo>
                  <a:cubicBezTo>
                    <a:pt x="1356" y="484"/>
                    <a:pt x="1368" y="472"/>
                    <a:pt x="1375" y="458"/>
                  </a:cubicBezTo>
                  <a:cubicBezTo>
                    <a:pt x="1403" y="404"/>
                    <a:pt x="1415" y="347"/>
                    <a:pt x="1427" y="288"/>
                  </a:cubicBezTo>
                  <a:cubicBezTo>
                    <a:pt x="1417" y="153"/>
                    <a:pt x="1454" y="36"/>
                    <a:pt x="1309" y="0"/>
                  </a:cubicBezTo>
                  <a:cubicBezTo>
                    <a:pt x="1209" y="4"/>
                    <a:pt x="1108" y="6"/>
                    <a:pt x="1008" y="13"/>
                  </a:cubicBezTo>
                  <a:cubicBezTo>
                    <a:pt x="959" y="17"/>
                    <a:pt x="877" y="79"/>
                    <a:pt x="877" y="79"/>
                  </a:cubicBezTo>
                  <a:cubicBezTo>
                    <a:pt x="868" y="92"/>
                    <a:pt x="851" y="118"/>
                    <a:pt x="851" y="118"/>
                  </a:cubicBezTo>
                  <a:close/>
                </a:path>
              </a:pathLst>
            </a:custGeom>
            <a:noFill/>
            <a:ln w="9525" cap="flat" cmpd="sng">
              <a:solidFill>
                <a:schemeClr val="accent2"/>
              </a:solidFill>
              <a:prstDash val="solid"/>
              <a:round/>
              <a:headEnd type="none"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53959" name="Line 7">
              <a:extLst>
                <a:ext uri="{FF2B5EF4-FFF2-40B4-BE49-F238E27FC236}">
                  <a16:creationId xmlns:a16="http://schemas.microsoft.com/office/drawing/2014/main" id="{A10327A4-851B-48E6-98D6-27A693C86F55}"/>
                </a:ext>
              </a:extLst>
            </p:cNvPr>
            <p:cNvSpPr>
              <a:spLocks noChangeShapeType="1"/>
            </p:cNvSpPr>
            <p:nvPr/>
          </p:nvSpPr>
          <p:spPr bwMode="auto">
            <a:xfrm rot="19885331" flipH="1">
              <a:off x="3984" y="1187"/>
              <a:ext cx="48" cy="1"/>
            </a:xfrm>
            <a:prstGeom prst="line">
              <a:avLst/>
            </a:prstGeom>
            <a:noFill/>
            <a:ln w="9525">
              <a:solidFill>
                <a:schemeClr val="accent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253960" name="Object 8">
              <a:extLst>
                <a:ext uri="{FF2B5EF4-FFF2-40B4-BE49-F238E27FC236}">
                  <a16:creationId xmlns:a16="http://schemas.microsoft.com/office/drawing/2014/main" id="{F5BF3C44-997B-4115-BD0F-F39F08DEA91F}"/>
                </a:ext>
              </a:extLst>
            </p:cNvPr>
            <p:cNvGraphicFramePr>
              <a:graphicFrameLocks noChangeAspect="1"/>
            </p:cNvGraphicFramePr>
            <p:nvPr/>
          </p:nvGraphicFramePr>
          <p:xfrm>
            <a:off x="3931" y="1047"/>
            <a:ext cx="79" cy="158"/>
          </p:xfrm>
          <a:graphic>
            <a:graphicData uri="http://schemas.openxmlformats.org/presentationml/2006/ole">
              <mc:AlternateContent xmlns:mc="http://schemas.openxmlformats.org/markup-compatibility/2006">
                <mc:Choice xmlns:v="urn:schemas-microsoft-com:vml" Requires="v">
                  <p:oleObj spid="_x0000_s254072" name="Equation" r:id="rId3" imgW="164880" imgH="330120" progId="Equation.DSMT4">
                    <p:embed/>
                  </p:oleObj>
                </mc:Choice>
                <mc:Fallback>
                  <p:oleObj name="Equation" r:id="rId3" imgW="164880" imgH="33012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1" y="1047"/>
                          <a:ext cx="79"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53961" name="Object 9">
            <a:extLst>
              <a:ext uri="{FF2B5EF4-FFF2-40B4-BE49-F238E27FC236}">
                <a16:creationId xmlns:a16="http://schemas.microsoft.com/office/drawing/2014/main" id="{E8EA7027-E14F-45CF-9392-893B23A2ACC0}"/>
              </a:ext>
            </a:extLst>
          </p:cNvPr>
          <p:cNvGraphicFramePr>
            <a:graphicFrameLocks noChangeAspect="1"/>
          </p:cNvGraphicFramePr>
          <p:nvPr/>
        </p:nvGraphicFramePr>
        <p:xfrm>
          <a:off x="6400800" y="2236788"/>
          <a:ext cx="304800" cy="214312"/>
        </p:xfrm>
        <a:graphic>
          <a:graphicData uri="http://schemas.openxmlformats.org/presentationml/2006/ole">
            <mc:AlternateContent xmlns:mc="http://schemas.openxmlformats.org/markup-compatibility/2006">
              <mc:Choice xmlns:v="urn:schemas-microsoft-com:vml" Requires="v">
                <p:oleObj spid="_x0000_s254073" name="Equation" r:id="rId5" imgW="342720" imgH="241200" progId="Equation.3">
                  <p:embed/>
                </p:oleObj>
              </mc:Choice>
              <mc:Fallback>
                <p:oleObj name="Equation" r:id="rId5" imgW="342720" imgH="2412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0800" y="2236788"/>
                        <a:ext cx="304800"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53964" name="Group 12">
            <a:extLst>
              <a:ext uri="{FF2B5EF4-FFF2-40B4-BE49-F238E27FC236}">
                <a16:creationId xmlns:a16="http://schemas.microsoft.com/office/drawing/2014/main" id="{C3C2EE9B-8855-43FD-8DB4-8CD26B536118}"/>
              </a:ext>
            </a:extLst>
          </p:cNvPr>
          <p:cNvGrpSpPr>
            <a:grpSpLocks/>
          </p:cNvGrpSpPr>
          <p:nvPr/>
        </p:nvGrpSpPr>
        <p:grpSpPr bwMode="auto">
          <a:xfrm>
            <a:off x="6200775" y="2098675"/>
            <a:ext cx="469900" cy="787400"/>
            <a:chOff x="3906" y="1322"/>
            <a:chExt cx="296" cy="496"/>
          </a:xfrm>
        </p:grpSpPr>
        <p:grpSp>
          <p:nvGrpSpPr>
            <p:cNvPr id="253965" name="Group 13">
              <a:extLst>
                <a:ext uri="{FF2B5EF4-FFF2-40B4-BE49-F238E27FC236}">
                  <a16:creationId xmlns:a16="http://schemas.microsoft.com/office/drawing/2014/main" id="{431A6416-A784-4EE0-BB21-961431C96A99}"/>
                </a:ext>
              </a:extLst>
            </p:cNvPr>
            <p:cNvGrpSpPr>
              <a:grpSpLocks/>
            </p:cNvGrpSpPr>
            <p:nvPr/>
          </p:nvGrpSpPr>
          <p:grpSpPr bwMode="auto">
            <a:xfrm>
              <a:off x="3914" y="1322"/>
              <a:ext cx="288" cy="496"/>
              <a:chOff x="3914" y="1322"/>
              <a:chExt cx="288" cy="496"/>
            </a:xfrm>
          </p:grpSpPr>
          <p:sp>
            <p:nvSpPr>
              <p:cNvPr id="253966" name="Oval 14">
                <a:extLst>
                  <a:ext uri="{FF2B5EF4-FFF2-40B4-BE49-F238E27FC236}">
                    <a16:creationId xmlns:a16="http://schemas.microsoft.com/office/drawing/2014/main" id="{B5C92909-5602-4B9B-9989-D2476F9FB8CD}"/>
                  </a:ext>
                </a:extLst>
              </p:cNvPr>
              <p:cNvSpPr>
                <a:spLocks noChangeArrowheads="1"/>
              </p:cNvSpPr>
              <p:nvPr/>
            </p:nvSpPr>
            <p:spPr bwMode="auto">
              <a:xfrm>
                <a:off x="3914" y="1322"/>
                <a:ext cx="288" cy="288"/>
              </a:xfrm>
              <a:prstGeom prst="ellipse">
                <a:avLst/>
              </a:prstGeom>
              <a:noFill/>
              <a:ln w="12700">
                <a:solidFill>
                  <a:srgbClr val="F40000"/>
                </a:solidFill>
                <a:round/>
                <a:headEn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aphicFrame>
            <p:nvGraphicFramePr>
              <p:cNvPr id="253967" name="Object 15">
                <a:extLst>
                  <a:ext uri="{FF2B5EF4-FFF2-40B4-BE49-F238E27FC236}">
                    <a16:creationId xmlns:a16="http://schemas.microsoft.com/office/drawing/2014/main" id="{B0DF1230-5239-40EB-89A7-508DAB144188}"/>
                  </a:ext>
                </a:extLst>
              </p:cNvPr>
              <p:cNvGraphicFramePr>
                <a:graphicFrameLocks noChangeAspect="1"/>
              </p:cNvGraphicFramePr>
              <p:nvPr/>
            </p:nvGraphicFramePr>
            <p:xfrm>
              <a:off x="4048" y="1627"/>
              <a:ext cx="103" cy="191"/>
            </p:xfrm>
            <a:graphic>
              <a:graphicData uri="http://schemas.openxmlformats.org/presentationml/2006/ole">
                <mc:AlternateContent xmlns:mc="http://schemas.openxmlformats.org/markup-compatibility/2006">
                  <mc:Choice xmlns:v="urn:schemas-microsoft-com:vml" Requires="v">
                    <p:oleObj spid="_x0000_s254074" name="Equation" r:id="rId7" imgW="241200" imgH="444240" progId="Equation.DSMT4">
                      <p:embed/>
                    </p:oleObj>
                  </mc:Choice>
                  <mc:Fallback>
                    <p:oleObj name="Equation" r:id="rId7" imgW="241200" imgH="44424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48" y="1627"/>
                            <a:ext cx="103"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3968" name="Line 16">
              <a:extLst>
                <a:ext uri="{FF2B5EF4-FFF2-40B4-BE49-F238E27FC236}">
                  <a16:creationId xmlns:a16="http://schemas.microsoft.com/office/drawing/2014/main" id="{AD36DB27-7E0D-43B4-B524-935ACF79D070}"/>
                </a:ext>
              </a:extLst>
            </p:cNvPr>
            <p:cNvSpPr>
              <a:spLocks noChangeShapeType="1"/>
            </p:cNvSpPr>
            <p:nvPr/>
          </p:nvSpPr>
          <p:spPr bwMode="auto">
            <a:xfrm rot="18900000" flipH="1">
              <a:off x="3896" y="1435"/>
              <a:ext cx="42" cy="21"/>
            </a:xfrm>
            <a:prstGeom prst="line">
              <a:avLst/>
            </a:prstGeom>
            <a:noFill/>
            <a:ln w="9525">
              <a:solidFill>
                <a:srgbClr val="F4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grpSp>
        <p:nvGrpSpPr>
          <p:cNvPr id="253970" name="Group 18">
            <a:extLst>
              <a:ext uri="{FF2B5EF4-FFF2-40B4-BE49-F238E27FC236}">
                <a16:creationId xmlns:a16="http://schemas.microsoft.com/office/drawing/2014/main" id="{C69AF8AE-7D89-4B30-8EC6-876809C83E81}"/>
              </a:ext>
            </a:extLst>
          </p:cNvPr>
          <p:cNvGrpSpPr>
            <a:grpSpLocks noChangeAspect="1"/>
          </p:cNvGrpSpPr>
          <p:nvPr/>
        </p:nvGrpSpPr>
        <p:grpSpPr bwMode="auto">
          <a:xfrm>
            <a:off x="801688" y="660400"/>
            <a:ext cx="7874000" cy="1473200"/>
            <a:chOff x="576" y="474"/>
            <a:chExt cx="4960" cy="928"/>
          </a:xfrm>
        </p:grpSpPr>
        <p:sp>
          <p:nvSpPr>
            <p:cNvPr id="253971" name="AutoShape 19">
              <a:extLst>
                <a:ext uri="{FF2B5EF4-FFF2-40B4-BE49-F238E27FC236}">
                  <a16:creationId xmlns:a16="http://schemas.microsoft.com/office/drawing/2014/main" id="{CE72DD1C-FD9D-4F68-8656-6AEA55655D13}"/>
                </a:ext>
              </a:extLst>
            </p:cNvPr>
            <p:cNvSpPr>
              <a:spLocks noChangeAspect="1" noChangeArrowheads="1" noTextEdit="1"/>
            </p:cNvSpPr>
            <p:nvPr/>
          </p:nvSpPr>
          <p:spPr bwMode="auto">
            <a:xfrm>
              <a:off x="576" y="480"/>
              <a:ext cx="4960"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3972" name="Line 20">
              <a:extLst>
                <a:ext uri="{FF2B5EF4-FFF2-40B4-BE49-F238E27FC236}">
                  <a16:creationId xmlns:a16="http://schemas.microsoft.com/office/drawing/2014/main" id="{F727C88C-40B0-42C5-A548-7809C9913220}"/>
                </a:ext>
              </a:extLst>
            </p:cNvPr>
            <p:cNvSpPr>
              <a:spLocks noChangeShapeType="1"/>
            </p:cNvSpPr>
            <p:nvPr/>
          </p:nvSpPr>
          <p:spPr bwMode="auto">
            <a:xfrm>
              <a:off x="1554" y="755"/>
              <a:ext cx="843"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3973" name="Oval 21">
              <a:extLst>
                <a:ext uri="{FF2B5EF4-FFF2-40B4-BE49-F238E27FC236}">
                  <a16:creationId xmlns:a16="http://schemas.microsoft.com/office/drawing/2014/main" id="{D83BD386-8A80-4674-B447-040874D4B5E4}"/>
                </a:ext>
              </a:extLst>
            </p:cNvPr>
            <p:cNvSpPr>
              <a:spLocks noChangeArrowheads="1"/>
            </p:cNvSpPr>
            <p:nvPr/>
          </p:nvSpPr>
          <p:spPr bwMode="auto">
            <a:xfrm>
              <a:off x="1374" y="705"/>
              <a:ext cx="89" cy="100"/>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3974" name="Rectangle 22">
              <a:extLst>
                <a:ext uri="{FF2B5EF4-FFF2-40B4-BE49-F238E27FC236}">
                  <a16:creationId xmlns:a16="http://schemas.microsoft.com/office/drawing/2014/main" id="{FBA841BF-0727-43EA-8572-52803073FB06}"/>
                </a:ext>
              </a:extLst>
            </p:cNvPr>
            <p:cNvSpPr>
              <a:spLocks noChangeArrowheads="1"/>
            </p:cNvSpPr>
            <p:nvPr/>
          </p:nvSpPr>
          <p:spPr bwMode="auto">
            <a:xfrm>
              <a:off x="1425" y="112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53975" name="Rectangle 23">
              <a:extLst>
                <a:ext uri="{FF2B5EF4-FFF2-40B4-BE49-F238E27FC236}">
                  <a16:creationId xmlns:a16="http://schemas.microsoft.com/office/drawing/2014/main" id="{D566C058-43B8-4EFC-AAC6-21C3E8C94365}"/>
                </a:ext>
              </a:extLst>
            </p:cNvPr>
            <p:cNvSpPr>
              <a:spLocks noChangeArrowheads="1"/>
            </p:cNvSpPr>
            <p:nvPr/>
          </p:nvSpPr>
          <p:spPr bwMode="auto">
            <a:xfrm>
              <a:off x="704" y="112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53976" name="Rectangle 24">
              <a:extLst>
                <a:ext uri="{FF2B5EF4-FFF2-40B4-BE49-F238E27FC236}">
                  <a16:creationId xmlns:a16="http://schemas.microsoft.com/office/drawing/2014/main" id="{41B9FF60-A842-4F4E-A0A9-D59FD3E2A1E8}"/>
                </a:ext>
              </a:extLst>
            </p:cNvPr>
            <p:cNvSpPr>
              <a:spLocks noChangeArrowheads="1"/>
            </p:cNvSpPr>
            <p:nvPr/>
          </p:nvSpPr>
          <p:spPr bwMode="auto">
            <a:xfrm>
              <a:off x="5288" y="615"/>
              <a:ext cx="2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53977" name="Rectangle 25">
              <a:extLst>
                <a:ext uri="{FF2B5EF4-FFF2-40B4-BE49-F238E27FC236}">
                  <a16:creationId xmlns:a16="http://schemas.microsoft.com/office/drawing/2014/main" id="{BD0E690F-75C1-4ADA-A295-A968B310DC99}"/>
                </a:ext>
              </a:extLst>
            </p:cNvPr>
            <p:cNvSpPr>
              <a:spLocks noChangeArrowheads="1"/>
            </p:cNvSpPr>
            <p:nvPr/>
          </p:nvSpPr>
          <p:spPr bwMode="auto">
            <a:xfrm>
              <a:off x="5232" y="61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53978" name="Rectangle 26">
              <a:extLst>
                <a:ext uri="{FF2B5EF4-FFF2-40B4-BE49-F238E27FC236}">
                  <a16:creationId xmlns:a16="http://schemas.microsoft.com/office/drawing/2014/main" id="{8DFCE656-413E-4C03-821F-5F287DC748D5}"/>
                </a:ext>
              </a:extLst>
            </p:cNvPr>
            <p:cNvSpPr>
              <a:spLocks noChangeArrowheads="1"/>
            </p:cNvSpPr>
            <p:nvPr/>
          </p:nvSpPr>
          <p:spPr bwMode="auto">
            <a:xfrm>
              <a:off x="5187" y="61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53979" name="Rectangle 27">
              <a:extLst>
                <a:ext uri="{FF2B5EF4-FFF2-40B4-BE49-F238E27FC236}">
                  <a16:creationId xmlns:a16="http://schemas.microsoft.com/office/drawing/2014/main" id="{A9ECC8FF-483C-4456-8DE6-9A3230CC29E3}"/>
                </a:ext>
              </a:extLst>
            </p:cNvPr>
            <p:cNvSpPr>
              <a:spLocks noChangeArrowheads="1"/>
            </p:cNvSpPr>
            <p:nvPr/>
          </p:nvSpPr>
          <p:spPr bwMode="auto">
            <a:xfrm>
              <a:off x="3566" y="61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53980" name="Rectangle 28">
              <a:extLst>
                <a:ext uri="{FF2B5EF4-FFF2-40B4-BE49-F238E27FC236}">
                  <a16:creationId xmlns:a16="http://schemas.microsoft.com/office/drawing/2014/main" id="{7F1E1B81-C148-4CA7-AB1D-40B6265E1690}"/>
                </a:ext>
              </a:extLst>
            </p:cNvPr>
            <p:cNvSpPr>
              <a:spLocks noChangeArrowheads="1"/>
            </p:cNvSpPr>
            <p:nvPr/>
          </p:nvSpPr>
          <p:spPr bwMode="auto">
            <a:xfrm>
              <a:off x="3405" y="61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53981" name="Rectangle 29">
              <a:extLst>
                <a:ext uri="{FF2B5EF4-FFF2-40B4-BE49-F238E27FC236}">
                  <a16:creationId xmlns:a16="http://schemas.microsoft.com/office/drawing/2014/main" id="{FA6A50D3-AFCC-48AF-9F66-C1644FED1EA8}"/>
                </a:ext>
              </a:extLst>
            </p:cNvPr>
            <p:cNvSpPr>
              <a:spLocks noChangeArrowheads="1"/>
            </p:cNvSpPr>
            <p:nvPr/>
          </p:nvSpPr>
          <p:spPr bwMode="auto">
            <a:xfrm>
              <a:off x="2922" y="61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53982" name="Rectangle 30">
              <a:extLst>
                <a:ext uri="{FF2B5EF4-FFF2-40B4-BE49-F238E27FC236}">
                  <a16:creationId xmlns:a16="http://schemas.microsoft.com/office/drawing/2014/main" id="{C699813B-A2DA-4C15-A744-3306BC4293FA}"/>
                </a:ext>
              </a:extLst>
            </p:cNvPr>
            <p:cNvSpPr>
              <a:spLocks noChangeArrowheads="1"/>
            </p:cNvSpPr>
            <p:nvPr/>
          </p:nvSpPr>
          <p:spPr bwMode="auto">
            <a:xfrm>
              <a:off x="2740" y="61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53983" name="Rectangle 31">
              <a:extLst>
                <a:ext uri="{FF2B5EF4-FFF2-40B4-BE49-F238E27FC236}">
                  <a16:creationId xmlns:a16="http://schemas.microsoft.com/office/drawing/2014/main" id="{17F88349-C4C2-4059-B525-9059B2AF69ED}"/>
                </a:ext>
              </a:extLst>
            </p:cNvPr>
            <p:cNvSpPr>
              <a:spLocks noChangeArrowheads="1"/>
            </p:cNvSpPr>
            <p:nvPr/>
          </p:nvSpPr>
          <p:spPr bwMode="auto">
            <a:xfrm>
              <a:off x="2695" y="61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53984" name="Rectangle 32">
              <a:extLst>
                <a:ext uri="{FF2B5EF4-FFF2-40B4-BE49-F238E27FC236}">
                  <a16:creationId xmlns:a16="http://schemas.microsoft.com/office/drawing/2014/main" id="{AE11CD12-5EC1-41A3-8366-F6EC8FE42540}"/>
                </a:ext>
              </a:extLst>
            </p:cNvPr>
            <p:cNvSpPr>
              <a:spLocks noChangeArrowheads="1"/>
            </p:cNvSpPr>
            <p:nvPr/>
          </p:nvSpPr>
          <p:spPr bwMode="auto">
            <a:xfrm>
              <a:off x="2422" y="615"/>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d</a:t>
              </a:r>
              <a:endParaRPr lang="en-US" altLang="zh-CN"/>
            </a:p>
          </p:txBody>
        </p:sp>
        <p:sp>
          <p:nvSpPr>
            <p:cNvPr id="253985" name="Rectangle 33">
              <a:extLst>
                <a:ext uri="{FF2B5EF4-FFF2-40B4-BE49-F238E27FC236}">
                  <a16:creationId xmlns:a16="http://schemas.microsoft.com/office/drawing/2014/main" id="{7BBE85B7-2A8A-403A-8BBE-E29222585907}"/>
                </a:ext>
              </a:extLst>
            </p:cNvPr>
            <p:cNvSpPr>
              <a:spLocks noChangeArrowheads="1"/>
            </p:cNvSpPr>
            <p:nvPr/>
          </p:nvSpPr>
          <p:spPr bwMode="auto">
            <a:xfrm>
              <a:off x="2076" y="783"/>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53986" name="Rectangle 34">
              <a:extLst>
                <a:ext uri="{FF2B5EF4-FFF2-40B4-BE49-F238E27FC236}">
                  <a16:creationId xmlns:a16="http://schemas.microsoft.com/office/drawing/2014/main" id="{1ABFB32B-ECFB-4C92-A4E2-AF6333D46420}"/>
                </a:ext>
              </a:extLst>
            </p:cNvPr>
            <p:cNvSpPr>
              <a:spLocks noChangeArrowheads="1"/>
            </p:cNvSpPr>
            <p:nvPr/>
          </p:nvSpPr>
          <p:spPr bwMode="auto">
            <a:xfrm>
              <a:off x="1551" y="783"/>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53987" name="Rectangle 35">
              <a:extLst>
                <a:ext uri="{FF2B5EF4-FFF2-40B4-BE49-F238E27FC236}">
                  <a16:creationId xmlns:a16="http://schemas.microsoft.com/office/drawing/2014/main" id="{8C5A5F8A-ADCA-4967-9147-DD748BD50F4B}"/>
                </a:ext>
              </a:extLst>
            </p:cNvPr>
            <p:cNvSpPr>
              <a:spLocks noChangeArrowheads="1"/>
            </p:cNvSpPr>
            <p:nvPr/>
          </p:nvSpPr>
          <p:spPr bwMode="auto">
            <a:xfrm>
              <a:off x="1919" y="474"/>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1</a:t>
              </a:r>
              <a:endParaRPr lang="en-US" altLang="zh-CN"/>
            </a:p>
          </p:txBody>
        </p:sp>
        <p:sp>
          <p:nvSpPr>
            <p:cNvPr id="253988" name="Rectangle 36">
              <a:extLst>
                <a:ext uri="{FF2B5EF4-FFF2-40B4-BE49-F238E27FC236}">
                  <a16:creationId xmlns:a16="http://schemas.microsoft.com/office/drawing/2014/main" id="{7AB30710-EA77-4D93-9EE6-7EBC50019E1A}"/>
                </a:ext>
              </a:extLst>
            </p:cNvPr>
            <p:cNvSpPr>
              <a:spLocks noChangeArrowheads="1"/>
            </p:cNvSpPr>
            <p:nvPr/>
          </p:nvSpPr>
          <p:spPr bwMode="auto">
            <a:xfrm>
              <a:off x="1251" y="615"/>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53989" name="Rectangle 37">
              <a:extLst>
                <a:ext uri="{FF2B5EF4-FFF2-40B4-BE49-F238E27FC236}">
                  <a16:creationId xmlns:a16="http://schemas.microsoft.com/office/drawing/2014/main" id="{B5FC88B4-EEB8-4DE1-A6D8-BFCE7580D0AF}"/>
                </a:ext>
              </a:extLst>
            </p:cNvPr>
            <p:cNvSpPr>
              <a:spLocks noChangeArrowheads="1"/>
            </p:cNvSpPr>
            <p:nvPr/>
          </p:nvSpPr>
          <p:spPr bwMode="auto">
            <a:xfrm>
              <a:off x="2313" y="761"/>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1</a:t>
              </a:r>
              <a:endParaRPr lang="en-US" altLang="zh-CN"/>
            </a:p>
          </p:txBody>
        </p:sp>
        <p:sp>
          <p:nvSpPr>
            <p:cNvPr id="253990" name="Rectangle 38">
              <a:extLst>
                <a:ext uri="{FF2B5EF4-FFF2-40B4-BE49-F238E27FC236}">
                  <a16:creationId xmlns:a16="http://schemas.microsoft.com/office/drawing/2014/main" id="{5B2ACCC6-95D2-42A3-8608-88DF7D96F183}"/>
                </a:ext>
              </a:extLst>
            </p:cNvPr>
            <p:cNvSpPr>
              <a:spLocks noChangeArrowheads="1"/>
            </p:cNvSpPr>
            <p:nvPr/>
          </p:nvSpPr>
          <p:spPr bwMode="auto">
            <a:xfrm>
              <a:off x="743" y="1133"/>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宋体" panose="02010600030101010101" pitchFamily="2" charset="-122"/>
                  <a:ea typeface="宋体" panose="02010600030101010101" pitchFamily="2" charset="-122"/>
                </a:rPr>
                <a:t>为整数</a:t>
              </a:r>
              <a:endParaRPr lang="zh-CN" altLang="en-US"/>
            </a:p>
          </p:txBody>
        </p:sp>
        <p:sp>
          <p:nvSpPr>
            <p:cNvPr id="253991" name="Rectangle 39">
              <a:extLst>
                <a:ext uri="{FF2B5EF4-FFF2-40B4-BE49-F238E27FC236}">
                  <a16:creationId xmlns:a16="http://schemas.microsoft.com/office/drawing/2014/main" id="{DEA1FEE4-D083-4684-8A91-E49EEC165850}"/>
                </a:ext>
              </a:extLst>
            </p:cNvPr>
            <p:cNvSpPr>
              <a:spLocks noChangeArrowheads="1"/>
            </p:cNvSpPr>
            <p:nvPr/>
          </p:nvSpPr>
          <p:spPr bwMode="auto">
            <a:xfrm>
              <a:off x="3594" y="622"/>
              <a:ext cx="15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宋体" panose="02010600030101010101" pitchFamily="2" charset="-122"/>
                  <a:ea typeface="宋体" panose="02010600030101010101" pitchFamily="2" charset="-122"/>
                </a:rPr>
                <a:t>的任一简单闭路</a:t>
              </a:r>
              <a:endParaRPr lang="zh-CN" altLang="en-US"/>
            </a:p>
          </p:txBody>
        </p:sp>
        <p:sp>
          <p:nvSpPr>
            <p:cNvPr id="253992" name="Rectangle 40">
              <a:extLst>
                <a:ext uri="{FF2B5EF4-FFF2-40B4-BE49-F238E27FC236}">
                  <a16:creationId xmlns:a16="http://schemas.microsoft.com/office/drawing/2014/main" id="{0C4E3719-26B6-412F-A493-D183B88ADE35}"/>
                </a:ext>
              </a:extLst>
            </p:cNvPr>
            <p:cNvSpPr>
              <a:spLocks noChangeArrowheads="1"/>
            </p:cNvSpPr>
            <p:nvPr/>
          </p:nvSpPr>
          <p:spPr bwMode="auto">
            <a:xfrm>
              <a:off x="2961" y="622"/>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宋体" panose="02010600030101010101" pitchFamily="2" charset="-122"/>
                  <a:ea typeface="宋体" panose="02010600030101010101" pitchFamily="2" charset="-122"/>
                </a:rPr>
                <a:t>为含</a:t>
              </a:r>
              <a:endParaRPr lang="zh-CN" altLang="en-US"/>
            </a:p>
          </p:txBody>
        </p:sp>
        <p:sp>
          <p:nvSpPr>
            <p:cNvPr id="253993" name="Rectangle 41">
              <a:extLst>
                <a:ext uri="{FF2B5EF4-FFF2-40B4-BE49-F238E27FC236}">
                  <a16:creationId xmlns:a16="http://schemas.microsoft.com/office/drawing/2014/main" id="{C6C02D70-1058-46AF-AFD3-9FDFF59725E9}"/>
                </a:ext>
              </a:extLst>
            </p:cNvPr>
            <p:cNvSpPr>
              <a:spLocks noChangeArrowheads="1"/>
            </p:cNvSpPr>
            <p:nvPr/>
          </p:nvSpPr>
          <p:spPr bwMode="auto">
            <a:xfrm>
              <a:off x="1034" y="622"/>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宋体" panose="02010600030101010101" pitchFamily="2" charset="-122"/>
                  <a:ea typeface="宋体" panose="02010600030101010101" pitchFamily="2" charset="-122"/>
                </a:rPr>
                <a:t>求</a:t>
              </a:r>
              <a:endParaRPr lang="zh-CN" altLang="en-US"/>
            </a:p>
          </p:txBody>
        </p:sp>
        <p:sp>
          <p:nvSpPr>
            <p:cNvPr id="253994" name="Rectangle 42">
              <a:extLst>
                <a:ext uri="{FF2B5EF4-FFF2-40B4-BE49-F238E27FC236}">
                  <a16:creationId xmlns:a16="http://schemas.microsoft.com/office/drawing/2014/main" id="{3CC1C8C8-69FA-4D3D-88E2-4034FBABC6F7}"/>
                </a:ext>
              </a:extLst>
            </p:cNvPr>
            <p:cNvSpPr>
              <a:spLocks noChangeArrowheads="1"/>
            </p:cNvSpPr>
            <p:nvPr/>
          </p:nvSpPr>
          <p:spPr bwMode="auto">
            <a:xfrm>
              <a:off x="589" y="1126"/>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n</a:t>
              </a:r>
              <a:endParaRPr lang="en-US" altLang="zh-CN"/>
            </a:p>
          </p:txBody>
        </p:sp>
        <p:sp>
          <p:nvSpPr>
            <p:cNvPr id="253995" name="Rectangle 43">
              <a:extLst>
                <a:ext uri="{FF2B5EF4-FFF2-40B4-BE49-F238E27FC236}">
                  <a16:creationId xmlns:a16="http://schemas.microsoft.com/office/drawing/2014/main" id="{002735D7-4ED1-4D4F-B94E-EA0EED467DA7}"/>
                </a:ext>
              </a:extLst>
            </p:cNvPr>
            <p:cNvSpPr>
              <a:spLocks noChangeArrowheads="1"/>
            </p:cNvSpPr>
            <p:nvPr/>
          </p:nvSpPr>
          <p:spPr bwMode="auto">
            <a:xfrm>
              <a:off x="3454" y="615"/>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a</a:t>
              </a:r>
              <a:endParaRPr lang="en-US" altLang="zh-CN"/>
            </a:p>
          </p:txBody>
        </p:sp>
        <p:sp>
          <p:nvSpPr>
            <p:cNvPr id="253996" name="Rectangle 44">
              <a:extLst>
                <a:ext uri="{FF2B5EF4-FFF2-40B4-BE49-F238E27FC236}">
                  <a16:creationId xmlns:a16="http://schemas.microsoft.com/office/drawing/2014/main" id="{7A9D392D-C9C0-4719-ACA7-6BB3AD669D17}"/>
                </a:ext>
              </a:extLst>
            </p:cNvPr>
            <p:cNvSpPr>
              <a:spLocks noChangeArrowheads="1"/>
            </p:cNvSpPr>
            <p:nvPr/>
          </p:nvSpPr>
          <p:spPr bwMode="auto">
            <a:xfrm>
              <a:off x="2548" y="615"/>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53997" name="Rectangle 45">
              <a:extLst>
                <a:ext uri="{FF2B5EF4-FFF2-40B4-BE49-F238E27FC236}">
                  <a16:creationId xmlns:a16="http://schemas.microsoft.com/office/drawing/2014/main" id="{79FB7087-1F69-40AD-B2C5-EB88EFD1D5D0}"/>
                </a:ext>
              </a:extLst>
            </p:cNvPr>
            <p:cNvSpPr>
              <a:spLocks noChangeArrowheads="1"/>
            </p:cNvSpPr>
            <p:nvPr/>
          </p:nvSpPr>
          <p:spPr bwMode="auto">
            <a:xfrm>
              <a:off x="1950" y="783"/>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a</a:t>
              </a:r>
              <a:endParaRPr lang="en-US" altLang="zh-CN"/>
            </a:p>
          </p:txBody>
        </p:sp>
        <p:sp>
          <p:nvSpPr>
            <p:cNvPr id="253998" name="Rectangle 46">
              <a:extLst>
                <a:ext uri="{FF2B5EF4-FFF2-40B4-BE49-F238E27FC236}">
                  <a16:creationId xmlns:a16="http://schemas.microsoft.com/office/drawing/2014/main" id="{0065EF20-B02A-4638-B73A-815DD403FCDB}"/>
                </a:ext>
              </a:extLst>
            </p:cNvPr>
            <p:cNvSpPr>
              <a:spLocks noChangeArrowheads="1"/>
            </p:cNvSpPr>
            <p:nvPr/>
          </p:nvSpPr>
          <p:spPr bwMode="auto">
            <a:xfrm>
              <a:off x="1643" y="783"/>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53999" name="Rectangle 47">
              <a:extLst>
                <a:ext uri="{FF2B5EF4-FFF2-40B4-BE49-F238E27FC236}">
                  <a16:creationId xmlns:a16="http://schemas.microsoft.com/office/drawing/2014/main" id="{BEA46FDD-2827-4BAB-B6CA-0FA58D5E9419}"/>
                </a:ext>
              </a:extLst>
            </p:cNvPr>
            <p:cNvSpPr>
              <a:spLocks noChangeArrowheads="1"/>
            </p:cNvSpPr>
            <p:nvPr/>
          </p:nvSpPr>
          <p:spPr bwMode="auto">
            <a:xfrm>
              <a:off x="2155" y="761"/>
              <a:ext cx="7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n</a:t>
              </a:r>
              <a:endParaRPr lang="en-US" altLang="zh-CN"/>
            </a:p>
          </p:txBody>
        </p:sp>
        <p:sp>
          <p:nvSpPr>
            <p:cNvPr id="254000" name="Rectangle 48">
              <a:extLst>
                <a:ext uri="{FF2B5EF4-FFF2-40B4-BE49-F238E27FC236}">
                  <a16:creationId xmlns:a16="http://schemas.microsoft.com/office/drawing/2014/main" id="{536FE2C3-454D-466F-8757-1E9B607592BD}"/>
                </a:ext>
              </a:extLst>
            </p:cNvPr>
            <p:cNvSpPr>
              <a:spLocks noChangeArrowheads="1"/>
            </p:cNvSpPr>
            <p:nvPr/>
          </p:nvSpPr>
          <p:spPr bwMode="auto">
            <a:xfrm>
              <a:off x="1363" y="554"/>
              <a:ext cx="9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4200" b="1">
                  <a:solidFill>
                    <a:srgbClr val="000000"/>
                  </a:solidFill>
                  <a:latin typeface="Symbol" panose="05050102010706020507" pitchFamily="18" charset="2"/>
                </a:rPr>
                <a:t>ò</a:t>
              </a:r>
              <a:endParaRPr lang="en-US" altLang="zh-CN"/>
            </a:p>
          </p:txBody>
        </p:sp>
        <p:sp>
          <p:nvSpPr>
            <p:cNvPr id="254001" name="Rectangle 49">
              <a:extLst>
                <a:ext uri="{FF2B5EF4-FFF2-40B4-BE49-F238E27FC236}">
                  <a16:creationId xmlns:a16="http://schemas.microsoft.com/office/drawing/2014/main" id="{91E0454D-E380-4767-B98A-3A200D4CBCBE}"/>
                </a:ext>
              </a:extLst>
            </p:cNvPr>
            <p:cNvSpPr>
              <a:spLocks noChangeArrowheads="1"/>
            </p:cNvSpPr>
            <p:nvPr/>
          </p:nvSpPr>
          <p:spPr bwMode="auto">
            <a:xfrm>
              <a:off x="1437" y="800"/>
              <a:ext cx="3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l</a:t>
              </a:r>
            </a:p>
          </p:txBody>
        </p:sp>
        <p:sp>
          <p:nvSpPr>
            <p:cNvPr id="254002" name="Rectangle 50">
              <a:extLst>
                <a:ext uri="{FF2B5EF4-FFF2-40B4-BE49-F238E27FC236}">
                  <a16:creationId xmlns:a16="http://schemas.microsoft.com/office/drawing/2014/main" id="{F9B91411-2419-4BEC-8C5B-BC023DE3ADD8}"/>
                </a:ext>
              </a:extLst>
            </p:cNvPr>
            <p:cNvSpPr>
              <a:spLocks noChangeArrowheads="1"/>
            </p:cNvSpPr>
            <p:nvPr/>
          </p:nvSpPr>
          <p:spPr bwMode="auto">
            <a:xfrm>
              <a:off x="2235" y="745"/>
              <a:ext cx="7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Symbol" panose="05050102010706020507" pitchFamily="18" charset="2"/>
                </a:rPr>
                <a:t>+</a:t>
              </a:r>
              <a:endParaRPr lang="en-US" altLang="zh-CN"/>
            </a:p>
          </p:txBody>
        </p:sp>
        <p:sp>
          <p:nvSpPr>
            <p:cNvPr id="254003" name="Rectangle 51">
              <a:extLst>
                <a:ext uri="{FF2B5EF4-FFF2-40B4-BE49-F238E27FC236}">
                  <a16:creationId xmlns:a16="http://schemas.microsoft.com/office/drawing/2014/main" id="{506BFDD0-5B18-4549-9DBA-FF3A94AC1DDF}"/>
                </a:ext>
              </a:extLst>
            </p:cNvPr>
            <p:cNvSpPr>
              <a:spLocks noChangeArrowheads="1"/>
            </p:cNvSpPr>
            <p:nvPr/>
          </p:nvSpPr>
          <p:spPr bwMode="auto">
            <a:xfrm>
              <a:off x="2789" y="590"/>
              <a:ext cx="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l</a:t>
              </a:r>
              <a:endParaRPr lang="en-US" altLang="zh-CN" i="1">
                <a:latin typeface="Times New Roman" panose="02020603050405020304" pitchFamily="18" charset="0"/>
              </a:endParaRPr>
            </a:p>
          </p:txBody>
        </p:sp>
        <p:sp>
          <p:nvSpPr>
            <p:cNvPr id="254004" name="Rectangle 52">
              <a:extLst>
                <a:ext uri="{FF2B5EF4-FFF2-40B4-BE49-F238E27FC236}">
                  <a16:creationId xmlns:a16="http://schemas.microsoft.com/office/drawing/2014/main" id="{356C6E63-12B7-4E69-828F-5452437C9FCB}"/>
                </a:ext>
              </a:extLst>
            </p:cNvPr>
            <p:cNvSpPr>
              <a:spLocks noChangeArrowheads="1"/>
            </p:cNvSpPr>
            <p:nvPr/>
          </p:nvSpPr>
          <p:spPr bwMode="auto">
            <a:xfrm>
              <a:off x="1781" y="758"/>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grpSp>
      <p:grpSp>
        <p:nvGrpSpPr>
          <p:cNvPr id="254071" name="Group 119">
            <a:extLst>
              <a:ext uri="{FF2B5EF4-FFF2-40B4-BE49-F238E27FC236}">
                <a16:creationId xmlns:a16="http://schemas.microsoft.com/office/drawing/2014/main" id="{3C9F3F8F-7C0D-44F8-AF12-AF10CB90C201}"/>
              </a:ext>
            </a:extLst>
          </p:cNvPr>
          <p:cNvGrpSpPr>
            <a:grpSpLocks/>
          </p:cNvGrpSpPr>
          <p:nvPr/>
        </p:nvGrpSpPr>
        <p:grpSpPr bwMode="auto">
          <a:xfrm>
            <a:off x="1657350" y="2389188"/>
            <a:ext cx="3562350" cy="463550"/>
            <a:chOff x="1044" y="1505"/>
            <a:chExt cx="2244" cy="292"/>
          </a:xfrm>
        </p:grpSpPr>
        <p:sp>
          <p:nvSpPr>
            <p:cNvPr id="254005" name="AutoShape 53">
              <a:extLst>
                <a:ext uri="{FF2B5EF4-FFF2-40B4-BE49-F238E27FC236}">
                  <a16:creationId xmlns:a16="http://schemas.microsoft.com/office/drawing/2014/main" id="{0CACE468-76EE-41B1-ABB1-C3C0FB7A4F57}"/>
                </a:ext>
              </a:extLst>
            </p:cNvPr>
            <p:cNvSpPr>
              <a:spLocks noChangeAspect="1" noChangeArrowheads="1" noTextEdit="1"/>
            </p:cNvSpPr>
            <p:nvPr/>
          </p:nvSpPr>
          <p:spPr bwMode="auto">
            <a:xfrm>
              <a:off x="1056" y="1505"/>
              <a:ext cx="223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4007" name="Rectangle 55">
              <a:extLst>
                <a:ext uri="{FF2B5EF4-FFF2-40B4-BE49-F238E27FC236}">
                  <a16:creationId xmlns:a16="http://schemas.microsoft.com/office/drawing/2014/main" id="{1476AD75-9AD5-4D18-96E4-C7F7203D80D7}"/>
                </a:ext>
              </a:extLst>
            </p:cNvPr>
            <p:cNvSpPr>
              <a:spLocks noChangeArrowheads="1"/>
            </p:cNvSpPr>
            <p:nvPr/>
          </p:nvSpPr>
          <p:spPr bwMode="auto">
            <a:xfrm>
              <a:off x="3046" y="1505"/>
              <a:ext cx="2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54008" name="Rectangle 56">
              <a:extLst>
                <a:ext uri="{FF2B5EF4-FFF2-40B4-BE49-F238E27FC236}">
                  <a16:creationId xmlns:a16="http://schemas.microsoft.com/office/drawing/2014/main" id="{D3577E07-7BA7-4341-8DFC-EDC256610C03}"/>
                </a:ext>
              </a:extLst>
            </p:cNvPr>
            <p:cNvSpPr>
              <a:spLocks noChangeArrowheads="1"/>
            </p:cNvSpPr>
            <p:nvPr/>
          </p:nvSpPr>
          <p:spPr bwMode="auto">
            <a:xfrm>
              <a:off x="3001" y="150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54009" name="Rectangle 57">
              <a:extLst>
                <a:ext uri="{FF2B5EF4-FFF2-40B4-BE49-F238E27FC236}">
                  <a16:creationId xmlns:a16="http://schemas.microsoft.com/office/drawing/2014/main" id="{58B8314B-3922-4DDB-8680-A40CEBE3E785}"/>
                </a:ext>
              </a:extLst>
            </p:cNvPr>
            <p:cNvSpPr>
              <a:spLocks noChangeArrowheads="1"/>
            </p:cNvSpPr>
            <p:nvPr/>
          </p:nvSpPr>
          <p:spPr bwMode="auto">
            <a:xfrm>
              <a:off x="2528" y="150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54010" name="Rectangle 58">
              <a:extLst>
                <a:ext uri="{FF2B5EF4-FFF2-40B4-BE49-F238E27FC236}">
                  <a16:creationId xmlns:a16="http://schemas.microsoft.com/office/drawing/2014/main" id="{1C72BB14-FA81-4F0A-9330-E9D023F34935}"/>
                </a:ext>
              </a:extLst>
            </p:cNvPr>
            <p:cNvSpPr>
              <a:spLocks noChangeArrowheads="1"/>
            </p:cNvSpPr>
            <p:nvPr/>
          </p:nvSpPr>
          <p:spPr bwMode="auto">
            <a:xfrm>
              <a:off x="2346" y="150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54011" name="Rectangle 59">
              <a:extLst>
                <a:ext uri="{FF2B5EF4-FFF2-40B4-BE49-F238E27FC236}">
                  <a16:creationId xmlns:a16="http://schemas.microsoft.com/office/drawing/2014/main" id="{79DE30F2-CF99-4908-99E8-E56C999A03B4}"/>
                </a:ext>
              </a:extLst>
            </p:cNvPr>
            <p:cNvSpPr>
              <a:spLocks noChangeArrowheads="1"/>
            </p:cNvSpPr>
            <p:nvPr/>
          </p:nvSpPr>
          <p:spPr bwMode="auto">
            <a:xfrm>
              <a:off x="1636" y="150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54012" name="Rectangle 60">
              <a:extLst>
                <a:ext uri="{FF2B5EF4-FFF2-40B4-BE49-F238E27FC236}">
                  <a16:creationId xmlns:a16="http://schemas.microsoft.com/office/drawing/2014/main" id="{BEC01DA3-1A2D-4C12-A889-CAADB2ED28B1}"/>
                </a:ext>
              </a:extLst>
            </p:cNvPr>
            <p:cNvSpPr>
              <a:spLocks noChangeArrowheads="1"/>
            </p:cNvSpPr>
            <p:nvPr/>
          </p:nvSpPr>
          <p:spPr bwMode="auto">
            <a:xfrm>
              <a:off x="1475" y="150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54013" name="Rectangle 61">
              <a:extLst>
                <a:ext uri="{FF2B5EF4-FFF2-40B4-BE49-F238E27FC236}">
                  <a16:creationId xmlns:a16="http://schemas.microsoft.com/office/drawing/2014/main" id="{A5EE5FED-DE1A-4DD1-B4F6-EEDF4B6C68E5}"/>
                </a:ext>
              </a:extLst>
            </p:cNvPr>
            <p:cNvSpPr>
              <a:spLocks noChangeArrowheads="1"/>
            </p:cNvSpPr>
            <p:nvPr/>
          </p:nvSpPr>
          <p:spPr bwMode="auto">
            <a:xfrm>
              <a:off x="2549" y="1512"/>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内部</a:t>
              </a:r>
              <a:endParaRPr lang="zh-CN" altLang="en-US">
                <a:latin typeface="仿宋_GB2312" pitchFamily="49" charset="-122"/>
              </a:endParaRPr>
            </a:p>
          </p:txBody>
        </p:sp>
        <p:sp>
          <p:nvSpPr>
            <p:cNvPr id="254014" name="Rectangle 62">
              <a:extLst>
                <a:ext uri="{FF2B5EF4-FFF2-40B4-BE49-F238E27FC236}">
                  <a16:creationId xmlns:a16="http://schemas.microsoft.com/office/drawing/2014/main" id="{690AEF3A-CFF6-4F16-833E-BF4E1B63E152}"/>
                </a:ext>
              </a:extLst>
            </p:cNvPr>
            <p:cNvSpPr>
              <a:spLocks noChangeArrowheads="1"/>
            </p:cNvSpPr>
            <p:nvPr/>
          </p:nvSpPr>
          <p:spPr bwMode="auto">
            <a:xfrm>
              <a:off x="1681" y="1512"/>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在曲线</a:t>
              </a:r>
              <a:endParaRPr lang="zh-CN" altLang="en-US">
                <a:latin typeface="仿宋_GB2312" pitchFamily="49" charset="-122"/>
              </a:endParaRPr>
            </a:p>
          </p:txBody>
        </p:sp>
        <p:sp>
          <p:nvSpPr>
            <p:cNvPr id="254015" name="Rectangle 63">
              <a:extLst>
                <a:ext uri="{FF2B5EF4-FFF2-40B4-BE49-F238E27FC236}">
                  <a16:creationId xmlns:a16="http://schemas.microsoft.com/office/drawing/2014/main" id="{49934657-2AA1-40E1-94E4-4B66917FB165}"/>
                </a:ext>
              </a:extLst>
            </p:cNvPr>
            <p:cNvSpPr>
              <a:spLocks noChangeArrowheads="1"/>
            </p:cNvSpPr>
            <p:nvPr/>
          </p:nvSpPr>
          <p:spPr bwMode="auto">
            <a:xfrm>
              <a:off x="1044" y="1512"/>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因为</a:t>
              </a:r>
              <a:endParaRPr lang="zh-CN" altLang="en-US">
                <a:latin typeface="仿宋_GB2312" pitchFamily="49" charset="-122"/>
              </a:endParaRPr>
            </a:p>
          </p:txBody>
        </p:sp>
        <p:sp>
          <p:nvSpPr>
            <p:cNvPr id="254016" name="Rectangle 64">
              <a:extLst>
                <a:ext uri="{FF2B5EF4-FFF2-40B4-BE49-F238E27FC236}">
                  <a16:creationId xmlns:a16="http://schemas.microsoft.com/office/drawing/2014/main" id="{E3FFDF3B-4E1E-4C60-97CD-9EC73EDBCC59}"/>
                </a:ext>
              </a:extLst>
            </p:cNvPr>
            <p:cNvSpPr>
              <a:spLocks noChangeArrowheads="1"/>
            </p:cNvSpPr>
            <p:nvPr/>
          </p:nvSpPr>
          <p:spPr bwMode="auto">
            <a:xfrm>
              <a:off x="2395" y="1528"/>
              <a:ext cx="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l</a:t>
              </a:r>
              <a:endParaRPr lang="en-US" altLang="zh-CN" i="1">
                <a:latin typeface="Times New Roman" panose="02020603050405020304" pitchFamily="18" charset="0"/>
              </a:endParaRPr>
            </a:p>
          </p:txBody>
        </p:sp>
        <p:sp>
          <p:nvSpPr>
            <p:cNvPr id="254017" name="Rectangle 65">
              <a:extLst>
                <a:ext uri="{FF2B5EF4-FFF2-40B4-BE49-F238E27FC236}">
                  <a16:creationId xmlns:a16="http://schemas.microsoft.com/office/drawing/2014/main" id="{D894E4BD-EDE0-46B1-ABBE-FBC4844799EC}"/>
                </a:ext>
              </a:extLst>
            </p:cNvPr>
            <p:cNvSpPr>
              <a:spLocks noChangeArrowheads="1"/>
            </p:cNvSpPr>
            <p:nvPr/>
          </p:nvSpPr>
          <p:spPr bwMode="auto">
            <a:xfrm>
              <a:off x="1524" y="1505"/>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a</a:t>
              </a:r>
              <a:endParaRPr lang="en-US" altLang="zh-CN"/>
            </a:p>
          </p:txBody>
        </p:sp>
      </p:grpSp>
      <p:grpSp>
        <p:nvGrpSpPr>
          <p:cNvPr id="254070" name="Group 118">
            <a:extLst>
              <a:ext uri="{FF2B5EF4-FFF2-40B4-BE49-F238E27FC236}">
                <a16:creationId xmlns:a16="http://schemas.microsoft.com/office/drawing/2014/main" id="{8D31D884-383A-4C63-8F6A-EACD224582D4}"/>
              </a:ext>
            </a:extLst>
          </p:cNvPr>
          <p:cNvGrpSpPr>
            <a:grpSpLocks/>
          </p:cNvGrpSpPr>
          <p:nvPr/>
        </p:nvGrpSpPr>
        <p:grpSpPr bwMode="auto">
          <a:xfrm>
            <a:off x="1684338" y="3700463"/>
            <a:ext cx="4813300" cy="520700"/>
            <a:chOff x="1061" y="2331"/>
            <a:chExt cx="3032" cy="328"/>
          </a:xfrm>
        </p:grpSpPr>
        <p:sp>
          <p:nvSpPr>
            <p:cNvPr id="254018" name="AutoShape 66">
              <a:extLst>
                <a:ext uri="{FF2B5EF4-FFF2-40B4-BE49-F238E27FC236}">
                  <a16:creationId xmlns:a16="http://schemas.microsoft.com/office/drawing/2014/main" id="{4B65C04F-D303-4274-A6D9-C01F454AEA4F}"/>
                </a:ext>
              </a:extLst>
            </p:cNvPr>
            <p:cNvSpPr>
              <a:spLocks noChangeAspect="1" noChangeArrowheads="1" noTextEdit="1"/>
            </p:cNvSpPr>
            <p:nvPr/>
          </p:nvSpPr>
          <p:spPr bwMode="auto">
            <a:xfrm>
              <a:off x="1061" y="2356"/>
              <a:ext cx="3032"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4020" name="Line 68">
              <a:extLst>
                <a:ext uri="{FF2B5EF4-FFF2-40B4-BE49-F238E27FC236}">
                  <a16:creationId xmlns:a16="http://schemas.microsoft.com/office/drawing/2014/main" id="{BD8852A7-C01A-405B-8771-E014C0EBC29A}"/>
                </a:ext>
              </a:extLst>
            </p:cNvPr>
            <p:cNvSpPr>
              <a:spLocks noChangeShapeType="1"/>
            </p:cNvSpPr>
            <p:nvPr/>
          </p:nvSpPr>
          <p:spPr bwMode="auto">
            <a:xfrm>
              <a:off x="1711" y="2373"/>
              <a:ext cx="0" cy="24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4021" name="Line 69">
              <a:extLst>
                <a:ext uri="{FF2B5EF4-FFF2-40B4-BE49-F238E27FC236}">
                  <a16:creationId xmlns:a16="http://schemas.microsoft.com/office/drawing/2014/main" id="{6FCDD495-CF08-4A2E-A9DA-E2C8DAB6D19F}"/>
                </a:ext>
              </a:extLst>
            </p:cNvPr>
            <p:cNvSpPr>
              <a:spLocks noChangeShapeType="1"/>
            </p:cNvSpPr>
            <p:nvPr/>
          </p:nvSpPr>
          <p:spPr bwMode="auto">
            <a:xfrm>
              <a:off x="2170" y="2373"/>
              <a:ext cx="0" cy="24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4022" name="Rectangle 70">
              <a:extLst>
                <a:ext uri="{FF2B5EF4-FFF2-40B4-BE49-F238E27FC236}">
                  <a16:creationId xmlns:a16="http://schemas.microsoft.com/office/drawing/2014/main" id="{9C15B15E-3827-467B-A6E1-B615195EADAD}"/>
                </a:ext>
              </a:extLst>
            </p:cNvPr>
            <p:cNvSpPr>
              <a:spLocks noChangeArrowheads="1"/>
            </p:cNvSpPr>
            <p:nvPr/>
          </p:nvSpPr>
          <p:spPr bwMode="auto">
            <a:xfrm>
              <a:off x="3739" y="2356"/>
              <a:ext cx="3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54023" name="Rectangle 71">
              <a:extLst>
                <a:ext uri="{FF2B5EF4-FFF2-40B4-BE49-F238E27FC236}">
                  <a16:creationId xmlns:a16="http://schemas.microsoft.com/office/drawing/2014/main" id="{ED4D184E-C70E-49A0-8E75-51D2EFC7B2C9}"/>
                </a:ext>
              </a:extLst>
            </p:cNvPr>
            <p:cNvSpPr>
              <a:spLocks noChangeArrowheads="1"/>
            </p:cNvSpPr>
            <p:nvPr/>
          </p:nvSpPr>
          <p:spPr bwMode="auto">
            <a:xfrm>
              <a:off x="3693" y="235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54024" name="Rectangle 72">
              <a:extLst>
                <a:ext uri="{FF2B5EF4-FFF2-40B4-BE49-F238E27FC236}">
                  <a16:creationId xmlns:a16="http://schemas.microsoft.com/office/drawing/2014/main" id="{58BC6D5C-3C92-408A-B1C5-EE419AEC50A4}"/>
                </a:ext>
              </a:extLst>
            </p:cNvPr>
            <p:cNvSpPr>
              <a:spLocks noChangeArrowheads="1"/>
            </p:cNvSpPr>
            <p:nvPr/>
          </p:nvSpPr>
          <p:spPr bwMode="auto">
            <a:xfrm>
              <a:off x="3220" y="235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54025" name="Rectangle 73">
              <a:extLst>
                <a:ext uri="{FF2B5EF4-FFF2-40B4-BE49-F238E27FC236}">
                  <a16:creationId xmlns:a16="http://schemas.microsoft.com/office/drawing/2014/main" id="{835FD754-1B5A-4910-A203-DF96A31DBD43}"/>
                </a:ext>
              </a:extLst>
            </p:cNvPr>
            <p:cNvSpPr>
              <a:spLocks noChangeArrowheads="1"/>
            </p:cNvSpPr>
            <p:nvPr/>
          </p:nvSpPr>
          <p:spPr bwMode="auto">
            <a:xfrm>
              <a:off x="3077" y="2390"/>
              <a:ext cx="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l</a:t>
              </a:r>
              <a:endParaRPr lang="en-US" altLang="zh-CN" i="1">
                <a:latin typeface="Times New Roman" panose="02020603050405020304" pitchFamily="18" charset="0"/>
              </a:endParaRPr>
            </a:p>
          </p:txBody>
        </p:sp>
        <p:sp>
          <p:nvSpPr>
            <p:cNvPr id="254027" name="Rectangle 75">
              <a:extLst>
                <a:ext uri="{FF2B5EF4-FFF2-40B4-BE49-F238E27FC236}">
                  <a16:creationId xmlns:a16="http://schemas.microsoft.com/office/drawing/2014/main" id="{0A8F2326-6934-4166-97D6-A46C2A68E63A}"/>
                </a:ext>
              </a:extLst>
            </p:cNvPr>
            <p:cNvSpPr>
              <a:spLocks noChangeArrowheads="1"/>
            </p:cNvSpPr>
            <p:nvPr/>
          </p:nvSpPr>
          <p:spPr bwMode="auto">
            <a:xfrm>
              <a:off x="2566" y="235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54028" name="Rectangle 76">
              <a:extLst>
                <a:ext uri="{FF2B5EF4-FFF2-40B4-BE49-F238E27FC236}">
                  <a16:creationId xmlns:a16="http://schemas.microsoft.com/office/drawing/2014/main" id="{103F39C6-7AB3-4887-8E71-51ECF28F34FE}"/>
                </a:ext>
              </a:extLst>
            </p:cNvPr>
            <p:cNvSpPr>
              <a:spLocks noChangeArrowheads="1"/>
            </p:cNvSpPr>
            <p:nvPr/>
          </p:nvSpPr>
          <p:spPr bwMode="auto">
            <a:xfrm>
              <a:off x="1594" y="2356"/>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54029" name="Rectangle 77">
              <a:extLst>
                <a:ext uri="{FF2B5EF4-FFF2-40B4-BE49-F238E27FC236}">
                  <a16:creationId xmlns:a16="http://schemas.microsoft.com/office/drawing/2014/main" id="{A8985350-B557-4EC4-8DB7-418A1433DD61}"/>
                </a:ext>
              </a:extLst>
            </p:cNvPr>
            <p:cNvSpPr>
              <a:spLocks noChangeArrowheads="1"/>
            </p:cNvSpPr>
            <p:nvPr/>
          </p:nvSpPr>
          <p:spPr bwMode="auto">
            <a:xfrm>
              <a:off x="1284" y="235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54030" name="Rectangle 78">
              <a:extLst>
                <a:ext uri="{FF2B5EF4-FFF2-40B4-BE49-F238E27FC236}">
                  <a16:creationId xmlns:a16="http://schemas.microsoft.com/office/drawing/2014/main" id="{F048E4B2-96B3-4E8D-BEAA-DE31A6603A83}"/>
                </a:ext>
              </a:extLst>
            </p:cNvPr>
            <p:cNvSpPr>
              <a:spLocks noChangeArrowheads="1"/>
            </p:cNvSpPr>
            <p:nvPr/>
          </p:nvSpPr>
          <p:spPr bwMode="auto">
            <a:xfrm>
              <a:off x="1473" y="2491"/>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1</a:t>
              </a:r>
              <a:endParaRPr lang="en-US" altLang="zh-CN"/>
            </a:p>
          </p:txBody>
        </p:sp>
        <p:sp>
          <p:nvSpPr>
            <p:cNvPr id="254031" name="Rectangle 79">
              <a:extLst>
                <a:ext uri="{FF2B5EF4-FFF2-40B4-BE49-F238E27FC236}">
                  <a16:creationId xmlns:a16="http://schemas.microsoft.com/office/drawing/2014/main" id="{6A6EEB6B-CDA5-485D-ABD7-3457066D7238}"/>
                </a:ext>
              </a:extLst>
            </p:cNvPr>
            <p:cNvSpPr>
              <a:spLocks noChangeArrowheads="1"/>
            </p:cNvSpPr>
            <p:nvPr/>
          </p:nvSpPr>
          <p:spPr bwMode="auto">
            <a:xfrm>
              <a:off x="3241" y="2363"/>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内部</a:t>
              </a:r>
              <a:endParaRPr lang="zh-CN" altLang="en-US">
                <a:latin typeface="仿宋_GB2312" pitchFamily="49" charset="-122"/>
              </a:endParaRPr>
            </a:p>
          </p:txBody>
        </p:sp>
        <p:sp>
          <p:nvSpPr>
            <p:cNvPr id="254032" name="Rectangle 80">
              <a:extLst>
                <a:ext uri="{FF2B5EF4-FFF2-40B4-BE49-F238E27FC236}">
                  <a16:creationId xmlns:a16="http://schemas.microsoft.com/office/drawing/2014/main" id="{B6F30030-0EAE-4CC5-B56F-071A19CD9101}"/>
                </a:ext>
              </a:extLst>
            </p:cNvPr>
            <p:cNvSpPr>
              <a:spLocks noChangeArrowheads="1"/>
            </p:cNvSpPr>
            <p:nvPr/>
          </p:nvSpPr>
          <p:spPr bwMode="auto">
            <a:xfrm>
              <a:off x="2611" y="2363"/>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含在</a:t>
              </a:r>
              <a:endParaRPr lang="zh-CN" altLang="en-US">
                <a:latin typeface="仿宋_GB2312" pitchFamily="49" charset="-122"/>
              </a:endParaRPr>
            </a:p>
          </p:txBody>
        </p:sp>
        <p:sp>
          <p:nvSpPr>
            <p:cNvPr id="254033" name="Rectangle 81">
              <a:extLst>
                <a:ext uri="{FF2B5EF4-FFF2-40B4-BE49-F238E27FC236}">
                  <a16:creationId xmlns:a16="http://schemas.microsoft.com/office/drawing/2014/main" id="{C4B21D71-A9EE-4CC7-A2AA-A911D1695FD0}"/>
                </a:ext>
              </a:extLst>
            </p:cNvPr>
            <p:cNvSpPr>
              <a:spLocks noChangeArrowheads="1"/>
            </p:cNvSpPr>
            <p:nvPr/>
          </p:nvSpPr>
          <p:spPr bwMode="auto">
            <a:xfrm>
              <a:off x="1067" y="2363"/>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使</a:t>
              </a:r>
              <a:endParaRPr lang="zh-CN" altLang="en-US">
                <a:latin typeface="仿宋_GB2312" pitchFamily="49" charset="-122"/>
              </a:endParaRPr>
            </a:p>
          </p:txBody>
        </p:sp>
        <p:sp>
          <p:nvSpPr>
            <p:cNvPr id="254034" name="Rectangle 82">
              <a:extLst>
                <a:ext uri="{FF2B5EF4-FFF2-40B4-BE49-F238E27FC236}">
                  <a16:creationId xmlns:a16="http://schemas.microsoft.com/office/drawing/2014/main" id="{DDE77675-C549-496E-817F-2EC3FA7EBF7B}"/>
                </a:ext>
              </a:extLst>
            </p:cNvPr>
            <p:cNvSpPr>
              <a:spLocks noChangeArrowheads="1"/>
            </p:cNvSpPr>
            <p:nvPr/>
          </p:nvSpPr>
          <p:spPr bwMode="auto">
            <a:xfrm>
              <a:off x="2426" y="2331"/>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Symbol" panose="05050102010706020507" pitchFamily="18" charset="2"/>
                </a:rPr>
                <a:t>r</a:t>
              </a:r>
              <a:endParaRPr lang="en-US" altLang="zh-CN"/>
            </a:p>
          </p:txBody>
        </p:sp>
        <p:sp>
          <p:nvSpPr>
            <p:cNvPr id="254035" name="Rectangle 83">
              <a:extLst>
                <a:ext uri="{FF2B5EF4-FFF2-40B4-BE49-F238E27FC236}">
                  <a16:creationId xmlns:a16="http://schemas.microsoft.com/office/drawing/2014/main" id="{66F906A2-00B6-469C-8F4C-B4132AF53E72}"/>
                </a:ext>
              </a:extLst>
            </p:cNvPr>
            <p:cNvSpPr>
              <a:spLocks noChangeArrowheads="1"/>
            </p:cNvSpPr>
            <p:nvPr/>
          </p:nvSpPr>
          <p:spPr bwMode="auto">
            <a:xfrm>
              <a:off x="1336" y="2390"/>
              <a:ext cx="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l</a:t>
              </a:r>
              <a:endParaRPr lang="en-US" altLang="zh-CN">
                <a:latin typeface="Times New Roman" panose="02020603050405020304" pitchFamily="18" charset="0"/>
              </a:endParaRPr>
            </a:p>
          </p:txBody>
        </p:sp>
        <p:sp>
          <p:nvSpPr>
            <p:cNvPr id="254036" name="Rectangle 84">
              <a:extLst>
                <a:ext uri="{FF2B5EF4-FFF2-40B4-BE49-F238E27FC236}">
                  <a16:creationId xmlns:a16="http://schemas.microsoft.com/office/drawing/2014/main" id="{1247029D-590F-4A7B-B1E1-92F0D1424202}"/>
                </a:ext>
              </a:extLst>
            </p:cNvPr>
            <p:cNvSpPr>
              <a:spLocks noChangeArrowheads="1"/>
            </p:cNvSpPr>
            <p:nvPr/>
          </p:nvSpPr>
          <p:spPr bwMode="auto">
            <a:xfrm>
              <a:off x="2233" y="2331"/>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54037" name="Rectangle 85">
              <a:extLst>
                <a:ext uri="{FF2B5EF4-FFF2-40B4-BE49-F238E27FC236}">
                  <a16:creationId xmlns:a16="http://schemas.microsoft.com/office/drawing/2014/main" id="{53E8E829-6E52-4935-84D5-A5F2AC7AF0BD}"/>
                </a:ext>
              </a:extLst>
            </p:cNvPr>
            <p:cNvSpPr>
              <a:spLocks noChangeArrowheads="1"/>
            </p:cNvSpPr>
            <p:nvPr/>
          </p:nvSpPr>
          <p:spPr bwMode="auto">
            <a:xfrm>
              <a:off x="1872" y="2331"/>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54038" name="Rectangle 86">
              <a:extLst>
                <a:ext uri="{FF2B5EF4-FFF2-40B4-BE49-F238E27FC236}">
                  <a16:creationId xmlns:a16="http://schemas.microsoft.com/office/drawing/2014/main" id="{B7FF0BA6-9F40-4C51-9CD8-6CEC1337CBF1}"/>
                </a:ext>
              </a:extLst>
            </p:cNvPr>
            <p:cNvSpPr>
              <a:spLocks noChangeArrowheads="1"/>
            </p:cNvSpPr>
            <p:nvPr/>
          </p:nvSpPr>
          <p:spPr bwMode="auto">
            <a:xfrm>
              <a:off x="2038" y="2356"/>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a</a:t>
              </a:r>
              <a:endParaRPr lang="en-US" altLang="zh-CN"/>
            </a:p>
          </p:txBody>
        </p:sp>
        <p:sp>
          <p:nvSpPr>
            <p:cNvPr id="254039" name="Rectangle 87">
              <a:extLst>
                <a:ext uri="{FF2B5EF4-FFF2-40B4-BE49-F238E27FC236}">
                  <a16:creationId xmlns:a16="http://schemas.microsoft.com/office/drawing/2014/main" id="{C47E6975-E815-41C8-BC04-41E46CD321EA}"/>
                </a:ext>
              </a:extLst>
            </p:cNvPr>
            <p:cNvSpPr>
              <a:spLocks noChangeArrowheads="1"/>
            </p:cNvSpPr>
            <p:nvPr/>
          </p:nvSpPr>
          <p:spPr bwMode="auto">
            <a:xfrm>
              <a:off x="1737" y="2356"/>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grpSp>
      <p:grpSp>
        <p:nvGrpSpPr>
          <p:cNvPr id="254041" name="Group 89">
            <a:extLst>
              <a:ext uri="{FF2B5EF4-FFF2-40B4-BE49-F238E27FC236}">
                <a16:creationId xmlns:a16="http://schemas.microsoft.com/office/drawing/2014/main" id="{6751840E-8079-48FB-ABD6-4356B1F126C8}"/>
              </a:ext>
            </a:extLst>
          </p:cNvPr>
          <p:cNvGrpSpPr>
            <a:grpSpLocks noChangeAspect="1"/>
          </p:cNvGrpSpPr>
          <p:nvPr/>
        </p:nvGrpSpPr>
        <p:grpSpPr bwMode="auto">
          <a:xfrm>
            <a:off x="1619250" y="4403725"/>
            <a:ext cx="6494463" cy="1473200"/>
            <a:chOff x="1045" y="2729"/>
            <a:chExt cx="4091" cy="928"/>
          </a:xfrm>
        </p:grpSpPr>
        <p:sp>
          <p:nvSpPr>
            <p:cNvPr id="254040" name="AutoShape 88">
              <a:extLst>
                <a:ext uri="{FF2B5EF4-FFF2-40B4-BE49-F238E27FC236}">
                  <a16:creationId xmlns:a16="http://schemas.microsoft.com/office/drawing/2014/main" id="{827D8106-FA28-4374-A789-7112FBA91FD7}"/>
                </a:ext>
              </a:extLst>
            </p:cNvPr>
            <p:cNvSpPr>
              <a:spLocks noChangeAspect="1" noChangeArrowheads="1" noTextEdit="1"/>
            </p:cNvSpPr>
            <p:nvPr/>
          </p:nvSpPr>
          <p:spPr bwMode="auto">
            <a:xfrm>
              <a:off x="1064" y="2736"/>
              <a:ext cx="4072"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4042" name="Line 90">
              <a:extLst>
                <a:ext uri="{FF2B5EF4-FFF2-40B4-BE49-F238E27FC236}">
                  <a16:creationId xmlns:a16="http://schemas.microsoft.com/office/drawing/2014/main" id="{C4B65BA9-B896-4C8F-888C-F762F00239BA}"/>
                </a:ext>
              </a:extLst>
            </p:cNvPr>
            <p:cNvSpPr>
              <a:spLocks noChangeShapeType="1"/>
            </p:cNvSpPr>
            <p:nvPr/>
          </p:nvSpPr>
          <p:spPr bwMode="auto">
            <a:xfrm>
              <a:off x="1080" y="3010"/>
              <a:ext cx="831"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4043" name="Rectangle 91">
              <a:extLst>
                <a:ext uri="{FF2B5EF4-FFF2-40B4-BE49-F238E27FC236}">
                  <a16:creationId xmlns:a16="http://schemas.microsoft.com/office/drawing/2014/main" id="{F7633758-8446-467D-B590-78885561F9B6}"/>
                </a:ext>
              </a:extLst>
            </p:cNvPr>
            <p:cNvSpPr>
              <a:spLocks noChangeArrowheads="1"/>
            </p:cNvSpPr>
            <p:nvPr/>
          </p:nvSpPr>
          <p:spPr bwMode="auto">
            <a:xfrm>
              <a:off x="2225" y="3381"/>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54044" name="Rectangle 92">
              <a:extLst>
                <a:ext uri="{FF2B5EF4-FFF2-40B4-BE49-F238E27FC236}">
                  <a16:creationId xmlns:a16="http://schemas.microsoft.com/office/drawing/2014/main" id="{810F04EA-F2F2-4894-A371-6F6827D40DFB}"/>
                </a:ext>
              </a:extLst>
            </p:cNvPr>
            <p:cNvSpPr>
              <a:spLocks noChangeArrowheads="1"/>
            </p:cNvSpPr>
            <p:nvPr/>
          </p:nvSpPr>
          <p:spPr bwMode="auto">
            <a:xfrm>
              <a:off x="4891" y="2866"/>
              <a:ext cx="2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54045" name="Rectangle 93">
              <a:extLst>
                <a:ext uri="{FF2B5EF4-FFF2-40B4-BE49-F238E27FC236}">
                  <a16:creationId xmlns:a16="http://schemas.microsoft.com/office/drawing/2014/main" id="{C1429EF6-210F-4A21-8D97-E367418C34D0}"/>
                </a:ext>
              </a:extLst>
            </p:cNvPr>
            <p:cNvSpPr>
              <a:spLocks noChangeArrowheads="1"/>
            </p:cNvSpPr>
            <p:nvPr/>
          </p:nvSpPr>
          <p:spPr bwMode="auto">
            <a:xfrm>
              <a:off x="3043" y="286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54046" name="Rectangle 94">
              <a:extLst>
                <a:ext uri="{FF2B5EF4-FFF2-40B4-BE49-F238E27FC236}">
                  <a16:creationId xmlns:a16="http://schemas.microsoft.com/office/drawing/2014/main" id="{8935AA56-E2C3-45D9-B67B-A761F6FF35C9}"/>
                </a:ext>
              </a:extLst>
            </p:cNvPr>
            <p:cNvSpPr>
              <a:spLocks noChangeArrowheads="1"/>
            </p:cNvSpPr>
            <p:nvPr/>
          </p:nvSpPr>
          <p:spPr bwMode="auto">
            <a:xfrm>
              <a:off x="2371" y="286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54047" name="Rectangle 95">
              <a:extLst>
                <a:ext uri="{FF2B5EF4-FFF2-40B4-BE49-F238E27FC236}">
                  <a16:creationId xmlns:a16="http://schemas.microsoft.com/office/drawing/2014/main" id="{0218F1DE-E80D-4946-8B36-B8E2C917EE31}"/>
                </a:ext>
              </a:extLst>
            </p:cNvPr>
            <p:cNvSpPr>
              <a:spLocks noChangeArrowheads="1"/>
            </p:cNvSpPr>
            <p:nvPr/>
          </p:nvSpPr>
          <p:spPr bwMode="auto">
            <a:xfrm>
              <a:off x="1593" y="3038"/>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54048" name="Rectangle 96">
              <a:extLst>
                <a:ext uri="{FF2B5EF4-FFF2-40B4-BE49-F238E27FC236}">
                  <a16:creationId xmlns:a16="http://schemas.microsoft.com/office/drawing/2014/main" id="{E2F84CD3-91CD-4A43-A69D-B6CE81F4C7AF}"/>
                </a:ext>
              </a:extLst>
            </p:cNvPr>
            <p:cNvSpPr>
              <a:spLocks noChangeArrowheads="1"/>
            </p:cNvSpPr>
            <p:nvPr/>
          </p:nvSpPr>
          <p:spPr bwMode="auto">
            <a:xfrm>
              <a:off x="1078" y="3038"/>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54049" name="Rectangle 97">
              <a:extLst>
                <a:ext uri="{FF2B5EF4-FFF2-40B4-BE49-F238E27FC236}">
                  <a16:creationId xmlns:a16="http://schemas.microsoft.com/office/drawing/2014/main" id="{BE49CAAC-A124-449F-9CBD-9021B497D976}"/>
                </a:ext>
              </a:extLst>
            </p:cNvPr>
            <p:cNvSpPr>
              <a:spLocks noChangeArrowheads="1"/>
            </p:cNvSpPr>
            <p:nvPr/>
          </p:nvSpPr>
          <p:spPr bwMode="auto">
            <a:xfrm>
              <a:off x="1440" y="2729"/>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1</a:t>
              </a:r>
              <a:endParaRPr lang="en-US" altLang="zh-CN"/>
            </a:p>
          </p:txBody>
        </p:sp>
        <p:sp>
          <p:nvSpPr>
            <p:cNvPr id="254050" name="Rectangle 98">
              <a:extLst>
                <a:ext uri="{FF2B5EF4-FFF2-40B4-BE49-F238E27FC236}">
                  <a16:creationId xmlns:a16="http://schemas.microsoft.com/office/drawing/2014/main" id="{B7E622CB-4DD8-4929-8990-E2E97F554B1E}"/>
                </a:ext>
              </a:extLst>
            </p:cNvPr>
            <p:cNvSpPr>
              <a:spLocks noChangeArrowheads="1"/>
            </p:cNvSpPr>
            <p:nvPr/>
          </p:nvSpPr>
          <p:spPr bwMode="auto">
            <a:xfrm>
              <a:off x="2879" y="3001"/>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1</a:t>
              </a:r>
              <a:endParaRPr lang="en-US" altLang="zh-CN"/>
            </a:p>
          </p:txBody>
        </p:sp>
        <p:sp>
          <p:nvSpPr>
            <p:cNvPr id="254051" name="Rectangle 99">
              <a:extLst>
                <a:ext uri="{FF2B5EF4-FFF2-40B4-BE49-F238E27FC236}">
                  <a16:creationId xmlns:a16="http://schemas.microsoft.com/office/drawing/2014/main" id="{464ABAD6-A353-40E1-8192-A1F4914EC0AF}"/>
                </a:ext>
              </a:extLst>
            </p:cNvPr>
            <p:cNvSpPr>
              <a:spLocks noChangeArrowheads="1"/>
            </p:cNvSpPr>
            <p:nvPr/>
          </p:nvSpPr>
          <p:spPr bwMode="auto">
            <a:xfrm>
              <a:off x="1828" y="3017"/>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1</a:t>
              </a:r>
              <a:endParaRPr lang="en-US" altLang="zh-CN"/>
            </a:p>
          </p:txBody>
        </p:sp>
        <p:sp>
          <p:nvSpPr>
            <p:cNvPr id="254052" name="Rectangle 100">
              <a:extLst>
                <a:ext uri="{FF2B5EF4-FFF2-40B4-BE49-F238E27FC236}">
                  <a16:creationId xmlns:a16="http://schemas.microsoft.com/office/drawing/2014/main" id="{9EB7C34B-1A13-4DAA-99E5-B681D9466E12}"/>
                </a:ext>
              </a:extLst>
            </p:cNvPr>
            <p:cNvSpPr>
              <a:spLocks noChangeArrowheads="1"/>
            </p:cNvSpPr>
            <p:nvPr/>
          </p:nvSpPr>
          <p:spPr bwMode="auto">
            <a:xfrm>
              <a:off x="1045" y="3388"/>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内处处解析</a:t>
              </a:r>
              <a:endParaRPr lang="zh-CN" altLang="en-US">
                <a:latin typeface="仿宋_GB2312" pitchFamily="49" charset="-122"/>
              </a:endParaRPr>
            </a:p>
          </p:txBody>
        </p:sp>
        <p:sp>
          <p:nvSpPr>
            <p:cNvPr id="254053" name="Rectangle 101">
              <a:extLst>
                <a:ext uri="{FF2B5EF4-FFF2-40B4-BE49-F238E27FC236}">
                  <a16:creationId xmlns:a16="http://schemas.microsoft.com/office/drawing/2014/main" id="{BBD7E21A-A0E4-4E6F-AFD4-DDE98619C801}"/>
                </a:ext>
              </a:extLst>
            </p:cNvPr>
            <p:cNvSpPr>
              <a:spLocks noChangeArrowheads="1"/>
            </p:cNvSpPr>
            <p:nvPr/>
          </p:nvSpPr>
          <p:spPr bwMode="auto">
            <a:xfrm>
              <a:off x="3081" y="2873"/>
              <a:ext cx="18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为边界的复连通域</a:t>
              </a:r>
              <a:endParaRPr lang="zh-CN" altLang="en-US">
                <a:latin typeface="仿宋_GB2312" pitchFamily="49" charset="-122"/>
              </a:endParaRPr>
            </a:p>
          </p:txBody>
        </p:sp>
        <p:sp>
          <p:nvSpPr>
            <p:cNvPr id="254054" name="Rectangle 102">
              <a:extLst>
                <a:ext uri="{FF2B5EF4-FFF2-40B4-BE49-F238E27FC236}">
                  <a16:creationId xmlns:a16="http://schemas.microsoft.com/office/drawing/2014/main" id="{F894E470-4CE5-48D0-96C5-C80A05C79C81}"/>
                </a:ext>
              </a:extLst>
            </p:cNvPr>
            <p:cNvSpPr>
              <a:spLocks noChangeArrowheads="1"/>
            </p:cNvSpPr>
            <p:nvPr/>
          </p:nvSpPr>
          <p:spPr bwMode="auto">
            <a:xfrm>
              <a:off x="1937" y="2873"/>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在以</a:t>
              </a:r>
              <a:endParaRPr lang="zh-CN" altLang="en-US">
                <a:latin typeface="仿宋_GB2312" pitchFamily="49" charset="-122"/>
              </a:endParaRPr>
            </a:p>
          </p:txBody>
        </p:sp>
        <p:sp>
          <p:nvSpPr>
            <p:cNvPr id="254055" name="Rectangle 103">
              <a:extLst>
                <a:ext uri="{FF2B5EF4-FFF2-40B4-BE49-F238E27FC236}">
                  <a16:creationId xmlns:a16="http://schemas.microsoft.com/office/drawing/2014/main" id="{3FFCBDA1-880F-4B18-BDC7-FE9D53CE3AE9}"/>
                </a:ext>
              </a:extLst>
            </p:cNvPr>
            <p:cNvSpPr>
              <a:spLocks noChangeArrowheads="1"/>
            </p:cNvSpPr>
            <p:nvPr/>
          </p:nvSpPr>
          <p:spPr bwMode="auto">
            <a:xfrm>
              <a:off x="2952" y="2811"/>
              <a:ext cx="7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Symbol" panose="05050102010706020507" pitchFamily="18" charset="2"/>
                </a:rPr>
                <a:t>-</a:t>
              </a:r>
              <a:endParaRPr lang="en-US" altLang="zh-CN"/>
            </a:p>
          </p:txBody>
        </p:sp>
        <p:sp>
          <p:nvSpPr>
            <p:cNvPr id="254056" name="Rectangle 104">
              <a:extLst>
                <a:ext uri="{FF2B5EF4-FFF2-40B4-BE49-F238E27FC236}">
                  <a16:creationId xmlns:a16="http://schemas.microsoft.com/office/drawing/2014/main" id="{7A5A5985-9D37-4134-82DC-EDD40D51D9C1}"/>
                </a:ext>
              </a:extLst>
            </p:cNvPr>
            <p:cNvSpPr>
              <a:spLocks noChangeArrowheads="1"/>
            </p:cNvSpPr>
            <p:nvPr/>
          </p:nvSpPr>
          <p:spPr bwMode="auto">
            <a:xfrm>
              <a:off x="1752" y="3001"/>
              <a:ext cx="7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Symbol" panose="05050102010706020507" pitchFamily="18" charset="2"/>
                </a:rPr>
                <a:t>+</a:t>
              </a:r>
              <a:endParaRPr lang="en-US" altLang="zh-CN"/>
            </a:p>
          </p:txBody>
        </p:sp>
        <p:sp>
          <p:nvSpPr>
            <p:cNvPr id="254057" name="Rectangle 105">
              <a:extLst>
                <a:ext uri="{FF2B5EF4-FFF2-40B4-BE49-F238E27FC236}">
                  <a16:creationId xmlns:a16="http://schemas.microsoft.com/office/drawing/2014/main" id="{301C0402-3B2A-441A-BE1E-FE9B9E1C95F3}"/>
                </a:ext>
              </a:extLst>
            </p:cNvPr>
            <p:cNvSpPr>
              <a:spLocks noChangeArrowheads="1"/>
            </p:cNvSpPr>
            <p:nvPr/>
          </p:nvSpPr>
          <p:spPr bwMode="auto">
            <a:xfrm>
              <a:off x="2767" y="2841"/>
              <a:ext cx="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l</a:t>
              </a:r>
              <a:endParaRPr lang="en-US" altLang="zh-CN" i="1">
                <a:latin typeface="Times New Roman" panose="02020603050405020304" pitchFamily="18" charset="0"/>
              </a:endParaRPr>
            </a:p>
          </p:txBody>
        </p:sp>
        <p:sp>
          <p:nvSpPr>
            <p:cNvPr id="254058" name="Rectangle 106">
              <a:extLst>
                <a:ext uri="{FF2B5EF4-FFF2-40B4-BE49-F238E27FC236}">
                  <a16:creationId xmlns:a16="http://schemas.microsoft.com/office/drawing/2014/main" id="{35BB9FE0-9E25-4505-8702-9F42044B6C24}"/>
                </a:ext>
              </a:extLst>
            </p:cNvPr>
            <p:cNvSpPr>
              <a:spLocks noChangeArrowheads="1"/>
            </p:cNvSpPr>
            <p:nvPr/>
          </p:nvSpPr>
          <p:spPr bwMode="auto">
            <a:xfrm>
              <a:off x="2600" y="2841"/>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54059" name="Rectangle 107">
              <a:extLst>
                <a:ext uri="{FF2B5EF4-FFF2-40B4-BE49-F238E27FC236}">
                  <a16:creationId xmlns:a16="http://schemas.microsoft.com/office/drawing/2014/main" id="{B825CE0A-AC1F-472C-9F09-AABED8BC8F72}"/>
                </a:ext>
              </a:extLst>
            </p:cNvPr>
            <p:cNvSpPr>
              <a:spLocks noChangeArrowheads="1"/>
            </p:cNvSpPr>
            <p:nvPr/>
          </p:nvSpPr>
          <p:spPr bwMode="auto">
            <a:xfrm>
              <a:off x="2420" y="2841"/>
              <a:ext cx="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l</a:t>
              </a:r>
              <a:endParaRPr lang="en-US" altLang="zh-CN" i="1">
                <a:latin typeface="Times New Roman" panose="02020603050405020304" pitchFamily="18" charset="0"/>
              </a:endParaRPr>
            </a:p>
          </p:txBody>
        </p:sp>
        <p:sp>
          <p:nvSpPr>
            <p:cNvPr id="254060" name="Rectangle 108">
              <a:extLst>
                <a:ext uri="{FF2B5EF4-FFF2-40B4-BE49-F238E27FC236}">
                  <a16:creationId xmlns:a16="http://schemas.microsoft.com/office/drawing/2014/main" id="{F5057603-9729-4634-8C02-0E06F83A3A48}"/>
                </a:ext>
              </a:extLst>
            </p:cNvPr>
            <p:cNvSpPr>
              <a:spLocks noChangeArrowheads="1"/>
            </p:cNvSpPr>
            <p:nvPr/>
          </p:nvSpPr>
          <p:spPr bwMode="auto">
            <a:xfrm>
              <a:off x="1304" y="3013"/>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54061" name="Rectangle 109">
              <a:extLst>
                <a:ext uri="{FF2B5EF4-FFF2-40B4-BE49-F238E27FC236}">
                  <a16:creationId xmlns:a16="http://schemas.microsoft.com/office/drawing/2014/main" id="{89923603-7B23-49D0-8399-46D08E08D106}"/>
                </a:ext>
              </a:extLst>
            </p:cNvPr>
            <p:cNvSpPr>
              <a:spLocks noChangeArrowheads="1"/>
            </p:cNvSpPr>
            <p:nvPr/>
          </p:nvSpPr>
          <p:spPr bwMode="auto">
            <a:xfrm>
              <a:off x="1672" y="3017"/>
              <a:ext cx="7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n</a:t>
              </a:r>
              <a:endParaRPr lang="en-US" altLang="zh-CN"/>
            </a:p>
          </p:txBody>
        </p:sp>
        <p:sp>
          <p:nvSpPr>
            <p:cNvPr id="254062" name="Rectangle 110">
              <a:extLst>
                <a:ext uri="{FF2B5EF4-FFF2-40B4-BE49-F238E27FC236}">
                  <a16:creationId xmlns:a16="http://schemas.microsoft.com/office/drawing/2014/main" id="{F9C074EE-52E1-4202-B4B0-138F739A3F9D}"/>
                </a:ext>
              </a:extLst>
            </p:cNvPr>
            <p:cNvSpPr>
              <a:spLocks noChangeArrowheads="1"/>
            </p:cNvSpPr>
            <p:nvPr/>
          </p:nvSpPr>
          <p:spPr bwMode="auto">
            <a:xfrm>
              <a:off x="1467" y="3038"/>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a</a:t>
              </a:r>
              <a:endParaRPr lang="en-US" altLang="zh-CN"/>
            </a:p>
          </p:txBody>
        </p:sp>
        <p:sp>
          <p:nvSpPr>
            <p:cNvPr id="254063" name="Rectangle 111">
              <a:extLst>
                <a:ext uri="{FF2B5EF4-FFF2-40B4-BE49-F238E27FC236}">
                  <a16:creationId xmlns:a16="http://schemas.microsoft.com/office/drawing/2014/main" id="{B51CDF9E-6291-483F-9407-920AF0CD7049}"/>
                </a:ext>
              </a:extLst>
            </p:cNvPr>
            <p:cNvSpPr>
              <a:spLocks noChangeArrowheads="1"/>
            </p:cNvSpPr>
            <p:nvPr/>
          </p:nvSpPr>
          <p:spPr bwMode="auto">
            <a:xfrm>
              <a:off x="1169" y="3038"/>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grpSp>
      <p:grpSp>
        <p:nvGrpSpPr>
          <p:cNvPr id="254065" name="Group 113">
            <a:extLst>
              <a:ext uri="{FF2B5EF4-FFF2-40B4-BE49-F238E27FC236}">
                <a16:creationId xmlns:a16="http://schemas.microsoft.com/office/drawing/2014/main" id="{CE70412A-0EC2-48D7-8339-629D8DF5DEEF}"/>
              </a:ext>
            </a:extLst>
          </p:cNvPr>
          <p:cNvGrpSpPr>
            <a:grpSpLocks noChangeAspect="1"/>
          </p:cNvGrpSpPr>
          <p:nvPr/>
        </p:nvGrpSpPr>
        <p:grpSpPr bwMode="auto">
          <a:xfrm>
            <a:off x="1619250" y="3033713"/>
            <a:ext cx="3717925" cy="514350"/>
            <a:chOff x="1020" y="1911"/>
            <a:chExt cx="2342" cy="324"/>
          </a:xfrm>
        </p:grpSpPr>
        <p:sp>
          <p:nvSpPr>
            <p:cNvPr id="254064" name="AutoShape 112">
              <a:extLst>
                <a:ext uri="{FF2B5EF4-FFF2-40B4-BE49-F238E27FC236}">
                  <a16:creationId xmlns:a16="http://schemas.microsoft.com/office/drawing/2014/main" id="{EDE3A971-571C-47C7-BC8A-2E5DBDB99849}"/>
                </a:ext>
              </a:extLst>
            </p:cNvPr>
            <p:cNvSpPr>
              <a:spLocks noChangeAspect="1" noChangeArrowheads="1" noTextEdit="1"/>
            </p:cNvSpPr>
            <p:nvPr/>
          </p:nvSpPr>
          <p:spPr bwMode="auto">
            <a:xfrm>
              <a:off x="1020" y="1936"/>
              <a:ext cx="226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4066" name="Rectangle 114">
              <a:extLst>
                <a:ext uri="{FF2B5EF4-FFF2-40B4-BE49-F238E27FC236}">
                  <a16:creationId xmlns:a16="http://schemas.microsoft.com/office/drawing/2014/main" id="{8F5B0058-C71B-4831-8B44-AA14567E27C5}"/>
                </a:ext>
              </a:extLst>
            </p:cNvPr>
            <p:cNvSpPr>
              <a:spLocks noChangeArrowheads="1"/>
            </p:cNvSpPr>
            <p:nvPr/>
          </p:nvSpPr>
          <p:spPr bwMode="auto">
            <a:xfrm>
              <a:off x="3098" y="1936"/>
              <a:ext cx="26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54067" name="Rectangle 115">
              <a:extLst>
                <a:ext uri="{FF2B5EF4-FFF2-40B4-BE49-F238E27FC236}">
                  <a16:creationId xmlns:a16="http://schemas.microsoft.com/office/drawing/2014/main" id="{67B00351-5FDF-4939-AA27-A7220600DA93}"/>
                </a:ext>
              </a:extLst>
            </p:cNvPr>
            <p:cNvSpPr>
              <a:spLocks noChangeArrowheads="1"/>
            </p:cNvSpPr>
            <p:nvPr/>
          </p:nvSpPr>
          <p:spPr bwMode="auto">
            <a:xfrm>
              <a:off x="3052" y="193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54068" name="Rectangle 116">
              <a:extLst>
                <a:ext uri="{FF2B5EF4-FFF2-40B4-BE49-F238E27FC236}">
                  <a16:creationId xmlns:a16="http://schemas.microsoft.com/office/drawing/2014/main" id="{6D7AEF98-576C-4EC3-A6B9-A206BF8D5BB9}"/>
                </a:ext>
              </a:extLst>
            </p:cNvPr>
            <p:cNvSpPr>
              <a:spLocks noChangeArrowheads="1"/>
            </p:cNvSpPr>
            <p:nvPr/>
          </p:nvSpPr>
          <p:spPr bwMode="auto">
            <a:xfrm>
              <a:off x="2902" y="1911"/>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Symbol" panose="05050102010706020507" pitchFamily="18" charset="2"/>
                </a:rPr>
                <a:t>r</a:t>
              </a:r>
              <a:endParaRPr lang="en-US" altLang="zh-CN"/>
            </a:p>
          </p:txBody>
        </p:sp>
        <p:sp>
          <p:nvSpPr>
            <p:cNvPr id="254069" name="Rectangle 117">
              <a:extLst>
                <a:ext uri="{FF2B5EF4-FFF2-40B4-BE49-F238E27FC236}">
                  <a16:creationId xmlns:a16="http://schemas.microsoft.com/office/drawing/2014/main" id="{79087648-32F1-4740-9C30-0AE3D51A7675}"/>
                </a:ext>
              </a:extLst>
            </p:cNvPr>
            <p:cNvSpPr>
              <a:spLocks noChangeArrowheads="1"/>
            </p:cNvSpPr>
            <p:nvPr/>
          </p:nvSpPr>
          <p:spPr bwMode="auto">
            <a:xfrm>
              <a:off x="1022" y="1943"/>
              <a:ext cx="18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故可取很小的正数</a:t>
              </a:r>
              <a:endParaRPr lang="zh-CN" altLang="en-US">
                <a:latin typeface="仿宋_GB2312" pitchFamily="49" charset="-122"/>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3955"/>
                                        </p:tgtEl>
                                        <p:attrNameLst>
                                          <p:attrName>style.visibility</p:attrName>
                                        </p:attrNameLst>
                                      </p:cBhvr>
                                      <p:to>
                                        <p:strVal val="visible"/>
                                      </p:to>
                                    </p:set>
                                    <p:animEffect transition="in" filter="wipe(left)">
                                      <p:cBhvr>
                                        <p:cTn id="7" dur="500"/>
                                        <p:tgtEl>
                                          <p:spTgt spid="2539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4071"/>
                                        </p:tgtEl>
                                        <p:attrNameLst>
                                          <p:attrName>style.visibility</p:attrName>
                                        </p:attrNameLst>
                                      </p:cBhvr>
                                      <p:to>
                                        <p:strVal val="visible"/>
                                      </p:to>
                                    </p:set>
                                    <p:animEffect transition="in" filter="wipe(left)">
                                      <p:cBhvr>
                                        <p:cTn id="12" dur="2000"/>
                                        <p:tgtEl>
                                          <p:spTgt spid="2540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53957"/>
                                        </p:tgtEl>
                                        <p:attrNameLst>
                                          <p:attrName>style.visibility</p:attrName>
                                        </p:attrNameLst>
                                      </p:cBhvr>
                                      <p:to>
                                        <p:strVal val="visible"/>
                                      </p:to>
                                    </p:set>
                                    <p:animEffect transition="in" filter="wipe(left)">
                                      <p:cBhvr>
                                        <p:cTn id="17" dur="500"/>
                                        <p:tgtEl>
                                          <p:spTgt spid="2539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53961"/>
                                        </p:tgtEl>
                                        <p:attrNameLst>
                                          <p:attrName>style.visibility</p:attrName>
                                        </p:attrNameLst>
                                      </p:cBhvr>
                                      <p:to>
                                        <p:strVal val="visible"/>
                                      </p:to>
                                    </p:set>
                                    <p:animEffect transition="in" filter="wipe(left)">
                                      <p:cBhvr>
                                        <p:cTn id="22" dur="500"/>
                                        <p:tgtEl>
                                          <p:spTgt spid="2539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54065"/>
                                        </p:tgtEl>
                                        <p:attrNameLst>
                                          <p:attrName>style.visibility</p:attrName>
                                        </p:attrNameLst>
                                      </p:cBhvr>
                                      <p:to>
                                        <p:strVal val="visible"/>
                                      </p:to>
                                    </p:set>
                                    <p:animEffect transition="in" filter="wipe(left)">
                                      <p:cBhvr>
                                        <p:cTn id="27" dur="2000"/>
                                        <p:tgtEl>
                                          <p:spTgt spid="25406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54070"/>
                                        </p:tgtEl>
                                        <p:attrNameLst>
                                          <p:attrName>style.visibility</p:attrName>
                                        </p:attrNameLst>
                                      </p:cBhvr>
                                      <p:to>
                                        <p:strVal val="visible"/>
                                      </p:to>
                                    </p:set>
                                    <p:animEffect transition="in" filter="wipe(left)">
                                      <p:cBhvr>
                                        <p:cTn id="32" dur="2000"/>
                                        <p:tgtEl>
                                          <p:spTgt spid="25407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53964"/>
                                        </p:tgtEl>
                                        <p:attrNameLst>
                                          <p:attrName>style.visibility</p:attrName>
                                        </p:attrNameLst>
                                      </p:cBhvr>
                                      <p:to>
                                        <p:strVal val="visible"/>
                                      </p:to>
                                    </p:set>
                                    <p:animEffect transition="in" filter="wipe(left)">
                                      <p:cBhvr>
                                        <p:cTn id="37" dur="500"/>
                                        <p:tgtEl>
                                          <p:spTgt spid="25396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54041"/>
                                        </p:tgtEl>
                                        <p:attrNameLst>
                                          <p:attrName>style.visibility</p:attrName>
                                        </p:attrNameLst>
                                      </p:cBhvr>
                                      <p:to>
                                        <p:strVal val="visible"/>
                                      </p:to>
                                    </p:set>
                                    <p:animEffect transition="in" filter="wipe(left)">
                                      <p:cBhvr>
                                        <p:cTn id="42" dur="2000"/>
                                        <p:tgtEl>
                                          <p:spTgt spid="254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3">
            <a:extLst>
              <a:ext uri="{FF2B5EF4-FFF2-40B4-BE49-F238E27FC236}">
                <a16:creationId xmlns:a16="http://schemas.microsoft.com/office/drawing/2014/main" id="{F4A2C33A-467F-442F-8638-9F7AE5653F4E}"/>
              </a:ext>
            </a:extLst>
          </p:cNvPr>
          <p:cNvSpPr>
            <a:spLocks noGrp="1"/>
          </p:cNvSpPr>
          <p:nvPr>
            <p:ph type="sldNum" sz="quarter" idx="12"/>
          </p:nvPr>
        </p:nvSpPr>
        <p:spPr/>
        <p:txBody>
          <a:bodyPr/>
          <a:lstStyle/>
          <a:p>
            <a:fld id="{CE0E652E-F114-4F63-8184-C85961151C4E}" type="slidenum">
              <a:rPr lang="en-US" altLang="zh-CN"/>
              <a:pPr/>
              <a:t>25</a:t>
            </a:fld>
            <a:endParaRPr lang="en-US" altLang="zh-CN"/>
          </a:p>
        </p:txBody>
      </p:sp>
      <p:sp>
        <p:nvSpPr>
          <p:cNvPr id="116738" name="Rectangle 2">
            <a:extLst>
              <a:ext uri="{FF2B5EF4-FFF2-40B4-BE49-F238E27FC236}">
                <a16:creationId xmlns:a16="http://schemas.microsoft.com/office/drawing/2014/main" id="{3A2CE77C-B44C-43D4-8794-70C19CC071B3}"/>
              </a:ext>
            </a:extLst>
          </p:cNvPr>
          <p:cNvSpPr>
            <a:spLocks noChangeArrowheads="1"/>
          </p:cNvSpPr>
          <p:nvPr/>
        </p:nvSpPr>
        <p:spPr bwMode="auto">
          <a:xfrm>
            <a:off x="1447800" y="4648200"/>
            <a:ext cx="4419600" cy="1219200"/>
          </a:xfrm>
          <a:prstGeom prst="rect">
            <a:avLst/>
          </a:prstGeom>
          <a:solidFill>
            <a:srgbClr val="FFDDDD"/>
          </a:solidFill>
          <a:ln w="38100" cmpd="dbl">
            <a:solidFill>
              <a:srgbClr val="CC00FF"/>
            </a:solidFill>
            <a:miter lim="800000"/>
            <a:headEnd/>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16739" name="Text Box 3">
            <a:extLst>
              <a:ext uri="{FF2B5EF4-FFF2-40B4-BE49-F238E27FC236}">
                <a16:creationId xmlns:a16="http://schemas.microsoft.com/office/drawing/2014/main" id="{67CF266C-DD3B-482A-BF27-C5C1097B6820}"/>
              </a:ext>
            </a:extLst>
          </p:cNvPr>
          <p:cNvSpPr txBox="1">
            <a:spLocks noChangeArrowheads="1"/>
          </p:cNvSpPr>
          <p:nvPr/>
        </p:nvSpPr>
        <p:spPr bwMode="auto">
          <a:xfrm>
            <a:off x="914400" y="762000"/>
            <a:ext cx="5410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latin typeface="Times New Roman" panose="02020603050405020304" pitchFamily="18" charset="0"/>
              </a:rPr>
              <a:t>由复合闭路定理</a:t>
            </a:r>
            <a:r>
              <a:rPr kumimoji="1" lang="en-US" altLang="zh-CN" sz="2800" b="1">
                <a:latin typeface="Times New Roman" panose="02020603050405020304" pitchFamily="18" charset="0"/>
                <a:ea typeface="宋体" panose="02010600030101010101" pitchFamily="2" charset="-122"/>
              </a:rPr>
              <a:t>,</a:t>
            </a:r>
          </a:p>
        </p:txBody>
      </p:sp>
      <p:graphicFrame>
        <p:nvGraphicFramePr>
          <p:cNvPr id="116740" name="Object 4">
            <a:extLst>
              <a:ext uri="{FF2B5EF4-FFF2-40B4-BE49-F238E27FC236}">
                <a16:creationId xmlns:a16="http://schemas.microsoft.com/office/drawing/2014/main" id="{8D898779-F777-49ED-B30C-71180A1E364A}"/>
              </a:ext>
            </a:extLst>
          </p:cNvPr>
          <p:cNvGraphicFramePr>
            <a:graphicFrameLocks noChangeAspect="1"/>
          </p:cNvGraphicFramePr>
          <p:nvPr/>
        </p:nvGraphicFramePr>
        <p:xfrm>
          <a:off x="819150" y="1268413"/>
          <a:ext cx="4584700" cy="1016000"/>
        </p:xfrm>
        <a:graphic>
          <a:graphicData uri="http://schemas.openxmlformats.org/presentationml/2006/ole">
            <mc:AlternateContent xmlns:mc="http://schemas.openxmlformats.org/markup-compatibility/2006">
              <mc:Choice xmlns:v="urn:schemas-microsoft-com:vml" Requires="v">
                <p:oleObj spid="_x0000_s116794" name="Equation" r:id="rId3" imgW="4584600" imgH="1015920" progId="Equation.DSMT4">
                  <p:embed/>
                </p:oleObj>
              </mc:Choice>
              <mc:Fallback>
                <p:oleObj name="Equation" r:id="rId3" imgW="4584600" imgH="101592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150" y="1268413"/>
                        <a:ext cx="45847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6741" name="Group 5">
            <a:extLst>
              <a:ext uri="{FF2B5EF4-FFF2-40B4-BE49-F238E27FC236}">
                <a16:creationId xmlns:a16="http://schemas.microsoft.com/office/drawing/2014/main" id="{AEE6D578-3622-4AD3-94F2-B0609C3D83CF}"/>
              </a:ext>
            </a:extLst>
          </p:cNvPr>
          <p:cNvGrpSpPr>
            <a:grpSpLocks/>
          </p:cNvGrpSpPr>
          <p:nvPr/>
        </p:nvGrpSpPr>
        <p:grpSpPr bwMode="auto">
          <a:xfrm>
            <a:off x="5811838" y="1600200"/>
            <a:ext cx="1884362" cy="1793875"/>
            <a:chOff x="3661" y="1008"/>
            <a:chExt cx="1187" cy="1130"/>
          </a:xfrm>
        </p:grpSpPr>
        <p:grpSp>
          <p:nvGrpSpPr>
            <p:cNvPr id="116742" name="Group 6">
              <a:extLst>
                <a:ext uri="{FF2B5EF4-FFF2-40B4-BE49-F238E27FC236}">
                  <a16:creationId xmlns:a16="http://schemas.microsoft.com/office/drawing/2014/main" id="{10F02C2F-1000-4522-B521-CDB664FD63CC}"/>
                </a:ext>
              </a:extLst>
            </p:cNvPr>
            <p:cNvGrpSpPr>
              <a:grpSpLocks/>
            </p:cNvGrpSpPr>
            <p:nvPr/>
          </p:nvGrpSpPr>
          <p:grpSpPr bwMode="auto">
            <a:xfrm>
              <a:off x="3661" y="1008"/>
              <a:ext cx="1187" cy="1130"/>
              <a:chOff x="3661" y="1008"/>
              <a:chExt cx="1187" cy="1130"/>
            </a:xfrm>
          </p:grpSpPr>
          <p:sp>
            <p:nvSpPr>
              <p:cNvPr id="116743" name="Freeform 7">
                <a:extLst>
                  <a:ext uri="{FF2B5EF4-FFF2-40B4-BE49-F238E27FC236}">
                    <a16:creationId xmlns:a16="http://schemas.microsoft.com/office/drawing/2014/main" id="{39BFE69C-9C60-44E5-A4E5-6E2FABF75FD1}"/>
                  </a:ext>
                </a:extLst>
              </p:cNvPr>
              <p:cNvSpPr>
                <a:spLocks/>
              </p:cNvSpPr>
              <p:nvPr/>
            </p:nvSpPr>
            <p:spPr bwMode="auto">
              <a:xfrm>
                <a:off x="3661" y="1008"/>
                <a:ext cx="1187" cy="1130"/>
              </a:xfrm>
              <a:custGeom>
                <a:avLst/>
                <a:gdLst>
                  <a:gd name="T0" fmla="*/ 851 w 1454"/>
                  <a:gd name="T1" fmla="*/ 118 h 1322"/>
                  <a:gd name="T2" fmla="*/ 615 w 1454"/>
                  <a:gd name="T3" fmla="*/ 157 h 1322"/>
                  <a:gd name="T4" fmla="*/ 511 w 1454"/>
                  <a:gd name="T5" fmla="*/ 183 h 1322"/>
                  <a:gd name="T6" fmla="*/ 393 w 1454"/>
                  <a:gd name="T7" fmla="*/ 249 h 1322"/>
                  <a:gd name="T8" fmla="*/ 314 w 1454"/>
                  <a:gd name="T9" fmla="*/ 314 h 1322"/>
                  <a:gd name="T10" fmla="*/ 196 w 1454"/>
                  <a:gd name="T11" fmla="*/ 445 h 1322"/>
                  <a:gd name="T12" fmla="*/ 170 w 1454"/>
                  <a:gd name="T13" fmla="*/ 484 h 1322"/>
                  <a:gd name="T14" fmla="*/ 105 w 1454"/>
                  <a:gd name="T15" fmla="*/ 550 h 1322"/>
                  <a:gd name="T16" fmla="*/ 79 w 1454"/>
                  <a:gd name="T17" fmla="*/ 589 h 1322"/>
                  <a:gd name="T18" fmla="*/ 26 w 1454"/>
                  <a:gd name="T19" fmla="*/ 655 h 1322"/>
                  <a:gd name="T20" fmla="*/ 0 w 1454"/>
                  <a:gd name="T21" fmla="*/ 733 h 1322"/>
                  <a:gd name="T22" fmla="*/ 13 w 1454"/>
                  <a:gd name="T23" fmla="*/ 982 h 1322"/>
                  <a:gd name="T24" fmla="*/ 131 w 1454"/>
                  <a:gd name="T25" fmla="*/ 1204 h 1322"/>
                  <a:gd name="T26" fmla="*/ 262 w 1454"/>
                  <a:gd name="T27" fmla="*/ 1296 h 1322"/>
                  <a:gd name="T28" fmla="*/ 340 w 1454"/>
                  <a:gd name="T29" fmla="*/ 1322 h 1322"/>
                  <a:gd name="T30" fmla="*/ 602 w 1454"/>
                  <a:gd name="T31" fmla="*/ 1309 h 1322"/>
                  <a:gd name="T32" fmla="*/ 733 w 1454"/>
                  <a:gd name="T33" fmla="*/ 1270 h 1322"/>
                  <a:gd name="T34" fmla="*/ 786 w 1454"/>
                  <a:gd name="T35" fmla="*/ 1231 h 1322"/>
                  <a:gd name="T36" fmla="*/ 825 w 1454"/>
                  <a:gd name="T37" fmla="*/ 1217 h 1322"/>
                  <a:gd name="T38" fmla="*/ 969 w 1454"/>
                  <a:gd name="T39" fmla="*/ 1060 h 1322"/>
                  <a:gd name="T40" fmla="*/ 1178 w 1454"/>
                  <a:gd name="T41" fmla="*/ 772 h 1322"/>
                  <a:gd name="T42" fmla="*/ 1204 w 1454"/>
                  <a:gd name="T43" fmla="*/ 720 h 1322"/>
                  <a:gd name="T44" fmla="*/ 1270 w 1454"/>
                  <a:gd name="T45" fmla="*/ 641 h 1322"/>
                  <a:gd name="T46" fmla="*/ 1309 w 1454"/>
                  <a:gd name="T47" fmla="*/ 563 h 1322"/>
                  <a:gd name="T48" fmla="*/ 1348 w 1454"/>
                  <a:gd name="T49" fmla="*/ 497 h 1322"/>
                  <a:gd name="T50" fmla="*/ 1375 w 1454"/>
                  <a:gd name="T51" fmla="*/ 458 h 1322"/>
                  <a:gd name="T52" fmla="*/ 1427 w 1454"/>
                  <a:gd name="T53" fmla="*/ 288 h 1322"/>
                  <a:gd name="T54" fmla="*/ 1309 w 1454"/>
                  <a:gd name="T55" fmla="*/ 0 h 1322"/>
                  <a:gd name="T56" fmla="*/ 1008 w 1454"/>
                  <a:gd name="T57" fmla="*/ 13 h 1322"/>
                  <a:gd name="T58" fmla="*/ 877 w 1454"/>
                  <a:gd name="T59" fmla="*/ 79 h 1322"/>
                  <a:gd name="T60" fmla="*/ 851 w 1454"/>
                  <a:gd name="T61" fmla="*/ 118 h 1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54" h="1322">
                    <a:moveTo>
                      <a:pt x="851" y="118"/>
                    </a:moveTo>
                    <a:cubicBezTo>
                      <a:pt x="773" y="134"/>
                      <a:pt x="693" y="139"/>
                      <a:pt x="615" y="157"/>
                    </a:cubicBezTo>
                    <a:cubicBezTo>
                      <a:pt x="580" y="165"/>
                      <a:pt x="511" y="183"/>
                      <a:pt x="511" y="183"/>
                    </a:cubicBezTo>
                    <a:cubicBezTo>
                      <a:pt x="472" y="208"/>
                      <a:pt x="428" y="219"/>
                      <a:pt x="393" y="249"/>
                    </a:cubicBezTo>
                    <a:cubicBezTo>
                      <a:pt x="297" y="329"/>
                      <a:pt x="409" y="252"/>
                      <a:pt x="314" y="314"/>
                    </a:cubicBezTo>
                    <a:cubicBezTo>
                      <a:pt x="281" y="364"/>
                      <a:pt x="239" y="404"/>
                      <a:pt x="196" y="445"/>
                    </a:cubicBezTo>
                    <a:cubicBezTo>
                      <a:pt x="185" y="456"/>
                      <a:pt x="180" y="472"/>
                      <a:pt x="170" y="484"/>
                    </a:cubicBezTo>
                    <a:cubicBezTo>
                      <a:pt x="150" y="507"/>
                      <a:pt x="122" y="524"/>
                      <a:pt x="105" y="550"/>
                    </a:cubicBezTo>
                    <a:cubicBezTo>
                      <a:pt x="96" y="563"/>
                      <a:pt x="89" y="577"/>
                      <a:pt x="79" y="589"/>
                    </a:cubicBezTo>
                    <a:cubicBezTo>
                      <a:pt x="49" y="626"/>
                      <a:pt x="48" y="605"/>
                      <a:pt x="26" y="655"/>
                    </a:cubicBezTo>
                    <a:cubicBezTo>
                      <a:pt x="15" y="680"/>
                      <a:pt x="0" y="733"/>
                      <a:pt x="0" y="733"/>
                    </a:cubicBezTo>
                    <a:cubicBezTo>
                      <a:pt x="4" y="816"/>
                      <a:pt x="3" y="899"/>
                      <a:pt x="13" y="982"/>
                    </a:cubicBezTo>
                    <a:cubicBezTo>
                      <a:pt x="24" y="1078"/>
                      <a:pt x="81" y="1128"/>
                      <a:pt x="131" y="1204"/>
                    </a:cubicBezTo>
                    <a:cubicBezTo>
                      <a:pt x="152" y="1235"/>
                      <a:pt x="228" y="1282"/>
                      <a:pt x="262" y="1296"/>
                    </a:cubicBezTo>
                    <a:cubicBezTo>
                      <a:pt x="287" y="1306"/>
                      <a:pt x="340" y="1322"/>
                      <a:pt x="340" y="1322"/>
                    </a:cubicBezTo>
                    <a:cubicBezTo>
                      <a:pt x="427" y="1318"/>
                      <a:pt x="515" y="1319"/>
                      <a:pt x="602" y="1309"/>
                    </a:cubicBezTo>
                    <a:cubicBezTo>
                      <a:pt x="647" y="1304"/>
                      <a:pt x="688" y="1279"/>
                      <a:pt x="733" y="1270"/>
                    </a:cubicBezTo>
                    <a:cubicBezTo>
                      <a:pt x="751" y="1257"/>
                      <a:pt x="767" y="1242"/>
                      <a:pt x="786" y="1231"/>
                    </a:cubicBezTo>
                    <a:cubicBezTo>
                      <a:pt x="798" y="1224"/>
                      <a:pt x="814" y="1225"/>
                      <a:pt x="825" y="1217"/>
                    </a:cubicBezTo>
                    <a:cubicBezTo>
                      <a:pt x="886" y="1176"/>
                      <a:pt x="908" y="1102"/>
                      <a:pt x="969" y="1060"/>
                    </a:cubicBezTo>
                    <a:cubicBezTo>
                      <a:pt x="1006" y="949"/>
                      <a:pt x="1110" y="864"/>
                      <a:pt x="1178" y="772"/>
                    </a:cubicBezTo>
                    <a:cubicBezTo>
                      <a:pt x="1190" y="756"/>
                      <a:pt x="1193" y="736"/>
                      <a:pt x="1204" y="720"/>
                    </a:cubicBezTo>
                    <a:cubicBezTo>
                      <a:pt x="1223" y="692"/>
                      <a:pt x="1250" y="669"/>
                      <a:pt x="1270" y="641"/>
                    </a:cubicBezTo>
                    <a:cubicBezTo>
                      <a:pt x="1332" y="553"/>
                      <a:pt x="1266" y="650"/>
                      <a:pt x="1309" y="563"/>
                    </a:cubicBezTo>
                    <a:cubicBezTo>
                      <a:pt x="1320" y="540"/>
                      <a:pt x="1334" y="519"/>
                      <a:pt x="1348" y="497"/>
                    </a:cubicBezTo>
                    <a:cubicBezTo>
                      <a:pt x="1356" y="484"/>
                      <a:pt x="1368" y="472"/>
                      <a:pt x="1375" y="458"/>
                    </a:cubicBezTo>
                    <a:cubicBezTo>
                      <a:pt x="1403" y="404"/>
                      <a:pt x="1415" y="347"/>
                      <a:pt x="1427" y="288"/>
                    </a:cubicBezTo>
                    <a:cubicBezTo>
                      <a:pt x="1417" y="153"/>
                      <a:pt x="1454" y="36"/>
                      <a:pt x="1309" y="0"/>
                    </a:cubicBezTo>
                    <a:cubicBezTo>
                      <a:pt x="1209" y="4"/>
                      <a:pt x="1108" y="6"/>
                      <a:pt x="1008" y="13"/>
                    </a:cubicBezTo>
                    <a:cubicBezTo>
                      <a:pt x="959" y="17"/>
                      <a:pt x="877" y="79"/>
                      <a:pt x="877" y="79"/>
                    </a:cubicBezTo>
                    <a:cubicBezTo>
                      <a:pt x="868" y="92"/>
                      <a:pt x="851" y="118"/>
                      <a:pt x="851" y="118"/>
                    </a:cubicBezTo>
                    <a:close/>
                  </a:path>
                </a:pathLst>
              </a:custGeom>
              <a:noFill/>
              <a:ln w="9525" cap="flat" cmpd="sng">
                <a:solidFill>
                  <a:schemeClr val="accent2"/>
                </a:solidFill>
                <a:prstDash val="solid"/>
                <a:round/>
                <a:headEnd type="none"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16744" name="Line 8">
                <a:extLst>
                  <a:ext uri="{FF2B5EF4-FFF2-40B4-BE49-F238E27FC236}">
                    <a16:creationId xmlns:a16="http://schemas.microsoft.com/office/drawing/2014/main" id="{D5EBFFCA-DF35-49AA-B1C2-8025B4C922A5}"/>
                  </a:ext>
                </a:extLst>
              </p:cNvPr>
              <p:cNvSpPr>
                <a:spLocks noChangeShapeType="1"/>
              </p:cNvSpPr>
              <p:nvPr/>
            </p:nvSpPr>
            <p:spPr bwMode="auto">
              <a:xfrm rot="19885331" flipH="1">
                <a:off x="3984" y="1187"/>
                <a:ext cx="48" cy="1"/>
              </a:xfrm>
              <a:prstGeom prst="line">
                <a:avLst/>
              </a:prstGeom>
              <a:noFill/>
              <a:ln w="9525">
                <a:solidFill>
                  <a:schemeClr val="accent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116745" name="Object 9">
                <a:extLst>
                  <a:ext uri="{FF2B5EF4-FFF2-40B4-BE49-F238E27FC236}">
                    <a16:creationId xmlns:a16="http://schemas.microsoft.com/office/drawing/2014/main" id="{A704A965-B1EA-48E6-B865-7A2F28433F78}"/>
                  </a:ext>
                </a:extLst>
              </p:cNvPr>
              <p:cNvGraphicFramePr>
                <a:graphicFrameLocks noChangeAspect="1"/>
              </p:cNvGraphicFramePr>
              <p:nvPr/>
            </p:nvGraphicFramePr>
            <p:xfrm>
              <a:off x="3931" y="1047"/>
              <a:ext cx="79" cy="158"/>
            </p:xfrm>
            <a:graphic>
              <a:graphicData uri="http://schemas.openxmlformats.org/presentationml/2006/ole">
                <mc:AlternateContent xmlns:mc="http://schemas.openxmlformats.org/markup-compatibility/2006">
                  <mc:Choice xmlns:v="urn:schemas-microsoft-com:vml" Requires="v">
                    <p:oleObj spid="_x0000_s116795" name="Equation" r:id="rId5" imgW="164880" imgH="330120" progId="Equation.DSMT4">
                      <p:embed/>
                    </p:oleObj>
                  </mc:Choice>
                  <mc:Fallback>
                    <p:oleObj name="Equation" r:id="rId5" imgW="164880" imgH="33012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1" y="1047"/>
                            <a:ext cx="79"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6746" name="Object 10">
              <a:extLst>
                <a:ext uri="{FF2B5EF4-FFF2-40B4-BE49-F238E27FC236}">
                  <a16:creationId xmlns:a16="http://schemas.microsoft.com/office/drawing/2014/main" id="{E717E634-AB2A-44FD-A4A5-FC548F5DEA84}"/>
                </a:ext>
              </a:extLst>
            </p:cNvPr>
            <p:cNvGraphicFramePr>
              <a:graphicFrameLocks noChangeAspect="1"/>
            </p:cNvGraphicFramePr>
            <p:nvPr/>
          </p:nvGraphicFramePr>
          <p:xfrm>
            <a:off x="4032" y="1409"/>
            <a:ext cx="192" cy="135"/>
          </p:xfrm>
          <a:graphic>
            <a:graphicData uri="http://schemas.openxmlformats.org/presentationml/2006/ole">
              <mc:AlternateContent xmlns:mc="http://schemas.openxmlformats.org/markup-compatibility/2006">
                <mc:Choice xmlns:v="urn:schemas-microsoft-com:vml" Requires="v">
                  <p:oleObj spid="_x0000_s116796" name="Equation" r:id="rId7" imgW="342720" imgH="241200" progId="Equation.3">
                    <p:embed/>
                  </p:oleObj>
                </mc:Choice>
                <mc:Fallback>
                  <p:oleObj name="Equation" r:id="rId7" imgW="342720" imgH="2412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2" y="1409"/>
                          <a:ext cx="192"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6747" name="Group 11">
              <a:extLst>
                <a:ext uri="{FF2B5EF4-FFF2-40B4-BE49-F238E27FC236}">
                  <a16:creationId xmlns:a16="http://schemas.microsoft.com/office/drawing/2014/main" id="{F7527CEE-8E01-45C1-BE3E-FE50B7774145}"/>
                </a:ext>
              </a:extLst>
            </p:cNvPr>
            <p:cNvGrpSpPr>
              <a:grpSpLocks/>
            </p:cNvGrpSpPr>
            <p:nvPr/>
          </p:nvGrpSpPr>
          <p:grpSpPr bwMode="auto">
            <a:xfrm>
              <a:off x="3906" y="1322"/>
              <a:ext cx="296" cy="496"/>
              <a:chOff x="3906" y="1322"/>
              <a:chExt cx="296" cy="496"/>
            </a:xfrm>
          </p:grpSpPr>
          <p:grpSp>
            <p:nvGrpSpPr>
              <p:cNvPr id="116748" name="Group 12">
                <a:extLst>
                  <a:ext uri="{FF2B5EF4-FFF2-40B4-BE49-F238E27FC236}">
                    <a16:creationId xmlns:a16="http://schemas.microsoft.com/office/drawing/2014/main" id="{D76F9A2E-1505-4DCB-832B-F0AE2376E0A4}"/>
                  </a:ext>
                </a:extLst>
              </p:cNvPr>
              <p:cNvGrpSpPr>
                <a:grpSpLocks/>
              </p:cNvGrpSpPr>
              <p:nvPr/>
            </p:nvGrpSpPr>
            <p:grpSpPr bwMode="auto">
              <a:xfrm>
                <a:off x="3914" y="1322"/>
                <a:ext cx="288" cy="496"/>
                <a:chOff x="3914" y="1322"/>
                <a:chExt cx="288" cy="496"/>
              </a:xfrm>
            </p:grpSpPr>
            <p:sp>
              <p:nvSpPr>
                <p:cNvPr id="116749" name="Oval 13">
                  <a:extLst>
                    <a:ext uri="{FF2B5EF4-FFF2-40B4-BE49-F238E27FC236}">
                      <a16:creationId xmlns:a16="http://schemas.microsoft.com/office/drawing/2014/main" id="{427DAFDF-6901-4582-9080-8DF44B913078}"/>
                    </a:ext>
                  </a:extLst>
                </p:cNvPr>
                <p:cNvSpPr>
                  <a:spLocks noChangeArrowheads="1"/>
                </p:cNvSpPr>
                <p:nvPr/>
              </p:nvSpPr>
              <p:spPr bwMode="auto">
                <a:xfrm>
                  <a:off x="3914" y="1322"/>
                  <a:ext cx="288" cy="288"/>
                </a:xfrm>
                <a:prstGeom prst="ellipse">
                  <a:avLst/>
                </a:prstGeom>
                <a:noFill/>
                <a:ln w="12700">
                  <a:solidFill>
                    <a:srgbClr val="F40000"/>
                  </a:solidFill>
                  <a:round/>
                  <a:headEn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aphicFrame>
              <p:nvGraphicFramePr>
                <p:cNvPr id="116750" name="Object 14">
                  <a:extLst>
                    <a:ext uri="{FF2B5EF4-FFF2-40B4-BE49-F238E27FC236}">
                      <a16:creationId xmlns:a16="http://schemas.microsoft.com/office/drawing/2014/main" id="{62DF6A32-F514-4116-815E-FF8F6F261D86}"/>
                    </a:ext>
                  </a:extLst>
                </p:cNvPr>
                <p:cNvGraphicFramePr>
                  <a:graphicFrameLocks noChangeAspect="1"/>
                </p:cNvGraphicFramePr>
                <p:nvPr/>
              </p:nvGraphicFramePr>
              <p:xfrm>
                <a:off x="4048" y="1627"/>
                <a:ext cx="103" cy="191"/>
              </p:xfrm>
              <a:graphic>
                <a:graphicData uri="http://schemas.openxmlformats.org/presentationml/2006/ole">
                  <mc:AlternateContent xmlns:mc="http://schemas.openxmlformats.org/markup-compatibility/2006">
                    <mc:Choice xmlns:v="urn:schemas-microsoft-com:vml" Requires="v">
                      <p:oleObj spid="_x0000_s116797" name="Equation" r:id="rId9" imgW="241200" imgH="444240" progId="Equation.DSMT4">
                        <p:embed/>
                      </p:oleObj>
                    </mc:Choice>
                    <mc:Fallback>
                      <p:oleObj name="Equation" r:id="rId9" imgW="241200" imgH="44424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48" y="1627"/>
                              <a:ext cx="103"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6751" name="Line 15">
                <a:extLst>
                  <a:ext uri="{FF2B5EF4-FFF2-40B4-BE49-F238E27FC236}">
                    <a16:creationId xmlns:a16="http://schemas.microsoft.com/office/drawing/2014/main" id="{F1CA9710-190B-47E9-B0B2-E04A5385714A}"/>
                  </a:ext>
                </a:extLst>
              </p:cNvPr>
              <p:cNvSpPr>
                <a:spLocks noChangeShapeType="1"/>
              </p:cNvSpPr>
              <p:nvPr/>
            </p:nvSpPr>
            <p:spPr bwMode="auto">
              <a:xfrm rot="18900000" flipH="1">
                <a:off x="3896" y="1435"/>
                <a:ext cx="42" cy="21"/>
              </a:xfrm>
              <a:prstGeom prst="line">
                <a:avLst/>
              </a:prstGeom>
              <a:noFill/>
              <a:ln w="9525">
                <a:solidFill>
                  <a:srgbClr val="F4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grpSp>
      <p:graphicFrame>
        <p:nvGraphicFramePr>
          <p:cNvPr id="116752" name="Object 16">
            <a:extLst>
              <a:ext uri="{FF2B5EF4-FFF2-40B4-BE49-F238E27FC236}">
                <a16:creationId xmlns:a16="http://schemas.microsoft.com/office/drawing/2014/main" id="{2A0B2DF1-D740-47FE-A593-1A9624779DA2}"/>
              </a:ext>
            </a:extLst>
          </p:cNvPr>
          <p:cNvGraphicFramePr>
            <a:graphicFrameLocks noChangeAspect="1"/>
          </p:cNvGraphicFramePr>
          <p:nvPr/>
        </p:nvGraphicFramePr>
        <p:xfrm>
          <a:off x="860425" y="2446338"/>
          <a:ext cx="4279900" cy="1054100"/>
        </p:xfrm>
        <a:graphic>
          <a:graphicData uri="http://schemas.openxmlformats.org/presentationml/2006/ole">
            <mc:AlternateContent xmlns:mc="http://schemas.openxmlformats.org/markup-compatibility/2006">
              <mc:Choice xmlns:v="urn:schemas-microsoft-com:vml" Requires="v">
                <p:oleObj spid="_x0000_s116798" name="Equation" r:id="rId11" imgW="4279680" imgH="1054080" progId="Equation.DSMT4">
                  <p:embed/>
                </p:oleObj>
              </mc:Choice>
              <mc:Fallback>
                <p:oleObj name="Equation" r:id="rId11" imgW="4279680" imgH="1054080"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0425" y="2446338"/>
                        <a:ext cx="4279900"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753" name="Object 17">
            <a:extLst>
              <a:ext uri="{FF2B5EF4-FFF2-40B4-BE49-F238E27FC236}">
                <a16:creationId xmlns:a16="http://schemas.microsoft.com/office/drawing/2014/main" id="{2EB945D2-971B-4A53-9E26-ABD0AFE3C2E7}"/>
              </a:ext>
            </a:extLst>
          </p:cNvPr>
          <p:cNvGraphicFramePr>
            <a:graphicFrameLocks noChangeAspect="1"/>
          </p:cNvGraphicFramePr>
          <p:nvPr/>
        </p:nvGraphicFramePr>
        <p:xfrm>
          <a:off x="946150" y="3479800"/>
          <a:ext cx="2413000" cy="1016000"/>
        </p:xfrm>
        <a:graphic>
          <a:graphicData uri="http://schemas.openxmlformats.org/presentationml/2006/ole">
            <mc:AlternateContent xmlns:mc="http://schemas.openxmlformats.org/markup-compatibility/2006">
              <mc:Choice xmlns:v="urn:schemas-microsoft-com:vml" Requires="v">
                <p:oleObj spid="_x0000_s116799" name="Equation" r:id="rId13" imgW="2412720" imgH="1015920" progId="Equation.DSMT4">
                  <p:embed/>
                </p:oleObj>
              </mc:Choice>
              <mc:Fallback>
                <p:oleObj name="Equation" r:id="rId13" imgW="2412720" imgH="1015920" progId="Equation.DSMT4">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46150" y="3479800"/>
                        <a:ext cx="24130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6754" name="Object 18">
            <a:extLst>
              <a:ext uri="{FF2B5EF4-FFF2-40B4-BE49-F238E27FC236}">
                <a16:creationId xmlns:a16="http://schemas.microsoft.com/office/drawing/2014/main" id="{3AE37DCE-66D7-452E-AC22-CB02CB386A64}"/>
              </a:ext>
            </a:extLst>
          </p:cNvPr>
          <p:cNvGraphicFramePr>
            <a:graphicFrameLocks noChangeAspect="1"/>
          </p:cNvGraphicFramePr>
          <p:nvPr/>
        </p:nvGraphicFramePr>
        <p:xfrm>
          <a:off x="3314700" y="3517900"/>
          <a:ext cx="2336800" cy="990600"/>
        </p:xfrm>
        <a:graphic>
          <a:graphicData uri="http://schemas.openxmlformats.org/presentationml/2006/ole">
            <mc:AlternateContent xmlns:mc="http://schemas.openxmlformats.org/markup-compatibility/2006">
              <mc:Choice xmlns:v="urn:schemas-microsoft-com:vml" Requires="v">
                <p:oleObj spid="_x0000_s116800" name="Equation" r:id="rId15" imgW="2336760" imgH="990360" progId="Equation.DSMT4">
                  <p:embed/>
                </p:oleObj>
              </mc:Choice>
              <mc:Fallback>
                <p:oleObj name="Equation" r:id="rId15" imgW="2336760" imgH="990360" progId="Equation.DSMT4">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14700" y="3517900"/>
                        <a:ext cx="23368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755" name="Object 19">
            <a:extLst>
              <a:ext uri="{FF2B5EF4-FFF2-40B4-BE49-F238E27FC236}">
                <a16:creationId xmlns:a16="http://schemas.microsoft.com/office/drawing/2014/main" id="{5369084E-6EB6-403F-99B1-A508B6DB94BB}"/>
              </a:ext>
            </a:extLst>
          </p:cNvPr>
          <p:cNvGraphicFramePr>
            <a:graphicFrameLocks noChangeAspect="1"/>
          </p:cNvGraphicFramePr>
          <p:nvPr/>
        </p:nvGraphicFramePr>
        <p:xfrm>
          <a:off x="5651500" y="3471863"/>
          <a:ext cx="2070100" cy="965200"/>
        </p:xfrm>
        <a:graphic>
          <a:graphicData uri="http://schemas.openxmlformats.org/presentationml/2006/ole">
            <mc:AlternateContent xmlns:mc="http://schemas.openxmlformats.org/markup-compatibility/2006">
              <mc:Choice xmlns:v="urn:schemas-microsoft-com:vml" Requires="v">
                <p:oleObj spid="_x0000_s116801" name="Equation" r:id="rId17" imgW="2070000" imgH="965160" progId="Equation.3">
                  <p:embed/>
                </p:oleObj>
              </mc:Choice>
              <mc:Fallback>
                <p:oleObj name="Equation" r:id="rId17" imgW="2070000" imgH="965160"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651500" y="3471863"/>
                        <a:ext cx="20701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757" name="AutoShape 21">
            <a:extLst>
              <a:ext uri="{FF2B5EF4-FFF2-40B4-BE49-F238E27FC236}">
                <a16:creationId xmlns:a16="http://schemas.microsoft.com/office/drawing/2014/main" id="{1B6073B0-D373-4DE4-88C2-DF01E4E67591}"/>
              </a:ext>
            </a:extLst>
          </p:cNvPr>
          <p:cNvSpPr>
            <a:spLocks noChangeArrowheads="1"/>
          </p:cNvSpPr>
          <p:nvPr/>
        </p:nvSpPr>
        <p:spPr bwMode="auto">
          <a:xfrm>
            <a:off x="3708400" y="2316163"/>
            <a:ext cx="5105400" cy="1905000"/>
          </a:xfrm>
          <a:prstGeom prst="wedgeRoundRectCallout">
            <a:avLst>
              <a:gd name="adj1" fmla="val -27861"/>
              <a:gd name="adj2" fmla="val 81417"/>
              <a:gd name="adj3" fmla="val 16667"/>
            </a:avLst>
          </a:prstGeom>
          <a:solidFill>
            <a:srgbClr val="FFDDDD"/>
          </a:solidFill>
          <a:ln w="9525">
            <a:solidFill>
              <a:srgbClr val="CC00FF"/>
            </a:solidFill>
            <a:miter lim="800000"/>
            <a:headEnd/>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800" b="1">
                <a:latin typeface="仿宋_GB2312" pitchFamily="49" charset="-122"/>
              </a:rPr>
              <a:t> </a:t>
            </a:r>
            <a:r>
              <a:rPr kumimoji="1" lang="zh-CN" altLang="en-US" sz="2800" b="1">
                <a:latin typeface="仿宋_GB2312" pitchFamily="49" charset="-122"/>
              </a:rPr>
              <a:t>此结论非常重要</a:t>
            </a:r>
            <a:r>
              <a:rPr kumimoji="1" lang="en-US" altLang="zh-CN" sz="2800" b="1">
                <a:latin typeface="仿宋_GB2312" pitchFamily="49" charset="-122"/>
              </a:rPr>
              <a:t>, </a:t>
            </a:r>
            <a:r>
              <a:rPr kumimoji="1" lang="zh-CN" altLang="en-US" sz="2800" b="1">
                <a:latin typeface="仿宋_GB2312" pitchFamily="49" charset="-122"/>
              </a:rPr>
              <a:t>用起来很方便</a:t>
            </a:r>
            <a:r>
              <a:rPr kumimoji="1" lang="en-US" altLang="zh-CN" sz="2800" b="1">
                <a:latin typeface="仿宋_GB2312" pitchFamily="49" charset="-122"/>
              </a:rPr>
              <a:t>, </a:t>
            </a:r>
            <a:r>
              <a:rPr kumimoji="1" lang="zh-CN" altLang="en-US" sz="2800" b="1">
                <a:latin typeface="仿宋_GB2312" pitchFamily="49" charset="-122"/>
              </a:rPr>
              <a:t>因为</a:t>
            </a:r>
            <a:r>
              <a:rPr kumimoji="1" lang="zh-CN" altLang="en-US" b="1">
                <a:latin typeface="仿宋_GB2312" pitchFamily="49" charset="-122"/>
                <a:sym typeface="Math1" pitchFamily="2" charset="2"/>
              </a:rPr>
              <a:t>闭曲线</a:t>
            </a:r>
            <a:r>
              <a:rPr kumimoji="1" lang="zh-CN" altLang="en-US" sz="2800" b="1">
                <a:latin typeface="仿宋_GB2312" pitchFamily="49" charset="-122"/>
                <a:sym typeface="Math1" pitchFamily="2" charset="2"/>
              </a:rPr>
              <a:t>不必是圆</a:t>
            </a:r>
            <a:r>
              <a:rPr kumimoji="1" lang="en-US" altLang="zh-CN" sz="2800" b="1">
                <a:latin typeface="仿宋_GB2312" pitchFamily="49" charset="-122"/>
                <a:sym typeface="Math1" pitchFamily="2" charset="2"/>
              </a:rPr>
              <a:t>, </a:t>
            </a:r>
            <a:r>
              <a:rPr kumimoji="1" lang="en-US" altLang="zh-CN" sz="2800" b="1" i="1">
                <a:latin typeface="Times New Roman" panose="02020603050405020304" pitchFamily="18" charset="0"/>
                <a:cs typeface="Times New Roman" panose="02020603050405020304" pitchFamily="18" charset="0"/>
                <a:sym typeface="Math1" pitchFamily="2" charset="2"/>
              </a:rPr>
              <a:t>a</a:t>
            </a:r>
            <a:r>
              <a:rPr kumimoji="1" lang="zh-CN" altLang="en-US" sz="2800" b="1">
                <a:latin typeface="仿宋_GB2312" pitchFamily="49" charset="-122"/>
                <a:sym typeface="Math1" pitchFamily="2" charset="2"/>
              </a:rPr>
              <a:t>也不必是圆的圆心</a:t>
            </a:r>
            <a:r>
              <a:rPr kumimoji="1" lang="en-US" altLang="zh-CN" sz="2800" b="1">
                <a:latin typeface="仿宋_GB2312" pitchFamily="49" charset="-122"/>
                <a:sym typeface="Math1" pitchFamily="2" charset="2"/>
              </a:rPr>
              <a:t>, </a:t>
            </a:r>
            <a:r>
              <a:rPr kumimoji="1" lang="zh-CN" altLang="en-US" sz="2800" b="1">
                <a:latin typeface="仿宋_GB2312" pitchFamily="49" charset="-122"/>
                <a:sym typeface="Math1" pitchFamily="2" charset="2"/>
              </a:rPr>
              <a:t>只要</a:t>
            </a:r>
            <a:r>
              <a:rPr kumimoji="1" lang="en-US" altLang="zh-CN" sz="2800" b="1" i="1">
                <a:latin typeface="Times New Roman" panose="02020603050405020304" pitchFamily="18" charset="0"/>
                <a:sym typeface="Math1" pitchFamily="2" charset="2"/>
              </a:rPr>
              <a:t>a</a:t>
            </a:r>
            <a:r>
              <a:rPr kumimoji="1" lang="zh-CN" altLang="en-US" sz="2800" b="1">
                <a:latin typeface="仿宋_GB2312" pitchFamily="49" charset="-122"/>
                <a:sym typeface="Math1" pitchFamily="2" charset="2"/>
              </a:rPr>
              <a:t>在简单闭曲线内即可</a:t>
            </a:r>
            <a:r>
              <a:rPr kumimoji="1" lang="en-US" altLang="zh-CN" sz="2800" b="1">
                <a:latin typeface="仿宋_GB2312" pitchFamily="49" charset="-122"/>
                <a:sym typeface="Math1" pitchFamily="2" charset="2"/>
              </a:rPr>
              <a:t>.</a:t>
            </a:r>
          </a:p>
        </p:txBody>
      </p:sp>
      <p:grpSp>
        <p:nvGrpSpPr>
          <p:cNvPr id="116759" name="Group 23">
            <a:extLst>
              <a:ext uri="{FF2B5EF4-FFF2-40B4-BE49-F238E27FC236}">
                <a16:creationId xmlns:a16="http://schemas.microsoft.com/office/drawing/2014/main" id="{44570B5D-79B8-4A2D-AAE1-7DC7E9A8FF83}"/>
              </a:ext>
            </a:extLst>
          </p:cNvPr>
          <p:cNvGrpSpPr>
            <a:grpSpLocks noChangeAspect="1"/>
          </p:cNvGrpSpPr>
          <p:nvPr/>
        </p:nvGrpSpPr>
        <p:grpSpPr bwMode="auto">
          <a:xfrm>
            <a:off x="958850" y="4760913"/>
            <a:ext cx="4946650" cy="1109662"/>
            <a:chOff x="604" y="2999"/>
            <a:chExt cx="3116" cy="699"/>
          </a:xfrm>
        </p:grpSpPr>
        <p:sp>
          <p:nvSpPr>
            <p:cNvPr id="116758" name="AutoShape 22">
              <a:extLst>
                <a:ext uri="{FF2B5EF4-FFF2-40B4-BE49-F238E27FC236}">
                  <a16:creationId xmlns:a16="http://schemas.microsoft.com/office/drawing/2014/main" id="{B17E74A4-D5C0-42CF-B1CC-A03378BF84ED}"/>
                </a:ext>
              </a:extLst>
            </p:cNvPr>
            <p:cNvSpPr>
              <a:spLocks noChangeAspect="1" noChangeArrowheads="1" noTextEdit="1"/>
            </p:cNvSpPr>
            <p:nvPr/>
          </p:nvSpPr>
          <p:spPr bwMode="auto">
            <a:xfrm>
              <a:off x="604" y="3020"/>
              <a:ext cx="3024"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6760" name="Line 24">
              <a:extLst>
                <a:ext uri="{FF2B5EF4-FFF2-40B4-BE49-F238E27FC236}">
                  <a16:creationId xmlns:a16="http://schemas.microsoft.com/office/drawing/2014/main" id="{589BA5D4-CB99-43E2-8DB0-B469FD97B45B}"/>
                </a:ext>
              </a:extLst>
            </p:cNvPr>
            <p:cNvSpPr>
              <a:spLocks noChangeShapeType="1"/>
            </p:cNvSpPr>
            <p:nvPr/>
          </p:nvSpPr>
          <p:spPr bwMode="auto">
            <a:xfrm>
              <a:off x="1071" y="3329"/>
              <a:ext cx="843"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61" name="Oval 25">
              <a:extLst>
                <a:ext uri="{FF2B5EF4-FFF2-40B4-BE49-F238E27FC236}">
                  <a16:creationId xmlns:a16="http://schemas.microsoft.com/office/drawing/2014/main" id="{2327B523-CC09-4251-96D9-5D9F2C9C18E2}"/>
                </a:ext>
              </a:extLst>
            </p:cNvPr>
            <p:cNvSpPr>
              <a:spLocks noChangeArrowheads="1"/>
            </p:cNvSpPr>
            <p:nvPr/>
          </p:nvSpPr>
          <p:spPr bwMode="auto">
            <a:xfrm>
              <a:off x="946" y="3279"/>
              <a:ext cx="89" cy="100"/>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62" name="Rectangle 26">
              <a:extLst>
                <a:ext uri="{FF2B5EF4-FFF2-40B4-BE49-F238E27FC236}">
                  <a16:creationId xmlns:a16="http://schemas.microsoft.com/office/drawing/2014/main" id="{E201532D-73DB-4DF6-8146-A74C3A3C5501}"/>
                </a:ext>
              </a:extLst>
            </p:cNvPr>
            <p:cNvSpPr>
              <a:spLocks noChangeArrowheads="1"/>
            </p:cNvSpPr>
            <p:nvPr/>
          </p:nvSpPr>
          <p:spPr bwMode="auto">
            <a:xfrm>
              <a:off x="2400" y="3374"/>
              <a:ext cx="24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î</a:t>
              </a:r>
              <a:endParaRPr lang="en-US" altLang="zh-CN"/>
            </a:p>
          </p:txBody>
        </p:sp>
        <p:sp>
          <p:nvSpPr>
            <p:cNvPr id="116763" name="Rectangle 27">
              <a:extLst>
                <a:ext uri="{FF2B5EF4-FFF2-40B4-BE49-F238E27FC236}">
                  <a16:creationId xmlns:a16="http://schemas.microsoft.com/office/drawing/2014/main" id="{E87CC9CA-107F-4792-984A-EB10957D5947}"/>
                </a:ext>
              </a:extLst>
            </p:cNvPr>
            <p:cNvSpPr>
              <a:spLocks noChangeArrowheads="1"/>
            </p:cNvSpPr>
            <p:nvPr/>
          </p:nvSpPr>
          <p:spPr bwMode="auto">
            <a:xfrm>
              <a:off x="2400" y="3198"/>
              <a:ext cx="24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í</a:t>
              </a:r>
              <a:endParaRPr lang="en-US" altLang="zh-CN"/>
            </a:p>
          </p:txBody>
        </p:sp>
        <p:sp>
          <p:nvSpPr>
            <p:cNvPr id="116764" name="Rectangle 28">
              <a:extLst>
                <a:ext uri="{FF2B5EF4-FFF2-40B4-BE49-F238E27FC236}">
                  <a16:creationId xmlns:a16="http://schemas.microsoft.com/office/drawing/2014/main" id="{C21DF79F-9DE2-461B-8BAC-43863E7BA6EC}"/>
                </a:ext>
              </a:extLst>
            </p:cNvPr>
            <p:cNvSpPr>
              <a:spLocks noChangeArrowheads="1"/>
            </p:cNvSpPr>
            <p:nvPr/>
          </p:nvSpPr>
          <p:spPr bwMode="auto">
            <a:xfrm>
              <a:off x="2400" y="3022"/>
              <a:ext cx="24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ì</a:t>
              </a:r>
              <a:endParaRPr lang="en-US" altLang="zh-CN"/>
            </a:p>
          </p:txBody>
        </p:sp>
        <p:sp>
          <p:nvSpPr>
            <p:cNvPr id="116765" name="Rectangle 29">
              <a:extLst>
                <a:ext uri="{FF2B5EF4-FFF2-40B4-BE49-F238E27FC236}">
                  <a16:creationId xmlns:a16="http://schemas.microsoft.com/office/drawing/2014/main" id="{B6757D42-ADE8-412C-9669-D0B47DA4B003}"/>
                </a:ext>
              </a:extLst>
            </p:cNvPr>
            <p:cNvSpPr>
              <a:spLocks noChangeArrowheads="1"/>
            </p:cNvSpPr>
            <p:nvPr/>
          </p:nvSpPr>
          <p:spPr bwMode="auto">
            <a:xfrm>
              <a:off x="3274" y="3335"/>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¹</a:t>
              </a:r>
              <a:endParaRPr lang="en-US" altLang="zh-CN"/>
            </a:p>
          </p:txBody>
        </p:sp>
        <p:sp>
          <p:nvSpPr>
            <p:cNvPr id="116766" name="Rectangle 30">
              <a:extLst>
                <a:ext uri="{FF2B5EF4-FFF2-40B4-BE49-F238E27FC236}">
                  <a16:creationId xmlns:a16="http://schemas.microsoft.com/office/drawing/2014/main" id="{F49A9811-EEE6-46B0-B660-57C407A3B48B}"/>
                </a:ext>
              </a:extLst>
            </p:cNvPr>
            <p:cNvSpPr>
              <a:spLocks noChangeArrowheads="1"/>
            </p:cNvSpPr>
            <p:nvPr/>
          </p:nvSpPr>
          <p:spPr bwMode="auto">
            <a:xfrm>
              <a:off x="3283" y="2999"/>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116767" name="Rectangle 31">
              <a:extLst>
                <a:ext uri="{FF2B5EF4-FFF2-40B4-BE49-F238E27FC236}">
                  <a16:creationId xmlns:a16="http://schemas.microsoft.com/office/drawing/2014/main" id="{446C55C0-36EE-4E2C-B0D2-50B73D0FE170}"/>
                </a:ext>
              </a:extLst>
            </p:cNvPr>
            <p:cNvSpPr>
              <a:spLocks noChangeArrowheads="1"/>
            </p:cNvSpPr>
            <p:nvPr/>
          </p:nvSpPr>
          <p:spPr bwMode="auto">
            <a:xfrm>
              <a:off x="2635" y="2999"/>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p</a:t>
              </a:r>
              <a:endParaRPr lang="en-US" altLang="zh-CN"/>
            </a:p>
          </p:txBody>
        </p:sp>
        <p:sp>
          <p:nvSpPr>
            <p:cNvPr id="116768" name="Rectangle 32">
              <a:extLst>
                <a:ext uri="{FF2B5EF4-FFF2-40B4-BE49-F238E27FC236}">
                  <a16:creationId xmlns:a16="http://schemas.microsoft.com/office/drawing/2014/main" id="{9F2F7C11-BF34-4C3A-8385-DC08031A5FD6}"/>
                </a:ext>
              </a:extLst>
            </p:cNvPr>
            <p:cNvSpPr>
              <a:spLocks noChangeArrowheads="1"/>
            </p:cNvSpPr>
            <p:nvPr/>
          </p:nvSpPr>
          <p:spPr bwMode="auto">
            <a:xfrm>
              <a:off x="2215" y="3163"/>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116769" name="Rectangle 33">
              <a:extLst>
                <a:ext uri="{FF2B5EF4-FFF2-40B4-BE49-F238E27FC236}">
                  <a16:creationId xmlns:a16="http://schemas.microsoft.com/office/drawing/2014/main" id="{7B621CED-009C-4AF0-BF74-41539A4AF60C}"/>
                </a:ext>
              </a:extLst>
            </p:cNvPr>
            <p:cNvSpPr>
              <a:spLocks noChangeArrowheads="1"/>
            </p:cNvSpPr>
            <p:nvPr/>
          </p:nvSpPr>
          <p:spPr bwMode="auto">
            <a:xfrm>
              <a:off x="1298" y="3332"/>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116770" name="Rectangle 34">
              <a:extLst>
                <a:ext uri="{FF2B5EF4-FFF2-40B4-BE49-F238E27FC236}">
                  <a16:creationId xmlns:a16="http://schemas.microsoft.com/office/drawing/2014/main" id="{F2459D19-7FCE-4F5A-9C9B-8D01745560AD}"/>
                </a:ext>
              </a:extLst>
            </p:cNvPr>
            <p:cNvSpPr>
              <a:spLocks noChangeArrowheads="1"/>
            </p:cNvSpPr>
            <p:nvPr/>
          </p:nvSpPr>
          <p:spPr bwMode="auto">
            <a:xfrm>
              <a:off x="935" y="3127"/>
              <a:ext cx="294"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4200" b="1">
                  <a:solidFill>
                    <a:srgbClr val="000000"/>
                  </a:solidFill>
                  <a:latin typeface="Symbol" panose="05050102010706020507" pitchFamily="18" charset="2"/>
                </a:rPr>
                <a:t>ò</a:t>
              </a:r>
              <a:endParaRPr lang="en-US" altLang="zh-CN"/>
            </a:p>
          </p:txBody>
        </p:sp>
        <p:sp>
          <p:nvSpPr>
            <p:cNvPr id="116771" name="Rectangle 35">
              <a:extLst>
                <a:ext uri="{FF2B5EF4-FFF2-40B4-BE49-F238E27FC236}">
                  <a16:creationId xmlns:a16="http://schemas.microsoft.com/office/drawing/2014/main" id="{84024386-5D61-4BB7-B7AF-6CB84B56D71B}"/>
                </a:ext>
              </a:extLst>
            </p:cNvPr>
            <p:cNvSpPr>
              <a:spLocks noChangeArrowheads="1"/>
            </p:cNvSpPr>
            <p:nvPr/>
          </p:nvSpPr>
          <p:spPr bwMode="auto">
            <a:xfrm>
              <a:off x="942" y="3496"/>
              <a:ext cx="3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l</a:t>
              </a:r>
              <a:endParaRPr lang="en-US" altLang="zh-CN" i="1">
                <a:latin typeface="Times New Roman" panose="02020603050405020304" pitchFamily="18" charset="0"/>
              </a:endParaRPr>
            </a:p>
          </p:txBody>
        </p:sp>
        <p:sp>
          <p:nvSpPr>
            <p:cNvPr id="116772" name="Rectangle 36">
              <a:extLst>
                <a:ext uri="{FF2B5EF4-FFF2-40B4-BE49-F238E27FC236}">
                  <a16:creationId xmlns:a16="http://schemas.microsoft.com/office/drawing/2014/main" id="{88EC9407-748F-45E5-92C9-1E27FCBE7757}"/>
                </a:ext>
              </a:extLst>
            </p:cNvPr>
            <p:cNvSpPr>
              <a:spLocks noChangeArrowheads="1"/>
            </p:cNvSpPr>
            <p:nvPr/>
          </p:nvSpPr>
          <p:spPr bwMode="auto">
            <a:xfrm>
              <a:off x="1752" y="3319"/>
              <a:ext cx="157"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Symbol" panose="05050102010706020507" pitchFamily="18" charset="2"/>
                </a:rPr>
                <a:t>+</a:t>
              </a:r>
              <a:endParaRPr lang="en-US" altLang="zh-CN"/>
            </a:p>
          </p:txBody>
        </p:sp>
        <p:sp>
          <p:nvSpPr>
            <p:cNvPr id="116773" name="Rectangle 37">
              <a:extLst>
                <a:ext uri="{FF2B5EF4-FFF2-40B4-BE49-F238E27FC236}">
                  <a16:creationId xmlns:a16="http://schemas.microsoft.com/office/drawing/2014/main" id="{9C20235D-A38D-4F03-B4E7-46F757F10429}"/>
                </a:ext>
              </a:extLst>
            </p:cNvPr>
            <p:cNvSpPr>
              <a:spLocks noChangeArrowheads="1"/>
            </p:cNvSpPr>
            <p:nvPr/>
          </p:nvSpPr>
          <p:spPr bwMode="auto">
            <a:xfrm>
              <a:off x="3568" y="3360"/>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16774" name="Rectangle 38">
              <a:extLst>
                <a:ext uri="{FF2B5EF4-FFF2-40B4-BE49-F238E27FC236}">
                  <a16:creationId xmlns:a16="http://schemas.microsoft.com/office/drawing/2014/main" id="{45E0D0BF-A0A4-42B2-9E41-5EA73E441E42}"/>
                </a:ext>
              </a:extLst>
            </p:cNvPr>
            <p:cNvSpPr>
              <a:spLocks noChangeArrowheads="1"/>
            </p:cNvSpPr>
            <p:nvPr/>
          </p:nvSpPr>
          <p:spPr bwMode="auto">
            <a:xfrm>
              <a:off x="3456" y="3360"/>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0</a:t>
              </a:r>
              <a:endParaRPr lang="en-US" altLang="zh-CN"/>
            </a:p>
          </p:txBody>
        </p:sp>
        <p:sp>
          <p:nvSpPr>
            <p:cNvPr id="116775" name="Rectangle 39">
              <a:extLst>
                <a:ext uri="{FF2B5EF4-FFF2-40B4-BE49-F238E27FC236}">
                  <a16:creationId xmlns:a16="http://schemas.microsoft.com/office/drawing/2014/main" id="{941C61D7-7454-4187-AF1B-7FC4531CD881}"/>
                </a:ext>
              </a:extLst>
            </p:cNvPr>
            <p:cNvSpPr>
              <a:spLocks noChangeArrowheads="1"/>
            </p:cNvSpPr>
            <p:nvPr/>
          </p:nvSpPr>
          <p:spPr bwMode="auto">
            <a:xfrm>
              <a:off x="2628" y="3360"/>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16776" name="Rectangle 40">
              <a:extLst>
                <a:ext uri="{FF2B5EF4-FFF2-40B4-BE49-F238E27FC236}">
                  <a16:creationId xmlns:a16="http://schemas.microsoft.com/office/drawing/2014/main" id="{A3DB3185-AD0A-4A92-8785-3C86D920CCC8}"/>
                </a:ext>
              </a:extLst>
            </p:cNvPr>
            <p:cNvSpPr>
              <a:spLocks noChangeArrowheads="1"/>
            </p:cNvSpPr>
            <p:nvPr/>
          </p:nvSpPr>
          <p:spPr bwMode="auto">
            <a:xfrm>
              <a:off x="2516" y="3360"/>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0</a:t>
              </a:r>
              <a:endParaRPr lang="en-US" altLang="zh-CN"/>
            </a:p>
          </p:txBody>
        </p:sp>
        <p:sp>
          <p:nvSpPr>
            <p:cNvPr id="116777" name="Rectangle 41">
              <a:extLst>
                <a:ext uri="{FF2B5EF4-FFF2-40B4-BE49-F238E27FC236}">
                  <a16:creationId xmlns:a16="http://schemas.microsoft.com/office/drawing/2014/main" id="{D6342493-A772-4FE7-95AA-55450E9E3646}"/>
                </a:ext>
              </a:extLst>
            </p:cNvPr>
            <p:cNvSpPr>
              <a:spLocks noChangeArrowheads="1"/>
            </p:cNvSpPr>
            <p:nvPr/>
          </p:nvSpPr>
          <p:spPr bwMode="auto">
            <a:xfrm>
              <a:off x="3464" y="3024"/>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0</a:t>
              </a:r>
              <a:endParaRPr lang="en-US" altLang="zh-CN"/>
            </a:p>
          </p:txBody>
        </p:sp>
        <p:sp>
          <p:nvSpPr>
            <p:cNvPr id="116778" name="Rectangle 42">
              <a:extLst>
                <a:ext uri="{FF2B5EF4-FFF2-40B4-BE49-F238E27FC236}">
                  <a16:creationId xmlns:a16="http://schemas.microsoft.com/office/drawing/2014/main" id="{6F1BEF44-5103-45FE-A7DE-146835C68022}"/>
                </a:ext>
              </a:extLst>
            </p:cNvPr>
            <p:cNvSpPr>
              <a:spLocks noChangeArrowheads="1"/>
            </p:cNvSpPr>
            <p:nvPr/>
          </p:nvSpPr>
          <p:spPr bwMode="auto">
            <a:xfrm>
              <a:off x="2835" y="3024"/>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16779" name="Rectangle 43">
              <a:extLst>
                <a:ext uri="{FF2B5EF4-FFF2-40B4-BE49-F238E27FC236}">
                  <a16:creationId xmlns:a16="http://schemas.microsoft.com/office/drawing/2014/main" id="{FE3C56BB-1CE6-4057-9A95-D14AA8A38FC5}"/>
                </a:ext>
              </a:extLst>
            </p:cNvPr>
            <p:cNvSpPr>
              <a:spLocks noChangeArrowheads="1"/>
            </p:cNvSpPr>
            <p:nvPr/>
          </p:nvSpPr>
          <p:spPr bwMode="auto">
            <a:xfrm>
              <a:off x="2519" y="3024"/>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2</a:t>
              </a:r>
              <a:endParaRPr lang="en-US" altLang="zh-CN"/>
            </a:p>
          </p:txBody>
        </p:sp>
        <p:sp>
          <p:nvSpPr>
            <p:cNvPr id="116780" name="Rectangle 44">
              <a:extLst>
                <a:ext uri="{FF2B5EF4-FFF2-40B4-BE49-F238E27FC236}">
                  <a16:creationId xmlns:a16="http://schemas.microsoft.com/office/drawing/2014/main" id="{FAB3A01E-C483-4733-BBD5-C231740F1436}"/>
                </a:ext>
              </a:extLst>
            </p:cNvPr>
            <p:cNvSpPr>
              <a:spLocks noChangeArrowheads="1"/>
            </p:cNvSpPr>
            <p:nvPr/>
          </p:nvSpPr>
          <p:spPr bwMode="auto">
            <a:xfrm>
              <a:off x="1939" y="3188"/>
              <a:ext cx="22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d</a:t>
              </a:r>
              <a:endParaRPr lang="en-US" altLang="zh-CN"/>
            </a:p>
          </p:txBody>
        </p:sp>
        <p:sp>
          <p:nvSpPr>
            <p:cNvPr id="116781" name="Rectangle 45">
              <a:extLst>
                <a:ext uri="{FF2B5EF4-FFF2-40B4-BE49-F238E27FC236}">
                  <a16:creationId xmlns:a16="http://schemas.microsoft.com/office/drawing/2014/main" id="{C22BF87A-272B-4E73-A76F-158BA721601F}"/>
                </a:ext>
              </a:extLst>
            </p:cNvPr>
            <p:cNvSpPr>
              <a:spLocks noChangeArrowheads="1"/>
            </p:cNvSpPr>
            <p:nvPr/>
          </p:nvSpPr>
          <p:spPr bwMode="auto">
            <a:xfrm>
              <a:off x="1593" y="3357"/>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16782" name="Rectangle 46">
              <a:extLst>
                <a:ext uri="{FF2B5EF4-FFF2-40B4-BE49-F238E27FC236}">
                  <a16:creationId xmlns:a16="http://schemas.microsoft.com/office/drawing/2014/main" id="{68A3AF37-6790-4A1E-A0CF-35BBCAC4989D}"/>
                </a:ext>
              </a:extLst>
            </p:cNvPr>
            <p:cNvSpPr>
              <a:spLocks noChangeArrowheads="1"/>
            </p:cNvSpPr>
            <p:nvPr/>
          </p:nvSpPr>
          <p:spPr bwMode="auto">
            <a:xfrm>
              <a:off x="1068" y="3357"/>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16783" name="Rectangle 47">
              <a:extLst>
                <a:ext uri="{FF2B5EF4-FFF2-40B4-BE49-F238E27FC236}">
                  <a16:creationId xmlns:a16="http://schemas.microsoft.com/office/drawing/2014/main" id="{B64EA04E-D3F4-4459-9E75-6D35271B999A}"/>
                </a:ext>
              </a:extLst>
            </p:cNvPr>
            <p:cNvSpPr>
              <a:spLocks noChangeArrowheads="1"/>
            </p:cNvSpPr>
            <p:nvPr/>
          </p:nvSpPr>
          <p:spPr bwMode="auto">
            <a:xfrm>
              <a:off x="1436" y="3047"/>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1</a:t>
              </a:r>
              <a:endParaRPr lang="en-US" altLang="zh-CN"/>
            </a:p>
          </p:txBody>
        </p:sp>
        <p:sp>
          <p:nvSpPr>
            <p:cNvPr id="116784" name="Rectangle 48">
              <a:extLst>
                <a:ext uri="{FF2B5EF4-FFF2-40B4-BE49-F238E27FC236}">
                  <a16:creationId xmlns:a16="http://schemas.microsoft.com/office/drawing/2014/main" id="{6C1F7197-B470-4C03-A60E-AEDABEEA1735}"/>
                </a:ext>
              </a:extLst>
            </p:cNvPr>
            <p:cNvSpPr>
              <a:spLocks noChangeArrowheads="1"/>
            </p:cNvSpPr>
            <p:nvPr/>
          </p:nvSpPr>
          <p:spPr bwMode="auto">
            <a:xfrm>
              <a:off x="823" y="3188"/>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16785" name="Rectangle 49">
              <a:extLst>
                <a:ext uri="{FF2B5EF4-FFF2-40B4-BE49-F238E27FC236}">
                  <a16:creationId xmlns:a16="http://schemas.microsoft.com/office/drawing/2014/main" id="{C64AA75F-688A-401A-8853-959C048434F3}"/>
                </a:ext>
              </a:extLst>
            </p:cNvPr>
            <p:cNvSpPr>
              <a:spLocks noChangeArrowheads="1"/>
            </p:cNvSpPr>
            <p:nvPr/>
          </p:nvSpPr>
          <p:spPr bwMode="auto">
            <a:xfrm>
              <a:off x="1830" y="3335"/>
              <a:ext cx="12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1</a:t>
              </a:r>
              <a:endParaRPr lang="en-US" altLang="zh-CN"/>
            </a:p>
          </p:txBody>
        </p:sp>
        <p:sp>
          <p:nvSpPr>
            <p:cNvPr id="116786" name="Rectangle 50">
              <a:extLst>
                <a:ext uri="{FF2B5EF4-FFF2-40B4-BE49-F238E27FC236}">
                  <a16:creationId xmlns:a16="http://schemas.microsoft.com/office/drawing/2014/main" id="{38312223-A0A4-433F-8BDD-3C48F3AAF84C}"/>
                </a:ext>
              </a:extLst>
            </p:cNvPr>
            <p:cNvSpPr>
              <a:spLocks noChangeArrowheads="1"/>
            </p:cNvSpPr>
            <p:nvPr/>
          </p:nvSpPr>
          <p:spPr bwMode="auto">
            <a:xfrm>
              <a:off x="3096" y="3360"/>
              <a:ext cx="21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n</a:t>
              </a:r>
              <a:endParaRPr lang="en-US" altLang="zh-CN"/>
            </a:p>
          </p:txBody>
        </p:sp>
        <p:sp>
          <p:nvSpPr>
            <p:cNvPr id="116787" name="Rectangle 51">
              <a:extLst>
                <a:ext uri="{FF2B5EF4-FFF2-40B4-BE49-F238E27FC236}">
                  <a16:creationId xmlns:a16="http://schemas.microsoft.com/office/drawing/2014/main" id="{143E2E05-28D5-410E-A2E7-4925E8E1B54F}"/>
                </a:ext>
              </a:extLst>
            </p:cNvPr>
            <p:cNvSpPr>
              <a:spLocks noChangeArrowheads="1"/>
            </p:cNvSpPr>
            <p:nvPr/>
          </p:nvSpPr>
          <p:spPr bwMode="auto">
            <a:xfrm>
              <a:off x="3105" y="3024"/>
              <a:ext cx="21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n</a:t>
              </a:r>
              <a:endParaRPr lang="en-US" altLang="zh-CN"/>
            </a:p>
          </p:txBody>
        </p:sp>
        <p:sp>
          <p:nvSpPr>
            <p:cNvPr id="116788" name="Rectangle 52">
              <a:extLst>
                <a:ext uri="{FF2B5EF4-FFF2-40B4-BE49-F238E27FC236}">
                  <a16:creationId xmlns:a16="http://schemas.microsoft.com/office/drawing/2014/main" id="{39676FCA-F033-4ABD-AE25-1D1B1CF75FD3}"/>
                </a:ext>
              </a:extLst>
            </p:cNvPr>
            <p:cNvSpPr>
              <a:spLocks noChangeArrowheads="1"/>
            </p:cNvSpPr>
            <p:nvPr/>
          </p:nvSpPr>
          <p:spPr bwMode="auto">
            <a:xfrm>
              <a:off x="2758" y="3024"/>
              <a:ext cx="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i</a:t>
              </a:r>
              <a:endParaRPr lang="en-US" altLang="zh-CN"/>
            </a:p>
          </p:txBody>
        </p:sp>
        <p:sp>
          <p:nvSpPr>
            <p:cNvPr id="116789" name="Rectangle 53">
              <a:extLst>
                <a:ext uri="{FF2B5EF4-FFF2-40B4-BE49-F238E27FC236}">
                  <a16:creationId xmlns:a16="http://schemas.microsoft.com/office/drawing/2014/main" id="{11E80AB9-3B4A-46F8-9C2C-29482314B890}"/>
                </a:ext>
              </a:extLst>
            </p:cNvPr>
            <p:cNvSpPr>
              <a:spLocks noChangeArrowheads="1"/>
            </p:cNvSpPr>
            <p:nvPr/>
          </p:nvSpPr>
          <p:spPr bwMode="auto">
            <a:xfrm>
              <a:off x="2065" y="3188"/>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16790" name="Rectangle 54">
              <a:extLst>
                <a:ext uri="{FF2B5EF4-FFF2-40B4-BE49-F238E27FC236}">
                  <a16:creationId xmlns:a16="http://schemas.microsoft.com/office/drawing/2014/main" id="{2376AF66-AD7F-4149-8073-4DE8282EBCF1}"/>
                </a:ext>
              </a:extLst>
            </p:cNvPr>
            <p:cNvSpPr>
              <a:spLocks noChangeArrowheads="1"/>
            </p:cNvSpPr>
            <p:nvPr/>
          </p:nvSpPr>
          <p:spPr bwMode="auto">
            <a:xfrm>
              <a:off x="1467" y="3357"/>
              <a:ext cx="20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a</a:t>
              </a:r>
              <a:endParaRPr lang="en-US" altLang="zh-CN"/>
            </a:p>
          </p:txBody>
        </p:sp>
        <p:sp>
          <p:nvSpPr>
            <p:cNvPr id="116791" name="Rectangle 55">
              <a:extLst>
                <a:ext uri="{FF2B5EF4-FFF2-40B4-BE49-F238E27FC236}">
                  <a16:creationId xmlns:a16="http://schemas.microsoft.com/office/drawing/2014/main" id="{F3D1D84F-E25D-45C4-9EF9-6C1F739A6BB0}"/>
                </a:ext>
              </a:extLst>
            </p:cNvPr>
            <p:cNvSpPr>
              <a:spLocks noChangeArrowheads="1"/>
            </p:cNvSpPr>
            <p:nvPr/>
          </p:nvSpPr>
          <p:spPr bwMode="auto">
            <a:xfrm>
              <a:off x="1160" y="3357"/>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16792" name="Rectangle 56">
              <a:extLst>
                <a:ext uri="{FF2B5EF4-FFF2-40B4-BE49-F238E27FC236}">
                  <a16:creationId xmlns:a16="http://schemas.microsoft.com/office/drawing/2014/main" id="{6A294284-DF44-4E33-9238-237AD1A53B5A}"/>
                </a:ext>
              </a:extLst>
            </p:cNvPr>
            <p:cNvSpPr>
              <a:spLocks noChangeArrowheads="1"/>
            </p:cNvSpPr>
            <p:nvPr/>
          </p:nvSpPr>
          <p:spPr bwMode="auto">
            <a:xfrm>
              <a:off x="1672" y="3335"/>
              <a:ext cx="132"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n</a:t>
              </a:r>
              <a:endParaRPr lang="en-US" altLang="zh-CN"/>
            </a:p>
          </p:txBody>
        </p:sp>
        <p:sp>
          <p:nvSpPr>
            <p:cNvPr id="116793" name="Rectangle 57">
              <a:extLst>
                <a:ext uri="{FF2B5EF4-FFF2-40B4-BE49-F238E27FC236}">
                  <a16:creationId xmlns:a16="http://schemas.microsoft.com/office/drawing/2014/main" id="{79434420-503A-494E-8C04-F98056DFB41E}"/>
                </a:ext>
              </a:extLst>
            </p:cNvPr>
            <p:cNvSpPr>
              <a:spLocks noChangeArrowheads="1"/>
            </p:cNvSpPr>
            <p:nvPr/>
          </p:nvSpPr>
          <p:spPr bwMode="auto">
            <a:xfrm>
              <a:off x="606" y="3195"/>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故</a:t>
              </a:r>
              <a:endParaRPr lang="zh-CN" altLang="en-US">
                <a:latin typeface="仿宋_GB2312" pitchFamily="49" charset="-122"/>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6740"/>
                                        </p:tgtEl>
                                        <p:attrNameLst>
                                          <p:attrName>style.visibility</p:attrName>
                                        </p:attrNameLst>
                                      </p:cBhvr>
                                      <p:to>
                                        <p:strVal val="visible"/>
                                      </p:to>
                                    </p:set>
                                    <p:animEffect transition="in" filter="wipe(left)">
                                      <p:cBhvr>
                                        <p:cTn id="7" dur="500"/>
                                        <p:tgtEl>
                                          <p:spTgt spid="1167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6752"/>
                                        </p:tgtEl>
                                        <p:attrNameLst>
                                          <p:attrName>style.visibility</p:attrName>
                                        </p:attrNameLst>
                                      </p:cBhvr>
                                      <p:to>
                                        <p:strVal val="visible"/>
                                      </p:to>
                                    </p:set>
                                    <p:animEffect transition="in" filter="wipe(left)">
                                      <p:cBhvr>
                                        <p:cTn id="12" dur="500"/>
                                        <p:tgtEl>
                                          <p:spTgt spid="1167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6753"/>
                                        </p:tgtEl>
                                        <p:attrNameLst>
                                          <p:attrName>style.visibility</p:attrName>
                                        </p:attrNameLst>
                                      </p:cBhvr>
                                      <p:to>
                                        <p:strVal val="visible"/>
                                      </p:to>
                                    </p:set>
                                    <p:animEffect transition="in" filter="wipe(left)">
                                      <p:cBhvr>
                                        <p:cTn id="17" dur="500"/>
                                        <p:tgtEl>
                                          <p:spTgt spid="1167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6754"/>
                                        </p:tgtEl>
                                        <p:attrNameLst>
                                          <p:attrName>style.visibility</p:attrName>
                                        </p:attrNameLst>
                                      </p:cBhvr>
                                      <p:to>
                                        <p:strVal val="visible"/>
                                      </p:to>
                                    </p:set>
                                    <p:animEffect transition="in" filter="wipe(left)">
                                      <p:cBhvr>
                                        <p:cTn id="22" dur="500"/>
                                        <p:tgtEl>
                                          <p:spTgt spid="1167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16755"/>
                                        </p:tgtEl>
                                        <p:attrNameLst>
                                          <p:attrName>style.visibility</p:attrName>
                                        </p:attrNameLst>
                                      </p:cBhvr>
                                      <p:to>
                                        <p:strVal val="visible"/>
                                      </p:to>
                                    </p:set>
                                    <p:animEffect transition="in" filter="wipe(left)">
                                      <p:cBhvr>
                                        <p:cTn id="27" dur="500"/>
                                        <p:tgtEl>
                                          <p:spTgt spid="11675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16759"/>
                                        </p:tgtEl>
                                        <p:attrNameLst>
                                          <p:attrName>style.visibility</p:attrName>
                                        </p:attrNameLst>
                                      </p:cBhvr>
                                      <p:to>
                                        <p:strVal val="visible"/>
                                      </p:to>
                                    </p:set>
                                    <p:animEffect transition="in" filter="wipe(left)">
                                      <p:cBhvr>
                                        <p:cTn id="32" dur="3000"/>
                                        <p:tgtEl>
                                          <p:spTgt spid="11675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16738"/>
                                        </p:tgtEl>
                                        <p:attrNameLst>
                                          <p:attrName>style.visibility</p:attrName>
                                        </p:attrNameLst>
                                      </p:cBhvr>
                                      <p:to>
                                        <p:strVal val="visible"/>
                                      </p:to>
                                    </p:set>
                                    <p:animEffect transition="in" filter="wipe(left)">
                                      <p:cBhvr>
                                        <p:cTn id="37" dur="500"/>
                                        <p:tgtEl>
                                          <p:spTgt spid="11673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16757"/>
                                        </p:tgtEl>
                                        <p:attrNameLst>
                                          <p:attrName>style.visibility</p:attrName>
                                        </p:attrNameLst>
                                      </p:cBhvr>
                                      <p:to>
                                        <p:strVal val="visible"/>
                                      </p:to>
                                    </p:set>
                                    <p:animEffect transition="in" filter="wipe(up)">
                                      <p:cBhvr>
                                        <p:cTn id="42" dur="500"/>
                                        <p:tgtEl>
                                          <p:spTgt spid="116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57"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3">
            <a:extLst>
              <a:ext uri="{FF2B5EF4-FFF2-40B4-BE49-F238E27FC236}">
                <a16:creationId xmlns:a16="http://schemas.microsoft.com/office/drawing/2014/main" id="{B2976914-B2CA-4337-806C-726C4A216216}"/>
              </a:ext>
            </a:extLst>
          </p:cNvPr>
          <p:cNvSpPr>
            <a:spLocks noGrp="1"/>
          </p:cNvSpPr>
          <p:nvPr>
            <p:ph type="sldNum" sz="quarter" idx="12"/>
          </p:nvPr>
        </p:nvSpPr>
        <p:spPr/>
        <p:txBody>
          <a:bodyPr/>
          <a:lstStyle/>
          <a:p>
            <a:fld id="{C27F7997-EF0C-4E97-BD99-0214C8FD93FA}" type="slidenum">
              <a:rPr lang="en-US" altLang="zh-CN"/>
              <a:pPr/>
              <a:t>26</a:t>
            </a:fld>
            <a:endParaRPr lang="en-US" altLang="zh-CN"/>
          </a:p>
        </p:txBody>
      </p:sp>
      <p:sp>
        <p:nvSpPr>
          <p:cNvPr id="17412" name="Text Box 4">
            <a:extLst>
              <a:ext uri="{FF2B5EF4-FFF2-40B4-BE49-F238E27FC236}">
                <a16:creationId xmlns:a16="http://schemas.microsoft.com/office/drawing/2014/main" id="{3BFCAD72-A661-4291-BA70-64F3680061A9}"/>
              </a:ext>
            </a:extLst>
          </p:cNvPr>
          <p:cNvSpPr txBox="1">
            <a:spLocks noChangeArrowheads="1"/>
          </p:cNvSpPr>
          <p:nvPr/>
        </p:nvSpPr>
        <p:spPr bwMode="auto">
          <a:xfrm>
            <a:off x="395288" y="115888"/>
            <a:ext cx="3529012" cy="5191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F0000"/>
                </a:solidFill>
                <a:effectLst>
                  <a:outerShdw blurRad="38100" dist="38100" dir="2700000" algn="tl">
                    <a:srgbClr val="000000"/>
                  </a:outerShdw>
                </a:effectLst>
                <a:ea typeface="黑体" panose="02010609060101010101" pitchFamily="49" charset="-122"/>
              </a:rPr>
              <a:t>（五）柯西定理小结</a:t>
            </a:r>
          </a:p>
        </p:txBody>
      </p:sp>
      <p:sp>
        <p:nvSpPr>
          <p:cNvPr id="17414" name="Text Box 6">
            <a:extLst>
              <a:ext uri="{FF2B5EF4-FFF2-40B4-BE49-F238E27FC236}">
                <a16:creationId xmlns:a16="http://schemas.microsoft.com/office/drawing/2014/main" id="{B01A7CFD-6293-4592-BFE0-6E8BEA4C9F48}"/>
              </a:ext>
            </a:extLst>
          </p:cNvPr>
          <p:cNvSpPr txBox="1">
            <a:spLocks noChangeArrowheads="1"/>
          </p:cNvSpPr>
          <p:nvPr/>
        </p:nvSpPr>
        <p:spPr bwMode="auto">
          <a:xfrm>
            <a:off x="611188" y="3860800"/>
            <a:ext cx="8066087" cy="519113"/>
          </a:xfrm>
          <a:prstGeom prst="rect">
            <a:avLst/>
          </a:prstGeom>
          <a:solidFill>
            <a:srgbClr val="00FFFF"/>
          </a:solidFill>
          <a:ln>
            <a:noFill/>
          </a:ln>
          <a:effectLst/>
          <a:extLs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固定起点和终点，积分路径的连续形变不改变积分</a:t>
            </a:r>
          </a:p>
        </p:txBody>
      </p:sp>
      <p:grpSp>
        <p:nvGrpSpPr>
          <p:cNvPr id="17452" name="Group 44">
            <a:extLst>
              <a:ext uri="{FF2B5EF4-FFF2-40B4-BE49-F238E27FC236}">
                <a16:creationId xmlns:a16="http://schemas.microsoft.com/office/drawing/2014/main" id="{DCE5B345-D7E8-4CB9-A3C8-B9EA776E79EC}"/>
              </a:ext>
            </a:extLst>
          </p:cNvPr>
          <p:cNvGrpSpPr>
            <a:grpSpLocks/>
          </p:cNvGrpSpPr>
          <p:nvPr/>
        </p:nvGrpSpPr>
        <p:grpSpPr bwMode="auto">
          <a:xfrm>
            <a:off x="684213" y="765175"/>
            <a:ext cx="8064500" cy="3082925"/>
            <a:chOff x="431" y="482"/>
            <a:chExt cx="5080" cy="1942"/>
          </a:xfrm>
        </p:grpSpPr>
        <p:sp>
          <p:nvSpPr>
            <p:cNvPr id="17413" name="Text Box 5">
              <a:extLst>
                <a:ext uri="{FF2B5EF4-FFF2-40B4-BE49-F238E27FC236}">
                  <a16:creationId xmlns:a16="http://schemas.microsoft.com/office/drawing/2014/main" id="{FE1A6D55-8341-42B3-9B88-A2680C85C362}"/>
                </a:ext>
              </a:extLst>
            </p:cNvPr>
            <p:cNvSpPr txBox="1">
              <a:spLocks noChangeArrowheads="1"/>
            </p:cNvSpPr>
            <p:nvPr/>
          </p:nvSpPr>
          <p:spPr bwMode="auto">
            <a:xfrm>
              <a:off x="431" y="482"/>
              <a:ext cx="5080" cy="1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AutoNum type="arabicPeriod"/>
              </a:pPr>
              <a:r>
                <a:rPr lang="zh-CN" altLang="en-US" sz="2800" b="1">
                  <a:ea typeface="仿宋_GB2312" pitchFamily="49" charset="-122"/>
                </a:rPr>
                <a:t>闭单通区域上的解析函数沿境界线的积分为零。</a:t>
              </a:r>
            </a:p>
            <a:p>
              <a:pPr>
                <a:spcBef>
                  <a:spcPct val="50000"/>
                </a:spcBef>
                <a:buFontTx/>
                <a:buAutoNum type="arabicPeriod"/>
              </a:pPr>
              <a:r>
                <a:rPr lang="zh-CN" altLang="en-US" sz="2800" b="1">
                  <a:ea typeface="仿宋_GB2312" pitchFamily="49" charset="-122"/>
                </a:rPr>
                <a:t>闭复通区域上的解析函数沿所有内外境界线正方向的积分和为零。</a:t>
              </a:r>
            </a:p>
            <a:p>
              <a:pPr>
                <a:spcBef>
                  <a:spcPct val="50000"/>
                </a:spcBef>
                <a:buFontTx/>
                <a:buAutoNum type="arabicPeriod"/>
              </a:pPr>
              <a:r>
                <a:rPr lang="zh-CN" altLang="en-US" sz="2800" b="1">
                  <a:ea typeface="仿宋_GB2312" pitchFamily="49" charset="-122"/>
                </a:rPr>
                <a:t>闭复通区域上的解析函数沿外境界线逆时针方向的积分等于沿所有内境界线逆时针方向的积分的和。</a:t>
              </a:r>
            </a:p>
          </p:txBody>
        </p:sp>
        <p:sp>
          <p:nvSpPr>
            <p:cNvPr id="17439" name="Oval 31">
              <a:extLst>
                <a:ext uri="{FF2B5EF4-FFF2-40B4-BE49-F238E27FC236}">
                  <a16:creationId xmlns:a16="http://schemas.microsoft.com/office/drawing/2014/main" id="{C7652A8D-040E-4214-9A5C-277B543720C7}"/>
                </a:ext>
              </a:extLst>
            </p:cNvPr>
            <p:cNvSpPr>
              <a:spLocks noChangeArrowheads="1"/>
            </p:cNvSpPr>
            <p:nvPr/>
          </p:nvSpPr>
          <p:spPr bwMode="auto">
            <a:xfrm>
              <a:off x="2522" y="1262"/>
              <a:ext cx="84" cy="95"/>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0" name="Rectangle 32">
              <a:extLst>
                <a:ext uri="{FF2B5EF4-FFF2-40B4-BE49-F238E27FC236}">
                  <a16:creationId xmlns:a16="http://schemas.microsoft.com/office/drawing/2014/main" id="{084E4D9A-D828-4169-A8D5-5C5C3F63A60C}"/>
                </a:ext>
              </a:extLst>
            </p:cNvPr>
            <p:cNvSpPr>
              <a:spLocks noChangeArrowheads="1"/>
            </p:cNvSpPr>
            <p:nvPr/>
          </p:nvSpPr>
          <p:spPr bwMode="auto">
            <a:xfrm>
              <a:off x="3640" y="1169"/>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800" b="1">
                  <a:solidFill>
                    <a:srgbClr val="000000"/>
                  </a:solidFill>
                  <a:latin typeface="Times New Roman" panose="02020603050405020304" pitchFamily="18" charset="0"/>
                  <a:ea typeface="宋体" panose="02010600030101010101" pitchFamily="2" charset="-122"/>
                </a:rPr>
                <a:t>.</a:t>
              </a:r>
              <a:endParaRPr kumimoji="1" lang="en-US" altLang="zh-CN">
                <a:latin typeface="Times New Roman" panose="02020603050405020304" pitchFamily="18" charset="0"/>
                <a:ea typeface="宋体" panose="02010600030101010101" pitchFamily="2" charset="-122"/>
              </a:endParaRPr>
            </a:p>
          </p:txBody>
        </p:sp>
        <p:sp>
          <p:nvSpPr>
            <p:cNvPr id="17441" name="Rectangle 33">
              <a:extLst>
                <a:ext uri="{FF2B5EF4-FFF2-40B4-BE49-F238E27FC236}">
                  <a16:creationId xmlns:a16="http://schemas.microsoft.com/office/drawing/2014/main" id="{0B56EB60-8A53-4855-AF0C-F5759C68792E}"/>
                </a:ext>
              </a:extLst>
            </p:cNvPr>
            <p:cNvSpPr>
              <a:spLocks noChangeArrowheads="1"/>
            </p:cNvSpPr>
            <p:nvPr/>
          </p:nvSpPr>
          <p:spPr bwMode="auto">
            <a:xfrm>
              <a:off x="3528" y="1169"/>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800" b="1">
                  <a:solidFill>
                    <a:srgbClr val="000000"/>
                  </a:solidFill>
                  <a:latin typeface="Times New Roman" panose="02020603050405020304" pitchFamily="18" charset="0"/>
                  <a:ea typeface="宋体" panose="02010600030101010101" pitchFamily="2" charset="-122"/>
                </a:rPr>
                <a:t>0</a:t>
              </a:r>
              <a:endParaRPr kumimoji="1" lang="en-US" altLang="zh-CN">
                <a:latin typeface="Times New Roman" panose="02020603050405020304" pitchFamily="18" charset="0"/>
                <a:ea typeface="宋体" panose="02010600030101010101" pitchFamily="2" charset="-122"/>
              </a:endParaRPr>
            </a:p>
          </p:txBody>
        </p:sp>
        <p:sp>
          <p:nvSpPr>
            <p:cNvPr id="17442" name="Rectangle 34">
              <a:extLst>
                <a:ext uri="{FF2B5EF4-FFF2-40B4-BE49-F238E27FC236}">
                  <a16:creationId xmlns:a16="http://schemas.microsoft.com/office/drawing/2014/main" id="{F1B04743-8DC7-4665-A2E2-7F988168CF55}"/>
                </a:ext>
              </a:extLst>
            </p:cNvPr>
            <p:cNvSpPr>
              <a:spLocks noChangeArrowheads="1"/>
            </p:cNvSpPr>
            <p:nvPr/>
          </p:nvSpPr>
          <p:spPr bwMode="auto">
            <a:xfrm>
              <a:off x="3070" y="1169"/>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800" b="1">
                  <a:solidFill>
                    <a:srgbClr val="000000"/>
                  </a:solidFill>
                  <a:latin typeface="Times New Roman" panose="02020603050405020304" pitchFamily="18" charset="0"/>
                  <a:ea typeface="宋体" panose="02010600030101010101" pitchFamily="2" charset="-122"/>
                </a:rPr>
                <a:t>d</a:t>
              </a:r>
              <a:endParaRPr kumimoji="1" lang="en-US" altLang="zh-CN">
                <a:latin typeface="Times New Roman" panose="02020603050405020304" pitchFamily="18" charset="0"/>
                <a:ea typeface="宋体" panose="02010600030101010101" pitchFamily="2" charset="-122"/>
              </a:endParaRPr>
            </a:p>
          </p:txBody>
        </p:sp>
        <p:sp>
          <p:nvSpPr>
            <p:cNvPr id="17443" name="Rectangle 35">
              <a:extLst>
                <a:ext uri="{FF2B5EF4-FFF2-40B4-BE49-F238E27FC236}">
                  <a16:creationId xmlns:a16="http://schemas.microsoft.com/office/drawing/2014/main" id="{4278F141-1C3C-458A-B59B-1B9A2CAAAED1}"/>
                </a:ext>
              </a:extLst>
            </p:cNvPr>
            <p:cNvSpPr>
              <a:spLocks noChangeArrowheads="1"/>
            </p:cNvSpPr>
            <p:nvPr/>
          </p:nvSpPr>
          <p:spPr bwMode="auto">
            <a:xfrm>
              <a:off x="3000" y="1169"/>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800" b="1">
                  <a:solidFill>
                    <a:srgbClr val="000000"/>
                  </a:solidFill>
                  <a:latin typeface="Times New Roman" panose="02020603050405020304" pitchFamily="18" charset="0"/>
                  <a:ea typeface="宋体" panose="02010600030101010101" pitchFamily="2" charset="-122"/>
                </a:rPr>
                <a:t>)</a:t>
              </a:r>
              <a:endParaRPr kumimoji="1" lang="en-US" altLang="zh-CN">
                <a:latin typeface="Times New Roman" panose="02020603050405020304" pitchFamily="18" charset="0"/>
                <a:ea typeface="宋体" panose="02010600030101010101" pitchFamily="2" charset="-122"/>
              </a:endParaRPr>
            </a:p>
          </p:txBody>
        </p:sp>
        <p:sp>
          <p:nvSpPr>
            <p:cNvPr id="17444" name="Rectangle 36">
              <a:extLst>
                <a:ext uri="{FF2B5EF4-FFF2-40B4-BE49-F238E27FC236}">
                  <a16:creationId xmlns:a16="http://schemas.microsoft.com/office/drawing/2014/main" id="{B4C10310-7680-4D58-A27C-E29BB6089E8A}"/>
                </a:ext>
              </a:extLst>
            </p:cNvPr>
            <p:cNvSpPr>
              <a:spLocks noChangeArrowheads="1"/>
            </p:cNvSpPr>
            <p:nvPr/>
          </p:nvSpPr>
          <p:spPr bwMode="auto">
            <a:xfrm>
              <a:off x="2807" y="1169"/>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800" b="1">
                  <a:solidFill>
                    <a:srgbClr val="000000"/>
                  </a:solidFill>
                  <a:latin typeface="Times New Roman" panose="02020603050405020304" pitchFamily="18" charset="0"/>
                  <a:ea typeface="宋体" panose="02010600030101010101" pitchFamily="2" charset="-122"/>
                </a:rPr>
                <a:t>(</a:t>
              </a:r>
              <a:endParaRPr kumimoji="1" lang="en-US" altLang="zh-CN">
                <a:latin typeface="Times New Roman" panose="02020603050405020304" pitchFamily="18" charset="0"/>
                <a:ea typeface="宋体" panose="02010600030101010101" pitchFamily="2" charset="-122"/>
              </a:endParaRPr>
            </a:p>
          </p:txBody>
        </p:sp>
        <p:sp>
          <p:nvSpPr>
            <p:cNvPr id="17445" name="Rectangle 37">
              <a:extLst>
                <a:ext uri="{FF2B5EF4-FFF2-40B4-BE49-F238E27FC236}">
                  <a16:creationId xmlns:a16="http://schemas.microsoft.com/office/drawing/2014/main" id="{229F47D7-D5A8-4A90-BB2E-FEF6BBA1D47D}"/>
                </a:ext>
              </a:extLst>
            </p:cNvPr>
            <p:cNvSpPr>
              <a:spLocks noChangeArrowheads="1"/>
            </p:cNvSpPr>
            <p:nvPr/>
          </p:nvSpPr>
          <p:spPr bwMode="auto">
            <a:xfrm>
              <a:off x="2231" y="1169"/>
              <a:ext cx="28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800" b="1">
                  <a:solidFill>
                    <a:srgbClr val="000000"/>
                  </a:solidFill>
                  <a:latin typeface="Times New Roman" panose="02020603050405020304" pitchFamily="18" charset="0"/>
                  <a:ea typeface="宋体" panose="02010600030101010101" pitchFamily="2" charset="-122"/>
                </a:rPr>
                <a:t>     </a:t>
              </a:r>
              <a:endParaRPr kumimoji="1" lang="en-US" altLang="zh-CN">
                <a:latin typeface="Times New Roman" panose="02020603050405020304" pitchFamily="18" charset="0"/>
                <a:ea typeface="宋体" panose="02010600030101010101" pitchFamily="2" charset="-122"/>
              </a:endParaRPr>
            </a:p>
          </p:txBody>
        </p:sp>
        <p:sp>
          <p:nvSpPr>
            <p:cNvPr id="17446" name="Rectangle 38">
              <a:extLst>
                <a:ext uri="{FF2B5EF4-FFF2-40B4-BE49-F238E27FC236}">
                  <a16:creationId xmlns:a16="http://schemas.microsoft.com/office/drawing/2014/main" id="{D94769DA-0CCF-416C-A426-B83ABE75E18C}"/>
                </a:ext>
              </a:extLst>
            </p:cNvPr>
            <p:cNvSpPr>
              <a:spLocks noChangeArrowheads="1"/>
            </p:cNvSpPr>
            <p:nvPr/>
          </p:nvSpPr>
          <p:spPr bwMode="auto">
            <a:xfrm>
              <a:off x="2511" y="1117"/>
              <a:ext cx="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4000" b="1">
                  <a:solidFill>
                    <a:srgbClr val="000000"/>
                  </a:solidFill>
                  <a:latin typeface="Symbol" panose="05050102010706020507" pitchFamily="18" charset="2"/>
                  <a:ea typeface="宋体" panose="02010600030101010101" pitchFamily="2" charset="-122"/>
                </a:rPr>
                <a:t>ò</a:t>
              </a:r>
              <a:endParaRPr kumimoji="1" lang="en-US" altLang="zh-CN">
                <a:latin typeface="Times New Roman" panose="02020603050405020304" pitchFamily="18" charset="0"/>
                <a:ea typeface="宋体" panose="02010600030101010101" pitchFamily="2" charset="-122"/>
              </a:endParaRPr>
            </a:p>
          </p:txBody>
        </p:sp>
        <p:sp>
          <p:nvSpPr>
            <p:cNvPr id="17447" name="Rectangle 39">
              <a:extLst>
                <a:ext uri="{FF2B5EF4-FFF2-40B4-BE49-F238E27FC236}">
                  <a16:creationId xmlns:a16="http://schemas.microsoft.com/office/drawing/2014/main" id="{59A6EB78-1774-4802-995F-A7D4EF660A2B}"/>
                </a:ext>
              </a:extLst>
            </p:cNvPr>
            <p:cNvSpPr>
              <a:spLocks noChangeArrowheads="1"/>
            </p:cNvSpPr>
            <p:nvPr/>
          </p:nvSpPr>
          <p:spPr bwMode="auto">
            <a:xfrm>
              <a:off x="3346" y="1144"/>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800" b="1">
                  <a:solidFill>
                    <a:srgbClr val="000000"/>
                  </a:solidFill>
                  <a:latin typeface="Symbol" panose="05050102010706020507" pitchFamily="18" charset="2"/>
                  <a:ea typeface="宋体" panose="02010600030101010101" pitchFamily="2" charset="-122"/>
                </a:rPr>
                <a:t>=</a:t>
              </a:r>
              <a:endParaRPr kumimoji="1" lang="en-US" altLang="zh-CN">
                <a:latin typeface="Times New Roman" panose="02020603050405020304" pitchFamily="18" charset="0"/>
                <a:ea typeface="宋体" panose="02010600030101010101" pitchFamily="2" charset="-122"/>
              </a:endParaRPr>
            </a:p>
          </p:txBody>
        </p:sp>
        <p:sp>
          <p:nvSpPr>
            <p:cNvPr id="17448" name="Rectangle 40">
              <a:extLst>
                <a:ext uri="{FF2B5EF4-FFF2-40B4-BE49-F238E27FC236}">
                  <a16:creationId xmlns:a16="http://schemas.microsoft.com/office/drawing/2014/main" id="{A0F6F71C-52D1-4AF9-82D7-D892EB868DA2}"/>
                </a:ext>
              </a:extLst>
            </p:cNvPr>
            <p:cNvSpPr>
              <a:spLocks noChangeArrowheads="1"/>
            </p:cNvSpPr>
            <p:nvPr/>
          </p:nvSpPr>
          <p:spPr bwMode="auto">
            <a:xfrm>
              <a:off x="2582" y="1362"/>
              <a:ext cx="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000" i="1">
                  <a:latin typeface="Times New Roman" panose="02020603050405020304" pitchFamily="18" charset="0"/>
                  <a:ea typeface="宋体" panose="02010600030101010101" pitchFamily="2" charset="-122"/>
                </a:rPr>
                <a:t>l</a:t>
              </a:r>
            </a:p>
          </p:txBody>
        </p:sp>
        <p:sp>
          <p:nvSpPr>
            <p:cNvPr id="17449" name="Rectangle 41">
              <a:extLst>
                <a:ext uri="{FF2B5EF4-FFF2-40B4-BE49-F238E27FC236}">
                  <a16:creationId xmlns:a16="http://schemas.microsoft.com/office/drawing/2014/main" id="{B3969516-AD7A-4027-83B6-CAC766B7D4CF}"/>
                </a:ext>
              </a:extLst>
            </p:cNvPr>
            <p:cNvSpPr>
              <a:spLocks noChangeArrowheads="1"/>
            </p:cNvSpPr>
            <p:nvPr/>
          </p:nvSpPr>
          <p:spPr bwMode="auto">
            <a:xfrm>
              <a:off x="3196" y="1169"/>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800" b="1" i="1">
                  <a:solidFill>
                    <a:srgbClr val="000000"/>
                  </a:solidFill>
                  <a:latin typeface="Times New Roman" panose="02020603050405020304" pitchFamily="18" charset="0"/>
                  <a:ea typeface="宋体" panose="02010600030101010101" pitchFamily="2" charset="-122"/>
                </a:rPr>
                <a:t>z</a:t>
              </a:r>
              <a:endParaRPr kumimoji="1" lang="en-US" altLang="zh-CN">
                <a:latin typeface="Times New Roman" panose="02020603050405020304" pitchFamily="18" charset="0"/>
                <a:ea typeface="宋体" panose="02010600030101010101" pitchFamily="2" charset="-122"/>
              </a:endParaRPr>
            </a:p>
          </p:txBody>
        </p:sp>
        <p:sp>
          <p:nvSpPr>
            <p:cNvPr id="17450" name="Rectangle 42">
              <a:extLst>
                <a:ext uri="{FF2B5EF4-FFF2-40B4-BE49-F238E27FC236}">
                  <a16:creationId xmlns:a16="http://schemas.microsoft.com/office/drawing/2014/main" id="{0BC039C2-A79A-4555-92A4-B5369CD0C8C9}"/>
                </a:ext>
              </a:extLst>
            </p:cNvPr>
            <p:cNvSpPr>
              <a:spLocks noChangeArrowheads="1"/>
            </p:cNvSpPr>
            <p:nvPr/>
          </p:nvSpPr>
          <p:spPr bwMode="auto">
            <a:xfrm>
              <a:off x="2898" y="1169"/>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800" b="1" i="1">
                  <a:solidFill>
                    <a:srgbClr val="000000"/>
                  </a:solidFill>
                  <a:latin typeface="Times New Roman" panose="02020603050405020304" pitchFamily="18" charset="0"/>
                  <a:ea typeface="宋体" panose="02010600030101010101" pitchFamily="2" charset="-122"/>
                </a:rPr>
                <a:t>z</a:t>
              </a:r>
              <a:endParaRPr kumimoji="1" lang="en-US" altLang="zh-CN">
                <a:latin typeface="Times New Roman" panose="02020603050405020304" pitchFamily="18" charset="0"/>
                <a:ea typeface="宋体" panose="02010600030101010101" pitchFamily="2" charset="-122"/>
              </a:endParaRPr>
            </a:p>
          </p:txBody>
        </p:sp>
        <p:sp>
          <p:nvSpPr>
            <p:cNvPr id="17451" name="Rectangle 43">
              <a:extLst>
                <a:ext uri="{FF2B5EF4-FFF2-40B4-BE49-F238E27FC236}">
                  <a16:creationId xmlns:a16="http://schemas.microsoft.com/office/drawing/2014/main" id="{07866099-0F6F-4796-851D-E658913321BA}"/>
                </a:ext>
              </a:extLst>
            </p:cNvPr>
            <p:cNvSpPr>
              <a:spLocks noChangeArrowheads="1"/>
            </p:cNvSpPr>
            <p:nvPr/>
          </p:nvSpPr>
          <p:spPr bwMode="auto">
            <a:xfrm>
              <a:off x="2684" y="1169"/>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800" b="1" i="1">
                  <a:solidFill>
                    <a:srgbClr val="000000"/>
                  </a:solidFill>
                  <a:latin typeface="Times New Roman" panose="02020603050405020304" pitchFamily="18" charset="0"/>
                  <a:ea typeface="宋体" panose="02010600030101010101" pitchFamily="2" charset="-122"/>
                </a:rPr>
                <a:t>f</a:t>
              </a:r>
              <a:endParaRPr kumimoji="1" lang="en-US" altLang="zh-CN">
                <a:latin typeface="Times New Roman" panose="02020603050405020304" pitchFamily="18" charset="0"/>
                <a:ea typeface="宋体" panose="02010600030101010101" pitchFamily="2" charset="-122"/>
              </a:endParaRPr>
            </a:p>
          </p:txBody>
        </p:sp>
      </p:grpSp>
      <p:grpSp>
        <p:nvGrpSpPr>
          <p:cNvPr id="17459" name="Group 51">
            <a:extLst>
              <a:ext uri="{FF2B5EF4-FFF2-40B4-BE49-F238E27FC236}">
                <a16:creationId xmlns:a16="http://schemas.microsoft.com/office/drawing/2014/main" id="{08C09884-19A9-4EC4-B9DF-C707EAAFF851}"/>
              </a:ext>
            </a:extLst>
          </p:cNvPr>
          <p:cNvGrpSpPr>
            <a:grpSpLocks/>
          </p:cNvGrpSpPr>
          <p:nvPr/>
        </p:nvGrpSpPr>
        <p:grpSpPr bwMode="auto">
          <a:xfrm>
            <a:off x="2484438" y="4581525"/>
            <a:ext cx="5091112" cy="2170113"/>
            <a:chOff x="1565" y="2886"/>
            <a:chExt cx="3207" cy="1367"/>
          </a:xfrm>
        </p:grpSpPr>
        <p:sp>
          <p:nvSpPr>
            <p:cNvPr id="17415" name="Freeform 7">
              <a:extLst>
                <a:ext uri="{FF2B5EF4-FFF2-40B4-BE49-F238E27FC236}">
                  <a16:creationId xmlns:a16="http://schemas.microsoft.com/office/drawing/2014/main" id="{CA4D5FDE-3BBF-4706-B92C-A7BDA551E1C3}"/>
                </a:ext>
              </a:extLst>
            </p:cNvPr>
            <p:cNvSpPr>
              <a:spLocks/>
            </p:cNvSpPr>
            <p:nvPr/>
          </p:nvSpPr>
          <p:spPr bwMode="auto">
            <a:xfrm>
              <a:off x="1570" y="2947"/>
              <a:ext cx="655" cy="1144"/>
            </a:xfrm>
            <a:custGeom>
              <a:avLst/>
              <a:gdLst>
                <a:gd name="T0" fmla="*/ 166 w 655"/>
                <a:gd name="T1" fmla="*/ 0 h 1144"/>
                <a:gd name="T2" fmla="*/ 182 w 655"/>
                <a:gd name="T3" fmla="*/ 63 h 1144"/>
                <a:gd name="T4" fmla="*/ 174 w 655"/>
                <a:gd name="T5" fmla="*/ 307 h 1144"/>
                <a:gd name="T6" fmla="*/ 103 w 655"/>
                <a:gd name="T7" fmla="*/ 378 h 1144"/>
                <a:gd name="T8" fmla="*/ 32 w 655"/>
                <a:gd name="T9" fmla="*/ 442 h 1144"/>
                <a:gd name="T10" fmla="*/ 0 w 655"/>
                <a:gd name="T11" fmla="*/ 513 h 1144"/>
                <a:gd name="T12" fmla="*/ 32 w 655"/>
                <a:gd name="T13" fmla="*/ 765 h 1144"/>
                <a:gd name="T14" fmla="*/ 71 w 655"/>
                <a:gd name="T15" fmla="*/ 994 h 1144"/>
                <a:gd name="T16" fmla="*/ 332 w 655"/>
                <a:gd name="T17" fmla="*/ 1136 h 1144"/>
                <a:gd name="T18" fmla="*/ 655 w 655"/>
                <a:gd name="T19" fmla="*/ 1144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5" h="1144">
                  <a:moveTo>
                    <a:pt x="166" y="0"/>
                  </a:moveTo>
                  <a:cubicBezTo>
                    <a:pt x="173" y="19"/>
                    <a:pt x="182" y="43"/>
                    <a:pt x="182" y="63"/>
                  </a:cubicBezTo>
                  <a:cubicBezTo>
                    <a:pt x="182" y="144"/>
                    <a:pt x="181" y="226"/>
                    <a:pt x="174" y="307"/>
                  </a:cubicBezTo>
                  <a:cubicBezTo>
                    <a:pt x="171" y="339"/>
                    <a:pt x="123" y="360"/>
                    <a:pt x="103" y="378"/>
                  </a:cubicBezTo>
                  <a:cubicBezTo>
                    <a:pt x="17" y="455"/>
                    <a:pt x="89" y="404"/>
                    <a:pt x="32" y="442"/>
                  </a:cubicBezTo>
                  <a:cubicBezTo>
                    <a:pt x="13" y="498"/>
                    <a:pt x="25" y="475"/>
                    <a:pt x="0" y="513"/>
                  </a:cubicBezTo>
                  <a:cubicBezTo>
                    <a:pt x="5" y="609"/>
                    <a:pt x="17" y="675"/>
                    <a:pt x="32" y="765"/>
                  </a:cubicBezTo>
                  <a:cubicBezTo>
                    <a:pt x="36" y="816"/>
                    <a:pt x="45" y="942"/>
                    <a:pt x="71" y="994"/>
                  </a:cubicBezTo>
                  <a:cubicBezTo>
                    <a:pt x="106" y="1062"/>
                    <a:pt x="256" y="1134"/>
                    <a:pt x="332" y="1136"/>
                  </a:cubicBezTo>
                  <a:cubicBezTo>
                    <a:pt x="440" y="1139"/>
                    <a:pt x="655" y="1144"/>
                    <a:pt x="655" y="114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7" name="Line 9">
              <a:extLst>
                <a:ext uri="{FF2B5EF4-FFF2-40B4-BE49-F238E27FC236}">
                  <a16:creationId xmlns:a16="http://schemas.microsoft.com/office/drawing/2014/main" id="{1FA02547-51A5-430D-8A82-EF3F30AFFF0D}"/>
                </a:ext>
              </a:extLst>
            </p:cNvPr>
            <p:cNvSpPr>
              <a:spLocks noChangeShapeType="1"/>
            </p:cNvSpPr>
            <p:nvPr/>
          </p:nvSpPr>
          <p:spPr bwMode="auto">
            <a:xfrm flipH="1" flipV="1">
              <a:off x="1565" y="3588"/>
              <a:ext cx="45"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8" name="Line 10">
              <a:extLst>
                <a:ext uri="{FF2B5EF4-FFF2-40B4-BE49-F238E27FC236}">
                  <a16:creationId xmlns:a16="http://schemas.microsoft.com/office/drawing/2014/main" id="{121BEDD1-78C1-4D4A-A967-D90A7C7C3AEE}"/>
                </a:ext>
              </a:extLst>
            </p:cNvPr>
            <p:cNvSpPr>
              <a:spLocks noChangeShapeType="1"/>
            </p:cNvSpPr>
            <p:nvPr/>
          </p:nvSpPr>
          <p:spPr bwMode="auto">
            <a:xfrm flipV="1">
              <a:off x="2200" y="3497"/>
              <a:ext cx="0"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7419" name="Object 11">
              <a:extLst>
                <a:ext uri="{FF2B5EF4-FFF2-40B4-BE49-F238E27FC236}">
                  <a16:creationId xmlns:a16="http://schemas.microsoft.com/office/drawing/2014/main" id="{1642384B-1337-4039-B652-E4566EEEDC28}"/>
                </a:ext>
              </a:extLst>
            </p:cNvPr>
            <p:cNvGraphicFramePr>
              <a:graphicFrameLocks noChangeAspect="1"/>
            </p:cNvGraphicFramePr>
            <p:nvPr/>
          </p:nvGraphicFramePr>
          <p:xfrm>
            <a:off x="2744" y="3339"/>
            <a:ext cx="544" cy="435"/>
          </p:xfrm>
          <a:graphic>
            <a:graphicData uri="http://schemas.openxmlformats.org/presentationml/2006/ole">
              <mc:AlternateContent xmlns:mc="http://schemas.openxmlformats.org/markup-compatibility/2006">
                <mc:Choice xmlns:v="urn:schemas-microsoft-com:vml" Requires="v">
                  <p:oleObj spid="_x0000_s17460" name="公式" r:id="rId3" imgW="190440" imgH="152280" progId="Equation.3">
                    <p:embed/>
                  </p:oleObj>
                </mc:Choice>
                <mc:Fallback>
                  <p:oleObj name="公式" r:id="rId3" imgW="190440" imgH="15228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4" y="3339"/>
                          <a:ext cx="544" cy="435"/>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2" name="Oval 14">
              <a:extLst>
                <a:ext uri="{FF2B5EF4-FFF2-40B4-BE49-F238E27FC236}">
                  <a16:creationId xmlns:a16="http://schemas.microsoft.com/office/drawing/2014/main" id="{9E283812-8200-4B2D-9A7B-1964C1CB88FE}"/>
                </a:ext>
              </a:extLst>
            </p:cNvPr>
            <p:cNvSpPr>
              <a:spLocks noChangeArrowheads="1"/>
            </p:cNvSpPr>
            <p:nvPr/>
          </p:nvSpPr>
          <p:spPr bwMode="auto">
            <a:xfrm>
              <a:off x="1882" y="3566"/>
              <a:ext cx="45" cy="4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7" name="Oval 19">
              <a:extLst>
                <a:ext uri="{FF2B5EF4-FFF2-40B4-BE49-F238E27FC236}">
                  <a16:creationId xmlns:a16="http://schemas.microsoft.com/office/drawing/2014/main" id="{DD52FFB8-A4A4-444B-8DC6-487B85E370E4}"/>
                </a:ext>
              </a:extLst>
            </p:cNvPr>
            <p:cNvSpPr>
              <a:spLocks noChangeArrowheads="1"/>
            </p:cNvSpPr>
            <p:nvPr/>
          </p:nvSpPr>
          <p:spPr bwMode="auto">
            <a:xfrm>
              <a:off x="3956" y="3396"/>
              <a:ext cx="453" cy="40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8" name="Line 20">
              <a:extLst>
                <a:ext uri="{FF2B5EF4-FFF2-40B4-BE49-F238E27FC236}">
                  <a16:creationId xmlns:a16="http://schemas.microsoft.com/office/drawing/2014/main" id="{3A463974-E8E0-47F9-A40E-2C619B3C8744}"/>
                </a:ext>
              </a:extLst>
            </p:cNvPr>
            <p:cNvSpPr>
              <a:spLocks noChangeShapeType="1"/>
            </p:cNvSpPr>
            <p:nvPr/>
          </p:nvSpPr>
          <p:spPr bwMode="auto">
            <a:xfrm flipH="1">
              <a:off x="3956" y="3623"/>
              <a:ext cx="2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7429" name="Object 21">
              <a:extLst>
                <a:ext uri="{FF2B5EF4-FFF2-40B4-BE49-F238E27FC236}">
                  <a16:creationId xmlns:a16="http://schemas.microsoft.com/office/drawing/2014/main" id="{6980B456-CF39-44BA-95A7-D47B759F2708}"/>
                </a:ext>
              </a:extLst>
            </p:cNvPr>
            <p:cNvGraphicFramePr>
              <a:graphicFrameLocks noChangeAspect="1"/>
            </p:cNvGraphicFramePr>
            <p:nvPr/>
          </p:nvGraphicFramePr>
          <p:xfrm>
            <a:off x="4182" y="3623"/>
            <a:ext cx="137" cy="126"/>
          </p:xfrm>
          <a:graphic>
            <a:graphicData uri="http://schemas.openxmlformats.org/presentationml/2006/ole">
              <mc:AlternateContent xmlns:mc="http://schemas.openxmlformats.org/markup-compatibility/2006">
                <mc:Choice xmlns:v="urn:schemas-microsoft-com:vml" Requires="v">
                  <p:oleObj spid="_x0000_s17461" name="公式" r:id="rId5" imgW="152280" imgH="139680" progId="Equation.3">
                    <p:embed/>
                  </p:oleObj>
                </mc:Choice>
                <mc:Fallback>
                  <p:oleObj name="公式" r:id="rId5" imgW="152280" imgH="139680"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2" y="3623"/>
                          <a:ext cx="137" cy="1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30" name="Object 22">
              <a:extLst>
                <a:ext uri="{FF2B5EF4-FFF2-40B4-BE49-F238E27FC236}">
                  <a16:creationId xmlns:a16="http://schemas.microsoft.com/office/drawing/2014/main" id="{4F95309F-844F-4175-8FD8-5B791B822553}"/>
                </a:ext>
              </a:extLst>
            </p:cNvPr>
            <p:cNvGraphicFramePr>
              <a:graphicFrameLocks noChangeAspect="1"/>
            </p:cNvGraphicFramePr>
            <p:nvPr/>
          </p:nvGraphicFramePr>
          <p:xfrm>
            <a:off x="4001" y="3487"/>
            <a:ext cx="125" cy="136"/>
          </p:xfrm>
          <a:graphic>
            <a:graphicData uri="http://schemas.openxmlformats.org/presentationml/2006/ole">
              <mc:AlternateContent xmlns:mc="http://schemas.openxmlformats.org/markup-compatibility/2006">
                <mc:Choice xmlns:v="urn:schemas-microsoft-com:vml" Requires="v">
                  <p:oleObj spid="_x0000_s17462" name="公式" r:id="rId7" imgW="152280" imgH="164880" progId="Equation.3">
                    <p:embed/>
                  </p:oleObj>
                </mc:Choice>
                <mc:Fallback>
                  <p:oleObj name="公式" r:id="rId7" imgW="152280" imgH="164880" progId="Equation.3">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1" y="3487"/>
                          <a:ext cx="125"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31" name="Object 23">
              <a:extLst>
                <a:ext uri="{FF2B5EF4-FFF2-40B4-BE49-F238E27FC236}">
                  <a16:creationId xmlns:a16="http://schemas.microsoft.com/office/drawing/2014/main" id="{FE25EFBC-5015-48E0-8B9D-1F21629CCCB9}"/>
                </a:ext>
              </a:extLst>
            </p:cNvPr>
            <p:cNvGraphicFramePr>
              <a:graphicFrameLocks noChangeAspect="1"/>
            </p:cNvGraphicFramePr>
            <p:nvPr/>
          </p:nvGraphicFramePr>
          <p:xfrm>
            <a:off x="4249" y="3246"/>
            <a:ext cx="166" cy="165"/>
          </p:xfrm>
          <a:graphic>
            <a:graphicData uri="http://schemas.openxmlformats.org/presentationml/2006/ole">
              <mc:AlternateContent xmlns:mc="http://schemas.openxmlformats.org/markup-compatibility/2006">
                <mc:Choice xmlns:v="urn:schemas-microsoft-com:vml" Requires="v">
                  <p:oleObj spid="_x0000_s17463" name="公式" r:id="rId9" imgW="215640" imgH="215640" progId="Equation.3">
                    <p:embed/>
                  </p:oleObj>
                </mc:Choice>
                <mc:Fallback>
                  <p:oleObj name="公式" r:id="rId9" imgW="215640" imgH="215640" progId="Equation.3">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49" y="3246"/>
                          <a:ext cx="166"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6" name="Freeform 8">
              <a:extLst>
                <a:ext uri="{FF2B5EF4-FFF2-40B4-BE49-F238E27FC236}">
                  <a16:creationId xmlns:a16="http://schemas.microsoft.com/office/drawing/2014/main" id="{F6F5C20E-A027-4F45-887B-2672F3E0FCC3}"/>
                </a:ext>
              </a:extLst>
            </p:cNvPr>
            <p:cNvSpPr>
              <a:spLocks/>
            </p:cNvSpPr>
            <p:nvPr/>
          </p:nvSpPr>
          <p:spPr bwMode="auto">
            <a:xfrm>
              <a:off x="1746" y="2886"/>
              <a:ext cx="532" cy="1128"/>
            </a:xfrm>
            <a:custGeom>
              <a:avLst/>
              <a:gdLst>
                <a:gd name="T0" fmla="*/ 492 w 532"/>
                <a:gd name="T1" fmla="*/ 1128 h 1128"/>
                <a:gd name="T2" fmla="*/ 516 w 532"/>
                <a:gd name="T3" fmla="*/ 1057 h 1128"/>
                <a:gd name="T4" fmla="*/ 532 w 532"/>
                <a:gd name="T5" fmla="*/ 1010 h 1128"/>
                <a:gd name="T6" fmla="*/ 477 w 532"/>
                <a:gd name="T7" fmla="*/ 686 h 1128"/>
                <a:gd name="T8" fmla="*/ 413 w 532"/>
                <a:gd name="T9" fmla="*/ 442 h 1128"/>
                <a:gd name="T10" fmla="*/ 374 w 532"/>
                <a:gd name="T11" fmla="*/ 292 h 1128"/>
                <a:gd name="T12" fmla="*/ 366 w 532"/>
                <a:gd name="T13" fmla="*/ 268 h 1128"/>
                <a:gd name="T14" fmla="*/ 319 w 532"/>
                <a:gd name="T15" fmla="*/ 252 h 1128"/>
                <a:gd name="T16" fmla="*/ 232 w 532"/>
                <a:gd name="T17" fmla="*/ 189 h 1128"/>
                <a:gd name="T18" fmla="*/ 185 w 532"/>
                <a:gd name="T19" fmla="*/ 173 h 1128"/>
                <a:gd name="T20" fmla="*/ 121 w 532"/>
                <a:gd name="T21" fmla="*/ 94 h 1128"/>
                <a:gd name="T22" fmla="*/ 98 w 532"/>
                <a:gd name="T23" fmla="*/ 71 h 1128"/>
                <a:gd name="T24" fmla="*/ 82 w 532"/>
                <a:gd name="T25" fmla="*/ 47 h 1128"/>
                <a:gd name="T26" fmla="*/ 19 w 532"/>
                <a:gd name="T27" fmla="*/ 0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2" h="1128">
                  <a:moveTo>
                    <a:pt x="492" y="1128"/>
                  </a:moveTo>
                  <a:cubicBezTo>
                    <a:pt x="511" y="1073"/>
                    <a:pt x="503" y="1097"/>
                    <a:pt x="516" y="1057"/>
                  </a:cubicBezTo>
                  <a:cubicBezTo>
                    <a:pt x="521" y="1041"/>
                    <a:pt x="532" y="1010"/>
                    <a:pt x="532" y="1010"/>
                  </a:cubicBezTo>
                  <a:cubicBezTo>
                    <a:pt x="525" y="902"/>
                    <a:pt x="509" y="790"/>
                    <a:pt x="477" y="686"/>
                  </a:cubicBezTo>
                  <a:cubicBezTo>
                    <a:pt x="465" y="606"/>
                    <a:pt x="451" y="515"/>
                    <a:pt x="413" y="442"/>
                  </a:cubicBezTo>
                  <a:cubicBezTo>
                    <a:pt x="406" y="387"/>
                    <a:pt x="394" y="343"/>
                    <a:pt x="374" y="292"/>
                  </a:cubicBezTo>
                  <a:cubicBezTo>
                    <a:pt x="371" y="284"/>
                    <a:pt x="373" y="273"/>
                    <a:pt x="366" y="268"/>
                  </a:cubicBezTo>
                  <a:cubicBezTo>
                    <a:pt x="353" y="258"/>
                    <a:pt x="319" y="252"/>
                    <a:pt x="319" y="252"/>
                  </a:cubicBezTo>
                  <a:cubicBezTo>
                    <a:pt x="293" y="227"/>
                    <a:pt x="265" y="204"/>
                    <a:pt x="232" y="189"/>
                  </a:cubicBezTo>
                  <a:cubicBezTo>
                    <a:pt x="217" y="182"/>
                    <a:pt x="185" y="173"/>
                    <a:pt x="185" y="173"/>
                  </a:cubicBezTo>
                  <a:cubicBezTo>
                    <a:pt x="172" y="134"/>
                    <a:pt x="159" y="107"/>
                    <a:pt x="121" y="94"/>
                  </a:cubicBezTo>
                  <a:cubicBezTo>
                    <a:pt x="113" y="86"/>
                    <a:pt x="105" y="79"/>
                    <a:pt x="98" y="71"/>
                  </a:cubicBezTo>
                  <a:cubicBezTo>
                    <a:pt x="92" y="64"/>
                    <a:pt x="90" y="52"/>
                    <a:pt x="82" y="47"/>
                  </a:cubicBezTo>
                  <a:cubicBezTo>
                    <a:pt x="59" y="33"/>
                    <a:pt x="0" y="37"/>
                    <a:pt x="19"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7420" name="Object 12">
              <a:extLst>
                <a:ext uri="{FF2B5EF4-FFF2-40B4-BE49-F238E27FC236}">
                  <a16:creationId xmlns:a16="http://schemas.microsoft.com/office/drawing/2014/main" id="{C2D97272-EF9D-4289-8AC5-D6FD6DB07D61}"/>
                </a:ext>
              </a:extLst>
            </p:cNvPr>
            <p:cNvGraphicFramePr>
              <a:graphicFrameLocks noChangeAspect="1"/>
            </p:cNvGraphicFramePr>
            <p:nvPr/>
          </p:nvGraphicFramePr>
          <p:xfrm>
            <a:off x="2200" y="3974"/>
            <a:ext cx="132" cy="143"/>
          </p:xfrm>
          <a:graphic>
            <a:graphicData uri="http://schemas.openxmlformats.org/presentationml/2006/ole">
              <mc:AlternateContent xmlns:mc="http://schemas.openxmlformats.org/markup-compatibility/2006">
                <mc:Choice xmlns:v="urn:schemas-microsoft-com:vml" Requires="v">
                  <p:oleObj spid="_x0000_s17464" name="公式" r:id="rId11" imgW="152280" imgH="164880" progId="Equation.3">
                    <p:embed/>
                  </p:oleObj>
                </mc:Choice>
                <mc:Fallback>
                  <p:oleObj name="公式" r:id="rId11" imgW="152280" imgH="16488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00" y="3974"/>
                          <a:ext cx="132" cy="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1" name="Object 13">
              <a:extLst>
                <a:ext uri="{FF2B5EF4-FFF2-40B4-BE49-F238E27FC236}">
                  <a16:creationId xmlns:a16="http://schemas.microsoft.com/office/drawing/2014/main" id="{C955A6EB-8FF2-4733-8AE5-783FFEA8B521}"/>
                </a:ext>
              </a:extLst>
            </p:cNvPr>
            <p:cNvGraphicFramePr>
              <a:graphicFrameLocks noChangeAspect="1"/>
            </p:cNvGraphicFramePr>
            <p:nvPr/>
          </p:nvGraphicFramePr>
          <p:xfrm>
            <a:off x="1701" y="2886"/>
            <a:ext cx="132" cy="143"/>
          </p:xfrm>
          <a:graphic>
            <a:graphicData uri="http://schemas.openxmlformats.org/presentationml/2006/ole">
              <mc:AlternateContent xmlns:mc="http://schemas.openxmlformats.org/markup-compatibility/2006">
                <mc:Choice xmlns:v="urn:schemas-microsoft-com:vml" Requires="v">
                  <p:oleObj spid="_x0000_s17465" name="公式" r:id="rId13" imgW="152280" imgH="164880" progId="Equation.3">
                    <p:embed/>
                  </p:oleObj>
                </mc:Choice>
                <mc:Fallback>
                  <p:oleObj name="公式" r:id="rId13" imgW="152280" imgH="16488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01" y="2886"/>
                          <a:ext cx="132" cy="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3" name="Object 15">
              <a:extLst>
                <a:ext uri="{FF2B5EF4-FFF2-40B4-BE49-F238E27FC236}">
                  <a16:creationId xmlns:a16="http://schemas.microsoft.com/office/drawing/2014/main" id="{7E576EDF-EFB5-4F6E-8C14-9BE435A1BDC2}"/>
                </a:ext>
              </a:extLst>
            </p:cNvPr>
            <p:cNvGraphicFramePr>
              <a:graphicFrameLocks noChangeAspect="1"/>
            </p:cNvGraphicFramePr>
            <p:nvPr/>
          </p:nvGraphicFramePr>
          <p:xfrm>
            <a:off x="1882" y="3339"/>
            <a:ext cx="184" cy="169"/>
          </p:xfrm>
          <a:graphic>
            <a:graphicData uri="http://schemas.openxmlformats.org/presentationml/2006/ole">
              <mc:AlternateContent xmlns:mc="http://schemas.openxmlformats.org/markup-compatibility/2006">
                <mc:Choice xmlns:v="urn:schemas-microsoft-com:vml" Requires="v">
                  <p:oleObj spid="_x0000_s17466" name="公式" r:id="rId15" imgW="152280" imgH="139680" progId="Equation.3">
                    <p:embed/>
                  </p:oleObj>
                </mc:Choice>
                <mc:Fallback>
                  <p:oleObj name="公式" r:id="rId15" imgW="152280" imgH="139680"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82" y="3339"/>
                          <a:ext cx="184" cy="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6" name="Freeform 18">
              <a:extLst>
                <a:ext uri="{FF2B5EF4-FFF2-40B4-BE49-F238E27FC236}">
                  <a16:creationId xmlns:a16="http://schemas.microsoft.com/office/drawing/2014/main" id="{8309D507-FE90-4517-B2F2-3C374ACAFE36}"/>
                </a:ext>
              </a:extLst>
            </p:cNvPr>
            <p:cNvSpPr>
              <a:spLocks/>
            </p:cNvSpPr>
            <p:nvPr/>
          </p:nvSpPr>
          <p:spPr bwMode="auto">
            <a:xfrm>
              <a:off x="3699" y="3034"/>
              <a:ext cx="989" cy="1149"/>
            </a:xfrm>
            <a:custGeom>
              <a:avLst/>
              <a:gdLst>
                <a:gd name="T0" fmla="*/ 121 w 989"/>
                <a:gd name="T1" fmla="*/ 226 h 1149"/>
                <a:gd name="T2" fmla="*/ 166 w 989"/>
                <a:gd name="T3" fmla="*/ 90 h 1149"/>
                <a:gd name="T4" fmla="*/ 302 w 989"/>
                <a:gd name="T5" fmla="*/ 45 h 1149"/>
                <a:gd name="T6" fmla="*/ 483 w 989"/>
                <a:gd name="T7" fmla="*/ 0 h 1149"/>
                <a:gd name="T8" fmla="*/ 756 w 989"/>
                <a:gd name="T9" fmla="*/ 45 h 1149"/>
                <a:gd name="T10" fmla="*/ 892 w 989"/>
                <a:gd name="T11" fmla="*/ 181 h 1149"/>
                <a:gd name="T12" fmla="*/ 982 w 989"/>
                <a:gd name="T13" fmla="*/ 362 h 1149"/>
                <a:gd name="T14" fmla="*/ 937 w 989"/>
                <a:gd name="T15" fmla="*/ 589 h 1149"/>
                <a:gd name="T16" fmla="*/ 892 w 989"/>
                <a:gd name="T17" fmla="*/ 771 h 1149"/>
                <a:gd name="T18" fmla="*/ 892 w 989"/>
                <a:gd name="T19" fmla="*/ 997 h 1149"/>
                <a:gd name="T20" fmla="*/ 710 w 989"/>
                <a:gd name="T21" fmla="*/ 1134 h 1149"/>
                <a:gd name="T22" fmla="*/ 574 w 989"/>
                <a:gd name="T23" fmla="*/ 1088 h 1149"/>
                <a:gd name="T24" fmla="*/ 211 w 989"/>
                <a:gd name="T25" fmla="*/ 952 h 1149"/>
                <a:gd name="T26" fmla="*/ 30 w 989"/>
                <a:gd name="T27" fmla="*/ 725 h 1149"/>
                <a:gd name="T28" fmla="*/ 30 w 989"/>
                <a:gd name="T29" fmla="*/ 589 h 1149"/>
                <a:gd name="T30" fmla="*/ 30 w 989"/>
                <a:gd name="T31" fmla="*/ 362 h 1149"/>
                <a:gd name="T32" fmla="*/ 75 w 989"/>
                <a:gd name="T33" fmla="*/ 226 h 1149"/>
                <a:gd name="T34" fmla="*/ 166 w 989"/>
                <a:gd name="T35" fmla="*/ 136 h 1149"/>
                <a:gd name="T36" fmla="*/ 121 w 989"/>
                <a:gd name="T37" fmla="*/ 226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89" h="1149">
                  <a:moveTo>
                    <a:pt x="121" y="226"/>
                  </a:moveTo>
                  <a:cubicBezTo>
                    <a:pt x="121" y="218"/>
                    <a:pt x="136" y="120"/>
                    <a:pt x="166" y="90"/>
                  </a:cubicBezTo>
                  <a:cubicBezTo>
                    <a:pt x="196" y="60"/>
                    <a:pt x="249" y="60"/>
                    <a:pt x="302" y="45"/>
                  </a:cubicBezTo>
                  <a:cubicBezTo>
                    <a:pt x="355" y="30"/>
                    <a:pt x="407" y="0"/>
                    <a:pt x="483" y="0"/>
                  </a:cubicBezTo>
                  <a:cubicBezTo>
                    <a:pt x="559" y="0"/>
                    <a:pt x="688" y="15"/>
                    <a:pt x="756" y="45"/>
                  </a:cubicBezTo>
                  <a:cubicBezTo>
                    <a:pt x="824" y="75"/>
                    <a:pt x="854" y="128"/>
                    <a:pt x="892" y="181"/>
                  </a:cubicBezTo>
                  <a:cubicBezTo>
                    <a:pt x="930" y="234"/>
                    <a:pt x="975" y="294"/>
                    <a:pt x="982" y="362"/>
                  </a:cubicBezTo>
                  <a:cubicBezTo>
                    <a:pt x="989" y="430"/>
                    <a:pt x="952" y="521"/>
                    <a:pt x="937" y="589"/>
                  </a:cubicBezTo>
                  <a:cubicBezTo>
                    <a:pt x="922" y="657"/>
                    <a:pt x="899" y="703"/>
                    <a:pt x="892" y="771"/>
                  </a:cubicBezTo>
                  <a:cubicBezTo>
                    <a:pt x="885" y="839"/>
                    <a:pt x="922" y="937"/>
                    <a:pt x="892" y="997"/>
                  </a:cubicBezTo>
                  <a:cubicBezTo>
                    <a:pt x="862" y="1057"/>
                    <a:pt x="763" y="1119"/>
                    <a:pt x="710" y="1134"/>
                  </a:cubicBezTo>
                  <a:cubicBezTo>
                    <a:pt x="657" y="1149"/>
                    <a:pt x="657" y="1118"/>
                    <a:pt x="574" y="1088"/>
                  </a:cubicBezTo>
                  <a:cubicBezTo>
                    <a:pt x="491" y="1058"/>
                    <a:pt x="302" y="1012"/>
                    <a:pt x="211" y="952"/>
                  </a:cubicBezTo>
                  <a:cubicBezTo>
                    <a:pt x="120" y="892"/>
                    <a:pt x="60" y="785"/>
                    <a:pt x="30" y="725"/>
                  </a:cubicBezTo>
                  <a:cubicBezTo>
                    <a:pt x="0" y="665"/>
                    <a:pt x="30" y="649"/>
                    <a:pt x="30" y="589"/>
                  </a:cubicBezTo>
                  <a:cubicBezTo>
                    <a:pt x="30" y="529"/>
                    <a:pt x="23" y="423"/>
                    <a:pt x="30" y="362"/>
                  </a:cubicBezTo>
                  <a:cubicBezTo>
                    <a:pt x="37" y="301"/>
                    <a:pt x="52" y="263"/>
                    <a:pt x="75" y="226"/>
                  </a:cubicBezTo>
                  <a:cubicBezTo>
                    <a:pt x="98" y="189"/>
                    <a:pt x="158" y="143"/>
                    <a:pt x="166" y="136"/>
                  </a:cubicBezTo>
                  <a:cubicBezTo>
                    <a:pt x="174" y="129"/>
                    <a:pt x="121" y="234"/>
                    <a:pt x="121" y="226"/>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7432" name="Object 24">
              <a:extLst>
                <a:ext uri="{FF2B5EF4-FFF2-40B4-BE49-F238E27FC236}">
                  <a16:creationId xmlns:a16="http://schemas.microsoft.com/office/drawing/2014/main" id="{55981954-2183-41A3-B108-2E7896F01686}"/>
                </a:ext>
              </a:extLst>
            </p:cNvPr>
            <p:cNvGraphicFramePr>
              <a:graphicFrameLocks noChangeAspect="1"/>
            </p:cNvGraphicFramePr>
            <p:nvPr/>
          </p:nvGraphicFramePr>
          <p:xfrm>
            <a:off x="4681" y="2988"/>
            <a:ext cx="91" cy="182"/>
          </p:xfrm>
          <a:graphic>
            <a:graphicData uri="http://schemas.openxmlformats.org/presentationml/2006/ole">
              <mc:AlternateContent xmlns:mc="http://schemas.openxmlformats.org/markup-compatibility/2006">
                <mc:Choice xmlns:v="urn:schemas-microsoft-com:vml" Requires="v">
                  <p:oleObj spid="_x0000_s17467" name="公式" r:id="rId17" imgW="88560" imgH="177480" progId="Equation.3">
                    <p:embed/>
                  </p:oleObj>
                </mc:Choice>
                <mc:Fallback>
                  <p:oleObj name="公式" r:id="rId17" imgW="88560" imgH="177480" progId="Equation.3">
                    <p:embed/>
                    <p:pic>
                      <p:nvPicPr>
                        <p:cNvPr id="0"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81" y="2988"/>
                          <a:ext cx="91"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34" name="Object 26">
              <a:extLst>
                <a:ext uri="{FF2B5EF4-FFF2-40B4-BE49-F238E27FC236}">
                  <a16:creationId xmlns:a16="http://schemas.microsoft.com/office/drawing/2014/main" id="{F5C6A536-2355-4BEA-950B-B4186CAB9EC3}"/>
                </a:ext>
              </a:extLst>
            </p:cNvPr>
            <p:cNvGraphicFramePr>
              <a:graphicFrameLocks noChangeAspect="1"/>
            </p:cNvGraphicFramePr>
            <p:nvPr/>
          </p:nvGraphicFramePr>
          <p:xfrm>
            <a:off x="3865" y="3260"/>
            <a:ext cx="164" cy="227"/>
          </p:xfrm>
          <a:graphic>
            <a:graphicData uri="http://schemas.openxmlformats.org/presentationml/2006/ole">
              <mc:AlternateContent xmlns:mc="http://schemas.openxmlformats.org/markup-compatibility/2006">
                <mc:Choice xmlns:v="urn:schemas-microsoft-com:vml" Requires="v">
                  <p:oleObj spid="_x0000_s17468" name="公式" r:id="rId19" imgW="164880" imgH="228600" progId="Equation.3">
                    <p:embed/>
                  </p:oleObj>
                </mc:Choice>
                <mc:Fallback>
                  <p:oleObj name="公式" r:id="rId19" imgW="164880" imgH="228600" progId="Equation.3">
                    <p:embed/>
                    <p:pic>
                      <p:nvPicPr>
                        <p:cNvPr id="0" name="Object 2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65" y="3260"/>
                          <a:ext cx="164"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55" name="Object 47">
              <a:extLst>
                <a:ext uri="{FF2B5EF4-FFF2-40B4-BE49-F238E27FC236}">
                  <a16:creationId xmlns:a16="http://schemas.microsoft.com/office/drawing/2014/main" id="{59FDF655-D3D8-4092-8FC2-F09272F8B912}"/>
                </a:ext>
              </a:extLst>
            </p:cNvPr>
            <p:cNvGraphicFramePr>
              <a:graphicFrameLocks noChangeAspect="1"/>
            </p:cNvGraphicFramePr>
            <p:nvPr/>
          </p:nvGraphicFramePr>
          <p:xfrm>
            <a:off x="4245" y="4110"/>
            <a:ext cx="132" cy="143"/>
          </p:xfrm>
          <a:graphic>
            <a:graphicData uri="http://schemas.openxmlformats.org/presentationml/2006/ole">
              <mc:AlternateContent xmlns:mc="http://schemas.openxmlformats.org/markup-compatibility/2006">
                <mc:Choice xmlns:v="urn:schemas-microsoft-com:vml" Requires="v">
                  <p:oleObj spid="_x0000_s17469" name="公式" r:id="rId21" imgW="152280" imgH="164880" progId="Equation.3">
                    <p:embed/>
                  </p:oleObj>
                </mc:Choice>
                <mc:Fallback>
                  <p:oleObj name="公式" r:id="rId21" imgW="152280" imgH="164880" progId="Equation.3">
                    <p:embed/>
                    <p:pic>
                      <p:nvPicPr>
                        <p:cNvPr id="0" name="Object 4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45" y="4110"/>
                          <a:ext cx="132" cy="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56" name="Object 48">
              <a:extLst>
                <a:ext uri="{FF2B5EF4-FFF2-40B4-BE49-F238E27FC236}">
                  <a16:creationId xmlns:a16="http://schemas.microsoft.com/office/drawing/2014/main" id="{5B3CDDFB-72DB-41CE-8AA0-1367FA21B7F9}"/>
                </a:ext>
              </a:extLst>
            </p:cNvPr>
            <p:cNvGraphicFramePr>
              <a:graphicFrameLocks noChangeAspect="1"/>
            </p:cNvGraphicFramePr>
            <p:nvPr/>
          </p:nvGraphicFramePr>
          <p:xfrm>
            <a:off x="3746" y="3022"/>
            <a:ext cx="132" cy="143"/>
          </p:xfrm>
          <a:graphic>
            <a:graphicData uri="http://schemas.openxmlformats.org/presentationml/2006/ole">
              <mc:AlternateContent xmlns:mc="http://schemas.openxmlformats.org/markup-compatibility/2006">
                <mc:Choice xmlns:v="urn:schemas-microsoft-com:vml" Requires="v">
                  <p:oleObj spid="_x0000_s17470" name="公式" r:id="rId22" imgW="152280" imgH="164880" progId="Equation.3">
                    <p:embed/>
                  </p:oleObj>
                </mc:Choice>
                <mc:Fallback>
                  <p:oleObj name="公式" r:id="rId22" imgW="152280" imgH="164880" progId="Equation.3">
                    <p:embed/>
                    <p:pic>
                      <p:nvPicPr>
                        <p:cNvPr id="0" name="Object 4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46" y="3022"/>
                          <a:ext cx="132" cy="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57" name="Oval 49">
              <a:extLst>
                <a:ext uri="{FF2B5EF4-FFF2-40B4-BE49-F238E27FC236}">
                  <a16:creationId xmlns:a16="http://schemas.microsoft.com/office/drawing/2014/main" id="{13B65C1D-615E-4994-9EAE-4A280B36B43A}"/>
                </a:ext>
              </a:extLst>
            </p:cNvPr>
            <p:cNvSpPr>
              <a:spLocks noChangeArrowheads="1"/>
            </p:cNvSpPr>
            <p:nvPr/>
          </p:nvSpPr>
          <p:spPr bwMode="auto">
            <a:xfrm>
              <a:off x="4102" y="3702"/>
              <a:ext cx="45" cy="4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7458" name="Object 50">
              <a:extLst>
                <a:ext uri="{FF2B5EF4-FFF2-40B4-BE49-F238E27FC236}">
                  <a16:creationId xmlns:a16="http://schemas.microsoft.com/office/drawing/2014/main" id="{D4628D77-ADB4-4CF5-9DC4-E87BE6B12941}"/>
                </a:ext>
              </a:extLst>
            </p:cNvPr>
            <p:cNvGraphicFramePr>
              <a:graphicFrameLocks noChangeAspect="1"/>
            </p:cNvGraphicFramePr>
            <p:nvPr/>
          </p:nvGraphicFramePr>
          <p:xfrm>
            <a:off x="4102" y="3475"/>
            <a:ext cx="184" cy="169"/>
          </p:xfrm>
          <a:graphic>
            <a:graphicData uri="http://schemas.openxmlformats.org/presentationml/2006/ole">
              <mc:AlternateContent xmlns:mc="http://schemas.openxmlformats.org/markup-compatibility/2006">
                <mc:Choice xmlns:v="urn:schemas-microsoft-com:vml" Requires="v">
                  <p:oleObj spid="_x0000_s17471" name="公式" r:id="rId23" imgW="152280" imgH="139680" progId="Equation.3">
                    <p:embed/>
                  </p:oleObj>
                </mc:Choice>
                <mc:Fallback>
                  <p:oleObj name="公式" r:id="rId23" imgW="152280" imgH="139680" progId="Equation.3">
                    <p:embed/>
                    <p:pic>
                      <p:nvPicPr>
                        <p:cNvPr id="0" name="Object 5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02" y="3475"/>
                          <a:ext cx="184" cy="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7452"/>
                                        </p:tgtEl>
                                        <p:attrNameLst>
                                          <p:attrName>style.visibility</p:attrName>
                                        </p:attrNameLst>
                                      </p:cBhvr>
                                      <p:to>
                                        <p:strVal val="visible"/>
                                      </p:to>
                                    </p:set>
                                    <p:animEffect transition="in" filter="checkerboard(across)">
                                      <p:cBhvr>
                                        <p:cTn id="7" dur="500"/>
                                        <p:tgtEl>
                                          <p:spTgt spid="174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14"/>
                                        </p:tgtEl>
                                        <p:attrNameLst>
                                          <p:attrName>style.visibility</p:attrName>
                                        </p:attrNameLst>
                                      </p:cBhvr>
                                      <p:to>
                                        <p:strVal val="visible"/>
                                      </p:to>
                                    </p:set>
                                    <p:animEffect transition="in" filter="wipe(left)">
                                      <p:cBhvr>
                                        <p:cTn id="12" dur="3000"/>
                                        <p:tgtEl>
                                          <p:spTgt spid="174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7459"/>
                                        </p:tgtEl>
                                        <p:attrNameLst>
                                          <p:attrName>style.visibility</p:attrName>
                                        </p:attrNameLst>
                                      </p:cBhvr>
                                      <p:to>
                                        <p:strVal val="visible"/>
                                      </p:to>
                                    </p:set>
                                    <p:anim calcmode="lin" valueType="num">
                                      <p:cBhvr additive="base">
                                        <p:cTn id="17" dur="500" fill="hold"/>
                                        <p:tgtEl>
                                          <p:spTgt spid="17459"/>
                                        </p:tgtEl>
                                        <p:attrNameLst>
                                          <p:attrName>ppt_x</p:attrName>
                                        </p:attrNameLst>
                                      </p:cBhvr>
                                      <p:tavLst>
                                        <p:tav tm="0">
                                          <p:val>
                                            <p:strVal val="#ppt_x"/>
                                          </p:val>
                                        </p:tav>
                                        <p:tav tm="100000">
                                          <p:val>
                                            <p:strVal val="#ppt_x"/>
                                          </p:val>
                                        </p:tav>
                                      </p:tavLst>
                                    </p:anim>
                                    <p:anim calcmode="lin" valueType="num">
                                      <p:cBhvr additive="base">
                                        <p:cTn id="18" dur="500" fill="hold"/>
                                        <p:tgtEl>
                                          <p:spTgt spid="174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a:extLst>
              <a:ext uri="{FF2B5EF4-FFF2-40B4-BE49-F238E27FC236}">
                <a16:creationId xmlns:a16="http://schemas.microsoft.com/office/drawing/2014/main" id="{B8AD24B4-67F0-4CF2-9014-B2B6079B5B1F}"/>
              </a:ext>
            </a:extLst>
          </p:cNvPr>
          <p:cNvSpPr>
            <a:spLocks noGrp="1"/>
          </p:cNvSpPr>
          <p:nvPr>
            <p:ph type="sldNum" sz="quarter" idx="12"/>
          </p:nvPr>
        </p:nvSpPr>
        <p:spPr/>
        <p:txBody>
          <a:bodyPr/>
          <a:lstStyle/>
          <a:p>
            <a:fld id="{D8147CC3-E09B-495F-9657-727A39004997}" type="slidenum">
              <a:rPr lang="en-US" altLang="zh-CN"/>
              <a:pPr/>
              <a:t>27</a:t>
            </a:fld>
            <a:endParaRPr lang="en-US" altLang="zh-CN"/>
          </a:p>
        </p:txBody>
      </p:sp>
      <p:sp>
        <p:nvSpPr>
          <p:cNvPr id="227330" name="Text Box 2">
            <a:extLst>
              <a:ext uri="{FF2B5EF4-FFF2-40B4-BE49-F238E27FC236}">
                <a16:creationId xmlns:a16="http://schemas.microsoft.com/office/drawing/2014/main" id="{2196925B-6EAD-4B52-BB0A-A569EBEEA5E8}"/>
              </a:ext>
            </a:extLst>
          </p:cNvPr>
          <p:cNvSpPr txBox="1">
            <a:spLocks noChangeArrowheads="1"/>
          </p:cNvSpPr>
          <p:nvPr/>
        </p:nvSpPr>
        <p:spPr bwMode="auto">
          <a:xfrm>
            <a:off x="755650" y="260350"/>
            <a:ext cx="4800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r>
              <a:rPr lang="zh-CN" altLang="en-US" sz="3200" b="1">
                <a:latin typeface="Times New Roman" panose="02020603050405020304" pitchFamily="18" charset="0"/>
                <a:ea typeface="黑体" panose="02010609060101010101" pitchFamily="49" charset="-122"/>
              </a:rPr>
              <a:t>思考题</a:t>
            </a:r>
          </a:p>
        </p:txBody>
      </p:sp>
      <p:graphicFrame>
        <p:nvGraphicFramePr>
          <p:cNvPr id="227331" name="Object 3">
            <a:extLst>
              <a:ext uri="{FF2B5EF4-FFF2-40B4-BE49-F238E27FC236}">
                <a16:creationId xmlns:a16="http://schemas.microsoft.com/office/drawing/2014/main" id="{9D658B2E-D799-481E-8CD7-E03F46B700AF}"/>
              </a:ext>
            </a:extLst>
          </p:cNvPr>
          <p:cNvGraphicFramePr>
            <a:graphicFrameLocks noChangeAspect="1"/>
          </p:cNvGraphicFramePr>
          <p:nvPr/>
        </p:nvGraphicFramePr>
        <p:xfrm>
          <a:off x="977900" y="847725"/>
          <a:ext cx="7620000" cy="1143000"/>
        </p:xfrm>
        <a:graphic>
          <a:graphicData uri="http://schemas.openxmlformats.org/presentationml/2006/ole">
            <mc:AlternateContent xmlns:mc="http://schemas.openxmlformats.org/markup-compatibility/2006">
              <mc:Choice xmlns:v="urn:schemas-microsoft-com:vml" Requires="v">
                <p:oleObj spid="_x0000_s227338" name="Equation" r:id="rId3" imgW="7619760" imgH="1143000" progId="Equation.DSMT4">
                  <p:embed/>
                </p:oleObj>
              </mc:Choice>
              <mc:Fallback>
                <p:oleObj name="Equation" r:id="rId3" imgW="7619760" imgH="11430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900" y="847725"/>
                        <a:ext cx="7620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7332" name="Text Box 4">
            <a:extLst>
              <a:ext uri="{FF2B5EF4-FFF2-40B4-BE49-F238E27FC236}">
                <a16:creationId xmlns:a16="http://schemas.microsoft.com/office/drawing/2014/main" id="{1B39D82E-649C-4169-A9BE-98666DE0FE47}"/>
              </a:ext>
            </a:extLst>
          </p:cNvPr>
          <p:cNvSpPr txBox="1">
            <a:spLocks noChangeArrowheads="1"/>
          </p:cNvSpPr>
          <p:nvPr/>
        </p:nvSpPr>
        <p:spPr bwMode="auto">
          <a:xfrm>
            <a:off x="762000" y="2128838"/>
            <a:ext cx="8572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r>
              <a:rPr lang="zh-CN" altLang="en-US" sz="3200" b="1">
                <a:solidFill>
                  <a:srgbClr val="FF0000"/>
                </a:solidFill>
                <a:latin typeface="Times New Roman" panose="02020603050405020304" pitchFamily="18" charset="0"/>
                <a:ea typeface="黑体" panose="02010609060101010101" pitchFamily="49" charset="-122"/>
              </a:rPr>
              <a:t>答</a:t>
            </a:r>
            <a:r>
              <a:rPr lang="en-US" altLang="zh-CN" sz="3200" b="1">
                <a:solidFill>
                  <a:srgbClr val="FF0000"/>
                </a:solidFill>
                <a:latin typeface="Times New Roman" panose="02020603050405020304" pitchFamily="18" charset="0"/>
                <a:ea typeface="黑体" panose="02010609060101010101" pitchFamily="49" charset="-122"/>
              </a:rPr>
              <a:t>:</a:t>
            </a:r>
          </a:p>
        </p:txBody>
      </p:sp>
      <p:graphicFrame>
        <p:nvGraphicFramePr>
          <p:cNvPr id="227333" name="Object 5">
            <a:extLst>
              <a:ext uri="{FF2B5EF4-FFF2-40B4-BE49-F238E27FC236}">
                <a16:creationId xmlns:a16="http://schemas.microsoft.com/office/drawing/2014/main" id="{E745FADE-9DF5-4084-AC22-656F1410F144}"/>
              </a:ext>
            </a:extLst>
          </p:cNvPr>
          <p:cNvGraphicFramePr>
            <a:graphicFrameLocks noChangeAspect="1"/>
          </p:cNvGraphicFramePr>
          <p:nvPr/>
        </p:nvGraphicFramePr>
        <p:xfrm>
          <a:off x="820738" y="2930525"/>
          <a:ext cx="4178300" cy="431800"/>
        </p:xfrm>
        <a:graphic>
          <a:graphicData uri="http://schemas.openxmlformats.org/presentationml/2006/ole">
            <mc:AlternateContent xmlns:mc="http://schemas.openxmlformats.org/markup-compatibility/2006">
              <mc:Choice xmlns:v="urn:schemas-microsoft-com:vml" Requires="v">
                <p:oleObj spid="_x0000_s227339" name="Equation" r:id="rId5" imgW="4178160" imgH="431640" progId="Equation.DSMT4">
                  <p:embed/>
                </p:oleObj>
              </mc:Choice>
              <mc:Fallback>
                <p:oleObj name="Equation" r:id="rId5" imgW="4178160" imgH="43164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0738" y="2930525"/>
                        <a:ext cx="4178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7334" name="Object 6">
            <a:extLst>
              <a:ext uri="{FF2B5EF4-FFF2-40B4-BE49-F238E27FC236}">
                <a16:creationId xmlns:a16="http://schemas.microsoft.com/office/drawing/2014/main" id="{0A587BB6-AF8E-4A53-B772-11683DDE6EBB}"/>
              </a:ext>
            </a:extLst>
          </p:cNvPr>
          <p:cNvGraphicFramePr>
            <a:graphicFrameLocks noChangeAspect="1"/>
          </p:cNvGraphicFramePr>
          <p:nvPr/>
        </p:nvGraphicFramePr>
        <p:xfrm>
          <a:off x="4765675" y="2819400"/>
          <a:ext cx="3683000" cy="876300"/>
        </p:xfrm>
        <a:graphic>
          <a:graphicData uri="http://schemas.openxmlformats.org/presentationml/2006/ole">
            <mc:AlternateContent xmlns:mc="http://schemas.openxmlformats.org/markup-compatibility/2006">
              <mc:Choice xmlns:v="urn:schemas-microsoft-com:vml" Requires="v">
                <p:oleObj spid="_x0000_s227340" name="Equation" r:id="rId7" imgW="3682800" imgH="876240" progId="Equation.DSMT4">
                  <p:embed/>
                </p:oleObj>
              </mc:Choice>
              <mc:Fallback>
                <p:oleObj name="Equation" r:id="rId7" imgW="3682800" imgH="87624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5675" y="2819400"/>
                        <a:ext cx="3683000"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7335" name="Object 7">
            <a:extLst>
              <a:ext uri="{FF2B5EF4-FFF2-40B4-BE49-F238E27FC236}">
                <a16:creationId xmlns:a16="http://schemas.microsoft.com/office/drawing/2014/main" id="{7142CEF8-FC79-4FB1-BBA6-A9AF7A4265AF}"/>
              </a:ext>
            </a:extLst>
          </p:cNvPr>
          <p:cNvGraphicFramePr>
            <a:graphicFrameLocks noChangeAspect="1"/>
          </p:cNvGraphicFramePr>
          <p:nvPr/>
        </p:nvGraphicFramePr>
        <p:xfrm>
          <a:off x="887413" y="3789363"/>
          <a:ext cx="3136900" cy="444500"/>
        </p:xfrm>
        <a:graphic>
          <a:graphicData uri="http://schemas.openxmlformats.org/presentationml/2006/ole">
            <mc:AlternateContent xmlns:mc="http://schemas.openxmlformats.org/markup-compatibility/2006">
              <mc:Choice xmlns:v="urn:schemas-microsoft-com:vml" Requires="v">
                <p:oleObj spid="_x0000_s227341" name="Equation" r:id="rId9" imgW="3136680" imgH="444240" progId="Equation.3">
                  <p:embed/>
                </p:oleObj>
              </mc:Choice>
              <mc:Fallback>
                <p:oleObj name="Equation" r:id="rId9" imgW="3136680" imgH="44424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7413" y="3789363"/>
                        <a:ext cx="31369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7336" name="Text Box 8">
            <a:extLst>
              <a:ext uri="{FF2B5EF4-FFF2-40B4-BE49-F238E27FC236}">
                <a16:creationId xmlns:a16="http://schemas.microsoft.com/office/drawing/2014/main" id="{46693CF4-535C-4FD9-8BB7-413CD8EFDA8E}"/>
              </a:ext>
            </a:extLst>
          </p:cNvPr>
          <p:cNvSpPr txBox="1">
            <a:spLocks noChangeArrowheads="1"/>
          </p:cNvSpPr>
          <p:nvPr/>
        </p:nvSpPr>
        <p:spPr bwMode="auto">
          <a:xfrm>
            <a:off x="4054475" y="3768725"/>
            <a:ext cx="419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latin typeface="Times New Roman" panose="02020603050405020304" pitchFamily="18" charset="0"/>
                <a:ea typeface="宋体" panose="02010600030101010101" pitchFamily="2" charset="-122"/>
              </a:rPr>
              <a:t>即为一元实函数的定积分</a:t>
            </a:r>
            <a:r>
              <a:rPr kumimoji="1" lang="en-US" altLang="zh-CN" sz="2800" b="1">
                <a:latin typeface="Times New Roman" panose="02020603050405020304" pitchFamily="18" charset="0"/>
                <a:ea typeface="宋体" panose="02010600030101010101" pitchFamily="2" charset="-122"/>
              </a:rPr>
              <a:t>.</a:t>
            </a:r>
          </a:p>
        </p:txBody>
      </p:sp>
      <p:graphicFrame>
        <p:nvGraphicFramePr>
          <p:cNvPr id="227337" name="Object 9">
            <a:extLst>
              <a:ext uri="{FF2B5EF4-FFF2-40B4-BE49-F238E27FC236}">
                <a16:creationId xmlns:a16="http://schemas.microsoft.com/office/drawing/2014/main" id="{1284038A-C15E-4925-8A44-F7A455423059}"/>
              </a:ext>
            </a:extLst>
          </p:cNvPr>
          <p:cNvGraphicFramePr>
            <a:graphicFrameLocks noChangeAspect="1"/>
          </p:cNvGraphicFramePr>
          <p:nvPr/>
        </p:nvGraphicFramePr>
        <p:xfrm>
          <a:off x="844550" y="4851400"/>
          <a:ext cx="8140700" cy="1803400"/>
        </p:xfrm>
        <a:graphic>
          <a:graphicData uri="http://schemas.openxmlformats.org/presentationml/2006/ole">
            <mc:AlternateContent xmlns:mc="http://schemas.openxmlformats.org/markup-compatibility/2006">
              <mc:Choice xmlns:v="urn:schemas-microsoft-com:vml" Requires="v">
                <p:oleObj spid="_x0000_s227342" name="Equation" r:id="rId11" imgW="8140680" imgH="1803240" progId="Equation.DSMT4">
                  <p:embed/>
                </p:oleObj>
              </mc:Choice>
              <mc:Fallback>
                <p:oleObj name="Equation" r:id="rId11" imgW="8140680" imgH="180324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44550" y="4851400"/>
                        <a:ext cx="8140700" cy="180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7332"/>
                                        </p:tgtEl>
                                        <p:attrNameLst>
                                          <p:attrName>style.visibility</p:attrName>
                                        </p:attrNameLst>
                                      </p:cBhvr>
                                      <p:to>
                                        <p:strVal val="visible"/>
                                      </p:to>
                                    </p:set>
                                    <p:anim calcmode="lin" valueType="num">
                                      <p:cBhvr additive="base">
                                        <p:cTn id="7" dur="500" fill="hold"/>
                                        <p:tgtEl>
                                          <p:spTgt spid="227332"/>
                                        </p:tgtEl>
                                        <p:attrNameLst>
                                          <p:attrName>ppt_x</p:attrName>
                                        </p:attrNameLst>
                                      </p:cBhvr>
                                      <p:tavLst>
                                        <p:tav tm="0">
                                          <p:val>
                                            <p:strVal val="#ppt_x"/>
                                          </p:val>
                                        </p:tav>
                                        <p:tav tm="100000">
                                          <p:val>
                                            <p:strVal val="#ppt_x"/>
                                          </p:val>
                                        </p:tav>
                                      </p:tavLst>
                                    </p:anim>
                                    <p:anim calcmode="lin" valueType="num">
                                      <p:cBhvr additive="base">
                                        <p:cTn id="8" dur="500" fill="hold"/>
                                        <p:tgtEl>
                                          <p:spTgt spid="22733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27333"/>
                                        </p:tgtEl>
                                        <p:attrNameLst>
                                          <p:attrName>style.visibility</p:attrName>
                                        </p:attrNameLst>
                                      </p:cBhvr>
                                      <p:to>
                                        <p:strVal val="visible"/>
                                      </p:to>
                                    </p:set>
                                    <p:animEffect transition="in" filter="wipe(left)">
                                      <p:cBhvr>
                                        <p:cTn id="13" dur="500"/>
                                        <p:tgtEl>
                                          <p:spTgt spid="22733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227334"/>
                                        </p:tgtEl>
                                        <p:attrNameLst>
                                          <p:attrName>style.visibility</p:attrName>
                                        </p:attrNameLst>
                                      </p:cBhvr>
                                      <p:to>
                                        <p:strVal val="visible"/>
                                      </p:to>
                                    </p:set>
                                    <p:animEffect transition="in" filter="wipe(left)">
                                      <p:cBhvr>
                                        <p:cTn id="18" dur="500"/>
                                        <p:tgtEl>
                                          <p:spTgt spid="22733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27335"/>
                                        </p:tgtEl>
                                        <p:attrNameLst>
                                          <p:attrName>style.visibility</p:attrName>
                                        </p:attrNameLst>
                                      </p:cBhvr>
                                      <p:to>
                                        <p:strVal val="visible"/>
                                      </p:to>
                                    </p:set>
                                    <p:animEffect transition="in" filter="wipe(left)">
                                      <p:cBhvr>
                                        <p:cTn id="23" dur="500"/>
                                        <p:tgtEl>
                                          <p:spTgt spid="22733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27336"/>
                                        </p:tgtEl>
                                        <p:attrNameLst>
                                          <p:attrName>style.visibility</p:attrName>
                                        </p:attrNameLst>
                                      </p:cBhvr>
                                      <p:to>
                                        <p:strVal val="visible"/>
                                      </p:to>
                                    </p:set>
                                    <p:animEffect transition="in" filter="wipe(left)">
                                      <p:cBhvr>
                                        <p:cTn id="28" dur="500"/>
                                        <p:tgtEl>
                                          <p:spTgt spid="22733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227337"/>
                                        </p:tgtEl>
                                        <p:attrNameLst>
                                          <p:attrName>style.visibility</p:attrName>
                                        </p:attrNameLst>
                                      </p:cBhvr>
                                      <p:to>
                                        <p:strVal val="visible"/>
                                      </p:to>
                                    </p:set>
                                    <p:animEffect transition="in" filter="wipe(left)">
                                      <p:cBhvr>
                                        <p:cTn id="33" dur="500"/>
                                        <p:tgtEl>
                                          <p:spTgt spid="227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2" grpId="0"/>
      <p:bldP spid="227336"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a:extLst>
              <a:ext uri="{FF2B5EF4-FFF2-40B4-BE49-F238E27FC236}">
                <a16:creationId xmlns:a16="http://schemas.microsoft.com/office/drawing/2014/main" id="{E6409CB7-C78A-4360-BF60-0976D4F0D795}"/>
              </a:ext>
            </a:extLst>
          </p:cNvPr>
          <p:cNvSpPr>
            <a:spLocks noGrp="1"/>
          </p:cNvSpPr>
          <p:nvPr>
            <p:ph type="sldNum" sz="quarter" idx="12"/>
          </p:nvPr>
        </p:nvSpPr>
        <p:spPr/>
        <p:txBody>
          <a:bodyPr/>
          <a:lstStyle/>
          <a:p>
            <a:fld id="{77E49566-E6C6-4A3C-A548-E6E13C159909}" type="slidenum">
              <a:rPr lang="en-US" altLang="zh-CN"/>
              <a:pPr/>
              <a:t>28</a:t>
            </a:fld>
            <a:endParaRPr lang="en-US" altLang="zh-CN"/>
          </a:p>
        </p:txBody>
      </p:sp>
      <p:sp>
        <p:nvSpPr>
          <p:cNvPr id="225282" name="Text Box 2">
            <a:extLst>
              <a:ext uri="{FF2B5EF4-FFF2-40B4-BE49-F238E27FC236}">
                <a16:creationId xmlns:a16="http://schemas.microsoft.com/office/drawing/2014/main" id="{CBDE2284-D15B-4152-8E56-6D5757E349B6}"/>
              </a:ext>
            </a:extLst>
          </p:cNvPr>
          <p:cNvSpPr txBox="1">
            <a:spLocks noChangeArrowheads="1"/>
          </p:cNvSpPr>
          <p:nvPr/>
        </p:nvSpPr>
        <p:spPr bwMode="auto">
          <a:xfrm>
            <a:off x="762000" y="1881188"/>
            <a:ext cx="10017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r>
              <a:rPr lang="zh-CN" altLang="en-US" sz="3200" b="1">
                <a:solidFill>
                  <a:srgbClr val="FF0000"/>
                </a:solidFill>
                <a:latin typeface="Times New Roman" panose="02020603050405020304" pitchFamily="18" charset="0"/>
                <a:ea typeface="黑体" panose="02010609060101010101" pitchFamily="49" charset="-122"/>
              </a:rPr>
              <a:t>答</a:t>
            </a:r>
            <a:r>
              <a:rPr lang="en-US" altLang="zh-CN" sz="3200" b="1">
                <a:solidFill>
                  <a:srgbClr val="FF0000"/>
                </a:solidFill>
                <a:latin typeface="Times New Roman" panose="02020603050405020304" pitchFamily="18" charset="0"/>
                <a:ea typeface="黑体" panose="02010609060101010101" pitchFamily="49" charset="-122"/>
              </a:rPr>
              <a:t>:</a:t>
            </a:r>
          </a:p>
        </p:txBody>
      </p:sp>
      <p:sp>
        <p:nvSpPr>
          <p:cNvPr id="225283" name="Text Box 3">
            <a:extLst>
              <a:ext uri="{FF2B5EF4-FFF2-40B4-BE49-F238E27FC236}">
                <a16:creationId xmlns:a16="http://schemas.microsoft.com/office/drawing/2014/main" id="{B1EF9F40-F340-47CE-B5FE-1AEF61E94294}"/>
              </a:ext>
            </a:extLst>
          </p:cNvPr>
          <p:cNvSpPr txBox="1">
            <a:spLocks noChangeArrowheads="1"/>
          </p:cNvSpPr>
          <p:nvPr/>
        </p:nvSpPr>
        <p:spPr bwMode="auto">
          <a:xfrm>
            <a:off x="762000" y="2613025"/>
            <a:ext cx="6248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800" b="1">
                <a:latin typeface="Times New Roman" panose="02020603050405020304" pitchFamily="18" charset="0"/>
                <a:ea typeface="宋体" panose="02010600030101010101" pitchFamily="2" charset="-122"/>
              </a:rPr>
              <a:t>(1) </a:t>
            </a:r>
            <a:r>
              <a:rPr kumimoji="1" lang="zh-CN" altLang="en-US" sz="2800" b="1">
                <a:latin typeface="仿宋_GB2312" pitchFamily="49" charset="-122"/>
              </a:rPr>
              <a:t>注意定理的条件</a:t>
            </a:r>
            <a:r>
              <a:rPr kumimoji="1" lang="zh-CN" altLang="en-US" sz="2800" b="1">
                <a:latin typeface="Times New Roman" panose="02020603050405020304" pitchFamily="18" charset="0"/>
              </a:rPr>
              <a:t>“</a:t>
            </a:r>
            <a:r>
              <a:rPr kumimoji="1" lang="zh-CN" altLang="en-US" sz="2800" b="1">
                <a:latin typeface="仿宋_GB2312" pitchFamily="49" charset="-122"/>
              </a:rPr>
              <a:t>单连通域</a:t>
            </a:r>
            <a:r>
              <a:rPr kumimoji="1" lang="zh-CN" altLang="en-US" sz="2800" b="1">
                <a:latin typeface="Times New Roman" panose="02020603050405020304" pitchFamily="18" charset="0"/>
              </a:rPr>
              <a:t>”</a:t>
            </a:r>
            <a:r>
              <a:rPr kumimoji="1" lang="en-US" altLang="zh-CN" sz="2800" b="1">
                <a:latin typeface="仿宋_GB2312" pitchFamily="49" charset="-122"/>
              </a:rPr>
              <a:t>.</a:t>
            </a:r>
          </a:p>
        </p:txBody>
      </p:sp>
      <p:sp>
        <p:nvSpPr>
          <p:cNvPr id="225284" name="Text Box 4">
            <a:extLst>
              <a:ext uri="{FF2B5EF4-FFF2-40B4-BE49-F238E27FC236}">
                <a16:creationId xmlns:a16="http://schemas.microsoft.com/office/drawing/2014/main" id="{E4608C44-5A42-4318-AD60-681FBA9007F8}"/>
              </a:ext>
            </a:extLst>
          </p:cNvPr>
          <p:cNvSpPr txBox="1">
            <a:spLocks noChangeArrowheads="1"/>
          </p:cNvSpPr>
          <p:nvPr/>
        </p:nvSpPr>
        <p:spPr bwMode="auto">
          <a:xfrm>
            <a:off x="762000" y="4014788"/>
            <a:ext cx="6248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800" b="1">
                <a:latin typeface="Times New Roman" panose="02020603050405020304" pitchFamily="18" charset="0"/>
                <a:ea typeface="宋体" panose="02010600030101010101" pitchFamily="2" charset="-122"/>
              </a:rPr>
              <a:t>(2) </a:t>
            </a:r>
            <a:r>
              <a:rPr kumimoji="1" lang="zh-CN" altLang="en-US" sz="2800" b="1">
                <a:latin typeface="仿宋_GB2312" pitchFamily="49" charset="-122"/>
              </a:rPr>
              <a:t>注意定理的不能反过来用</a:t>
            </a:r>
            <a:r>
              <a:rPr kumimoji="1" lang="en-US" altLang="zh-CN" sz="2800" b="1">
                <a:latin typeface="仿宋_GB2312" pitchFamily="49" charset="-122"/>
              </a:rPr>
              <a:t>.</a:t>
            </a:r>
          </a:p>
        </p:txBody>
      </p:sp>
      <p:graphicFrame>
        <p:nvGraphicFramePr>
          <p:cNvPr id="225285" name="Object 5">
            <a:extLst>
              <a:ext uri="{FF2B5EF4-FFF2-40B4-BE49-F238E27FC236}">
                <a16:creationId xmlns:a16="http://schemas.microsoft.com/office/drawing/2014/main" id="{F1120AF6-8056-4A90-BBA2-D92B736235CC}"/>
              </a:ext>
            </a:extLst>
          </p:cNvPr>
          <p:cNvGraphicFramePr>
            <a:graphicFrameLocks noChangeAspect="1"/>
          </p:cNvGraphicFramePr>
          <p:nvPr/>
        </p:nvGraphicFramePr>
        <p:xfrm>
          <a:off x="889000" y="4762500"/>
          <a:ext cx="7912100" cy="812800"/>
        </p:xfrm>
        <a:graphic>
          <a:graphicData uri="http://schemas.openxmlformats.org/presentationml/2006/ole">
            <mc:AlternateContent xmlns:mc="http://schemas.openxmlformats.org/markup-compatibility/2006">
              <mc:Choice xmlns:v="urn:schemas-microsoft-com:vml" Requires="v">
                <p:oleObj spid="_x0000_s225291" name="Equation" r:id="rId3" imgW="7912080" imgH="812520" progId="Equation.3">
                  <p:embed/>
                </p:oleObj>
              </mc:Choice>
              <mc:Fallback>
                <p:oleObj name="Equation" r:id="rId3" imgW="7912080" imgH="81252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0" y="4762500"/>
                        <a:ext cx="79121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286" name="Object 6">
            <a:extLst>
              <a:ext uri="{FF2B5EF4-FFF2-40B4-BE49-F238E27FC236}">
                <a16:creationId xmlns:a16="http://schemas.microsoft.com/office/drawing/2014/main" id="{9CF4E23D-2D23-4806-BA57-F4C1678151E4}"/>
              </a:ext>
            </a:extLst>
          </p:cNvPr>
          <p:cNvGraphicFramePr>
            <a:graphicFrameLocks noChangeAspect="1"/>
          </p:cNvGraphicFramePr>
          <p:nvPr/>
        </p:nvGraphicFramePr>
        <p:xfrm>
          <a:off x="1763713" y="3213100"/>
          <a:ext cx="5329237" cy="815975"/>
        </p:xfrm>
        <a:graphic>
          <a:graphicData uri="http://schemas.openxmlformats.org/presentationml/2006/ole">
            <mc:AlternateContent xmlns:mc="http://schemas.openxmlformats.org/markup-compatibility/2006">
              <mc:Choice xmlns:v="urn:schemas-microsoft-com:vml" Requires="v">
                <p:oleObj spid="_x0000_s225292" name="Equation" r:id="rId5" imgW="3149280" imgH="482400" progId="Equation.DSMT4">
                  <p:embed/>
                </p:oleObj>
              </mc:Choice>
              <mc:Fallback>
                <p:oleObj name="Equation" r:id="rId5" imgW="3149280" imgH="4824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3213100"/>
                        <a:ext cx="5329237"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289" name="Text Box 9">
            <a:extLst>
              <a:ext uri="{FF2B5EF4-FFF2-40B4-BE49-F238E27FC236}">
                <a16:creationId xmlns:a16="http://schemas.microsoft.com/office/drawing/2014/main" id="{C4B9087F-477C-4FD9-B2F9-3766144C70E3}"/>
              </a:ext>
            </a:extLst>
          </p:cNvPr>
          <p:cNvSpPr txBox="1">
            <a:spLocks noChangeArrowheads="1"/>
          </p:cNvSpPr>
          <p:nvPr/>
        </p:nvSpPr>
        <p:spPr bwMode="auto">
          <a:xfrm>
            <a:off x="895350" y="260350"/>
            <a:ext cx="4800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r>
              <a:rPr lang="zh-CN" altLang="en-US" sz="3200" b="1">
                <a:latin typeface="Times New Roman" panose="02020603050405020304" pitchFamily="18" charset="0"/>
                <a:ea typeface="黑体" panose="02010609060101010101" pitchFamily="49" charset="-122"/>
              </a:rPr>
              <a:t>思考题</a:t>
            </a:r>
          </a:p>
        </p:txBody>
      </p:sp>
      <p:sp>
        <p:nvSpPr>
          <p:cNvPr id="225290" name="Text Box 10">
            <a:extLst>
              <a:ext uri="{FF2B5EF4-FFF2-40B4-BE49-F238E27FC236}">
                <a16:creationId xmlns:a16="http://schemas.microsoft.com/office/drawing/2014/main" id="{839E9AED-DE72-4E7C-9664-D4BFF4B3C71A}"/>
              </a:ext>
            </a:extLst>
          </p:cNvPr>
          <p:cNvSpPr txBox="1">
            <a:spLocks noChangeArrowheads="1"/>
          </p:cNvSpPr>
          <p:nvPr/>
        </p:nvSpPr>
        <p:spPr bwMode="auto">
          <a:xfrm>
            <a:off x="1276350" y="1220788"/>
            <a:ext cx="6248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latin typeface="仿宋_GB2312" pitchFamily="49" charset="-122"/>
              </a:rPr>
              <a:t>应用柯西定理应注意什么</a:t>
            </a:r>
            <a:r>
              <a:rPr kumimoji="1" lang="en-US" altLang="zh-CN" sz="2800" b="1">
                <a:latin typeface="仿宋_GB2312" pitchFamily="49" charset="-122"/>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283"/>
                                        </p:tgtEl>
                                        <p:attrNameLst>
                                          <p:attrName>style.visibility</p:attrName>
                                        </p:attrNameLst>
                                      </p:cBhvr>
                                      <p:to>
                                        <p:strVal val="visible"/>
                                      </p:to>
                                    </p:set>
                                    <p:animEffect transition="in" filter="wipe(left)">
                                      <p:cBhvr>
                                        <p:cTn id="7" dur="500"/>
                                        <p:tgtEl>
                                          <p:spTgt spid="2252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5286"/>
                                        </p:tgtEl>
                                        <p:attrNameLst>
                                          <p:attrName>style.visibility</p:attrName>
                                        </p:attrNameLst>
                                      </p:cBhvr>
                                      <p:to>
                                        <p:strVal val="visible"/>
                                      </p:to>
                                    </p:set>
                                    <p:animEffect transition="in" filter="wipe(left)">
                                      <p:cBhvr>
                                        <p:cTn id="12" dur="500"/>
                                        <p:tgtEl>
                                          <p:spTgt spid="2252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284"/>
                                        </p:tgtEl>
                                        <p:attrNameLst>
                                          <p:attrName>style.visibility</p:attrName>
                                        </p:attrNameLst>
                                      </p:cBhvr>
                                      <p:to>
                                        <p:strVal val="visible"/>
                                      </p:to>
                                    </p:set>
                                    <p:animEffect transition="in" filter="wipe(left)">
                                      <p:cBhvr>
                                        <p:cTn id="17" dur="500"/>
                                        <p:tgtEl>
                                          <p:spTgt spid="2252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25285"/>
                                        </p:tgtEl>
                                        <p:attrNameLst>
                                          <p:attrName>style.visibility</p:attrName>
                                        </p:attrNameLst>
                                      </p:cBhvr>
                                      <p:to>
                                        <p:strVal val="visible"/>
                                      </p:to>
                                    </p:set>
                                    <p:animEffect transition="in" filter="wipe(left)">
                                      <p:cBhvr>
                                        <p:cTn id="22" dur="500"/>
                                        <p:tgtEl>
                                          <p:spTgt spid="225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autoUpdateAnimBg="0"/>
      <p:bldP spid="22528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6">
            <a:extLst>
              <a:ext uri="{FF2B5EF4-FFF2-40B4-BE49-F238E27FC236}">
                <a16:creationId xmlns:a16="http://schemas.microsoft.com/office/drawing/2014/main" id="{C19E64F7-16D9-48C8-AAFE-50CD0D4D9D2A}"/>
              </a:ext>
            </a:extLst>
          </p:cNvPr>
          <p:cNvSpPr>
            <a:spLocks noGrp="1"/>
          </p:cNvSpPr>
          <p:nvPr>
            <p:ph type="sldNum" sz="quarter" idx="12"/>
          </p:nvPr>
        </p:nvSpPr>
        <p:spPr/>
        <p:txBody>
          <a:bodyPr/>
          <a:lstStyle/>
          <a:p>
            <a:fld id="{114F5D88-A1AB-4C3F-8099-FB5FECBF71AA}" type="slidenum">
              <a:rPr lang="en-US" altLang="zh-CN"/>
              <a:pPr/>
              <a:t>29</a:t>
            </a:fld>
            <a:endParaRPr lang="en-US" altLang="zh-CN"/>
          </a:p>
        </p:txBody>
      </p:sp>
      <p:sp>
        <p:nvSpPr>
          <p:cNvPr id="201730" name="Rectangle 2">
            <a:extLst>
              <a:ext uri="{FF2B5EF4-FFF2-40B4-BE49-F238E27FC236}">
                <a16:creationId xmlns:a16="http://schemas.microsoft.com/office/drawing/2014/main" id="{C083D456-EE4C-415E-B503-F8AD0186B0E3}"/>
              </a:ext>
            </a:extLst>
          </p:cNvPr>
          <p:cNvSpPr>
            <a:spLocks noGrp="1" noChangeArrowheads="1"/>
          </p:cNvSpPr>
          <p:nvPr>
            <p:ph type="body" sz="half" idx="1"/>
          </p:nvPr>
        </p:nvSpPr>
        <p:spPr/>
        <p:txBody>
          <a:bodyPr/>
          <a:lstStyle/>
          <a:p>
            <a:r>
              <a:rPr lang="en-US" altLang="zh-CN" sz="2800">
                <a:cs typeface="Arial" panose="020B0604020202020204" pitchFamily="34" charset="0"/>
              </a:rPr>
              <a:t> </a:t>
            </a:r>
          </a:p>
          <a:p>
            <a:endParaRPr lang="en-US" altLang="zh-CN" sz="2800">
              <a:cs typeface="Arial" panose="020B0604020202020204" pitchFamily="34" charset="0"/>
            </a:endParaRPr>
          </a:p>
          <a:p>
            <a:endParaRPr lang="en-US" altLang="zh-CN" sz="2800">
              <a:cs typeface="Arial" panose="020B0604020202020204" pitchFamily="34" charset="0"/>
            </a:endParaRPr>
          </a:p>
          <a:p>
            <a:r>
              <a:rPr lang="en-US" altLang="zh-CN" sz="2800">
                <a:solidFill>
                  <a:srgbClr val="FF0000"/>
                </a:solidFill>
                <a:cs typeface="Arial" panose="020B0604020202020204" pitchFamily="34" charset="0"/>
              </a:rPr>
              <a:t>2</a:t>
            </a:r>
            <a:r>
              <a:rPr lang="en-US" altLang="zh-CN" sz="2800">
                <a:cs typeface="Arial" panose="020B0604020202020204" pitchFamily="34" charset="0"/>
              </a:rPr>
              <a:t>.</a:t>
            </a:r>
          </a:p>
          <a:p>
            <a:r>
              <a:rPr lang="en-US" altLang="zh-CN" sz="2800">
                <a:solidFill>
                  <a:srgbClr val="FF0000"/>
                </a:solidFill>
                <a:cs typeface="Arial" panose="020B0604020202020204" pitchFamily="34" charset="0"/>
              </a:rPr>
              <a:t>3</a:t>
            </a:r>
            <a:r>
              <a:rPr lang="en-US" altLang="zh-CN" sz="2800">
                <a:cs typeface="Arial" panose="020B0604020202020204" pitchFamily="34" charset="0"/>
              </a:rPr>
              <a:t>.</a:t>
            </a:r>
          </a:p>
        </p:txBody>
      </p:sp>
      <p:sp>
        <p:nvSpPr>
          <p:cNvPr id="201731" name="WordArt 3">
            <a:extLst>
              <a:ext uri="{FF2B5EF4-FFF2-40B4-BE49-F238E27FC236}">
                <a16:creationId xmlns:a16="http://schemas.microsoft.com/office/drawing/2014/main" id="{7AA490E4-5629-4BF3-B9A5-0835CF5188A8}"/>
              </a:ext>
            </a:extLst>
          </p:cNvPr>
          <p:cNvSpPr>
            <a:spLocks noChangeArrowheads="1" noChangeShapeType="1" noTextEdit="1"/>
          </p:cNvSpPr>
          <p:nvPr/>
        </p:nvSpPr>
        <p:spPr bwMode="auto">
          <a:xfrm>
            <a:off x="2627313" y="333375"/>
            <a:ext cx="2881312" cy="1008063"/>
          </a:xfrm>
          <a:prstGeom prst="rect">
            <a:avLst/>
          </a:prstGeom>
        </p:spPr>
        <p:txBody>
          <a:bodyPr wrap="none" fromWordArt="1">
            <a:prstTxWarp prst="textPlain">
              <a:avLst>
                <a:gd name="adj" fmla="val 50000"/>
              </a:avLst>
            </a:prstTxWarp>
          </a:bodyPr>
          <a:lstStyle/>
          <a:p>
            <a:pPr algn="ctr"/>
            <a:r>
              <a:rPr lang="zh-CN" altLang="en-US" sz="3600" kern="10">
                <a:ln w="19050">
                  <a:solidFill>
                    <a:srgbClr val="99CCFF"/>
                  </a:solidFill>
                  <a:round/>
                  <a:headEnd/>
                  <a:tailEnd/>
                </a:ln>
                <a:solidFill>
                  <a:srgbClr val="0066CC"/>
                </a:solidFill>
                <a:effectLst>
                  <a:outerShdw dist="35921" dir="2700000" algn="ctr" rotWithShape="0">
                    <a:srgbClr val="990000"/>
                  </a:outerShdw>
                </a:effectLst>
                <a:latin typeface="华文新魏" panose="02010800040101010101" pitchFamily="2" charset="-122"/>
                <a:ea typeface="华文新魏" panose="02010800040101010101" pitchFamily="2" charset="-122"/>
              </a:rPr>
              <a:t>本讲作业</a:t>
            </a:r>
          </a:p>
        </p:txBody>
      </p:sp>
      <p:sp>
        <p:nvSpPr>
          <p:cNvPr id="201732" name="Text Box 4">
            <a:extLst>
              <a:ext uri="{FF2B5EF4-FFF2-40B4-BE49-F238E27FC236}">
                <a16:creationId xmlns:a16="http://schemas.microsoft.com/office/drawing/2014/main" id="{DE224D91-4837-4684-BB06-E26736F14182}"/>
              </a:ext>
            </a:extLst>
          </p:cNvPr>
          <p:cNvSpPr txBox="1">
            <a:spLocks noChangeArrowheads="1"/>
          </p:cNvSpPr>
          <p:nvPr/>
        </p:nvSpPr>
        <p:spPr bwMode="auto">
          <a:xfrm>
            <a:off x="900113" y="1557338"/>
            <a:ext cx="4318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2800" b="1">
                <a:solidFill>
                  <a:srgbClr val="FF0000"/>
                </a:solidFill>
                <a:latin typeface="Times New Roman" panose="02020603050405020304" pitchFamily="18" charset="0"/>
                <a:ea typeface="黑体" panose="02010609060101010101" pitchFamily="49" charset="-122"/>
              </a:rPr>
              <a:t>1</a:t>
            </a:r>
            <a:r>
              <a:rPr kumimoji="1" lang="en-US" altLang="zh-CN" sz="2800" b="1">
                <a:latin typeface="Times New Roman" panose="02020603050405020304" pitchFamily="18" charset="0"/>
                <a:ea typeface="黑体" panose="02010609060101010101" pitchFamily="49" charset="-122"/>
              </a:rPr>
              <a:t>     </a:t>
            </a:r>
          </a:p>
        </p:txBody>
      </p:sp>
      <p:sp>
        <p:nvSpPr>
          <p:cNvPr id="201735" name="Line 7">
            <a:extLst>
              <a:ext uri="{FF2B5EF4-FFF2-40B4-BE49-F238E27FC236}">
                <a16:creationId xmlns:a16="http://schemas.microsoft.com/office/drawing/2014/main" id="{4BAE53AB-79AB-4F8A-ABDF-FAE96210F9DA}"/>
              </a:ext>
            </a:extLst>
          </p:cNvPr>
          <p:cNvSpPr>
            <a:spLocks noChangeShapeType="1"/>
          </p:cNvSpPr>
          <p:nvPr/>
        </p:nvSpPr>
        <p:spPr bwMode="auto">
          <a:xfrm>
            <a:off x="2916238" y="1587500"/>
            <a:ext cx="0" cy="39211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736" name="Line 8">
            <a:extLst>
              <a:ext uri="{FF2B5EF4-FFF2-40B4-BE49-F238E27FC236}">
                <a16:creationId xmlns:a16="http://schemas.microsoft.com/office/drawing/2014/main" id="{450D2AAF-0595-48E5-97C4-7C8235888EB4}"/>
              </a:ext>
            </a:extLst>
          </p:cNvPr>
          <p:cNvSpPr>
            <a:spLocks noChangeShapeType="1"/>
          </p:cNvSpPr>
          <p:nvPr/>
        </p:nvSpPr>
        <p:spPr bwMode="auto">
          <a:xfrm>
            <a:off x="3125788" y="1587500"/>
            <a:ext cx="0" cy="39211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739" name="Rectangle 11">
            <a:extLst>
              <a:ext uri="{FF2B5EF4-FFF2-40B4-BE49-F238E27FC236}">
                <a16:creationId xmlns:a16="http://schemas.microsoft.com/office/drawing/2014/main" id="{EDB5ED13-B46B-4EB8-B531-DB21B24F1D0C}"/>
              </a:ext>
            </a:extLst>
          </p:cNvPr>
          <p:cNvSpPr>
            <a:spLocks noChangeArrowheads="1"/>
          </p:cNvSpPr>
          <p:nvPr/>
        </p:nvSpPr>
        <p:spPr bwMode="auto">
          <a:xfrm>
            <a:off x="7073900" y="1560513"/>
            <a:ext cx="4445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01742" name="Rectangle 14">
            <a:extLst>
              <a:ext uri="{FF2B5EF4-FFF2-40B4-BE49-F238E27FC236}">
                <a16:creationId xmlns:a16="http://schemas.microsoft.com/office/drawing/2014/main" id="{8413247F-1F0A-40C9-8828-FB0DB7054EB3}"/>
              </a:ext>
            </a:extLst>
          </p:cNvPr>
          <p:cNvSpPr>
            <a:spLocks noChangeArrowheads="1"/>
          </p:cNvSpPr>
          <p:nvPr/>
        </p:nvSpPr>
        <p:spPr bwMode="auto">
          <a:xfrm>
            <a:off x="5283200" y="1560513"/>
            <a:ext cx="2667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01744" name="Rectangle 16">
            <a:extLst>
              <a:ext uri="{FF2B5EF4-FFF2-40B4-BE49-F238E27FC236}">
                <a16:creationId xmlns:a16="http://schemas.microsoft.com/office/drawing/2014/main" id="{C61EA212-911D-45C2-95AF-830C57CB4A91}"/>
              </a:ext>
            </a:extLst>
          </p:cNvPr>
          <p:cNvSpPr>
            <a:spLocks noChangeArrowheads="1"/>
          </p:cNvSpPr>
          <p:nvPr/>
        </p:nvSpPr>
        <p:spPr bwMode="auto">
          <a:xfrm>
            <a:off x="4738688" y="1560513"/>
            <a:ext cx="889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01745" name="Rectangle 17">
            <a:extLst>
              <a:ext uri="{FF2B5EF4-FFF2-40B4-BE49-F238E27FC236}">
                <a16:creationId xmlns:a16="http://schemas.microsoft.com/office/drawing/2014/main" id="{59D99F70-4A38-4247-A46B-4952BA8F1F92}"/>
              </a:ext>
            </a:extLst>
          </p:cNvPr>
          <p:cNvSpPr>
            <a:spLocks noChangeArrowheads="1"/>
          </p:cNvSpPr>
          <p:nvPr/>
        </p:nvSpPr>
        <p:spPr bwMode="auto">
          <a:xfrm>
            <a:off x="4411663" y="1560513"/>
            <a:ext cx="889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01746" name="Rectangle 18">
            <a:extLst>
              <a:ext uri="{FF2B5EF4-FFF2-40B4-BE49-F238E27FC236}">
                <a16:creationId xmlns:a16="http://schemas.microsoft.com/office/drawing/2014/main" id="{242E0F8E-644A-481D-BBE3-A48C99501669}"/>
              </a:ext>
            </a:extLst>
          </p:cNvPr>
          <p:cNvSpPr>
            <a:spLocks noChangeArrowheads="1"/>
          </p:cNvSpPr>
          <p:nvPr/>
        </p:nvSpPr>
        <p:spPr bwMode="auto">
          <a:xfrm>
            <a:off x="3571875" y="1560513"/>
            <a:ext cx="1778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01747" name="Rectangle 19">
            <a:extLst>
              <a:ext uri="{FF2B5EF4-FFF2-40B4-BE49-F238E27FC236}">
                <a16:creationId xmlns:a16="http://schemas.microsoft.com/office/drawing/2014/main" id="{7CE6379E-A983-44F5-A54A-BA72A626A7C2}"/>
              </a:ext>
            </a:extLst>
          </p:cNvPr>
          <p:cNvSpPr>
            <a:spLocks noChangeArrowheads="1"/>
          </p:cNvSpPr>
          <p:nvPr/>
        </p:nvSpPr>
        <p:spPr bwMode="auto">
          <a:xfrm>
            <a:off x="3500438" y="1560513"/>
            <a:ext cx="889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01748" name="Rectangle 20">
            <a:extLst>
              <a:ext uri="{FF2B5EF4-FFF2-40B4-BE49-F238E27FC236}">
                <a16:creationId xmlns:a16="http://schemas.microsoft.com/office/drawing/2014/main" id="{6F1B4D80-BDCA-4EC2-BAAF-B5C8577415C9}"/>
              </a:ext>
            </a:extLst>
          </p:cNvPr>
          <p:cNvSpPr>
            <a:spLocks noChangeArrowheads="1"/>
          </p:cNvSpPr>
          <p:nvPr/>
        </p:nvSpPr>
        <p:spPr bwMode="auto">
          <a:xfrm>
            <a:off x="3144838" y="1560513"/>
            <a:ext cx="19843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d</a:t>
            </a:r>
            <a:endParaRPr lang="en-US" altLang="zh-CN"/>
          </a:p>
        </p:txBody>
      </p:sp>
      <p:sp>
        <p:nvSpPr>
          <p:cNvPr id="201749" name="Rectangle 21">
            <a:extLst>
              <a:ext uri="{FF2B5EF4-FFF2-40B4-BE49-F238E27FC236}">
                <a16:creationId xmlns:a16="http://schemas.microsoft.com/office/drawing/2014/main" id="{E5A99305-6877-4B42-9D1A-C9EA574268C5}"/>
              </a:ext>
            </a:extLst>
          </p:cNvPr>
          <p:cNvSpPr>
            <a:spLocks noChangeArrowheads="1"/>
          </p:cNvSpPr>
          <p:nvPr/>
        </p:nvSpPr>
        <p:spPr bwMode="auto">
          <a:xfrm>
            <a:off x="2497138" y="1560513"/>
            <a:ext cx="889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01751" name="Rectangle 23">
            <a:extLst>
              <a:ext uri="{FF2B5EF4-FFF2-40B4-BE49-F238E27FC236}">
                <a16:creationId xmlns:a16="http://schemas.microsoft.com/office/drawing/2014/main" id="{06ECA77D-DC17-4E9B-AEDD-779CB01DD4F5}"/>
              </a:ext>
            </a:extLst>
          </p:cNvPr>
          <p:cNvSpPr>
            <a:spLocks noChangeArrowheads="1"/>
          </p:cNvSpPr>
          <p:nvPr/>
        </p:nvSpPr>
        <p:spPr bwMode="auto">
          <a:xfrm>
            <a:off x="2586038" y="1463675"/>
            <a:ext cx="14605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4200" b="1">
                <a:solidFill>
                  <a:srgbClr val="000000"/>
                </a:solidFill>
                <a:latin typeface="Symbol" panose="05050102010706020507" pitchFamily="18" charset="2"/>
              </a:rPr>
              <a:t>ò</a:t>
            </a:r>
            <a:endParaRPr lang="en-US" altLang="zh-CN"/>
          </a:p>
        </p:txBody>
      </p:sp>
      <p:sp>
        <p:nvSpPr>
          <p:cNvPr id="201754" name="Rectangle 26">
            <a:extLst>
              <a:ext uri="{FF2B5EF4-FFF2-40B4-BE49-F238E27FC236}">
                <a16:creationId xmlns:a16="http://schemas.microsoft.com/office/drawing/2014/main" id="{16C65A80-D231-46E9-A30E-5BF8A2C02C39}"/>
              </a:ext>
            </a:extLst>
          </p:cNvPr>
          <p:cNvSpPr>
            <a:spLocks noChangeArrowheads="1"/>
          </p:cNvSpPr>
          <p:nvPr/>
        </p:nvSpPr>
        <p:spPr bwMode="auto">
          <a:xfrm>
            <a:off x="3344863" y="1560513"/>
            <a:ext cx="13811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01755" name="Rectangle 27">
            <a:extLst>
              <a:ext uri="{FF2B5EF4-FFF2-40B4-BE49-F238E27FC236}">
                <a16:creationId xmlns:a16="http://schemas.microsoft.com/office/drawing/2014/main" id="{CAD3A4D4-7FBE-41C7-A36C-69CF55895EDA}"/>
              </a:ext>
            </a:extLst>
          </p:cNvPr>
          <p:cNvSpPr>
            <a:spLocks noChangeArrowheads="1"/>
          </p:cNvSpPr>
          <p:nvPr/>
        </p:nvSpPr>
        <p:spPr bwMode="auto">
          <a:xfrm>
            <a:off x="2955925" y="1560513"/>
            <a:ext cx="13811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01756" name="Rectangle 28">
            <a:extLst>
              <a:ext uri="{FF2B5EF4-FFF2-40B4-BE49-F238E27FC236}">
                <a16:creationId xmlns:a16="http://schemas.microsoft.com/office/drawing/2014/main" id="{B74BF120-3C0E-4B85-A7DA-7D7410BACFFD}"/>
              </a:ext>
            </a:extLst>
          </p:cNvPr>
          <p:cNvSpPr>
            <a:spLocks noChangeArrowheads="1"/>
          </p:cNvSpPr>
          <p:nvPr/>
        </p:nvSpPr>
        <p:spPr bwMode="auto">
          <a:xfrm>
            <a:off x="2700338" y="1879600"/>
            <a:ext cx="17938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-1</a:t>
            </a:r>
            <a:endParaRPr lang="en-US" altLang="zh-CN"/>
          </a:p>
        </p:txBody>
      </p:sp>
      <p:sp>
        <p:nvSpPr>
          <p:cNvPr id="201757" name="Rectangle 29">
            <a:extLst>
              <a:ext uri="{FF2B5EF4-FFF2-40B4-BE49-F238E27FC236}">
                <a16:creationId xmlns:a16="http://schemas.microsoft.com/office/drawing/2014/main" id="{B219A15C-A6C6-4E93-A6B3-1687F54FB2D1}"/>
              </a:ext>
            </a:extLst>
          </p:cNvPr>
          <p:cNvSpPr>
            <a:spLocks noChangeArrowheads="1"/>
          </p:cNvSpPr>
          <p:nvPr/>
        </p:nvSpPr>
        <p:spPr bwMode="auto">
          <a:xfrm>
            <a:off x="5505450" y="1571625"/>
            <a:ext cx="2235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800" b="1">
                <a:solidFill>
                  <a:srgbClr val="000000"/>
                </a:solidFill>
                <a:latin typeface="Times New Roman" panose="02020603050405020304" pitchFamily="18" charset="0"/>
              </a:rPr>
              <a:t>(1)</a:t>
            </a:r>
            <a:r>
              <a:rPr lang="zh-CN" altLang="en-US" sz="2800" b="1">
                <a:solidFill>
                  <a:srgbClr val="000000"/>
                </a:solidFill>
                <a:latin typeface="仿宋_GB2312" pitchFamily="49" charset="-122"/>
              </a:rPr>
              <a:t>直线段；</a:t>
            </a:r>
            <a:endParaRPr lang="zh-CN" altLang="en-US">
              <a:latin typeface="仿宋_GB2312" pitchFamily="49" charset="-122"/>
            </a:endParaRPr>
          </a:p>
        </p:txBody>
      </p:sp>
      <p:sp>
        <p:nvSpPr>
          <p:cNvPr id="201759" name="Rectangle 31">
            <a:extLst>
              <a:ext uri="{FF2B5EF4-FFF2-40B4-BE49-F238E27FC236}">
                <a16:creationId xmlns:a16="http://schemas.microsoft.com/office/drawing/2014/main" id="{6CB46E19-6C59-4922-84CE-EA21BC5AE4D2}"/>
              </a:ext>
            </a:extLst>
          </p:cNvPr>
          <p:cNvSpPr>
            <a:spLocks noChangeArrowheads="1"/>
          </p:cNvSpPr>
          <p:nvPr/>
        </p:nvSpPr>
        <p:spPr bwMode="auto">
          <a:xfrm>
            <a:off x="3635375" y="1628775"/>
            <a:ext cx="17859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积分路经是</a:t>
            </a:r>
            <a:endParaRPr lang="zh-CN" altLang="en-US">
              <a:latin typeface="仿宋_GB2312" pitchFamily="49" charset="-122"/>
            </a:endParaRPr>
          </a:p>
        </p:txBody>
      </p:sp>
      <p:sp>
        <p:nvSpPr>
          <p:cNvPr id="201760" name="Rectangle 32">
            <a:extLst>
              <a:ext uri="{FF2B5EF4-FFF2-40B4-BE49-F238E27FC236}">
                <a16:creationId xmlns:a16="http://schemas.microsoft.com/office/drawing/2014/main" id="{ADD57EFF-DBB2-4648-9A2B-EE02C8AE275B}"/>
              </a:ext>
            </a:extLst>
          </p:cNvPr>
          <p:cNvSpPr>
            <a:spLocks noChangeArrowheads="1"/>
          </p:cNvSpPr>
          <p:nvPr/>
        </p:nvSpPr>
        <p:spPr bwMode="auto">
          <a:xfrm>
            <a:off x="1792288" y="1571625"/>
            <a:ext cx="7143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计算</a:t>
            </a:r>
            <a:endParaRPr lang="zh-CN" altLang="en-US">
              <a:latin typeface="仿宋_GB2312" pitchFamily="49" charset="-122"/>
            </a:endParaRPr>
          </a:p>
        </p:txBody>
      </p:sp>
      <p:sp>
        <p:nvSpPr>
          <p:cNvPr id="201761" name="Rectangle 33">
            <a:extLst>
              <a:ext uri="{FF2B5EF4-FFF2-40B4-BE49-F238E27FC236}">
                <a16:creationId xmlns:a16="http://schemas.microsoft.com/office/drawing/2014/main" id="{FEE37010-50B4-4F81-8949-71CEA8F0985D}"/>
              </a:ext>
            </a:extLst>
          </p:cNvPr>
          <p:cNvSpPr>
            <a:spLocks noChangeArrowheads="1"/>
          </p:cNvSpPr>
          <p:nvPr/>
        </p:nvSpPr>
        <p:spPr bwMode="auto">
          <a:xfrm>
            <a:off x="5508625" y="1993900"/>
            <a:ext cx="302418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800" b="1">
                <a:solidFill>
                  <a:srgbClr val="000000"/>
                </a:solidFill>
                <a:latin typeface="Times New Roman" panose="02020603050405020304" pitchFamily="18" charset="0"/>
              </a:rPr>
              <a:t>(2)</a:t>
            </a:r>
            <a:r>
              <a:rPr lang="zh-CN" altLang="en-US" sz="2800" b="1">
                <a:solidFill>
                  <a:srgbClr val="000000"/>
                </a:solidFill>
                <a:latin typeface="Times New Roman" panose="02020603050405020304" pitchFamily="18" charset="0"/>
              </a:rPr>
              <a:t>单位圆的上半</a:t>
            </a:r>
            <a:r>
              <a:rPr lang="zh-CN" altLang="en-US" sz="2800" b="1">
                <a:solidFill>
                  <a:srgbClr val="000000"/>
                </a:solidFill>
                <a:latin typeface="仿宋_GB2312" pitchFamily="49" charset="-122"/>
              </a:rPr>
              <a:t>；</a:t>
            </a:r>
            <a:endParaRPr lang="zh-CN" altLang="en-US">
              <a:latin typeface="仿宋_GB2312" pitchFamily="49" charset="-122"/>
            </a:endParaRPr>
          </a:p>
        </p:txBody>
      </p:sp>
      <p:sp>
        <p:nvSpPr>
          <p:cNvPr id="201762" name="Rectangle 34">
            <a:extLst>
              <a:ext uri="{FF2B5EF4-FFF2-40B4-BE49-F238E27FC236}">
                <a16:creationId xmlns:a16="http://schemas.microsoft.com/office/drawing/2014/main" id="{72DEFB16-9300-42D3-847F-09851E642D2D}"/>
              </a:ext>
            </a:extLst>
          </p:cNvPr>
          <p:cNvSpPr>
            <a:spLocks noChangeArrowheads="1"/>
          </p:cNvSpPr>
          <p:nvPr/>
        </p:nvSpPr>
        <p:spPr bwMode="auto">
          <a:xfrm>
            <a:off x="5508625" y="2425700"/>
            <a:ext cx="302418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800" b="1">
                <a:solidFill>
                  <a:srgbClr val="000000"/>
                </a:solidFill>
                <a:latin typeface="Times New Roman" panose="02020603050405020304" pitchFamily="18" charset="0"/>
              </a:rPr>
              <a:t>(3)</a:t>
            </a:r>
            <a:r>
              <a:rPr lang="zh-CN" altLang="en-US" sz="2800" b="1">
                <a:solidFill>
                  <a:srgbClr val="000000"/>
                </a:solidFill>
                <a:latin typeface="Times New Roman" panose="02020603050405020304" pitchFamily="18" charset="0"/>
              </a:rPr>
              <a:t>单位圆的下半</a:t>
            </a:r>
            <a:r>
              <a:rPr lang="zh-CN" altLang="en-US" sz="2800" b="1">
                <a:solidFill>
                  <a:srgbClr val="000000"/>
                </a:solidFill>
                <a:latin typeface="仿宋_GB2312" pitchFamily="49" charset="-122"/>
              </a:rPr>
              <a:t>；</a:t>
            </a:r>
            <a:endParaRPr lang="zh-CN" altLang="en-US">
              <a:latin typeface="仿宋_GB2312" pitchFamily="49" charset="-122"/>
            </a:endParaRPr>
          </a:p>
        </p:txBody>
      </p:sp>
      <p:sp>
        <p:nvSpPr>
          <p:cNvPr id="201763" name="Rectangle 35">
            <a:extLst>
              <a:ext uri="{FF2B5EF4-FFF2-40B4-BE49-F238E27FC236}">
                <a16:creationId xmlns:a16="http://schemas.microsoft.com/office/drawing/2014/main" id="{3F36D2F6-55FF-40F9-AFCA-1BDEC351658C}"/>
              </a:ext>
            </a:extLst>
          </p:cNvPr>
          <p:cNvSpPr>
            <a:spLocks noChangeArrowheads="1"/>
          </p:cNvSpPr>
          <p:nvPr/>
        </p:nvSpPr>
        <p:spPr bwMode="auto">
          <a:xfrm>
            <a:off x="2700338" y="1412875"/>
            <a:ext cx="1079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1</a:t>
            </a:r>
            <a:endParaRPr lang="en-US" altLang="zh-CN"/>
          </a:p>
        </p:txBody>
      </p:sp>
      <p:sp>
        <p:nvSpPr>
          <p:cNvPr id="201767" name="Line 39">
            <a:extLst>
              <a:ext uri="{FF2B5EF4-FFF2-40B4-BE49-F238E27FC236}">
                <a16:creationId xmlns:a16="http://schemas.microsoft.com/office/drawing/2014/main" id="{C0F41265-E6CB-4E6C-8A9B-DE0C810AB631}"/>
              </a:ext>
            </a:extLst>
          </p:cNvPr>
          <p:cNvSpPr>
            <a:spLocks noChangeShapeType="1"/>
          </p:cNvSpPr>
          <p:nvPr/>
        </p:nvSpPr>
        <p:spPr bwMode="auto">
          <a:xfrm>
            <a:off x="2282825" y="4813300"/>
            <a:ext cx="1214438"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768" name="Oval 40">
            <a:extLst>
              <a:ext uri="{FF2B5EF4-FFF2-40B4-BE49-F238E27FC236}">
                <a16:creationId xmlns:a16="http://schemas.microsoft.com/office/drawing/2014/main" id="{0F12485D-80B9-40E9-B4B7-B7E7B0082056}"/>
              </a:ext>
            </a:extLst>
          </p:cNvPr>
          <p:cNvSpPr>
            <a:spLocks noChangeArrowheads="1"/>
          </p:cNvSpPr>
          <p:nvPr/>
        </p:nvSpPr>
        <p:spPr bwMode="auto">
          <a:xfrm>
            <a:off x="1835150" y="4733925"/>
            <a:ext cx="141288" cy="158750"/>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1770" name="Rectangle 42">
            <a:extLst>
              <a:ext uri="{FF2B5EF4-FFF2-40B4-BE49-F238E27FC236}">
                <a16:creationId xmlns:a16="http://schemas.microsoft.com/office/drawing/2014/main" id="{E540258D-5226-4803-A94C-8705FADE7DCB}"/>
              </a:ext>
            </a:extLst>
          </p:cNvPr>
          <p:cNvSpPr>
            <a:spLocks noChangeArrowheads="1"/>
          </p:cNvSpPr>
          <p:nvPr/>
        </p:nvSpPr>
        <p:spPr bwMode="auto">
          <a:xfrm>
            <a:off x="2438400" y="4657725"/>
            <a:ext cx="88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01772" name="Rectangle 44">
            <a:extLst>
              <a:ext uri="{FF2B5EF4-FFF2-40B4-BE49-F238E27FC236}">
                <a16:creationId xmlns:a16="http://schemas.microsoft.com/office/drawing/2014/main" id="{0A3E807F-B1DB-4093-9006-23922734EA26}"/>
              </a:ext>
            </a:extLst>
          </p:cNvPr>
          <p:cNvSpPr>
            <a:spLocks noChangeArrowheads="1"/>
          </p:cNvSpPr>
          <p:nvPr/>
        </p:nvSpPr>
        <p:spPr bwMode="auto">
          <a:xfrm>
            <a:off x="8221663" y="3959225"/>
            <a:ext cx="355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01773" name="Rectangle 45">
            <a:extLst>
              <a:ext uri="{FF2B5EF4-FFF2-40B4-BE49-F238E27FC236}">
                <a16:creationId xmlns:a16="http://schemas.microsoft.com/office/drawing/2014/main" id="{3C113BA6-451C-4209-97F3-6998D2EBD016}"/>
              </a:ext>
            </a:extLst>
          </p:cNvPr>
          <p:cNvSpPr>
            <a:spLocks noChangeArrowheads="1"/>
          </p:cNvSpPr>
          <p:nvPr/>
        </p:nvSpPr>
        <p:spPr bwMode="auto">
          <a:xfrm>
            <a:off x="8132763" y="3959225"/>
            <a:ext cx="88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01775" name="Rectangle 47">
            <a:extLst>
              <a:ext uri="{FF2B5EF4-FFF2-40B4-BE49-F238E27FC236}">
                <a16:creationId xmlns:a16="http://schemas.microsoft.com/office/drawing/2014/main" id="{3C8F38FD-8ADE-41AF-BBE5-55E688DC7260}"/>
              </a:ext>
            </a:extLst>
          </p:cNvPr>
          <p:cNvSpPr>
            <a:spLocks noChangeArrowheads="1"/>
          </p:cNvSpPr>
          <p:nvPr/>
        </p:nvSpPr>
        <p:spPr bwMode="auto">
          <a:xfrm>
            <a:off x="5964238" y="3959225"/>
            <a:ext cx="88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01776" name="Rectangle 48">
            <a:extLst>
              <a:ext uri="{FF2B5EF4-FFF2-40B4-BE49-F238E27FC236}">
                <a16:creationId xmlns:a16="http://schemas.microsoft.com/office/drawing/2014/main" id="{CA616BB4-5BD4-47DC-A28E-EC4C40FAEFD2}"/>
              </a:ext>
            </a:extLst>
          </p:cNvPr>
          <p:cNvSpPr>
            <a:spLocks noChangeArrowheads="1"/>
          </p:cNvSpPr>
          <p:nvPr/>
        </p:nvSpPr>
        <p:spPr bwMode="auto">
          <a:xfrm>
            <a:off x="5197475" y="3959225"/>
            <a:ext cx="88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01777" name="Rectangle 49">
            <a:extLst>
              <a:ext uri="{FF2B5EF4-FFF2-40B4-BE49-F238E27FC236}">
                <a16:creationId xmlns:a16="http://schemas.microsoft.com/office/drawing/2014/main" id="{C8524168-679F-44E1-83E5-F1AAB7D10DDF}"/>
              </a:ext>
            </a:extLst>
          </p:cNvPr>
          <p:cNvSpPr>
            <a:spLocks noChangeArrowheads="1"/>
          </p:cNvSpPr>
          <p:nvPr/>
        </p:nvSpPr>
        <p:spPr bwMode="auto">
          <a:xfrm>
            <a:off x="4043363" y="4589463"/>
            <a:ext cx="889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01778" name="Rectangle 50">
            <a:extLst>
              <a:ext uri="{FF2B5EF4-FFF2-40B4-BE49-F238E27FC236}">
                <a16:creationId xmlns:a16="http://schemas.microsoft.com/office/drawing/2014/main" id="{60B804C0-B0E8-423E-A550-58E090943F51}"/>
              </a:ext>
            </a:extLst>
          </p:cNvPr>
          <p:cNvSpPr>
            <a:spLocks noChangeArrowheads="1"/>
          </p:cNvSpPr>
          <p:nvPr/>
        </p:nvSpPr>
        <p:spPr bwMode="auto">
          <a:xfrm>
            <a:off x="3924300" y="4589463"/>
            <a:ext cx="889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01779" name="Rectangle 51">
            <a:extLst>
              <a:ext uri="{FF2B5EF4-FFF2-40B4-BE49-F238E27FC236}">
                <a16:creationId xmlns:a16="http://schemas.microsoft.com/office/drawing/2014/main" id="{748DAA3F-95E4-42A4-AEDA-AB7F4808BCDE}"/>
              </a:ext>
            </a:extLst>
          </p:cNvPr>
          <p:cNvSpPr>
            <a:spLocks noChangeArrowheads="1"/>
          </p:cNvSpPr>
          <p:nvPr/>
        </p:nvSpPr>
        <p:spPr bwMode="auto">
          <a:xfrm>
            <a:off x="3538538" y="4589463"/>
            <a:ext cx="19843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d</a:t>
            </a:r>
            <a:endParaRPr lang="en-US" altLang="zh-CN"/>
          </a:p>
        </p:txBody>
      </p:sp>
      <p:sp>
        <p:nvSpPr>
          <p:cNvPr id="201782" name="Rectangle 54">
            <a:extLst>
              <a:ext uri="{FF2B5EF4-FFF2-40B4-BE49-F238E27FC236}">
                <a16:creationId xmlns:a16="http://schemas.microsoft.com/office/drawing/2014/main" id="{9C03E1FD-DB6B-4985-A40B-1827857084C7}"/>
              </a:ext>
            </a:extLst>
          </p:cNvPr>
          <p:cNvSpPr>
            <a:spLocks noChangeArrowheads="1"/>
          </p:cNvSpPr>
          <p:nvPr/>
        </p:nvSpPr>
        <p:spPr bwMode="auto">
          <a:xfrm>
            <a:off x="2801938" y="4365625"/>
            <a:ext cx="2508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e</a:t>
            </a:r>
            <a:r>
              <a:rPr lang="en-US" altLang="zh-CN" sz="2800" b="1" i="1" baseline="30000">
                <a:solidFill>
                  <a:srgbClr val="000000"/>
                </a:solidFill>
                <a:latin typeface="Times New Roman" panose="02020603050405020304" pitchFamily="18" charset="0"/>
              </a:rPr>
              <a:t>z</a:t>
            </a:r>
            <a:endParaRPr lang="en-US" altLang="zh-CN" i="1"/>
          </a:p>
        </p:txBody>
      </p:sp>
      <p:sp>
        <p:nvSpPr>
          <p:cNvPr id="201785" name="Rectangle 57">
            <a:extLst>
              <a:ext uri="{FF2B5EF4-FFF2-40B4-BE49-F238E27FC236}">
                <a16:creationId xmlns:a16="http://schemas.microsoft.com/office/drawing/2014/main" id="{D19051B1-7C7D-407E-A5B2-E19ED7477A18}"/>
              </a:ext>
            </a:extLst>
          </p:cNvPr>
          <p:cNvSpPr>
            <a:spLocks noChangeArrowheads="1"/>
          </p:cNvSpPr>
          <p:nvPr/>
        </p:nvSpPr>
        <p:spPr bwMode="auto">
          <a:xfrm>
            <a:off x="1890713" y="4589463"/>
            <a:ext cx="1778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01792" name="Rectangle 64">
            <a:extLst>
              <a:ext uri="{FF2B5EF4-FFF2-40B4-BE49-F238E27FC236}">
                <a16:creationId xmlns:a16="http://schemas.microsoft.com/office/drawing/2014/main" id="{E270B254-C7ED-4ECA-9E66-DF2018A25E25}"/>
              </a:ext>
            </a:extLst>
          </p:cNvPr>
          <p:cNvSpPr>
            <a:spLocks noChangeArrowheads="1"/>
          </p:cNvSpPr>
          <p:nvPr/>
        </p:nvSpPr>
        <p:spPr bwMode="auto">
          <a:xfrm>
            <a:off x="1619250" y="3970338"/>
            <a:ext cx="439261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2800" b="1">
                <a:solidFill>
                  <a:srgbClr val="000000"/>
                </a:solidFill>
                <a:latin typeface="宋体" panose="02010600030101010101" pitchFamily="2" charset="-122"/>
                <a:ea typeface="宋体" panose="02010600030101010101" pitchFamily="2" charset="-122"/>
              </a:rPr>
              <a:t>求下列复变函数的围道积分</a:t>
            </a:r>
            <a:endParaRPr lang="zh-CN" altLang="en-US"/>
          </a:p>
        </p:txBody>
      </p:sp>
      <p:sp>
        <p:nvSpPr>
          <p:cNvPr id="201795" name="Rectangle 67">
            <a:extLst>
              <a:ext uri="{FF2B5EF4-FFF2-40B4-BE49-F238E27FC236}">
                <a16:creationId xmlns:a16="http://schemas.microsoft.com/office/drawing/2014/main" id="{78D0DA94-3DD8-45F8-9EB8-27A717A23524}"/>
              </a:ext>
            </a:extLst>
          </p:cNvPr>
          <p:cNvSpPr>
            <a:spLocks noChangeArrowheads="1"/>
          </p:cNvSpPr>
          <p:nvPr/>
        </p:nvSpPr>
        <p:spPr bwMode="auto">
          <a:xfrm>
            <a:off x="3738563" y="4589463"/>
            <a:ext cx="13811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01797" name="Rectangle 69">
            <a:extLst>
              <a:ext uri="{FF2B5EF4-FFF2-40B4-BE49-F238E27FC236}">
                <a16:creationId xmlns:a16="http://schemas.microsoft.com/office/drawing/2014/main" id="{F3088315-F86E-4C0B-A66C-B79FAE3ACAF0}"/>
              </a:ext>
            </a:extLst>
          </p:cNvPr>
          <p:cNvSpPr>
            <a:spLocks noChangeArrowheads="1"/>
          </p:cNvSpPr>
          <p:nvPr/>
        </p:nvSpPr>
        <p:spPr bwMode="auto">
          <a:xfrm>
            <a:off x="2411413" y="4792663"/>
            <a:ext cx="14398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b="1" i="1">
                <a:solidFill>
                  <a:srgbClr val="000000"/>
                </a:solidFill>
                <a:latin typeface="Times New Roman" panose="02020603050405020304" pitchFamily="18" charset="0"/>
              </a:rPr>
              <a:t>z</a:t>
            </a:r>
            <a:r>
              <a:rPr lang="en-US" altLang="zh-CN" b="1" i="1" baseline="30000">
                <a:solidFill>
                  <a:srgbClr val="000000"/>
                </a:solidFill>
                <a:latin typeface="Times New Roman" panose="02020603050405020304" pitchFamily="18" charset="0"/>
              </a:rPr>
              <a:t>2</a:t>
            </a:r>
            <a:r>
              <a:rPr lang="en-US" altLang="zh-CN" b="1" i="1">
                <a:solidFill>
                  <a:srgbClr val="000000"/>
                </a:solidFill>
                <a:latin typeface="Times New Roman" panose="02020603050405020304" pitchFamily="18" charset="0"/>
              </a:rPr>
              <a:t>+</a:t>
            </a:r>
            <a:r>
              <a:rPr lang="en-US" altLang="zh-CN" b="1">
                <a:solidFill>
                  <a:srgbClr val="000000"/>
                </a:solidFill>
                <a:latin typeface="Times New Roman" panose="02020603050405020304" pitchFamily="18" charset="0"/>
              </a:rPr>
              <a:t>5</a:t>
            </a:r>
            <a:r>
              <a:rPr lang="en-US" altLang="zh-CN" b="1" i="1">
                <a:solidFill>
                  <a:srgbClr val="000000"/>
                </a:solidFill>
                <a:latin typeface="Times New Roman" panose="02020603050405020304" pitchFamily="18" charset="0"/>
              </a:rPr>
              <a:t>z+</a:t>
            </a:r>
            <a:r>
              <a:rPr lang="en-US" altLang="zh-CN" b="1">
                <a:solidFill>
                  <a:srgbClr val="000000"/>
                </a:solidFill>
                <a:latin typeface="Times New Roman" panose="02020603050405020304" pitchFamily="18" charset="0"/>
              </a:rPr>
              <a:t>6</a:t>
            </a:r>
            <a:endParaRPr lang="en-US" altLang="zh-CN"/>
          </a:p>
        </p:txBody>
      </p:sp>
      <p:sp>
        <p:nvSpPr>
          <p:cNvPr id="201800" name="Rectangle 72">
            <a:extLst>
              <a:ext uri="{FF2B5EF4-FFF2-40B4-BE49-F238E27FC236}">
                <a16:creationId xmlns:a16="http://schemas.microsoft.com/office/drawing/2014/main" id="{24322AD4-805E-4ECE-A65C-9692CC9E4760}"/>
              </a:ext>
            </a:extLst>
          </p:cNvPr>
          <p:cNvSpPr>
            <a:spLocks noChangeArrowheads="1"/>
          </p:cNvSpPr>
          <p:nvPr/>
        </p:nvSpPr>
        <p:spPr bwMode="auto">
          <a:xfrm>
            <a:off x="1835150" y="4492625"/>
            <a:ext cx="14605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4200" b="1">
                <a:solidFill>
                  <a:srgbClr val="000000"/>
                </a:solidFill>
                <a:latin typeface="Symbol" panose="05050102010706020507" pitchFamily="18" charset="2"/>
              </a:rPr>
              <a:t>ò</a:t>
            </a:r>
            <a:endParaRPr lang="en-US" altLang="zh-CN"/>
          </a:p>
        </p:txBody>
      </p:sp>
      <p:sp>
        <p:nvSpPr>
          <p:cNvPr id="201801" name="Rectangle 73">
            <a:extLst>
              <a:ext uri="{FF2B5EF4-FFF2-40B4-BE49-F238E27FC236}">
                <a16:creationId xmlns:a16="http://schemas.microsoft.com/office/drawing/2014/main" id="{3D9B1937-C98B-496F-BBD9-2FB51CD89B14}"/>
              </a:ext>
            </a:extLst>
          </p:cNvPr>
          <p:cNvSpPr>
            <a:spLocks noChangeArrowheads="1"/>
          </p:cNvSpPr>
          <p:nvPr/>
        </p:nvSpPr>
        <p:spPr bwMode="auto">
          <a:xfrm>
            <a:off x="1692275" y="4995863"/>
            <a:ext cx="374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1">
                <a:solidFill>
                  <a:srgbClr val="000000"/>
                </a:solidFill>
                <a:latin typeface="Symbol" panose="05050102010706020507" pitchFamily="18" charset="2"/>
              </a:rPr>
              <a:t>|</a:t>
            </a:r>
            <a:r>
              <a:rPr lang="en-US" altLang="zh-CN" sz="1600" b="1" i="1">
                <a:solidFill>
                  <a:srgbClr val="000000"/>
                </a:solidFill>
                <a:latin typeface="Times New Roman" panose="02020603050405020304" pitchFamily="18" charset="0"/>
              </a:rPr>
              <a:t>z</a:t>
            </a:r>
            <a:r>
              <a:rPr lang="en-US" altLang="zh-CN" sz="1600" b="1">
                <a:solidFill>
                  <a:srgbClr val="000000"/>
                </a:solidFill>
                <a:latin typeface="Symbol" panose="05050102010706020507" pitchFamily="18" charset="2"/>
              </a:rPr>
              <a:t>|=1</a:t>
            </a:r>
          </a:p>
        </p:txBody>
      </p:sp>
      <p:graphicFrame>
        <p:nvGraphicFramePr>
          <p:cNvPr id="201821" name="Object 93">
            <a:extLst>
              <a:ext uri="{FF2B5EF4-FFF2-40B4-BE49-F238E27FC236}">
                <a16:creationId xmlns:a16="http://schemas.microsoft.com/office/drawing/2014/main" id="{43A194F4-7634-467B-8988-D0F76BBD71B4}"/>
              </a:ext>
            </a:extLst>
          </p:cNvPr>
          <p:cNvGraphicFramePr>
            <a:graphicFrameLocks noChangeAspect="1"/>
          </p:cNvGraphicFramePr>
          <p:nvPr>
            <p:ph sz="half" idx="2"/>
          </p:nvPr>
        </p:nvGraphicFramePr>
        <p:xfrm>
          <a:off x="1489075" y="3068638"/>
          <a:ext cx="4725988" cy="915987"/>
        </p:xfrm>
        <a:graphic>
          <a:graphicData uri="http://schemas.openxmlformats.org/presentationml/2006/ole">
            <mc:AlternateContent xmlns:mc="http://schemas.openxmlformats.org/markup-compatibility/2006">
              <mc:Choice xmlns:v="urn:schemas-microsoft-com:vml" Requires="v">
                <p:oleObj spid="_x0000_s201824" name="Equation" r:id="rId3" imgW="3276360" imgH="634680" progId="Equation.DSMT4">
                  <p:embed/>
                </p:oleObj>
              </mc:Choice>
              <mc:Fallback>
                <p:oleObj name="Equation" r:id="rId3" imgW="3276360" imgH="634680" progId="Equation.DSMT4">
                  <p:embed/>
                  <p:pic>
                    <p:nvPicPr>
                      <p:cNvPr id="0" name="Object 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9075" y="3068638"/>
                        <a:ext cx="4725988" cy="915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4">
            <a:extLst>
              <a:ext uri="{FF2B5EF4-FFF2-40B4-BE49-F238E27FC236}">
                <a16:creationId xmlns:a16="http://schemas.microsoft.com/office/drawing/2014/main" id="{E6CD9940-B649-42AE-94C6-A5F05FA6D263}"/>
              </a:ext>
            </a:extLst>
          </p:cNvPr>
          <p:cNvSpPr>
            <a:spLocks noGrp="1"/>
          </p:cNvSpPr>
          <p:nvPr>
            <p:ph type="sldNum" sz="quarter" idx="12"/>
          </p:nvPr>
        </p:nvSpPr>
        <p:spPr/>
        <p:txBody>
          <a:bodyPr/>
          <a:lstStyle/>
          <a:p>
            <a:fld id="{7A48DE7D-85A5-45CA-8BED-00572E624070}" type="slidenum">
              <a:rPr lang="en-US" altLang="zh-CN"/>
              <a:pPr/>
              <a:t>3</a:t>
            </a:fld>
            <a:endParaRPr lang="en-US" altLang="zh-CN"/>
          </a:p>
        </p:txBody>
      </p:sp>
      <p:sp>
        <p:nvSpPr>
          <p:cNvPr id="87043" name="Text Box 3">
            <a:extLst>
              <a:ext uri="{FF2B5EF4-FFF2-40B4-BE49-F238E27FC236}">
                <a16:creationId xmlns:a16="http://schemas.microsoft.com/office/drawing/2014/main" id="{6A990253-CE88-4A10-BA7F-A31B5E88FF5C}"/>
              </a:ext>
            </a:extLst>
          </p:cNvPr>
          <p:cNvSpPr txBox="1">
            <a:spLocks noChangeArrowheads="1"/>
          </p:cNvSpPr>
          <p:nvPr/>
        </p:nvSpPr>
        <p:spPr bwMode="auto">
          <a:xfrm>
            <a:off x="684213" y="2349500"/>
            <a:ext cx="31242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b="1">
                <a:solidFill>
                  <a:srgbClr val="660066"/>
                </a:solidFill>
                <a:effectLst>
                  <a:outerShdw blurRad="38100" dist="38100" dir="2700000" algn="tl">
                    <a:srgbClr val="000000"/>
                  </a:outerShdw>
                </a:effectLst>
                <a:latin typeface="黑体" panose="02010609060101010101" pitchFamily="49" charset="-122"/>
                <a:ea typeface="黑体" panose="02010609060101010101" pitchFamily="49" charset="-122"/>
              </a:rPr>
              <a:t>（一）有向曲线</a:t>
            </a:r>
            <a:r>
              <a:rPr kumimoji="1" lang="en-US" altLang="zh-CN" sz="2800" b="1">
                <a:solidFill>
                  <a:srgbClr val="660066"/>
                </a:solidFill>
                <a:effectLst>
                  <a:outerShdw blurRad="38100" dist="38100" dir="2700000" algn="tl">
                    <a:srgbClr val="000000"/>
                  </a:outerShdw>
                </a:effectLst>
                <a:latin typeface="黑体" panose="02010609060101010101" pitchFamily="49" charset="-122"/>
                <a:ea typeface="黑体" panose="02010609060101010101" pitchFamily="49" charset="-122"/>
              </a:rPr>
              <a:t>:</a:t>
            </a:r>
          </a:p>
        </p:txBody>
      </p:sp>
      <p:sp>
        <p:nvSpPr>
          <p:cNvPr id="87044" name="Text Box 4">
            <a:extLst>
              <a:ext uri="{FF2B5EF4-FFF2-40B4-BE49-F238E27FC236}">
                <a16:creationId xmlns:a16="http://schemas.microsoft.com/office/drawing/2014/main" id="{4C7A6BAB-A4BC-419C-B5C8-DCECB086B745}"/>
              </a:ext>
            </a:extLst>
          </p:cNvPr>
          <p:cNvSpPr txBox="1">
            <a:spLocks noChangeArrowheads="1"/>
          </p:cNvSpPr>
          <p:nvPr/>
        </p:nvSpPr>
        <p:spPr bwMode="auto">
          <a:xfrm>
            <a:off x="914400" y="2973388"/>
            <a:ext cx="7467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b="1">
                <a:latin typeface="Times New Roman" panose="02020603050405020304" pitchFamily="18" charset="0"/>
                <a:ea typeface="宋体" panose="02010600030101010101" pitchFamily="2" charset="-122"/>
              </a:rPr>
              <a:t>       </a:t>
            </a:r>
            <a:r>
              <a:rPr kumimoji="1" lang="zh-CN" altLang="en-US" b="1">
                <a:latin typeface="Times New Roman" panose="02020603050405020304" pitchFamily="18" charset="0"/>
              </a:rPr>
              <a:t>设</a:t>
            </a:r>
            <a:r>
              <a:rPr kumimoji="1" lang="en-US" altLang="zh-CN" b="1" i="1">
                <a:latin typeface="Times New Roman" panose="02020603050405020304" pitchFamily="18" charset="0"/>
                <a:ea typeface="宋体" panose="02010600030101010101" pitchFamily="2" charset="-122"/>
              </a:rPr>
              <a:t>l</a:t>
            </a:r>
            <a:r>
              <a:rPr kumimoji="1" lang="zh-CN" altLang="en-US" b="1">
                <a:latin typeface="仿宋_GB2312" pitchFamily="49" charset="-122"/>
              </a:rPr>
              <a:t>为平面上给定的</a:t>
            </a:r>
            <a:r>
              <a:rPr kumimoji="1" lang="zh-CN" altLang="en-US" b="1">
                <a:solidFill>
                  <a:srgbClr val="FF0066"/>
                </a:solidFill>
                <a:effectLst>
                  <a:outerShdw blurRad="38100" dist="38100" dir="2700000" algn="tl">
                    <a:srgbClr val="000000"/>
                  </a:outerShdw>
                </a:effectLst>
                <a:latin typeface="仿宋_GB2312" pitchFamily="49" charset="-122"/>
              </a:rPr>
              <a:t>一条光滑</a:t>
            </a:r>
            <a:r>
              <a:rPr kumimoji="1" lang="en-US" altLang="zh-CN" b="1">
                <a:latin typeface="仿宋_GB2312" pitchFamily="49" charset="-122"/>
              </a:rPr>
              <a:t>(</a:t>
            </a:r>
            <a:r>
              <a:rPr kumimoji="1" lang="zh-CN" altLang="en-US" b="1">
                <a:latin typeface="仿宋_GB2312" pitchFamily="49" charset="-122"/>
              </a:rPr>
              <a:t>或按段光滑</a:t>
            </a:r>
            <a:r>
              <a:rPr kumimoji="1" lang="en-US" altLang="zh-CN" b="1">
                <a:latin typeface="仿宋_GB2312" pitchFamily="49" charset="-122"/>
              </a:rPr>
              <a:t>)</a:t>
            </a:r>
            <a:r>
              <a:rPr kumimoji="1" lang="zh-CN" altLang="en-US" b="1">
                <a:solidFill>
                  <a:srgbClr val="FF0066"/>
                </a:solidFill>
                <a:effectLst>
                  <a:outerShdw blurRad="38100" dist="38100" dir="2700000" algn="tl">
                    <a:srgbClr val="000000"/>
                  </a:outerShdw>
                </a:effectLst>
                <a:latin typeface="仿宋_GB2312" pitchFamily="49" charset="-122"/>
              </a:rPr>
              <a:t>曲线</a:t>
            </a:r>
            <a:r>
              <a:rPr kumimoji="1" lang="en-US" altLang="zh-CN" b="1">
                <a:latin typeface="仿宋_GB2312" pitchFamily="49" charset="-122"/>
              </a:rPr>
              <a:t>, </a:t>
            </a:r>
            <a:r>
              <a:rPr kumimoji="1" lang="zh-CN" altLang="en-US" b="1">
                <a:latin typeface="仿宋_GB2312" pitchFamily="49" charset="-122"/>
              </a:rPr>
              <a:t>如果选定</a:t>
            </a:r>
            <a:r>
              <a:rPr kumimoji="1" lang="en-US" altLang="zh-CN" b="1" i="1">
                <a:latin typeface="Times New Roman" panose="02020603050405020304" pitchFamily="18" charset="0"/>
                <a:ea typeface="宋体" panose="02010600030101010101" pitchFamily="2" charset="-122"/>
              </a:rPr>
              <a:t>l</a:t>
            </a:r>
            <a:r>
              <a:rPr kumimoji="1" lang="zh-CN" altLang="en-US" b="1">
                <a:latin typeface="仿宋_GB2312" pitchFamily="49" charset="-122"/>
              </a:rPr>
              <a:t>的两个可能方向中的一个作为正方向</a:t>
            </a:r>
            <a:r>
              <a:rPr kumimoji="1" lang="en-US" altLang="zh-CN" b="1">
                <a:latin typeface="仿宋_GB2312" pitchFamily="49" charset="-122"/>
              </a:rPr>
              <a:t>(</a:t>
            </a:r>
            <a:r>
              <a:rPr kumimoji="1" lang="zh-CN" altLang="en-US" b="1">
                <a:latin typeface="仿宋_GB2312" pitchFamily="49" charset="-122"/>
              </a:rPr>
              <a:t>或正向</a:t>
            </a:r>
            <a:r>
              <a:rPr kumimoji="1" lang="en-US" altLang="zh-CN" b="1">
                <a:latin typeface="仿宋_GB2312" pitchFamily="49" charset="-122"/>
              </a:rPr>
              <a:t>), </a:t>
            </a:r>
            <a:r>
              <a:rPr kumimoji="1" lang="zh-CN" altLang="en-US" b="1">
                <a:latin typeface="仿宋_GB2312" pitchFamily="49" charset="-122"/>
              </a:rPr>
              <a:t>那么我们就把</a:t>
            </a:r>
            <a:r>
              <a:rPr kumimoji="1" lang="en-US" altLang="zh-CN" b="1" i="1">
                <a:latin typeface="Times New Roman" panose="02020603050405020304" pitchFamily="18" charset="0"/>
                <a:ea typeface="宋体" panose="02010600030101010101" pitchFamily="2" charset="-122"/>
              </a:rPr>
              <a:t>l</a:t>
            </a:r>
            <a:r>
              <a:rPr kumimoji="1" lang="zh-CN" altLang="en-US" b="1">
                <a:latin typeface="仿宋_GB2312" pitchFamily="49" charset="-122"/>
              </a:rPr>
              <a:t>理解为带有方向的曲线</a:t>
            </a:r>
            <a:r>
              <a:rPr kumimoji="1" lang="en-US" altLang="zh-CN" b="1">
                <a:latin typeface="仿宋_GB2312" pitchFamily="49" charset="-122"/>
              </a:rPr>
              <a:t>, </a:t>
            </a:r>
            <a:r>
              <a:rPr kumimoji="1" lang="zh-CN" altLang="en-US" b="1">
                <a:latin typeface="仿宋_GB2312" pitchFamily="49" charset="-122"/>
              </a:rPr>
              <a:t>称为</a:t>
            </a:r>
            <a:r>
              <a:rPr kumimoji="1" lang="zh-CN" altLang="en-US" b="1">
                <a:solidFill>
                  <a:srgbClr val="660066"/>
                </a:solidFill>
                <a:effectLst>
                  <a:outerShdw blurRad="38100" dist="38100" dir="2700000" algn="tl">
                    <a:srgbClr val="000000"/>
                  </a:outerShdw>
                </a:effectLst>
                <a:latin typeface="楷体_GB2312" pitchFamily="49" charset="-122"/>
                <a:ea typeface="楷体_GB2312" pitchFamily="49" charset="-122"/>
              </a:rPr>
              <a:t>有向曲线</a:t>
            </a:r>
            <a:r>
              <a:rPr kumimoji="1" lang="en-US" altLang="zh-CN" b="1">
                <a:latin typeface="黑体" panose="02010609060101010101" pitchFamily="49" charset="-122"/>
                <a:ea typeface="黑体" panose="02010609060101010101" pitchFamily="49" charset="-122"/>
              </a:rPr>
              <a:t>.</a:t>
            </a:r>
          </a:p>
        </p:txBody>
      </p:sp>
      <p:grpSp>
        <p:nvGrpSpPr>
          <p:cNvPr id="87045" name="Group 5">
            <a:extLst>
              <a:ext uri="{FF2B5EF4-FFF2-40B4-BE49-F238E27FC236}">
                <a16:creationId xmlns:a16="http://schemas.microsoft.com/office/drawing/2014/main" id="{ECBEB879-290B-4160-99AE-8788B6432538}"/>
              </a:ext>
            </a:extLst>
          </p:cNvPr>
          <p:cNvGrpSpPr>
            <a:grpSpLocks/>
          </p:cNvGrpSpPr>
          <p:nvPr/>
        </p:nvGrpSpPr>
        <p:grpSpPr bwMode="auto">
          <a:xfrm>
            <a:off x="5562600" y="4581525"/>
            <a:ext cx="2825750" cy="1635125"/>
            <a:chOff x="3456" y="2810"/>
            <a:chExt cx="1780" cy="1030"/>
          </a:xfrm>
        </p:grpSpPr>
        <p:sp>
          <p:nvSpPr>
            <p:cNvPr id="87046" name="Line 6">
              <a:extLst>
                <a:ext uri="{FF2B5EF4-FFF2-40B4-BE49-F238E27FC236}">
                  <a16:creationId xmlns:a16="http://schemas.microsoft.com/office/drawing/2014/main" id="{656657D4-6852-4D45-833F-6A72713F4149}"/>
                </a:ext>
              </a:extLst>
            </p:cNvPr>
            <p:cNvSpPr>
              <a:spLocks noChangeShapeType="1"/>
            </p:cNvSpPr>
            <p:nvPr/>
          </p:nvSpPr>
          <p:spPr bwMode="auto">
            <a:xfrm>
              <a:off x="3456" y="3696"/>
              <a:ext cx="16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87047" name="Line 7">
              <a:extLst>
                <a:ext uri="{FF2B5EF4-FFF2-40B4-BE49-F238E27FC236}">
                  <a16:creationId xmlns:a16="http://schemas.microsoft.com/office/drawing/2014/main" id="{610F76C8-11A2-4D69-879A-32AD7778F536}"/>
                </a:ext>
              </a:extLst>
            </p:cNvPr>
            <p:cNvSpPr>
              <a:spLocks noChangeShapeType="1"/>
            </p:cNvSpPr>
            <p:nvPr/>
          </p:nvSpPr>
          <p:spPr bwMode="auto">
            <a:xfrm flipV="1">
              <a:off x="3792" y="2928"/>
              <a:ext cx="0" cy="9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87048" name="Object 8">
              <a:extLst>
                <a:ext uri="{FF2B5EF4-FFF2-40B4-BE49-F238E27FC236}">
                  <a16:creationId xmlns:a16="http://schemas.microsoft.com/office/drawing/2014/main" id="{B7903FE9-A806-4A99-AF7F-3647A46EE7D3}"/>
                </a:ext>
              </a:extLst>
            </p:cNvPr>
            <p:cNvGraphicFramePr>
              <a:graphicFrameLocks noChangeAspect="1"/>
            </p:cNvGraphicFramePr>
            <p:nvPr/>
          </p:nvGraphicFramePr>
          <p:xfrm>
            <a:off x="5131" y="3648"/>
            <a:ext cx="105" cy="100"/>
          </p:xfrm>
          <a:graphic>
            <a:graphicData uri="http://schemas.openxmlformats.org/presentationml/2006/ole">
              <mc:AlternateContent xmlns:mc="http://schemas.openxmlformats.org/markup-compatibility/2006">
                <mc:Choice xmlns:v="urn:schemas-microsoft-com:vml" Requires="v">
                  <p:oleObj spid="_x0000_s87071" name="Equation" r:id="rId3" imgW="253800" imgH="241200" progId="Equation.3">
                    <p:embed/>
                  </p:oleObj>
                </mc:Choice>
                <mc:Fallback>
                  <p:oleObj name="Equation" r:id="rId3" imgW="253800" imgH="2412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1" y="3648"/>
                          <a:ext cx="105"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9" name="Object 9">
              <a:extLst>
                <a:ext uri="{FF2B5EF4-FFF2-40B4-BE49-F238E27FC236}">
                  <a16:creationId xmlns:a16="http://schemas.microsoft.com/office/drawing/2014/main" id="{EF5FD178-46C3-4737-AFBA-ECB7CA9B78C1}"/>
                </a:ext>
              </a:extLst>
            </p:cNvPr>
            <p:cNvGraphicFramePr>
              <a:graphicFrameLocks noChangeAspect="1"/>
            </p:cNvGraphicFramePr>
            <p:nvPr/>
          </p:nvGraphicFramePr>
          <p:xfrm>
            <a:off x="3757" y="2810"/>
            <a:ext cx="105" cy="132"/>
          </p:xfrm>
          <a:graphic>
            <a:graphicData uri="http://schemas.openxmlformats.org/presentationml/2006/ole">
              <mc:AlternateContent xmlns:mc="http://schemas.openxmlformats.org/markup-compatibility/2006">
                <mc:Choice xmlns:v="urn:schemas-microsoft-com:vml" Requires="v">
                  <p:oleObj spid="_x0000_s87072" name="Equation" r:id="rId5" imgW="253800" imgH="317160" progId="Equation.3">
                    <p:embed/>
                  </p:oleObj>
                </mc:Choice>
                <mc:Fallback>
                  <p:oleObj name="Equation" r:id="rId5" imgW="253800" imgH="31716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57" y="2810"/>
                          <a:ext cx="105"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50" name="Object 10">
              <a:extLst>
                <a:ext uri="{FF2B5EF4-FFF2-40B4-BE49-F238E27FC236}">
                  <a16:creationId xmlns:a16="http://schemas.microsoft.com/office/drawing/2014/main" id="{31D5A8B7-2E34-4EE2-B320-734334E15908}"/>
                </a:ext>
              </a:extLst>
            </p:cNvPr>
            <p:cNvGraphicFramePr>
              <a:graphicFrameLocks noChangeAspect="1"/>
            </p:cNvGraphicFramePr>
            <p:nvPr/>
          </p:nvGraphicFramePr>
          <p:xfrm>
            <a:off x="3709" y="3709"/>
            <a:ext cx="89" cy="100"/>
          </p:xfrm>
          <a:graphic>
            <a:graphicData uri="http://schemas.openxmlformats.org/presentationml/2006/ole">
              <mc:AlternateContent xmlns:mc="http://schemas.openxmlformats.org/markup-compatibility/2006">
                <mc:Choice xmlns:v="urn:schemas-microsoft-com:vml" Requires="v">
                  <p:oleObj spid="_x0000_s87073" name="Equation" r:id="rId7" imgW="215640" imgH="241200" progId="Equation.3">
                    <p:embed/>
                  </p:oleObj>
                </mc:Choice>
                <mc:Fallback>
                  <p:oleObj name="Equation" r:id="rId7" imgW="215640" imgH="2412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9" y="3709"/>
                          <a:ext cx="89"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7051" name="Group 11">
            <a:extLst>
              <a:ext uri="{FF2B5EF4-FFF2-40B4-BE49-F238E27FC236}">
                <a16:creationId xmlns:a16="http://schemas.microsoft.com/office/drawing/2014/main" id="{A48D6B2F-BF91-4782-B1B9-44EBEFABB5D5}"/>
              </a:ext>
            </a:extLst>
          </p:cNvPr>
          <p:cNvGrpSpPr>
            <a:grpSpLocks/>
          </p:cNvGrpSpPr>
          <p:nvPr/>
        </p:nvGrpSpPr>
        <p:grpSpPr bwMode="auto">
          <a:xfrm>
            <a:off x="6269038" y="4733925"/>
            <a:ext cx="1798637" cy="1204913"/>
            <a:chOff x="3853" y="2640"/>
            <a:chExt cx="1133" cy="759"/>
          </a:xfrm>
        </p:grpSpPr>
        <p:sp>
          <p:nvSpPr>
            <p:cNvPr id="87052" name="Freeform 12">
              <a:extLst>
                <a:ext uri="{FF2B5EF4-FFF2-40B4-BE49-F238E27FC236}">
                  <a16:creationId xmlns:a16="http://schemas.microsoft.com/office/drawing/2014/main" id="{A53123EF-61FF-4E91-A889-3972C29E2C2E}"/>
                </a:ext>
              </a:extLst>
            </p:cNvPr>
            <p:cNvSpPr>
              <a:spLocks/>
            </p:cNvSpPr>
            <p:nvPr/>
          </p:nvSpPr>
          <p:spPr bwMode="auto">
            <a:xfrm>
              <a:off x="3928" y="2736"/>
              <a:ext cx="920" cy="528"/>
            </a:xfrm>
            <a:custGeom>
              <a:avLst/>
              <a:gdLst>
                <a:gd name="T0" fmla="*/ 8 w 920"/>
                <a:gd name="T1" fmla="*/ 528 h 528"/>
                <a:gd name="T2" fmla="*/ 152 w 920"/>
                <a:gd name="T3" fmla="*/ 192 h 528"/>
                <a:gd name="T4" fmla="*/ 920 w 920"/>
                <a:gd name="T5" fmla="*/ 0 h 528"/>
              </a:gdLst>
              <a:ahLst/>
              <a:cxnLst>
                <a:cxn ang="0">
                  <a:pos x="T0" y="T1"/>
                </a:cxn>
                <a:cxn ang="0">
                  <a:pos x="T2" y="T3"/>
                </a:cxn>
                <a:cxn ang="0">
                  <a:pos x="T4" y="T5"/>
                </a:cxn>
              </a:cxnLst>
              <a:rect l="0" t="0" r="r" b="b"/>
              <a:pathLst>
                <a:path w="920" h="528">
                  <a:moveTo>
                    <a:pt x="8" y="528"/>
                  </a:moveTo>
                  <a:cubicBezTo>
                    <a:pt x="4" y="404"/>
                    <a:pt x="0" y="280"/>
                    <a:pt x="152" y="192"/>
                  </a:cubicBezTo>
                  <a:cubicBezTo>
                    <a:pt x="304" y="104"/>
                    <a:pt x="612" y="52"/>
                    <a:pt x="920" y="0"/>
                  </a:cubicBezTo>
                </a:path>
              </a:pathLst>
            </a:custGeom>
            <a:noFill/>
            <a:ln w="19050" cap="flat" cmpd="sng">
              <a:solidFill>
                <a:schemeClr val="accent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87053" name="Object 13">
              <a:extLst>
                <a:ext uri="{FF2B5EF4-FFF2-40B4-BE49-F238E27FC236}">
                  <a16:creationId xmlns:a16="http://schemas.microsoft.com/office/drawing/2014/main" id="{0C26AE84-AA72-4BE3-BD71-94BC8FD962B4}"/>
                </a:ext>
              </a:extLst>
            </p:cNvPr>
            <p:cNvGraphicFramePr>
              <a:graphicFrameLocks noChangeAspect="1"/>
            </p:cNvGraphicFramePr>
            <p:nvPr/>
          </p:nvGraphicFramePr>
          <p:xfrm>
            <a:off x="3853" y="3255"/>
            <a:ext cx="138" cy="144"/>
          </p:xfrm>
          <a:graphic>
            <a:graphicData uri="http://schemas.openxmlformats.org/presentationml/2006/ole">
              <mc:AlternateContent xmlns:mc="http://schemas.openxmlformats.org/markup-compatibility/2006">
                <mc:Choice xmlns:v="urn:schemas-microsoft-com:vml" Requires="v">
                  <p:oleObj spid="_x0000_s87074" name="Equation" r:id="rId9" imgW="291960" imgH="304560" progId="Equation.3">
                    <p:embed/>
                  </p:oleObj>
                </mc:Choice>
                <mc:Fallback>
                  <p:oleObj name="Equation" r:id="rId9" imgW="291960" imgH="30456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3" y="3255"/>
                          <a:ext cx="138"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54" name="Object 14">
              <a:extLst>
                <a:ext uri="{FF2B5EF4-FFF2-40B4-BE49-F238E27FC236}">
                  <a16:creationId xmlns:a16="http://schemas.microsoft.com/office/drawing/2014/main" id="{6B77E690-815D-4B28-8345-F0269A5EE0B6}"/>
                </a:ext>
              </a:extLst>
            </p:cNvPr>
            <p:cNvGraphicFramePr>
              <a:graphicFrameLocks noChangeAspect="1"/>
            </p:cNvGraphicFramePr>
            <p:nvPr/>
          </p:nvGraphicFramePr>
          <p:xfrm>
            <a:off x="4848" y="2640"/>
            <a:ext cx="138" cy="138"/>
          </p:xfrm>
          <a:graphic>
            <a:graphicData uri="http://schemas.openxmlformats.org/presentationml/2006/ole">
              <mc:AlternateContent xmlns:mc="http://schemas.openxmlformats.org/markup-compatibility/2006">
                <mc:Choice xmlns:v="urn:schemas-microsoft-com:vml" Requires="v">
                  <p:oleObj spid="_x0000_s87075" name="Equation" r:id="rId11" imgW="291960" imgH="291960" progId="Equation.3">
                    <p:embed/>
                  </p:oleObj>
                </mc:Choice>
                <mc:Fallback>
                  <p:oleObj name="Equation" r:id="rId11" imgW="291960" imgH="29196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48" y="2640"/>
                          <a:ext cx="138"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7055" name="Text Box 15">
            <a:extLst>
              <a:ext uri="{FF2B5EF4-FFF2-40B4-BE49-F238E27FC236}">
                <a16:creationId xmlns:a16="http://schemas.microsoft.com/office/drawing/2014/main" id="{75D44236-2D10-49FE-8076-48D4FEE0D473}"/>
              </a:ext>
            </a:extLst>
          </p:cNvPr>
          <p:cNvSpPr txBox="1">
            <a:spLocks noChangeArrowheads="1"/>
          </p:cNvSpPr>
          <p:nvPr/>
        </p:nvSpPr>
        <p:spPr bwMode="auto">
          <a:xfrm>
            <a:off x="1477963" y="4724400"/>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latin typeface="Times New Roman" panose="02020603050405020304" pitchFamily="18" charset="0"/>
              </a:rPr>
              <a:t>如果</a:t>
            </a:r>
            <a:r>
              <a:rPr kumimoji="1" lang="en-US" altLang="zh-CN" b="1" i="1">
                <a:latin typeface="Times New Roman" panose="02020603050405020304" pitchFamily="18" charset="0"/>
                <a:ea typeface="宋体" panose="02010600030101010101" pitchFamily="2" charset="-122"/>
              </a:rPr>
              <a:t>A</a:t>
            </a:r>
            <a:r>
              <a:rPr kumimoji="1" lang="zh-CN" altLang="en-US" b="1">
                <a:latin typeface="Times New Roman" panose="02020603050405020304" pitchFamily="18" charset="0"/>
              </a:rPr>
              <a:t>到</a:t>
            </a:r>
            <a:r>
              <a:rPr kumimoji="1" lang="en-US" altLang="zh-CN" b="1" i="1">
                <a:latin typeface="Times New Roman" panose="02020603050405020304" pitchFamily="18" charset="0"/>
                <a:ea typeface="宋体" panose="02010600030101010101" pitchFamily="2" charset="-122"/>
              </a:rPr>
              <a:t>B</a:t>
            </a:r>
            <a:r>
              <a:rPr kumimoji="1" lang="zh-CN" altLang="en-US" b="1">
                <a:latin typeface="Times New Roman" panose="02020603050405020304" pitchFamily="18" charset="0"/>
              </a:rPr>
              <a:t>作为曲线</a:t>
            </a:r>
            <a:r>
              <a:rPr kumimoji="1" lang="en-US" altLang="zh-CN" b="1" i="1">
                <a:latin typeface="Times New Roman" panose="02020603050405020304" pitchFamily="18" charset="0"/>
                <a:ea typeface="宋体" panose="02010600030101010101" pitchFamily="2" charset="-122"/>
              </a:rPr>
              <a:t>l</a:t>
            </a:r>
            <a:r>
              <a:rPr kumimoji="1" lang="zh-CN" altLang="en-US" b="1">
                <a:latin typeface="Times New Roman" panose="02020603050405020304" pitchFamily="18" charset="0"/>
              </a:rPr>
              <a:t>的正向</a:t>
            </a:r>
            <a:r>
              <a:rPr kumimoji="1" lang="en-US" altLang="zh-CN" b="1">
                <a:latin typeface="Times New Roman" panose="02020603050405020304" pitchFamily="18" charset="0"/>
                <a:ea typeface="宋体" panose="02010600030101010101" pitchFamily="2" charset="-122"/>
              </a:rPr>
              <a:t>,</a:t>
            </a:r>
          </a:p>
        </p:txBody>
      </p:sp>
      <p:sp>
        <p:nvSpPr>
          <p:cNvPr id="87056" name="Text Box 16">
            <a:extLst>
              <a:ext uri="{FF2B5EF4-FFF2-40B4-BE49-F238E27FC236}">
                <a16:creationId xmlns:a16="http://schemas.microsoft.com/office/drawing/2014/main" id="{CEBE905F-C4B0-4932-9BCA-43DA2BF4EA56}"/>
              </a:ext>
            </a:extLst>
          </p:cNvPr>
          <p:cNvSpPr txBox="1">
            <a:spLocks noChangeArrowheads="1"/>
          </p:cNvSpPr>
          <p:nvPr/>
        </p:nvSpPr>
        <p:spPr bwMode="auto">
          <a:xfrm>
            <a:off x="827088" y="5276850"/>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b="1">
                <a:latin typeface="Times New Roman" panose="02020603050405020304" pitchFamily="18" charset="0"/>
              </a:rPr>
              <a:t>那么</a:t>
            </a:r>
            <a:r>
              <a:rPr kumimoji="1" lang="en-US" altLang="zh-CN" b="1" i="1">
                <a:latin typeface="Times New Roman" panose="02020603050405020304" pitchFamily="18" charset="0"/>
                <a:ea typeface="宋体" panose="02010600030101010101" pitchFamily="2" charset="-122"/>
              </a:rPr>
              <a:t>B</a:t>
            </a:r>
            <a:r>
              <a:rPr kumimoji="1" lang="zh-CN" altLang="en-US" b="1">
                <a:latin typeface="Times New Roman" panose="02020603050405020304" pitchFamily="18" charset="0"/>
              </a:rPr>
              <a:t>到</a:t>
            </a:r>
            <a:r>
              <a:rPr kumimoji="1" lang="en-US" altLang="zh-CN" b="1" i="1">
                <a:latin typeface="Times New Roman" panose="02020603050405020304" pitchFamily="18" charset="0"/>
                <a:ea typeface="宋体" panose="02010600030101010101" pitchFamily="2" charset="-122"/>
              </a:rPr>
              <a:t>A</a:t>
            </a:r>
            <a:r>
              <a:rPr kumimoji="1" lang="zh-CN" altLang="en-US" b="1">
                <a:latin typeface="Times New Roman" panose="02020603050405020304" pitchFamily="18" charset="0"/>
              </a:rPr>
              <a:t>就是曲线</a:t>
            </a:r>
            <a:r>
              <a:rPr kumimoji="1" lang="en-US" altLang="zh-CN" b="1" i="1">
                <a:latin typeface="Times New Roman" panose="02020603050405020304" pitchFamily="18" charset="0"/>
                <a:ea typeface="宋体" panose="02010600030101010101" pitchFamily="2" charset="-122"/>
              </a:rPr>
              <a:t>l</a:t>
            </a:r>
            <a:r>
              <a:rPr kumimoji="1" lang="zh-CN" altLang="en-US" b="1">
                <a:latin typeface="Times New Roman" panose="02020603050405020304" pitchFamily="18" charset="0"/>
              </a:rPr>
              <a:t>的负向</a:t>
            </a:r>
            <a:r>
              <a:rPr kumimoji="1" lang="en-US" altLang="zh-CN" b="1">
                <a:latin typeface="Times New Roman" panose="02020603050405020304" pitchFamily="18" charset="0"/>
                <a:ea typeface="宋体" panose="02010600030101010101" pitchFamily="2" charset="-122"/>
              </a:rPr>
              <a:t>,</a:t>
            </a:r>
            <a:r>
              <a:rPr lang="zh-CN" altLang="en-US" b="1">
                <a:solidFill>
                  <a:srgbClr val="000000"/>
                </a:solidFill>
              </a:rPr>
              <a:t>记为</a:t>
            </a:r>
            <a:r>
              <a:rPr lang="en-US" altLang="zh-CN" b="1" i="1">
                <a:solidFill>
                  <a:srgbClr val="000000"/>
                </a:solidFill>
                <a:latin typeface="Times New Roman" panose="02020603050405020304" pitchFamily="18" charset="0"/>
              </a:rPr>
              <a:t>l</a:t>
            </a:r>
            <a:r>
              <a:rPr lang="en-US" altLang="zh-CN" b="1" i="1" baseline="30000">
                <a:solidFill>
                  <a:srgbClr val="000000"/>
                </a:solidFill>
                <a:latin typeface="Times New Roman" panose="02020603050405020304" pitchFamily="18" charset="0"/>
              </a:rPr>
              <a:t> -</a:t>
            </a:r>
            <a:r>
              <a:rPr lang="en-US" altLang="zh-CN" b="1" i="1">
                <a:solidFill>
                  <a:srgbClr val="000000"/>
                </a:solidFill>
                <a:latin typeface="Times New Roman" panose="02020603050405020304" pitchFamily="18" charset="0"/>
              </a:rPr>
              <a:t>.</a:t>
            </a:r>
          </a:p>
        </p:txBody>
      </p:sp>
      <p:sp>
        <p:nvSpPr>
          <p:cNvPr id="87059" name="Text Box 19">
            <a:extLst>
              <a:ext uri="{FF2B5EF4-FFF2-40B4-BE49-F238E27FC236}">
                <a16:creationId xmlns:a16="http://schemas.microsoft.com/office/drawing/2014/main" id="{ECB4B207-0A88-415D-9747-BCF0C7F3D186}"/>
              </a:ext>
            </a:extLst>
          </p:cNvPr>
          <p:cNvSpPr txBox="1">
            <a:spLocks noChangeArrowheads="1"/>
          </p:cNvSpPr>
          <p:nvPr/>
        </p:nvSpPr>
        <p:spPr bwMode="auto">
          <a:xfrm>
            <a:off x="3059113" y="461963"/>
            <a:ext cx="3206750"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660033"/>
                </a:solidFill>
                <a:effectLst>
                  <a:outerShdw blurRad="38100" dist="38100" dir="2700000" algn="tl">
                    <a:srgbClr val="000000"/>
                  </a:outerShdw>
                </a:effectLst>
                <a:latin typeface="黑体" panose="02010609060101010101" pitchFamily="49" charset="-122"/>
                <a:ea typeface="黑体" panose="02010609060101010101" pitchFamily="49" charset="-122"/>
              </a:rPr>
              <a:t>2.1</a:t>
            </a:r>
            <a:r>
              <a:rPr lang="zh-CN" altLang="en-US" sz="2800">
                <a:solidFill>
                  <a:srgbClr val="660033"/>
                </a:solidFill>
                <a:effectLst>
                  <a:outerShdw blurRad="38100" dist="38100" dir="2700000" algn="tl">
                    <a:srgbClr val="000000"/>
                  </a:outerShdw>
                </a:effectLst>
                <a:latin typeface="黑体" panose="02010609060101010101" pitchFamily="49" charset="-122"/>
                <a:ea typeface="黑体" panose="02010609060101010101" pitchFamily="49" charset="-122"/>
              </a:rPr>
              <a:t>复变函数的积分</a:t>
            </a:r>
          </a:p>
        </p:txBody>
      </p:sp>
      <p:sp>
        <p:nvSpPr>
          <p:cNvPr id="87060" name="Text Box 20">
            <a:extLst>
              <a:ext uri="{FF2B5EF4-FFF2-40B4-BE49-F238E27FC236}">
                <a16:creationId xmlns:a16="http://schemas.microsoft.com/office/drawing/2014/main" id="{225D1FFD-28A2-4491-BBD6-54966E48CFC2}"/>
              </a:ext>
            </a:extLst>
          </p:cNvPr>
          <p:cNvSpPr txBox="1">
            <a:spLocks noChangeArrowheads="1"/>
          </p:cNvSpPr>
          <p:nvPr/>
        </p:nvSpPr>
        <p:spPr bwMode="auto">
          <a:xfrm>
            <a:off x="900113" y="1773238"/>
            <a:ext cx="5394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仿宋_GB2312" pitchFamily="49" charset="-122"/>
              </a:rPr>
              <a:t>(</a:t>
            </a:r>
            <a:r>
              <a:rPr lang="zh-CN" altLang="en-US" b="1">
                <a:latin typeface="仿宋_GB2312" pitchFamily="49" charset="-122"/>
              </a:rPr>
              <a:t>与实函数积分相似，定义为和的极限</a:t>
            </a:r>
            <a:r>
              <a:rPr lang="en-US" altLang="zh-CN" b="1">
                <a:latin typeface="仿宋_GB2312" pitchFamily="49" charset="-122"/>
              </a:rPr>
              <a:t>)</a:t>
            </a:r>
          </a:p>
        </p:txBody>
      </p:sp>
      <p:sp>
        <p:nvSpPr>
          <p:cNvPr id="87061" name="Rectangle 21">
            <a:extLst>
              <a:ext uri="{FF2B5EF4-FFF2-40B4-BE49-F238E27FC236}">
                <a16:creationId xmlns:a16="http://schemas.microsoft.com/office/drawing/2014/main" id="{EC3CDDEE-1F61-443E-8730-C46844A049E1}"/>
              </a:ext>
            </a:extLst>
          </p:cNvPr>
          <p:cNvSpPr>
            <a:spLocks noChangeArrowheads="1"/>
          </p:cNvSpPr>
          <p:nvPr/>
        </p:nvSpPr>
        <p:spPr bwMode="auto">
          <a:xfrm>
            <a:off x="4643438" y="1125538"/>
            <a:ext cx="3752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t>——</a:t>
            </a:r>
            <a:r>
              <a:rPr lang="zh-CN" altLang="en-US" sz="2800" b="1"/>
              <a:t>复平面上的线积分</a:t>
            </a:r>
          </a:p>
        </p:txBody>
      </p:sp>
      <p:sp>
        <p:nvSpPr>
          <p:cNvPr id="87070" name="Rectangle 30">
            <a:extLst>
              <a:ext uri="{FF2B5EF4-FFF2-40B4-BE49-F238E27FC236}">
                <a16:creationId xmlns:a16="http://schemas.microsoft.com/office/drawing/2014/main" id="{2E6DE61C-D15B-4EB6-B685-926F0D9993D5}"/>
              </a:ext>
            </a:extLst>
          </p:cNvPr>
          <p:cNvSpPr>
            <a:spLocks noChangeArrowheads="1"/>
          </p:cNvSpPr>
          <p:nvPr/>
        </p:nvSpPr>
        <p:spPr bwMode="auto">
          <a:xfrm>
            <a:off x="827088" y="5876925"/>
            <a:ext cx="4864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b="1">
                <a:solidFill>
                  <a:srgbClr val="660066"/>
                </a:solidFill>
                <a:effectLst>
                  <a:outerShdw blurRad="38100" dist="38100" dir="2700000" algn="tl">
                    <a:srgbClr val="000000"/>
                  </a:outerShdw>
                </a:effectLst>
              </a:rPr>
              <a:t>正方向</a:t>
            </a:r>
            <a:r>
              <a:rPr kumimoji="1" lang="zh-CN" altLang="en-US" b="1"/>
              <a:t>总是指从起点到终点的方向</a:t>
            </a:r>
            <a:r>
              <a:rPr kumimoji="1" lang="en-US" altLang="zh-CN" b="1"/>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043"/>
                                        </p:tgtEl>
                                        <p:attrNameLst>
                                          <p:attrName>style.visibility</p:attrName>
                                        </p:attrNameLst>
                                      </p:cBhvr>
                                      <p:to>
                                        <p:strVal val="visible"/>
                                      </p:to>
                                    </p:set>
                                    <p:animEffect transition="in" filter="wipe(left)">
                                      <p:cBhvr>
                                        <p:cTn id="7" dur="500"/>
                                        <p:tgtEl>
                                          <p:spTgt spid="87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7044"/>
                                        </p:tgtEl>
                                        <p:attrNameLst>
                                          <p:attrName>style.visibility</p:attrName>
                                        </p:attrNameLst>
                                      </p:cBhvr>
                                      <p:to>
                                        <p:strVal val="visible"/>
                                      </p:to>
                                    </p:set>
                                    <p:animEffect transition="in" filter="wipe(left)">
                                      <p:cBhvr>
                                        <p:cTn id="12" dur="500"/>
                                        <p:tgtEl>
                                          <p:spTgt spid="870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7045"/>
                                        </p:tgtEl>
                                        <p:attrNameLst>
                                          <p:attrName>style.visibility</p:attrName>
                                        </p:attrNameLst>
                                      </p:cBhvr>
                                      <p:to>
                                        <p:strVal val="visible"/>
                                      </p:to>
                                    </p:set>
                                    <p:animEffect transition="in" filter="wipe(left)">
                                      <p:cBhvr>
                                        <p:cTn id="17" dur="500"/>
                                        <p:tgtEl>
                                          <p:spTgt spid="870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7051"/>
                                        </p:tgtEl>
                                        <p:attrNameLst>
                                          <p:attrName>style.visibility</p:attrName>
                                        </p:attrNameLst>
                                      </p:cBhvr>
                                      <p:to>
                                        <p:strVal val="visible"/>
                                      </p:to>
                                    </p:set>
                                    <p:animEffect transition="in" filter="wipe(left)">
                                      <p:cBhvr>
                                        <p:cTn id="22" dur="500"/>
                                        <p:tgtEl>
                                          <p:spTgt spid="870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7055"/>
                                        </p:tgtEl>
                                        <p:attrNameLst>
                                          <p:attrName>style.visibility</p:attrName>
                                        </p:attrNameLst>
                                      </p:cBhvr>
                                      <p:to>
                                        <p:strVal val="visible"/>
                                      </p:to>
                                    </p:set>
                                    <p:animEffect transition="in" filter="wipe(left)">
                                      <p:cBhvr>
                                        <p:cTn id="27" dur="500"/>
                                        <p:tgtEl>
                                          <p:spTgt spid="8705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7056"/>
                                        </p:tgtEl>
                                        <p:attrNameLst>
                                          <p:attrName>style.visibility</p:attrName>
                                        </p:attrNameLst>
                                      </p:cBhvr>
                                      <p:to>
                                        <p:strVal val="visible"/>
                                      </p:to>
                                    </p:set>
                                    <p:animEffect transition="in" filter="wipe(left)">
                                      <p:cBhvr>
                                        <p:cTn id="32" dur="500"/>
                                        <p:tgtEl>
                                          <p:spTgt spid="8705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7070"/>
                                        </p:tgtEl>
                                        <p:attrNameLst>
                                          <p:attrName>style.visibility</p:attrName>
                                        </p:attrNameLst>
                                      </p:cBhvr>
                                      <p:to>
                                        <p:strVal val="visible"/>
                                      </p:to>
                                    </p:set>
                                    <p:animEffect transition="in" filter="wipe(left)">
                                      <p:cBhvr>
                                        <p:cTn id="37" dur="2000"/>
                                        <p:tgtEl>
                                          <p:spTgt spid="87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autoUpdateAnimBg="0"/>
      <p:bldP spid="87044" grpId="0" autoUpdateAnimBg="0"/>
      <p:bldP spid="87055" grpId="0" autoUpdateAnimBg="0"/>
      <p:bldP spid="87056" grpId="0" autoUpdateAnimBg="0"/>
      <p:bldP spid="8707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灯片编号占位符 3">
            <a:extLst>
              <a:ext uri="{FF2B5EF4-FFF2-40B4-BE49-F238E27FC236}">
                <a16:creationId xmlns:a16="http://schemas.microsoft.com/office/drawing/2014/main" id="{9A27488D-1A03-43EB-8A5A-A7A362594350}"/>
              </a:ext>
            </a:extLst>
          </p:cNvPr>
          <p:cNvSpPr>
            <a:spLocks noGrp="1"/>
          </p:cNvSpPr>
          <p:nvPr>
            <p:ph type="sldNum" sz="quarter" idx="12"/>
          </p:nvPr>
        </p:nvSpPr>
        <p:spPr/>
        <p:txBody>
          <a:bodyPr/>
          <a:lstStyle/>
          <a:p>
            <a:fld id="{901F5084-4C8E-46A0-85AF-7A987BC9A196}" type="slidenum">
              <a:rPr lang="en-US" altLang="zh-CN"/>
              <a:pPr/>
              <a:t>30</a:t>
            </a:fld>
            <a:endParaRPr lang="en-US" altLang="zh-CN"/>
          </a:p>
        </p:txBody>
      </p:sp>
      <p:sp>
        <p:nvSpPr>
          <p:cNvPr id="121859" name="Rectangle 3">
            <a:extLst>
              <a:ext uri="{FF2B5EF4-FFF2-40B4-BE49-F238E27FC236}">
                <a16:creationId xmlns:a16="http://schemas.microsoft.com/office/drawing/2014/main" id="{2C6EF39C-AC73-4825-ACFF-650142C68A7F}"/>
              </a:ext>
            </a:extLst>
          </p:cNvPr>
          <p:cNvSpPr>
            <a:spLocks noChangeArrowheads="1"/>
          </p:cNvSpPr>
          <p:nvPr/>
        </p:nvSpPr>
        <p:spPr bwMode="auto">
          <a:xfrm>
            <a:off x="755650" y="1181100"/>
            <a:ext cx="1590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kumimoji="1" lang="en-US" altLang="zh-CN" sz="2800" b="1">
                <a:solidFill>
                  <a:srgbClr val="3333FF"/>
                </a:solidFill>
                <a:latin typeface="Times New Roman" panose="02020603050405020304" pitchFamily="18" charset="0"/>
                <a:ea typeface="黑体" panose="02010609060101010101" pitchFamily="49" charset="-122"/>
              </a:rPr>
              <a:t>1 </a:t>
            </a:r>
            <a:r>
              <a:rPr kumimoji="1" lang="zh-CN" altLang="en-US" sz="2800" b="1">
                <a:solidFill>
                  <a:srgbClr val="3333FF"/>
                </a:solidFill>
                <a:latin typeface="Times New Roman" panose="02020603050405020304" pitchFamily="18" charset="0"/>
                <a:ea typeface="黑体" panose="02010609060101010101" pitchFamily="49" charset="-122"/>
              </a:rPr>
              <a:t>原函数</a:t>
            </a:r>
          </a:p>
        </p:txBody>
      </p:sp>
      <p:sp>
        <p:nvSpPr>
          <p:cNvPr id="121860" name="Text Box 4">
            <a:extLst>
              <a:ext uri="{FF2B5EF4-FFF2-40B4-BE49-F238E27FC236}">
                <a16:creationId xmlns:a16="http://schemas.microsoft.com/office/drawing/2014/main" id="{E48524AA-DDFD-414E-B799-A218104B6324}"/>
              </a:ext>
            </a:extLst>
          </p:cNvPr>
          <p:cNvSpPr txBox="1">
            <a:spLocks noChangeArrowheads="1"/>
          </p:cNvSpPr>
          <p:nvPr/>
        </p:nvSpPr>
        <p:spPr bwMode="auto">
          <a:xfrm>
            <a:off x="990600" y="3933825"/>
            <a:ext cx="167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latin typeface="Times New Roman" panose="02020603050405020304" pitchFamily="18" charset="0"/>
                <a:ea typeface="黑体" panose="02010609060101010101" pitchFamily="49" charset="-122"/>
              </a:rPr>
              <a:t>证</a:t>
            </a:r>
          </a:p>
        </p:txBody>
      </p:sp>
      <p:sp>
        <p:nvSpPr>
          <p:cNvPr id="121861" name="Text Box 5">
            <a:extLst>
              <a:ext uri="{FF2B5EF4-FFF2-40B4-BE49-F238E27FC236}">
                <a16:creationId xmlns:a16="http://schemas.microsoft.com/office/drawing/2014/main" id="{E6E2140E-68E5-4B52-A742-7EF6EA5A6EA5}"/>
              </a:ext>
            </a:extLst>
          </p:cNvPr>
          <p:cNvSpPr txBox="1">
            <a:spLocks noChangeArrowheads="1"/>
          </p:cNvSpPr>
          <p:nvPr/>
        </p:nvSpPr>
        <p:spPr bwMode="auto">
          <a:xfrm>
            <a:off x="1828800" y="3948113"/>
            <a:ext cx="46101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latin typeface="仿宋_GB2312" pitchFamily="49" charset="-122"/>
              </a:rPr>
              <a:t>利用导数的定义来证</a:t>
            </a:r>
            <a:r>
              <a:rPr kumimoji="1" lang="en-US" altLang="zh-CN" sz="2800" b="1">
                <a:latin typeface="仿宋_GB2312" pitchFamily="49" charset="-122"/>
              </a:rPr>
              <a:t>.</a:t>
            </a:r>
          </a:p>
        </p:txBody>
      </p:sp>
      <p:grpSp>
        <p:nvGrpSpPr>
          <p:cNvPr id="121862" name="Group 6">
            <a:extLst>
              <a:ext uri="{FF2B5EF4-FFF2-40B4-BE49-F238E27FC236}">
                <a16:creationId xmlns:a16="http://schemas.microsoft.com/office/drawing/2014/main" id="{634B3B7D-5F38-4C44-BA79-462D56C5AB18}"/>
              </a:ext>
            </a:extLst>
          </p:cNvPr>
          <p:cNvGrpSpPr>
            <a:grpSpLocks/>
          </p:cNvGrpSpPr>
          <p:nvPr/>
        </p:nvGrpSpPr>
        <p:grpSpPr bwMode="auto">
          <a:xfrm>
            <a:off x="5638800" y="4162425"/>
            <a:ext cx="2667000" cy="2362200"/>
            <a:chOff x="3552" y="2352"/>
            <a:chExt cx="1680" cy="1488"/>
          </a:xfrm>
        </p:grpSpPr>
        <p:sp>
          <p:nvSpPr>
            <p:cNvPr id="121863" name="Rectangle 7" descr="浅色上对角线">
              <a:extLst>
                <a:ext uri="{FF2B5EF4-FFF2-40B4-BE49-F238E27FC236}">
                  <a16:creationId xmlns:a16="http://schemas.microsoft.com/office/drawing/2014/main" id="{19BC660A-744C-4D05-8EB5-B17C3DA21F14}"/>
                </a:ext>
              </a:extLst>
            </p:cNvPr>
            <p:cNvSpPr>
              <a:spLocks noChangeArrowheads="1"/>
            </p:cNvSpPr>
            <p:nvPr/>
          </p:nvSpPr>
          <p:spPr bwMode="auto">
            <a:xfrm>
              <a:off x="3552" y="2352"/>
              <a:ext cx="1680" cy="1488"/>
            </a:xfrm>
            <a:prstGeom prst="rect">
              <a:avLst/>
            </a:prstGeom>
            <a:pattFill prst="ltUpDiag">
              <a:fgClr>
                <a:schemeClr val="folHlink"/>
              </a:fgClr>
              <a:bgClr>
                <a:schemeClr val="bg1"/>
              </a:bgClr>
            </a:pattFill>
            <a:ln>
              <a:noFill/>
            </a:ln>
            <a:effectLst/>
            <a:extLs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21864" name="Freeform 8">
              <a:extLst>
                <a:ext uri="{FF2B5EF4-FFF2-40B4-BE49-F238E27FC236}">
                  <a16:creationId xmlns:a16="http://schemas.microsoft.com/office/drawing/2014/main" id="{0B07CE72-81B7-4AE6-BC48-5FA04F631254}"/>
                </a:ext>
              </a:extLst>
            </p:cNvPr>
            <p:cNvSpPr>
              <a:spLocks/>
            </p:cNvSpPr>
            <p:nvPr/>
          </p:nvSpPr>
          <p:spPr bwMode="auto">
            <a:xfrm>
              <a:off x="3652" y="2435"/>
              <a:ext cx="1484" cy="1309"/>
            </a:xfrm>
            <a:custGeom>
              <a:avLst/>
              <a:gdLst>
                <a:gd name="T0" fmla="*/ 720 w 1593"/>
                <a:gd name="T1" fmla="*/ 327 h 1309"/>
                <a:gd name="T2" fmla="*/ 589 w 1593"/>
                <a:gd name="T3" fmla="*/ 484 h 1309"/>
                <a:gd name="T4" fmla="*/ 563 w 1593"/>
                <a:gd name="T5" fmla="*/ 524 h 1309"/>
                <a:gd name="T6" fmla="*/ 157 w 1593"/>
                <a:gd name="T7" fmla="*/ 563 h 1309"/>
                <a:gd name="T8" fmla="*/ 27 w 1593"/>
                <a:gd name="T9" fmla="*/ 654 h 1309"/>
                <a:gd name="T10" fmla="*/ 0 w 1593"/>
                <a:gd name="T11" fmla="*/ 733 h 1309"/>
                <a:gd name="T12" fmla="*/ 223 w 1593"/>
                <a:gd name="T13" fmla="*/ 1270 h 1309"/>
                <a:gd name="T14" fmla="*/ 367 w 1593"/>
                <a:gd name="T15" fmla="*/ 1309 h 1309"/>
                <a:gd name="T16" fmla="*/ 786 w 1593"/>
                <a:gd name="T17" fmla="*/ 1257 h 1309"/>
                <a:gd name="T18" fmla="*/ 1035 w 1593"/>
                <a:gd name="T19" fmla="*/ 1178 h 1309"/>
                <a:gd name="T20" fmla="*/ 1205 w 1593"/>
                <a:gd name="T21" fmla="*/ 1047 h 1309"/>
                <a:gd name="T22" fmla="*/ 1506 w 1593"/>
                <a:gd name="T23" fmla="*/ 654 h 1309"/>
                <a:gd name="T24" fmla="*/ 1545 w 1593"/>
                <a:gd name="T25" fmla="*/ 537 h 1309"/>
                <a:gd name="T26" fmla="*/ 1571 w 1593"/>
                <a:gd name="T27" fmla="*/ 393 h 1309"/>
                <a:gd name="T28" fmla="*/ 1467 w 1593"/>
                <a:gd name="T29" fmla="*/ 39 h 1309"/>
                <a:gd name="T30" fmla="*/ 1440 w 1593"/>
                <a:gd name="T31" fmla="*/ 13 h 1309"/>
                <a:gd name="T32" fmla="*/ 1179 w 1593"/>
                <a:gd name="T33" fmla="*/ 0 h 1309"/>
                <a:gd name="T34" fmla="*/ 1035 w 1593"/>
                <a:gd name="T35" fmla="*/ 13 h 1309"/>
                <a:gd name="T36" fmla="*/ 956 w 1593"/>
                <a:gd name="T37" fmla="*/ 39 h 1309"/>
                <a:gd name="T38" fmla="*/ 720 w 1593"/>
                <a:gd name="T39" fmla="*/ 340 h 1309"/>
                <a:gd name="T40" fmla="*/ 720 w 1593"/>
                <a:gd name="T41" fmla="*/ 327 h 1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3" h="1309">
                  <a:moveTo>
                    <a:pt x="720" y="327"/>
                  </a:moveTo>
                  <a:cubicBezTo>
                    <a:pt x="697" y="419"/>
                    <a:pt x="666" y="434"/>
                    <a:pt x="589" y="484"/>
                  </a:cubicBezTo>
                  <a:cubicBezTo>
                    <a:pt x="580" y="497"/>
                    <a:pt x="577" y="517"/>
                    <a:pt x="563" y="524"/>
                  </a:cubicBezTo>
                  <a:cubicBezTo>
                    <a:pt x="473" y="570"/>
                    <a:pt x="179" y="562"/>
                    <a:pt x="157" y="563"/>
                  </a:cubicBezTo>
                  <a:cubicBezTo>
                    <a:pt x="91" y="580"/>
                    <a:pt x="54" y="586"/>
                    <a:pt x="27" y="654"/>
                  </a:cubicBezTo>
                  <a:cubicBezTo>
                    <a:pt x="17" y="680"/>
                    <a:pt x="0" y="733"/>
                    <a:pt x="0" y="733"/>
                  </a:cubicBezTo>
                  <a:cubicBezTo>
                    <a:pt x="10" y="921"/>
                    <a:pt x="5" y="1191"/>
                    <a:pt x="223" y="1270"/>
                  </a:cubicBezTo>
                  <a:cubicBezTo>
                    <a:pt x="270" y="1287"/>
                    <a:pt x="320" y="1293"/>
                    <a:pt x="367" y="1309"/>
                  </a:cubicBezTo>
                  <a:cubicBezTo>
                    <a:pt x="510" y="1299"/>
                    <a:pt x="646" y="1292"/>
                    <a:pt x="786" y="1257"/>
                  </a:cubicBezTo>
                  <a:cubicBezTo>
                    <a:pt x="872" y="1236"/>
                    <a:pt x="949" y="1195"/>
                    <a:pt x="1035" y="1178"/>
                  </a:cubicBezTo>
                  <a:cubicBezTo>
                    <a:pt x="1087" y="1126"/>
                    <a:pt x="1150" y="1096"/>
                    <a:pt x="1205" y="1047"/>
                  </a:cubicBezTo>
                  <a:cubicBezTo>
                    <a:pt x="1334" y="932"/>
                    <a:pt x="1419" y="801"/>
                    <a:pt x="1506" y="654"/>
                  </a:cubicBezTo>
                  <a:cubicBezTo>
                    <a:pt x="1544" y="464"/>
                    <a:pt x="1490" y="702"/>
                    <a:pt x="1545" y="537"/>
                  </a:cubicBezTo>
                  <a:cubicBezTo>
                    <a:pt x="1551" y="520"/>
                    <a:pt x="1569" y="405"/>
                    <a:pt x="1571" y="393"/>
                  </a:cubicBezTo>
                  <a:cubicBezTo>
                    <a:pt x="1561" y="214"/>
                    <a:pt x="1593" y="143"/>
                    <a:pt x="1467" y="39"/>
                  </a:cubicBezTo>
                  <a:cubicBezTo>
                    <a:pt x="1457" y="31"/>
                    <a:pt x="1452" y="15"/>
                    <a:pt x="1440" y="13"/>
                  </a:cubicBezTo>
                  <a:cubicBezTo>
                    <a:pt x="1354" y="1"/>
                    <a:pt x="1266" y="4"/>
                    <a:pt x="1179" y="0"/>
                  </a:cubicBezTo>
                  <a:cubicBezTo>
                    <a:pt x="1131" y="4"/>
                    <a:pt x="1082" y="5"/>
                    <a:pt x="1035" y="13"/>
                  </a:cubicBezTo>
                  <a:cubicBezTo>
                    <a:pt x="1008" y="18"/>
                    <a:pt x="956" y="39"/>
                    <a:pt x="956" y="39"/>
                  </a:cubicBezTo>
                  <a:cubicBezTo>
                    <a:pt x="850" y="118"/>
                    <a:pt x="814" y="249"/>
                    <a:pt x="720" y="340"/>
                  </a:cubicBezTo>
                  <a:cubicBezTo>
                    <a:pt x="701" y="397"/>
                    <a:pt x="704" y="394"/>
                    <a:pt x="720" y="327"/>
                  </a:cubicBezTo>
                  <a:close/>
                </a:path>
              </a:pathLst>
            </a:custGeom>
            <a:solidFill>
              <a:srgbClr val="CCFFFF"/>
            </a:solidFill>
            <a:ln w="19050" cap="flat" cmpd="sng">
              <a:solidFill>
                <a:schemeClr val="tx1"/>
              </a:solidFill>
              <a:prstDash val="solid"/>
              <a:round/>
              <a:headEnd type="none" w="med" len="med"/>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121865" name="Object 9">
              <a:extLst>
                <a:ext uri="{FF2B5EF4-FFF2-40B4-BE49-F238E27FC236}">
                  <a16:creationId xmlns:a16="http://schemas.microsoft.com/office/drawing/2014/main" id="{52026908-8D85-486D-BF08-7CFB867BAEC1}"/>
                </a:ext>
              </a:extLst>
            </p:cNvPr>
            <p:cNvGraphicFramePr>
              <a:graphicFrameLocks noChangeAspect="1"/>
            </p:cNvGraphicFramePr>
            <p:nvPr/>
          </p:nvGraphicFramePr>
          <p:xfrm>
            <a:off x="3674" y="3046"/>
            <a:ext cx="140" cy="140"/>
          </p:xfrm>
          <a:graphic>
            <a:graphicData uri="http://schemas.openxmlformats.org/presentationml/2006/ole">
              <mc:AlternateContent xmlns:mc="http://schemas.openxmlformats.org/markup-compatibility/2006">
                <mc:Choice xmlns:v="urn:schemas-microsoft-com:vml" Requires="v">
                  <p:oleObj spid="_x0000_s121965" name="Equation" r:id="rId3" imgW="291960" imgH="291960" progId="Equation.3">
                    <p:embed/>
                  </p:oleObj>
                </mc:Choice>
                <mc:Fallback>
                  <p:oleObj name="Equation" r:id="rId3" imgW="291960" imgH="29196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4" y="3046"/>
                          <a:ext cx="140"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21867" name="Object 11">
            <a:extLst>
              <a:ext uri="{FF2B5EF4-FFF2-40B4-BE49-F238E27FC236}">
                <a16:creationId xmlns:a16="http://schemas.microsoft.com/office/drawing/2014/main" id="{0B7218F0-C0A6-49A6-A4E3-2EBFDDF9B51B}"/>
              </a:ext>
            </a:extLst>
          </p:cNvPr>
          <p:cNvGraphicFramePr>
            <a:graphicFrameLocks noChangeAspect="1"/>
          </p:cNvGraphicFramePr>
          <p:nvPr/>
        </p:nvGraphicFramePr>
        <p:xfrm>
          <a:off x="7391400" y="4772025"/>
          <a:ext cx="241300" cy="185738"/>
        </p:xfrm>
        <a:graphic>
          <a:graphicData uri="http://schemas.openxmlformats.org/presentationml/2006/ole">
            <mc:AlternateContent xmlns:mc="http://schemas.openxmlformats.org/markup-compatibility/2006">
              <mc:Choice xmlns:v="urn:schemas-microsoft-com:vml" Requires="v">
                <p:oleObj spid="_x0000_s121966" name="Equation" r:id="rId5" imgW="330120" imgH="253800" progId="Equation.3">
                  <p:embed/>
                </p:oleObj>
              </mc:Choice>
              <mc:Fallback>
                <p:oleObj name="Equation" r:id="rId5" imgW="330120" imgH="2538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1400" y="4772025"/>
                        <a:ext cx="241300" cy="185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1869" name="Group 13">
            <a:extLst>
              <a:ext uri="{FF2B5EF4-FFF2-40B4-BE49-F238E27FC236}">
                <a16:creationId xmlns:a16="http://schemas.microsoft.com/office/drawing/2014/main" id="{A76E1FAD-A720-41E9-A5B8-A9844AD5B56B}"/>
              </a:ext>
            </a:extLst>
          </p:cNvPr>
          <p:cNvGrpSpPr>
            <a:grpSpLocks/>
          </p:cNvGrpSpPr>
          <p:nvPr/>
        </p:nvGrpSpPr>
        <p:grpSpPr bwMode="auto">
          <a:xfrm>
            <a:off x="7315200" y="4564063"/>
            <a:ext cx="623888" cy="679450"/>
            <a:chOff x="4608" y="2605"/>
            <a:chExt cx="393" cy="428"/>
          </a:xfrm>
        </p:grpSpPr>
        <p:sp>
          <p:nvSpPr>
            <p:cNvPr id="121870" name="Oval 14">
              <a:extLst>
                <a:ext uri="{FF2B5EF4-FFF2-40B4-BE49-F238E27FC236}">
                  <a16:creationId xmlns:a16="http://schemas.microsoft.com/office/drawing/2014/main" id="{B74F77D9-6BE3-4BE5-B71A-60A68C941CD8}"/>
                </a:ext>
              </a:extLst>
            </p:cNvPr>
            <p:cNvSpPr>
              <a:spLocks noChangeArrowheads="1"/>
            </p:cNvSpPr>
            <p:nvPr/>
          </p:nvSpPr>
          <p:spPr bwMode="auto">
            <a:xfrm>
              <a:off x="4608" y="2605"/>
              <a:ext cx="336" cy="336"/>
            </a:xfrm>
            <a:prstGeom prst="ellipse">
              <a:avLst/>
            </a:prstGeom>
            <a:noFill/>
            <a:ln w="19050">
              <a:solidFill>
                <a:srgbClr val="FF0000"/>
              </a:solidFill>
              <a:round/>
              <a:headEn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aphicFrame>
          <p:nvGraphicFramePr>
            <p:cNvPr id="121871" name="Object 15">
              <a:extLst>
                <a:ext uri="{FF2B5EF4-FFF2-40B4-BE49-F238E27FC236}">
                  <a16:creationId xmlns:a16="http://schemas.microsoft.com/office/drawing/2014/main" id="{E2D39FCC-64C5-4FB1-8FC2-7D09D1CE5BBE}"/>
                </a:ext>
              </a:extLst>
            </p:cNvPr>
            <p:cNvGraphicFramePr>
              <a:graphicFrameLocks noChangeAspect="1"/>
            </p:cNvGraphicFramePr>
            <p:nvPr/>
          </p:nvGraphicFramePr>
          <p:xfrm>
            <a:off x="4861" y="2889"/>
            <a:ext cx="140" cy="144"/>
          </p:xfrm>
          <a:graphic>
            <a:graphicData uri="http://schemas.openxmlformats.org/presentationml/2006/ole">
              <mc:AlternateContent xmlns:mc="http://schemas.openxmlformats.org/markup-compatibility/2006">
                <mc:Choice xmlns:v="urn:schemas-microsoft-com:vml" Requires="v">
                  <p:oleObj spid="_x0000_s121967" name="Equation" r:id="rId7" imgW="444240" imgH="457200" progId="Equation.DSMT4">
                    <p:embed/>
                  </p:oleObj>
                </mc:Choice>
                <mc:Fallback>
                  <p:oleObj name="Equation" r:id="rId7" imgW="444240" imgH="45720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1" y="2889"/>
                          <a:ext cx="140"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1872" name="Text Box 16">
            <a:extLst>
              <a:ext uri="{FF2B5EF4-FFF2-40B4-BE49-F238E27FC236}">
                <a16:creationId xmlns:a16="http://schemas.microsoft.com/office/drawing/2014/main" id="{E8985962-90E3-405E-87B4-2AC5B915EB42}"/>
              </a:ext>
            </a:extLst>
          </p:cNvPr>
          <p:cNvSpPr txBox="1">
            <a:spLocks noChangeArrowheads="1"/>
          </p:cNvSpPr>
          <p:nvPr/>
        </p:nvSpPr>
        <p:spPr bwMode="auto">
          <a:xfrm>
            <a:off x="3059113" y="620713"/>
            <a:ext cx="3167062"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rgbClr val="660066"/>
                </a:solidFill>
                <a:effectLst>
                  <a:outerShdw blurRad="38100" dist="38100" dir="2700000" algn="tl">
                    <a:srgbClr val="000000"/>
                  </a:outerShdw>
                </a:effectLst>
                <a:latin typeface="黑体" panose="02010609060101010101" pitchFamily="49" charset="-122"/>
                <a:ea typeface="黑体" panose="02010609060101010101" pitchFamily="49" charset="-122"/>
              </a:rPr>
              <a:t>2.3 </a:t>
            </a:r>
            <a:r>
              <a:rPr lang="zh-CN" altLang="en-US" sz="3200">
                <a:solidFill>
                  <a:srgbClr val="660066"/>
                </a:solidFill>
                <a:effectLst>
                  <a:outerShdw blurRad="38100" dist="38100" dir="2700000" algn="tl">
                    <a:srgbClr val="000000"/>
                  </a:outerShdw>
                </a:effectLst>
                <a:latin typeface="黑体" panose="02010609060101010101" pitchFamily="49" charset="-122"/>
                <a:ea typeface="黑体" panose="02010609060101010101" pitchFamily="49" charset="-122"/>
              </a:rPr>
              <a:t>不定积分</a:t>
            </a:r>
          </a:p>
        </p:txBody>
      </p:sp>
      <p:grpSp>
        <p:nvGrpSpPr>
          <p:cNvPr id="121930" name="Group 74">
            <a:extLst>
              <a:ext uri="{FF2B5EF4-FFF2-40B4-BE49-F238E27FC236}">
                <a16:creationId xmlns:a16="http://schemas.microsoft.com/office/drawing/2014/main" id="{79D33278-78C3-45D8-8993-4C5A0E0D1CD9}"/>
              </a:ext>
            </a:extLst>
          </p:cNvPr>
          <p:cNvGrpSpPr>
            <a:grpSpLocks noChangeAspect="1"/>
          </p:cNvGrpSpPr>
          <p:nvPr/>
        </p:nvGrpSpPr>
        <p:grpSpPr bwMode="auto">
          <a:xfrm>
            <a:off x="990600" y="4675188"/>
            <a:ext cx="3244850" cy="471487"/>
            <a:chOff x="624" y="2945"/>
            <a:chExt cx="2044" cy="297"/>
          </a:xfrm>
        </p:grpSpPr>
        <p:sp>
          <p:nvSpPr>
            <p:cNvPr id="121929" name="AutoShape 73">
              <a:extLst>
                <a:ext uri="{FF2B5EF4-FFF2-40B4-BE49-F238E27FC236}">
                  <a16:creationId xmlns:a16="http://schemas.microsoft.com/office/drawing/2014/main" id="{AC6A25B3-2859-419A-86B6-5836CC7C70A6}"/>
                </a:ext>
              </a:extLst>
            </p:cNvPr>
            <p:cNvSpPr>
              <a:spLocks noChangeAspect="1" noChangeArrowheads="1" noTextEdit="1"/>
            </p:cNvSpPr>
            <p:nvPr/>
          </p:nvSpPr>
          <p:spPr bwMode="auto">
            <a:xfrm>
              <a:off x="624" y="2945"/>
              <a:ext cx="1968"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1931" name="Rectangle 75">
              <a:extLst>
                <a:ext uri="{FF2B5EF4-FFF2-40B4-BE49-F238E27FC236}">
                  <a16:creationId xmlns:a16="http://schemas.microsoft.com/office/drawing/2014/main" id="{EBF8B532-E750-462C-87EA-2142218C4272}"/>
                </a:ext>
              </a:extLst>
            </p:cNvPr>
            <p:cNvSpPr>
              <a:spLocks noChangeArrowheads="1"/>
            </p:cNvSpPr>
            <p:nvPr/>
          </p:nvSpPr>
          <p:spPr bwMode="auto">
            <a:xfrm>
              <a:off x="2404" y="2945"/>
              <a:ext cx="26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1932" name="Rectangle 76">
              <a:extLst>
                <a:ext uri="{FF2B5EF4-FFF2-40B4-BE49-F238E27FC236}">
                  <a16:creationId xmlns:a16="http://schemas.microsoft.com/office/drawing/2014/main" id="{7A91FF85-20A5-4A8E-BACE-83B31C93C427}"/>
                </a:ext>
              </a:extLst>
            </p:cNvPr>
            <p:cNvSpPr>
              <a:spLocks noChangeArrowheads="1"/>
            </p:cNvSpPr>
            <p:nvPr/>
          </p:nvSpPr>
          <p:spPr bwMode="auto">
            <a:xfrm>
              <a:off x="2359" y="2945"/>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1933" name="Rectangle 77">
              <a:extLst>
                <a:ext uri="{FF2B5EF4-FFF2-40B4-BE49-F238E27FC236}">
                  <a16:creationId xmlns:a16="http://schemas.microsoft.com/office/drawing/2014/main" id="{856FB509-93F8-4CEC-A274-C237DE5378F4}"/>
                </a:ext>
              </a:extLst>
            </p:cNvPr>
            <p:cNvSpPr>
              <a:spLocks noChangeArrowheads="1"/>
            </p:cNvSpPr>
            <p:nvPr/>
          </p:nvSpPr>
          <p:spPr bwMode="auto">
            <a:xfrm>
              <a:off x="1438" y="2945"/>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1934" name="Rectangle 78">
              <a:extLst>
                <a:ext uri="{FF2B5EF4-FFF2-40B4-BE49-F238E27FC236}">
                  <a16:creationId xmlns:a16="http://schemas.microsoft.com/office/drawing/2014/main" id="{8D237A2E-676D-4B2A-8F0B-C1BFC119C96C}"/>
                </a:ext>
              </a:extLst>
            </p:cNvPr>
            <p:cNvSpPr>
              <a:spLocks noChangeArrowheads="1"/>
            </p:cNvSpPr>
            <p:nvPr/>
          </p:nvSpPr>
          <p:spPr bwMode="auto">
            <a:xfrm>
              <a:off x="1232" y="2945"/>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1935" name="Rectangle 79">
              <a:extLst>
                <a:ext uri="{FF2B5EF4-FFF2-40B4-BE49-F238E27FC236}">
                  <a16:creationId xmlns:a16="http://schemas.microsoft.com/office/drawing/2014/main" id="{5A24EB9C-E5A4-4CE4-B1A9-2CB6ABC51867}"/>
                </a:ext>
              </a:extLst>
            </p:cNvPr>
            <p:cNvSpPr>
              <a:spLocks noChangeArrowheads="1"/>
            </p:cNvSpPr>
            <p:nvPr/>
          </p:nvSpPr>
          <p:spPr bwMode="auto">
            <a:xfrm>
              <a:off x="990" y="2945"/>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1936" name="Rectangle 80">
              <a:extLst>
                <a:ext uri="{FF2B5EF4-FFF2-40B4-BE49-F238E27FC236}">
                  <a16:creationId xmlns:a16="http://schemas.microsoft.com/office/drawing/2014/main" id="{F870603D-5D84-4D96-A14C-0B69C9E7CB8D}"/>
                </a:ext>
              </a:extLst>
            </p:cNvPr>
            <p:cNvSpPr>
              <a:spLocks noChangeArrowheads="1"/>
            </p:cNvSpPr>
            <p:nvPr/>
          </p:nvSpPr>
          <p:spPr bwMode="auto">
            <a:xfrm>
              <a:off x="843" y="2945"/>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1937" name="Rectangle 81">
              <a:extLst>
                <a:ext uri="{FF2B5EF4-FFF2-40B4-BE49-F238E27FC236}">
                  <a16:creationId xmlns:a16="http://schemas.microsoft.com/office/drawing/2014/main" id="{D87BE563-4678-4092-99AF-F8A459D79D83}"/>
                </a:ext>
              </a:extLst>
            </p:cNvPr>
            <p:cNvSpPr>
              <a:spLocks noChangeArrowheads="1"/>
            </p:cNvSpPr>
            <p:nvPr/>
          </p:nvSpPr>
          <p:spPr bwMode="auto">
            <a:xfrm>
              <a:off x="1459" y="2952"/>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内任一点</a:t>
              </a:r>
              <a:endParaRPr lang="zh-CN" altLang="en-US">
                <a:latin typeface="仿宋_GB2312" pitchFamily="49" charset="-122"/>
              </a:endParaRPr>
            </a:p>
          </p:txBody>
        </p:sp>
        <p:sp>
          <p:nvSpPr>
            <p:cNvPr id="121938" name="Rectangle 82">
              <a:extLst>
                <a:ext uri="{FF2B5EF4-FFF2-40B4-BE49-F238E27FC236}">
                  <a16:creationId xmlns:a16="http://schemas.microsoft.com/office/drawing/2014/main" id="{786BAB78-43D7-4C26-9236-4A279C4B7B02}"/>
                </a:ext>
              </a:extLst>
            </p:cNvPr>
            <p:cNvSpPr>
              <a:spLocks noChangeArrowheads="1"/>
            </p:cNvSpPr>
            <p:nvPr/>
          </p:nvSpPr>
          <p:spPr bwMode="auto">
            <a:xfrm>
              <a:off x="1029" y="2952"/>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为</a:t>
              </a:r>
              <a:endParaRPr lang="zh-CN" altLang="en-US">
                <a:latin typeface="仿宋_GB2312" pitchFamily="49" charset="-122"/>
              </a:endParaRPr>
            </a:p>
          </p:txBody>
        </p:sp>
        <p:sp>
          <p:nvSpPr>
            <p:cNvPr id="121939" name="Rectangle 83">
              <a:extLst>
                <a:ext uri="{FF2B5EF4-FFF2-40B4-BE49-F238E27FC236}">
                  <a16:creationId xmlns:a16="http://schemas.microsoft.com/office/drawing/2014/main" id="{BD54190C-7D0C-4347-8D74-0687A37E2915}"/>
                </a:ext>
              </a:extLst>
            </p:cNvPr>
            <p:cNvSpPr>
              <a:spLocks noChangeArrowheads="1"/>
            </p:cNvSpPr>
            <p:nvPr/>
          </p:nvSpPr>
          <p:spPr bwMode="auto">
            <a:xfrm>
              <a:off x="626" y="2952"/>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FF0000"/>
                  </a:solidFill>
                  <a:latin typeface="仿宋_GB2312" pitchFamily="49" charset="-122"/>
                </a:rPr>
                <a:t>设</a:t>
              </a:r>
              <a:endParaRPr lang="zh-CN" altLang="en-US">
                <a:solidFill>
                  <a:srgbClr val="FF0000"/>
                </a:solidFill>
                <a:latin typeface="仿宋_GB2312" pitchFamily="49" charset="-122"/>
              </a:endParaRPr>
            </a:p>
          </p:txBody>
        </p:sp>
        <p:sp>
          <p:nvSpPr>
            <p:cNvPr id="121940" name="Rectangle 84">
              <a:extLst>
                <a:ext uri="{FF2B5EF4-FFF2-40B4-BE49-F238E27FC236}">
                  <a16:creationId xmlns:a16="http://schemas.microsoft.com/office/drawing/2014/main" id="{2C3C16FD-635E-4CF1-9988-D2BC55761A14}"/>
                </a:ext>
              </a:extLst>
            </p:cNvPr>
            <p:cNvSpPr>
              <a:spLocks noChangeArrowheads="1"/>
            </p:cNvSpPr>
            <p:nvPr/>
          </p:nvSpPr>
          <p:spPr bwMode="auto">
            <a:xfrm>
              <a:off x="1291" y="2945"/>
              <a:ext cx="24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B</a:t>
              </a:r>
              <a:endParaRPr lang="en-US" altLang="zh-CN"/>
            </a:p>
          </p:txBody>
        </p:sp>
        <p:sp>
          <p:nvSpPr>
            <p:cNvPr id="121941" name="Rectangle 85">
              <a:extLst>
                <a:ext uri="{FF2B5EF4-FFF2-40B4-BE49-F238E27FC236}">
                  <a16:creationId xmlns:a16="http://schemas.microsoft.com/office/drawing/2014/main" id="{246B8F99-8D4F-47BC-B921-5D7EB0A03ABF}"/>
                </a:ext>
              </a:extLst>
            </p:cNvPr>
            <p:cNvSpPr>
              <a:spLocks noChangeArrowheads="1"/>
            </p:cNvSpPr>
            <p:nvPr/>
          </p:nvSpPr>
          <p:spPr bwMode="auto">
            <a:xfrm>
              <a:off x="903" y="2945"/>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grpSp>
      <p:grpSp>
        <p:nvGrpSpPr>
          <p:cNvPr id="121943" name="Group 87">
            <a:extLst>
              <a:ext uri="{FF2B5EF4-FFF2-40B4-BE49-F238E27FC236}">
                <a16:creationId xmlns:a16="http://schemas.microsoft.com/office/drawing/2014/main" id="{1ABB2DDD-01FE-4F2C-9178-5383253A7CB1}"/>
              </a:ext>
            </a:extLst>
          </p:cNvPr>
          <p:cNvGrpSpPr>
            <a:grpSpLocks noChangeAspect="1"/>
          </p:cNvGrpSpPr>
          <p:nvPr/>
        </p:nvGrpSpPr>
        <p:grpSpPr bwMode="auto">
          <a:xfrm>
            <a:off x="1020763" y="5305425"/>
            <a:ext cx="4603750" cy="1022350"/>
            <a:chOff x="643" y="3342"/>
            <a:chExt cx="2900" cy="644"/>
          </a:xfrm>
        </p:grpSpPr>
        <p:sp>
          <p:nvSpPr>
            <p:cNvPr id="121942" name="AutoShape 86">
              <a:extLst>
                <a:ext uri="{FF2B5EF4-FFF2-40B4-BE49-F238E27FC236}">
                  <a16:creationId xmlns:a16="http://schemas.microsoft.com/office/drawing/2014/main" id="{9ECB31A7-39F6-4D36-BCC0-B6CCF78CDD9C}"/>
                </a:ext>
              </a:extLst>
            </p:cNvPr>
            <p:cNvSpPr>
              <a:spLocks noChangeAspect="1" noChangeArrowheads="1" noTextEdit="1"/>
            </p:cNvSpPr>
            <p:nvPr/>
          </p:nvSpPr>
          <p:spPr bwMode="auto">
            <a:xfrm>
              <a:off x="659" y="3342"/>
              <a:ext cx="280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1944" name="Rectangle 88">
              <a:extLst>
                <a:ext uri="{FF2B5EF4-FFF2-40B4-BE49-F238E27FC236}">
                  <a16:creationId xmlns:a16="http://schemas.microsoft.com/office/drawing/2014/main" id="{BFF1698B-E283-4F95-AB04-E868F6C39497}"/>
                </a:ext>
              </a:extLst>
            </p:cNvPr>
            <p:cNvSpPr>
              <a:spLocks noChangeArrowheads="1"/>
            </p:cNvSpPr>
            <p:nvPr/>
          </p:nvSpPr>
          <p:spPr bwMode="auto">
            <a:xfrm>
              <a:off x="1333" y="3689"/>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1945" name="Rectangle 89">
              <a:extLst>
                <a:ext uri="{FF2B5EF4-FFF2-40B4-BE49-F238E27FC236}">
                  <a16:creationId xmlns:a16="http://schemas.microsoft.com/office/drawing/2014/main" id="{A8C672FD-5F22-48C4-84C2-4BFA4AC6DB24}"/>
                </a:ext>
              </a:extLst>
            </p:cNvPr>
            <p:cNvSpPr>
              <a:spLocks noChangeArrowheads="1"/>
            </p:cNvSpPr>
            <p:nvPr/>
          </p:nvSpPr>
          <p:spPr bwMode="auto">
            <a:xfrm>
              <a:off x="1092" y="3689"/>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1946" name="Rectangle 90">
              <a:extLst>
                <a:ext uri="{FF2B5EF4-FFF2-40B4-BE49-F238E27FC236}">
                  <a16:creationId xmlns:a16="http://schemas.microsoft.com/office/drawing/2014/main" id="{5BECA1E9-154F-4B6C-A3F2-34F95DD05F86}"/>
                </a:ext>
              </a:extLst>
            </p:cNvPr>
            <p:cNvSpPr>
              <a:spLocks noChangeArrowheads="1"/>
            </p:cNvSpPr>
            <p:nvPr/>
          </p:nvSpPr>
          <p:spPr bwMode="auto">
            <a:xfrm>
              <a:off x="3279" y="3346"/>
              <a:ext cx="26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1947" name="Rectangle 91">
              <a:extLst>
                <a:ext uri="{FF2B5EF4-FFF2-40B4-BE49-F238E27FC236}">
                  <a16:creationId xmlns:a16="http://schemas.microsoft.com/office/drawing/2014/main" id="{223DC39D-8612-43F1-A991-7442DE5C0221}"/>
                </a:ext>
              </a:extLst>
            </p:cNvPr>
            <p:cNvSpPr>
              <a:spLocks noChangeArrowheads="1"/>
            </p:cNvSpPr>
            <p:nvPr/>
          </p:nvSpPr>
          <p:spPr bwMode="auto">
            <a:xfrm>
              <a:off x="2821" y="334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1948" name="Rectangle 92">
              <a:extLst>
                <a:ext uri="{FF2B5EF4-FFF2-40B4-BE49-F238E27FC236}">
                  <a16:creationId xmlns:a16="http://schemas.microsoft.com/office/drawing/2014/main" id="{C1A077D8-0404-41B8-BA76-FAEF2C5354B6}"/>
                </a:ext>
              </a:extLst>
            </p:cNvPr>
            <p:cNvSpPr>
              <a:spLocks noChangeArrowheads="1"/>
            </p:cNvSpPr>
            <p:nvPr/>
          </p:nvSpPr>
          <p:spPr bwMode="auto">
            <a:xfrm>
              <a:off x="2614" y="334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1949" name="Rectangle 93">
              <a:extLst>
                <a:ext uri="{FF2B5EF4-FFF2-40B4-BE49-F238E27FC236}">
                  <a16:creationId xmlns:a16="http://schemas.microsoft.com/office/drawing/2014/main" id="{AC452BCB-F43B-48BB-9847-AEA7D9B3808D}"/>
                </a:ext>
              </a:extLst>
            </p:cNvPr>
            <p:cNvSpPr>
              <a:spLocks noChangeArrowheads="1"/>
            </p:cNvSpPr>
            <p:nvPr/>
          </p:nvSpPr>
          <p:spPr bwMode="auto">
            <a:xfrm>
              <a:off x="997" y="334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1950" name="Rectangle 94">
              <a:extLst>
                <a:ext uri="{FF2B5EF4-FFF2-40B4-BE49-F238E27FC236}">
                  <a16:creationId xmlns:a16="http://schemas.microsoft.com/office/drawing/2014/main" id="{DF98D1A8-EA25-4568-92F7-026123666DE4}"/>
                </a:ext>
              </a:extLst>
            </p:cNvPr>
            <p:cNvSpPr>
              <a:spLocks noChangeArrowheads="1"/>
            </p:cNvSpPr>
            <p:nvPr/>
          </p:nvSpPr>
          <p:spPr bwMode="auto">
            <a:xfrm>
              <a:off x="850" y="334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1951" name="Rectangle 95">
              <a:extLst>
                <a:ext uri="{FF2B5EF4-FFF2-40B4-BE49-F238E27FC236}">
                  <a16:creationId xmlns:a16="http://schemas.microsoft.com/office/drawing/2014/main" id="{2BC9A6F3-4EED-4D21-8A1E-B5039214D58D}"/>
                </a:ext>
              </a:extLst>
            </p:cNvPr>
            <p:cNvSpPr>
              <a:spLocks noChangeArrowheads="1"/>
            </p:cNvSpPr>
            <p:nvPr/>
          </p:nvSpPr>
          <p:spPr bwMode="auto">
            <a:xfrm>
              <a:off x="1155" y="3689"/>
              <a:ext cx="2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FF0000"/>
                  </a:solidFill>
                  <a:latin typeface="Times New Roman" panose="02020603050405020304" pitchFamily="18" charset="0"/>
                </a:rPr>
                <a:t>C</a:t>
              </a:r>
              <a:r>
                <a:rPr lang="en-US" altLang="zh-CN" sz="2800" b="1" i="1" baseline="-25000">
                  <a:solidFill>
                    <a:srgbClr val="FF0000"/>
                  </a:solidFill>
                  <a:latin typeface="Times New Roman" panose="02020603050405020304" pitchFamily="18" charset="0"/>
                </a:rPr>
                <a:t>R</a:t>
              </a:r>
              <a:endParaRPr lang="en-US" altLang="zh-CN">
                <a:solidFill>
                  <a:srgbClr val="FF0000"/>
                </a:solidFill>
              </a:endParaRPr>
            </a:p>
          </p:txBody>
        </p:sp>
        <p:sp>
          <p:nvSpPr>
            <p:cNvPr id="121952" name="Rectangle 96">
              <a:extLst>
                <a:ext uri="{FF2B5EF4-FFF2-40B4-BE49-F238E27FC236}">
                  <a16:creationId xmlns:a16="http://schemas.microsoft.com/office/drawing/2014/main" id="{4033C915-3D35-442E-901A-9ED3EEB90559}"/>
                </a:ext>
              </a:extLst>
            </p:cNvPr>
            <p:cNvSpPr>
              <a:spLocks noChangeArrowheads="1"/>
            </p:cNvSpPr>
            <p:nvPr/>
          </p:nvSpPr>
          <p:spPr bwMode="auto">
            <a:xfrm>
              <a:off x="2674" y="3346"/>
              <a:ext cx="24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B</a:t>
              </a:r>
              <a:endParaRPr lang="en-US" altLang="zh-CN"/>
            </a:p>
          </p:txBody>
        </p:sp>
        <p:sp>
          <p:nvSpPr>
            <p:cNvPr id="121953" name="Rectangle 97">
              <a:extLst>
                <a:ext uri="{FF2B5EF4-FFF2-40B4-BE49-F238E27FC236}">
                  <a16:creationId xmlns:a16="http://schemas.microsoft.com/office/drawing/2014/main" id="{6485E4FC-6A2C-4014-B5DD-EE044EDCB9DE}"/>
                </a:ext>
              </a:extLst>
            </p:cNvPr>
            <p:cNvSpPr>
              <a:spLocks noChangeArrowheads="1"/>
            </p:cNvSpPr>
            <p:nvPr/>
          </p:nvSpPr>
          <p:spPr bwMode="auto">
            <a:xfrm>
              <a:off x="910" y="3346"/>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21954" name="Rectangle 98">
              <a:extLst>
                <a:ext uri="{FF2B5EF4-FFF2-40B4-BE49-F238E27FC236}">
                  <a16:creationId xmlns:a16="http://schemas.microsoft.com/office/drawing/2014/main" id="{E49DCDC4-1BBD-4646-9CFC-050CA2515A99}"/>
                </a:ext>
              </a:extLst>
            </p:cNvPr>
            <p:cNvSpPr>
              <a:spLocks noChangeArrowheads="1"/>
            </p:cNvSpPr>
            <p:nvPr/>
          </p:nvSpPr>
          <p:spPr bwMode="auto">
            <a:xfrm>
              <a:off x="657" y="3696"/>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小圆</a:t>
              </a:r>
              <a:endParaRPr lang="zh-CN" altLang="en-US">
                <a:latin typeface="仿宋_GB2312" pitchFamily="49" charset="-122"/>
              </a:endParaRPr>
            </a:p>
          </p:txBody>
        </p:sp>
        <p:sp>
          <p:nvSpPr>
            <p:cNvPr id="121955" name="Rectangle 99">
              <a:extLst>
                <a:ext uri="{FF2B5EF4-FFF2-40B4-BE49-F238E27FC236}">
                  <a16:creationId xmlns:a16="http://schemas.microsoft.com/office/drawing/2014/main" id="{258FB913-D3B3-4389-8B11-D207407DE3DF}"/>
                </a:ext>
              </a:extLst>
            </p:cNvPr>
            <p:cNvSpPr>
              <a:spLocks noChangeArrowheads="1"/>
            </p:cNvSpPr>
            <p:nvPr/>
          </p:nvSpPr>
          <p:spPr bwMode="auto">
            <a:xfrm>
              <a:off x="2842" y="3353"/>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宋体" panose="02010600030101010101" pitchFamily="2" charset="-122"/>
                </a:rPr>
                <a:t>内的</a:t>
              </a:r>
              <a:endParaRPr lang="zh-CN" altLang="en-US"/>
            </a:p>
          </p:txBody>
        </p:sp>
        <p:sp>
          <p:nvSpPr>
            <p:cNvPr id="121956" name="Rectangle 100">
              <a:extLst>
                <a:ext uri="{FF2B5EF4-FFF2-40B4-BE49-F238E27FC236}">
                  <a16:creationId xmlns:a16="http://schemas.microsoft.com/office/drawing/2014/main" id="{0CEE5980-5105-4BC7-91F1-61492681D1FF}"/>
                </a:ext>
              </a:extLst>
            </p:cNvPr>
            <p:cNvSpPr>
              <a:spLocks noChangeArrowheads="1"/>
            </p:cNvSpPr>
            <p:nvPr/>
          </p:nvSpPr>
          <p:spPr bwMode="auto">
            <a:xfrm>
              <a:off x="1036" y="3353"/>
              <a:ext cx="15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为中心作一含于</a:t>
              </a:r>
              <a:endParaRPr lang="zh-CN" altLang="en-US">
                <a:latin typeface="仿宋_GB2312" pitchFamily="49" charset="-122"/>
              </a:endParaRPr>
            </a:p>
          </p:txBody>
        </p:sp>
        <p:sp>
          <p:nvSpPr>
            <p:cNvPr id="121957" name="Rectangle 101">
              <a:extLst>
                <a:ext uri="{FF2B5EF4-FFF2-40B4-BE49-F238E27FC236}">
                  <a16:creationId xmlns:a16="http://schemas.microsoft.com/office/drawing/2014/main" id="{0A694CE0-3F61-4147-8BA5-DA3770CD0E82}"/>
                </a:ext>
              </a:extLst>
            </p:cNvPr>
            <p:cNvSpPr>
              <a:spLocks noChangeArrowheads="1"/>
            </p:cNvSpPr>
            <p:nvPr/>
          </p:nvSpPr>
          <p:spPr bwMode="auto">
            <a:xfrm>
              <a:off x="643" y="3353"/>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3333FF"/>
                  </a:solidFill>
                  <a:latin typeface="仿宋_GB2312" pitchFamily="49" charset="-122"/>
                </a:rPr>
                <a:t>以</a:t>
              </a:r>
              <a:endParaRPr lang="zh-CN" altLang="en-US">
                <a:solidFill>
                  <a:srgbClr val="3333FF"/>
                </a:solidFill>
                <a:latin typeface="仿宋_GB2312" pitchFamily="49" charset="-122"/>
              </a:endParaRPr>
            </a:p>
          </p:txBody>
        </p:sp>
      </p:grpSp>
      <p:grpSp>
        <p:nvGrpSpPr>
          <p:cNvPr id="121963" name="Group 107">
            <a:extLst>
              <a:ext uri="{FF2B5EF4-FFF2-40B4-BE49-F238E27FC236}">
                <a16:creationId xmlns:a16="http://schemas.microsoft.com/office/drawing/2014/main" id="{2EAB6C23-080F-47F1-9B9F-DF16413F3880}"/>
              </a:ext>
            </a:extLst>
          </p:cNvPr>
          <p:cNvGrpSpPr>
            <a:grpSpLocks/>
          </p:cNvGrpSpPr>
          <p:nvPr/>
        </p:nvGrpSpPr>
        <p:grpSpPr bwMode="auto">
          <a:xfrm>
            <a:off x="971550" y="1773238"/>
            <a:ext cx="7285038" cy="1866900"/>
            <a:chOff x="612" y="1117"/>
            <a:chExt cx="4589" cy="1176"/>
          </a:xfrm>
        </p:grpSpPr>
        <p:sp>
          <p:nvSpPr>
            <p:cNvPr id="121873" name="AutoShape 17">
              <a:extLst>
                <a:ext uri="{FF2B5EF4-FFF2-40B4-BE49-F238E27FC236}">
                  <a16:creationId xmlns:a16="http://schemas.microsoft.com/office/drawing/2014/main" id="{0E1215C8-40C5-41F4-B161-17808871C2F5}"/>
                </a:ext>
              </a:extLst>
            </p:cNvPr>
            <p:cNvSpPr>
              <a:spLocks noChangeAspect="1" noChangeArrowheads="1" noTextEdit="1"/>
            </p:cNvSpPr>
            <p:nvPr/>
          </p:nvSpPr>
          <p:spPr bwMode="auto">
            <a:xfrm>
              <a:off x="657" y="1117"/>
              <a:ext cx="4544" cy="1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1875" name="Rectangle 19">
              <a:extLst>
                <a:ext uri="{FF2B5EF4-FFF2-40B4-BE49-F238E27FC236}">
                  <a16:creationId xmlns:a16="http://schemas.microsoft.com/office/drawing/2014/main" id="{5FA29F40-AB9C-4552-AD53-9AC116EBACE4}"/>
                </a:ext>
              </a:extLst>
            </p:cNvPr>
            <p:cNvSpPr>
              <a:spLocks noChangeArrowheads="1"/>
            </p:cNvSpPr>
            <p:nvPr/>
          </p:nvSpPr>
          <p:spPr bwMode="auto">
            <a:xfrm>
              <a:off x="5092" y="2010"/>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1876" name="Rectangle 20">
              <a:extLst>
                <a:ext uri="{FF2B5EF4-FFF2-40B4-BE49-F238E27FC236}">
                  <a16:creationId xmlns:a16="http://schemas.microsoft.com/office/drawing/2014/main" id="{05DB15ED-2A72-4E0D-A4E4-5ADEF0F0D330}"/>
                </a:ext>
              </a:extLst>
            </p:cNvPr>
            <p:cNvSpPr>
              <a:spLocks noChangeArrowheads="1"/>
            </p:cNvSpPr>
            <p:nvPr/>
          </p:nvSpPr>
          <p:spPr bwMode="auto">
            <a:xfrm>
              <a:off x="5050" y="2010"/>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1877" name="Rectangle 21">
              <a:extLst>
                <a:ext uri="{FF2B5EF4-FFF2-40B4-BE49-F238E27FC236}">
                  <a16:creationId xmlns:a16="http://schemas.microsoft.com/office/drawing/2014/main" id="{4CB0349B-898C-4620-8FA0-E85AD4DAF0B3}"/>
                </a:ext>
              </a:extLst>
            </p:cNvPr>
            <p:cNvSpPr>
              <a:spLocks noChangeArrowheads="1"/>
            </p:cNvSpPr>
            <p:nvPr/>
          </p:nvSpPr>
          <p:spPr bwMode="auto">
            <a:xfrm>
              <a:off x="4976" y="2010"/>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1878" name="Rectangle 22">
              <a:extLst>
                <a:ext uri="{FF2B5EF4-FFF2-40B4-BE49-F238E27FC236}">
                  <a16:creationId xmlns:a16="http://schemas.microsoft.com/office/drawing/2014/main" id="{7A72E6CB-69A8-429D-9BA0-593538212494}"/>
                </a:ext>
              </a:extLst>
            </p:cNvPr>
            <p:cNvSpPr>
              <a:spLocks noChangeArrowheads="1"/>
            </p:cNvSpPr>
            <p:nvPr/>
          </p:nvSpPr>
          <p:spPr bwMode="auto">
            <a:xfrm>
              <a:off x="4783" y="2010"/>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1879" name="Rectangle 23">
              <a:extLst>
                <a:ext uri="{FF2B5EF4-FFF2-40B4-BE49-F238E27FC236}">
                  <a16:creationId xmlns:a16="http://schemas.microsoft.com/office/drawing/2014/main" id="{EC260BB2-4BCC-45EA-8D45-B7E36CD88F00}"/>
                </a:ext>
              </a:extLst>
            </p:cNvPr>
            <p:cNvSpPr>
              <a:spLocks noChangeArrowheads="1"/>
            </p:cNvSpPr>
            <p:nvPr/>
          </p:nvSpPr>
          <p:spPr bwMode="auto">
            <a:xfrm>
              <a:off x="4305" y="2010"/>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1880" name="Rectangle 24">
              <a:extLst>
                <a:ext uri="{FF2B5EF4-FFF2-40B4-BE49-F238E27FC236}">
                  <a16:creationId xmlns:a16="http://schemas.microsoft.com/office/drawing/2014/main" id="{D7B56B4F-5740-43B3-A062-78F8D97D5DC6}"/>
                </a:ext>
              </a:extLst>
            </p:cNvPr>
            <p:cNvSpPr>
              <a:spLocks noChangeArrowheads="1"/>
            </p:cNvSpPr>
            <p:nvPr/>
          </p:nvSpPr>
          <p:spPr bwMode="auto">
            <a:xfrm>
              <a:off x="4112" y="2010"/>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1881" name="Rectangle 25">
              <a:extLst>
                <a:ext uri="{FF2B5EF4-FFF2-40B4-BE49-F238E27FC236}">
                  <a16:creationId xmlns:a16="http://schemas.microsoft.com/office/drawing/2014/main" id="{387CE8A3-8A9D-4927-8F3D-55FC06300534}"/>
                </a:ext>
              </a:extLst>
            </p:cNvPr>
            <p:cNvSpPr>
              <a:spLocks noChangeArrowheads="1"/>
            </p:cNvSpPr>
            <p:nvPr/>
          </p:nvSpPr>
          <p:spPr bwMode="auto">
            <a:xfrm>
              <a:off x="3331" y="2010"/>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1882" name="Rectangle 26">
              <a:extLst>
                <a:ext uri="{FF2B5EF4-FFF2-40B4-BE49-F238E27FC236}">
                  <a16:creationId xmlns:a16="http://schemas.microsoft.com/office/drawing/2014/main" id="{B535E1CC-4FDC-4535-A577-C8853B4F28DF}"/>
                </a:ext>
              </a:extLst>
            </p:cNvPr>
            <p:cNvSpPr>
              <a:spLocks noChangeArrowheads="1"/>
            </p:cNvSpPr>
            <p:nvPr/>
          </p:nvSpPr>
          <p:spPr bwMode="auto">
            <a:xfrm>
              <a:off x="3334" y="202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1883" name="Rectangle 27">
              <a:extLst>
                <a:ext uri="{FF2B5EF4-FFF2-40B4-BE49-F238E27FC236}">
                  <a16:creationId xmlns:a16="http://schemas.microsoft.com/office/drawing/2014/main" id="{518C5512-708F-456F-97C2-66D0C932AD44}"/>
                </a:ext>
              </a:extLst>
            </p:cNvPr>
            <p:cNvSpPr>
              <a:spLocks noChangeArrowheads="1"/>
            </p:cNvSpPr>
            <p:nvPr/>
          </p:nvSpPr>
          <p:spPr bwMode="auto">
            <a:xfrm>
              <a:off x="3921" y="156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1884" name="Rectangle 28">
              <a:extLst>
                <a:ext uri="{FF2B5EF4-FFF2-40B4-BE49-F238E27FC236}">
                  <a16:creationId xmlns:a16="http://schemas.microsoft.com/office/drawing/2014/main" id="{4CA784C3-BA07-4FDE-B2CB-D5323DC1EB68}"/>
                </a:ext>
              </a:extLst>
            </p:cNvPr>
            <p:cNvSpPr>
              <a:spLocks noChangeArrowheads="1"/>
            </p:cNvSpPr>
            <p:nvPr/>
          </p:nvSpPr>
          <p:spPr bwMode="auto">
            <a:xfrm>
              <a:off x="3715" y="156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1885" name="Rectangle 29">
              <a:extLst>
                <a:ext uri="{FF2B5EF4-FFF2-40B4-BE49-F238E27FC236}">
                  <a16:creationId xmlns:a16="http://schemas.microsoft.com/office/drawing/2014/main" id="{0FBBC908-796D-4269-B4DF-217DBB67C97F}"/>
                </a:ext>
              </a:extLst>
            </p:cNvPr>
            <p:cNvSpPr>
              <a:spLocks noChangeArrowheads="1"/>
            </p:cNvSpPr>
            <p:nvPr/>
          </p:nvSpPr>
          <p:spPr bwMode="auto">
            <a:xfrm>
              <a:off x="3246" y="156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1886" name="Rectangle 30">
              <a:extLst>
                <a:ext uri="{FF2B5EF4-FFF2-40B4-BE49-F238E27FC236}">
                  <a16:creationId xmlns:a16="http://schemas.microsoft.com/office/drawing/2014/main" id="{58F9D574-6C8D-4A0A-AF46-453EAF3B71BE}"/>
                </a:ext>
              </a:extLst>
            </p:cNvPr>
            <p:cNvSpPr>
              <a:spLocks noChangeArrowheads="1"/>
            </p:cNvSpPr>
            <p:nvPr/>
          </p:nvSpPr>
          <p:spPr bwMode="auto">
            <a:xfrm>
              <a:off x="2966" y="1566"/>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d</a:t>
              </a:r>
              <a:endParaRPr lang="en-US" altLang="zh-CN"/>
            </a:p>
          </p:txBody>
        </p:sp>
        <p:sp>
          <p:nvSpPr>
            <p:cNvPr id="121887" name="Rectangle 31">
              <a:extLst>
                <a:ext uri="{FF2B5EF4-FFF2-40B4-BE49-F238E27FC236}">
                  <a16:creationId xmlns:a16="http://schemas.microsoft.com/office/drawing/2014/main" id="{541827D9-6303-4728-82E6-38864098940B}"/>
                </a:ext>
              </a:extLst>
            </p:cNvPr>
            <p:cNvSpPr>
              <a:spLocks noChangeArrowheads="1"/>
            </p:cNvSpPr>
            <p:nvPr/>
          </p:nvSpPr>
          <p:spPr bwMode="auto">
            <a:xfrm>
              <a:off x="2896" y="1566"/>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1888" name="Rectangle 32">
              <a:extLst>
                <a:ext uri="{FF2B5EF4-FFF2-40B4-BE49-F238E27FC236}">
                  <a16:creationId xmlns:a16="http://schemas.microsoft.com/office/drawing/2014/main" id="{9897D84E-6572-4323-88D5-EEB2A903CABC}"/>
                </a:ext>
              </a:extLst>
            </p:cNvPr>
            <p:cNvSpPr>
              <a:spLocks noChangeArrowheads="1"/>
            </p:cNvSpPr>
            <p:nvPr/>
          </p:nvSpPr>
          <p:spPr bwMode="auto">
            <a:xfrm>
              <a:off x="2661" y="1566"/>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1889" name="Rectangle 33">
              <a:extLst>
                <a:ext uri="{FF2B5EF4-FFF2-40B4-BE49-F238E27FC236}">
                  <a16:creationId xmlns:a16="http://schemas.microsoft.com/office/drawing/2014/main" id="{E25F1E5D-4A4E-4BE7-8ABE-6CA97225A47B}"/>
                </a:ext>
              </a:extLst>
            </p:cNvPr>
            <p:cNvSpPr>
              <a:spLocks noChangeArrowheads="1"/>
            </p:cNvSpPr>
            <p:nvPr/>
          </p:nvSpPr>
          <p:spPr bwMode="auto">
            <a:xfrm>
              <a:off x="1958" y="1566"/>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1890" name="Rectangle 34">
              <a:extLst>
                <a:ext uri="{FF2B5EF4-FFF2-40B4-BE49-F238E27FC236}">
                  <a16:creationId xmlns:a16="http://schemas.microsoft.com/office/drawing/2014/main" id="{6918C4B5-F2D4-4477-83A0-437D1E42DEB1}"/>
                </a:ext>
              </a:extLst>
            </p:cNvPr>
            <p:cNvSpPr>
              <a:spLocks noChangeArrowheads="1"/>
            </p:cNvSpPr>
            <p:nvPr/>
          </p:nvSpPr>
          <p:spPr bwMode="auto">
            <a:xfrm>
              <a:off x="1765" y="1566"/>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1891" name="Rectangle 35">
              <a:extLst>
                <a:ext uri="{FF2B5EF4-FFF2-40B4-BE49-F238E27FC236}">
                  <a16:creationId xmlns:a16="http://schemas.microsoft.com/office/drawing/2014/main" id="{C0C3EC84-5D35-4118-9F26-DE222B227322}"/>
                </a:ext>
              </a:extLst>
            </p:cNvPr>
            <p:cNvSpPr>
              <a:spLocks noChangeArrowheads="1"/>
            </p:cNvSpPr>
            <p:nvPr/>
          </p:nvSpPr>
          <p:spPr bwMode="auto">
            <a:xfrm>
              <a:off x="1534" y="156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1892" name="Rectangle 36">
              <a:extLst>
                <a:ext uri="{FF2B5EF4-FFF2-40B4-BE49-F238E27FC236}">
                  <a16:creationId xmlns:a16="http://schemas.microsoft.com/office/drawing/2014/main" id="{B4B3EBFA-C888-4243-95CA-7A22A42748AA}"/>
                </a:ext>
              </a:extLst>
            </p:cNvPr>
            <p:cNvSpPr>
              <a:spLocks noChangeArrowheads="1"/>
            </p:cNvSpPr>
            <p:nvPr/>
          </p:nvSpPr>
          <p:spPr bwMode="auto">
            <a:xfrm>
              <a:off x="4990" y="1138"/>
              <a:ext cx="1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1893" name="Rectangle 37">
              <a:extLst>
                <a:ext uri="{FF2B5EF4-FFF2-40B4-BE49-F238E27FC236}">
                  <a16:creationId xmlns:a16="http://schemas.microsoft.com/office/drawing/2014/main" id="{A485BC5D-CEB2-4E0F-8CB5-E2A3FDA3313A}"/>
                </a:ext>
              </a:extLst>
            </p:cNvPr>
            <p:cNvSpPr>
              <a:spLocks noChangeArrowheads="1"/>
            </p:cNvSpPr>
            <p:nvPr/>
          </p:nvSpPr>
          <p:spPr bwMode="auto">
            <a:xfrm>
              <a:off x="4944" y="1138"/>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1894" name="Rectangle 38">
              <a:extLst>
                <a:ext uri="{FF2B5EF4-FFF2-40B4-BE49-F238E27FC236}">
                  <a16:creationId xmlns:a16="http://schemas.microsoft.com/office/drawing/2014/main" id="{1383AA10-8815-409D-96CD-72E6E812A308}"/>
                </a:ext>
              </a:extLst>
            </p:cNvPr>
            <p:cNvSpPr>
              <a:spLocks noChangeArrowheads="1"/>
            </p:cNvSpPr>
            <p:nvPr/>
          </p:nvSpPr>
          <p:spPr bwMode="auto">
            <a:xfrm>
              <a:off x="3782" y="1138"/>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1895" name="Rectangle 39">
              <a:extLst>
                <a:ext uri="{FF2B5EF4-FFF2-40B4-BE49-F238E27FC236}">
                  <a16:creationId xmlns:a16="http://schemas.microsoft.com/office/drawing/2014/main" id="{5324395A-F22F-4974-B69F-9E80D7909371}"/>
                </a:ext>
              </a:extLst>
            </p:cNvPr>
            <p:cNvSpPr>
              <a:spLocks noChangeArrowheads="1"/>
            </p:cNvSpPr>
            <p:nvPr/>
          </p:nvSpPr>
          <p:spPr bwMode="auto">
            <a:xfrm>
              <a:off x="3575" y="1138"/>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1896" name="Rectangle 40">
              <a:extLst>
                <a:ext uri="{FF2B5EF4-FFF2-40B4-BE49-F238E27FC236}">
                  <a16:creationId xmlns:a16="http://schemas.microsoft.com/office/drawing/2014/main" id="{C8A3137D-FCB2-4E88-BA19-2324AE800746}"/>
                </a:ext>
              </a:extLst>
            </p:cNvPr>
            <p:cNvSpPr>
              <a:spLocks noChangeArrowheads="1"/>
            </p:cNvSpPr>
            <p:nvPr/>
          </p:nvSpPr>
          <p:spPr bwMode="auto">
            <a:xfrm>
              <a:off x="2403" y="1138"/>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1897" name="Rectangle 41">
              <a:extLst>
                <a:ext uri="{FF2B5EF4-FFF2-40B4-BE49-F238E27FC236}">
                  <a16:creationId xmlns:a16="http://schemas.microsoft.com/office/drawing/2014/main" id="{D142F19F-29A6-46BE-A4F0-D7E76E440D7F}"/>
                </a:ext>
              </a:extLst>
            </p:cNvPr>
            <p:cNvSpPr>
              <a:spLocks noChangeArrowheads="1"/>
            </p:cNvSpPr>
            <p:nvPr/>
          </p:nvSpPr>
          <p:spPr bwMode="auto">
            <a:xfrm>
              <a:off x="2340" y="1138"/>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1898" name="Rectangle 42">
              <a:extLst>
                <a:ext uri="{FF2B5EF4-FFF2-40B4-BE49-F238E27FC236}">
                  <a16:creationId xmlns:a16="http://schemas.microsoft.com/office/drawing/2014/main" id="{FE96EF71-D4D2-482C-A874-D7556CA1D92A}"/>
                </a:ext>
              </a:extLst>
            </p:cNvPr>
            <p:cNvSpPr>
              <a:spLocks noChangeArrowheads="1"/>
            </p:cNvSpPr>
            <p:nvPr/>
          </p:nvSpPr>
          <p:spPr bwMode="auto">
            <a:xfrm>
              <a:off x="2147" y="1138"/>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1899" name="Rectangle 43">
              <a:extLst>
                <a:ext uri="{FF2B5EF4-FFF2-40B4-BE49-F238E27FC236}">
                  <a16:creationId xmlns:a16="http://schemas.microsoft.com/office/drawing/2014/main" id="{97C89D81-965D-4827-932A-8CFB599291C6}"/>
                </a:ext>
              </a:extLst>
            </p:cNvPr>
            <p:cNvSpPr>
              <a:spLocks noChangeArrowheads="1"/>
            </p:cNvSpPr>
            <p:nvPr/>
          </p:nvSpPr>
          <p:spPr bwMode="auto">
            <a:xfrm>
              <a:off x="1926" y="1138"/>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1900" name="Rectangle 44">
              <a:extLst>
                <a:ext uri="{FF2B5EF4-FFF2-40B4-BE49-F238E27FC236}">
                  <a16:creationId xmlns:a16="http://schemas.microsoft.com/office/drawing/2014/main" id="{DE550940-BE1C-4E82-8206-848681E075D3}"/>
                </a:ext>
              </a:extLst>
            </p:cNvPr>
            <p:cNvSpPr>
              <a:spLocks noChangeArrowheads="1"/>
            </p:cNvSpPr>
            <p:nvPr/>
          </p:nvSpPr>
          <p:spPr bwMode="auto">
            <a:xfrm>
              <a:off x="652" y="1138"/>
              <a:ext cx="39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1901" name="Rectangle 45">
              <a:extLst>
                <a:ext uri="{FF2B5EF4-FFF2-40B4-BE49-F238E27FC236}">
                  <a16:creationId xmlns:a16="http://schemas.microsoft.com/office/drawing/2014/main" id="{2B926282-BF97-4E1F-A8C5-33ED1785DDB4}"/>
                </a:ext>
              </a:extLst>
            </p:cNvPr>
            <p:cNvSpPr>
              <a:spLocks noChangeArrowheads="1"/>
            </p:cNvSpPr>
            <p:nvPr/>
          </p:nvSpPr>
          <p:spPr bwMode="auto">
            <a:xfrm>
              <a:off x="2426" y="1828"/>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00"/>
                  </a:solidFill>
                  <a:latin typeface="Times New Roman" panose="02020603050405020304" pitchFamily="18" charset="0"/>
                </a:rPr>
                <a:t>0</a:t>
              </a:r>
              <a:endParaRPr lang="en-US" altLang="zh-CN"/>
            </a:p>
          </p:txBody>
        </p:sp>
        <p:sp>
          <p:nvSpPr>
            <p:cNvPr id="121902" name="Rectangle 46">
              <a:extLst>
                <a:ext uri="{FF2B5EF4-FFF2-40B4-BE49-F238E27FC236}">
                  <a16:creationId xmlns:a16="http://schemas.microsoft.com/office/drawing/2014/main" id="{C7D5E3D3-930A-4E45-96C6-3E965C79628C}"/>
                </a:ext>
              </a:extLst>
            </p:cNvPr>
            <p:cNvSpPr>
              <a:spLocks noChangeArrowheads="1"/>
            </p:cNvSpPr>
            <p:nvPr/>
          </p:nvSpPr>
          <p:spPr bwMode="auto">
            <a:xfrm>
              <a:off x="4875" y="2010"/>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21903" name="Rectangle 47">
              <a:extLst>
                <a:ext uri="{FF2B5EF4-FFF2-40B4-BE49-F238E27FC236}">
                  <a16:creationId xmlns:a16="http://schemas.microsoft.com/office/drawing/2014/main" id="{7992FE08-70A4-495E-865A-BB3B1FDD3E65}"/>
                </a:ext>
              </a:extLst>
            </p:cNvPr>
            <p:cNvSpPr>
              <a:spLocks noChangeArrowheads="1"/>
            </p:cNvSpPr>
            <p:nvPr/>
          </p:nvSpPr>
          <p:spPr bwMode="auto">
            <a:xfrm>
              <a:off x="4661" y="2010"/>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121904" name="Rectangle 48">
              <a:extLst>
                <a:ext uri="{FF2B5EF4-FFF2-40B4-BE49-F238E27FC236}">
                  <a16:creationId xmlns:a16="http://schemas.microsoft.com/office/drawing/2014/main" id="{5D29317E-0214-499C-A8EA-B419070CA24F}"/>
                </a:ext>
              </a:extLst>
            </p:cNvPr>
            <p:cNvSpPr>
              <a:spLocks noChangeArrowheads="1"/>
            </p:cNvSpPr>
            <p:nvPr/>
          </p:nvSpPr>
          <p:spPr bwMode="auto">
            <a:xfrm>
              <a:off x="4203" y="2010"/>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21905" name="Rectangle 49">
              <a:extLst>
                <a:ext uri="{FF2B5EF4-FFF2-40B4-BE49-F238E27FC236}">
                  <a16:creationId xmlns:a16="http://schemas.microsoft.com/office/drawing/2014/main" id="{D9308CAC-1D75-4C52-816E-502DCC015594}"/>
                </a:ext>
              </a:extLst>
            </p:cNvPr>
            <p:cNvSpPr>
              <a:spLocks noChangeArrowheads="1"/>
            </p:cNvSpPr>
            <p:nvPr/>
          </p:nvSpPr>
          <p:spPr bwMode="auto">
            <a:xfrm>
              <a:off x="3883" y="2010"/>
              <a:ext cx="1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121906" name="Rectangle 50">
              <a:extLst>
                <a:ext uri="{FF2B5EF4-FFF2-40B4-BE49-F238E27FC236}">
                  <a16:creationId xmlns:a16="http://schemas.microsoft.com/office/drawing/2014/main" id="{1B69484D-46EE-4168-9CCE-0171A4095AED}"/>
                </a:ext>
              </a:extLst>
            </p:cNvPr>
            <p:cNvSpPr>
              <a:spLocks noChangeArrowheads="1"/>
            </p:cNvSpPr>
            <p:nvPr/>
          </p:nvSpPr>
          <p:spPr bwMode="auto">
            <a:xfrm>
              <a:off x="3774" y="1566"/>
              <a:ext cx="1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B</a:t>
              </a:r>
              <a:endParaRPr lang="en-US" altLang="zh-CN"/>
            </a:p>
          </p:txBody>
        </p:sp>
        <p:sp>
          <p:nvSpPr>
            <p:cNvPr id="121907" name="Rectangle 51">
              <a:extLst>
                <a:ext uri="{FF2B5EF4-FFF2-40B4-BE49-F238E27FC236}">
                  <a16:creationId xmlns:a16="http://schemas.microsoft.com/office/drawing/2014/main" id="{60098E47-18EC-4CAD-862D-CB867880F0F9}"/>
                </a:ext>
              </a:extLst>
            </p:cNvPr>
            <p:cNvSpPr>
              <a:spLocks noChangeArrowheads="1"/>
            </p:cNvSpPr>
            <p:nvPr/>
          </p:nvSpPr>
          <p:spPr bwMode="auto">
            <a:xfrm>
              <a:off x="2538" y="1566"/>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121908" name="Rectangle 52">
              <a:extLst>
                <a:ext uri="{FF2B5EF4-FFF2-40B4-BE49-F238E27FC236}">
                  <a16:creationId xmlns:a16="http://schemas.microsoft.com/office/drawing/2014/main" id="{FC567B57-A496-4A9E-A550-2B87658EAB57}"/>
                </a:ext>
              </a:extLst>
            </p:cNvPr>
            <p:cNvSpPr>
              <a:spLocks noChangeArrowheads="1"/>
            </p:cNvSpPr>
            <p:nvPr/>
          </p:nvSpPr>
          <p:spPr bwMode="auto">
            <a:xfrm>
              <a:off x="1857" y="1566"/>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21909" name="Rectangle 53">
              <a:extLst>
                <a:ext uri="{FF2B5EF4-FFF2-40B4-BE49-F238E27FC236}">
                  <a16:creationId xmlns:a16="http://schemas.microsoft.com/office/drawing/2014/main" id="{39B2D8E8-D454-41E1-B43D-36C2B514B324}"/>
                </a:ext>
              </a:extLst>
            </p:cNvPr>
            <p:cNvSpPr>
              <a:spLocks noChangeArrowheads="1"/>
            </p:cNvSpPr>
            <p:nvPr/>
          </p:nvSpPr>
          <p:spPr bwMode="auto">
            <a:xfrm>
              <a:off x="1590" y="1566"/>
              <a:ext cx="1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121910" name="Rectangle 54">
              <a:extLst>
                <a:ext uri="{FF2B5EF4-FFF2-40B4-BE49-F238E27FC236}">
                  <a16:creationId xmlns:a16="http://schemas.microsoft.com/office/drawing/2014/main" id="{E806E8F2-3129-4799-8A5F-4B9226CA3710}"/>
                </a:ext>
              </a:extLst>
            </p:cNvPr>
            <p:cNvSpPr>
              <a:spLocks noChangeArrowheads="1"/>
            </p:cNvSpPr>
            <p:nvPr/>
          </p:nvSpPr>
          <p:spPr bwMode="auto">
            <a:xfrm>
              <a:off x="3635" y="1138"/>
              <a:ext cx="1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B</a:t>
              </a:r>
              <a:endParaRPr lang="en-US" altLang="zh-CN"/>
            </a:p>
          </p:txBody>
        </p:sp>
        <p:sp>
          <p:nvSpPr>
            <p:cNvPr id="121911" name="Rectangle 55">
              <a:extLst>
                <a:ext uri="{FF2B5EF4-FFF2-40B4-BE49-F238E27FC236}">
                  <a16:creationId xmlns:a16="http://schemas.microsoft.com/office/drawing/2014/main" id="{D9156690-751C-480D-B847-EA22F6AFCCC5}"/>
                </a:ext>
              </a:extLst>
            </p:cNvPr>
            <p:cNvSpPr>
              <a:spLocks noChangeArrowheads="1"/>
            </p:cNvSpPr>
            <p:nvPr/>
          </p:nvSpPr>
          <p:spPr bwMode="auto">
            <a:xfrm>
              <a:off x="2238" y="1138"/>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21912" name="Rectangle 56">
              <a:extLst>
                <a:ext uri="{FF2B5EF4-FFF2-40B4-BE49-F238E27FC236}">
                  <a16:creationId xmlns:a16="http://schemas.microsoft.com/office/drawing/2014/main" id="{DAD4A269-92AD-4CC8-91A7-DFB960A0D11A}"/>
                </a:ext>
              </a:extLst>
            </p:cNvPr>
            <p:cNvSpPr>
              <a:spLocks noChangeArrowheads="1"/>
            </p:cNvSpPr>
            <p:nvPr/>
          </p:nvSpPr>
          <p:spPr bwMode="auto">
            <a:xfrm>
              <a:off x="2024" y="1138"/>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121913" name="Rectangle 57">
              <a:extLst>
                <a:ext uri="{FF2B5EF4-FFF2-40B4-BE49-F238E27FC236}">
                  <a16:creationId xmlns:a16="http://schemas.microsoft.com/office/drawing/2014/main" id="{160A741A-8770-45D6-979E-986E4CB0404B}"/>
                </a:ext>
              </a:extLst>
            </p:cNvPr>
            <p:cNvSpPr>
              <a:spLocks noChangeArrowheads="1"/>
            </p:cNvSpPr>
            <p:nvPr/>
          </p:nvSpPr>
          <p:spPr bwMode="auto">
            <a:xfrm>
              <a:off x="2381" y="1484"/>
              <a:ext cx="5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z</a:t>
              </a:r>
              <a:endParaRPr lang="en-US" altLang="zh-CN"/>
            </a:p>
          </p:txBody>
        </p:sp>
        <p:sp>
          <p:nvSpPr>
            <p:cNvPr id="121914" name="Rectangle 58">
              <a:extLst>
                <a:ext uri="{FF2B5EF4-FFF2-40B4-BE49-F238E27FC236}">
                  <a16:creationId xmlns:a16="http://schemas.microsoft.com/office/drawing/2014/main" id="{9E76026E-D91B-4961-A864-A2F55410B299}"/>
                </a:ext>
              </a:extLst>
            </p:cNvPr>
            <p:cNvSpPr>
              <a:spLocks noChangeArrowheads="1"/>
            </p:cNvSpPr>
            <p:nvPr/>
          </p:nvSpPr>
          <p:spPr bwMode="auto">
            <a:xfrm>
              <a:off x="2349" y="1759"/>
              <a:ext cx="5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z</a:t>
              </a:r>
              <a:endParaRPr lang="en-US" altLang="zh-CN"/>
            </a:p>
          </p:txBody>
        </p:sp>
        <p:sp>
          <p:nvSpPr>
            <p:cNvPr id="121915" name="Rectangle 59">
              <a:extLst>
                <a:ext uri="{FF2B5EF4-FFF2-40B4-BE49-F238E27FC236}">
                  <a16:creationId xmlns:a16="http://schemas.microsoft.com/office/drawing/2014/main" id="{BD116FC3-AAAC-4969-B245-8283DB8BDDEA}"/>
                </a:ext>
              </a:extLst>
            </p:cNvPr>
            <p:cNvSpPr>
              <a:spLocks noChangeArrowheads="1"/>
            </p:cNvSpPr>
            <p:nvPr/>
          </p:nvSpPr>
          <p:spPr bwMode="auto">
            <a:xfrm>
              <a:off x="4435" y="1985"/>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121916" name="Rectangle 60">
              <a:extLst>
                <a:ext uri="{FF2B5EF4-FFF2-40B4-BE49-F238E27FC236}">
                  <a16:creationId xmlns:a16="http://schemas.microsoft.com/office/drawing/2014/main" id="{BFBAD77C-55E3-42D0-A0A7-301F6E69C463}"/>
                </a:ext>
              </a:extLst>
            </p:cNvPr>
            <p:cNvSpPr>
              <a:spLocks noChangeArrowheads="1"/>
            </p:cNvSpPr>
            <p:nvPr/>
          </p:nvSpPr>
          <p:spPr bwMode="auto">
            <a:xfrm>
              <a:off x="4050" y="1972"/>
              <a:ext cx="5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121917" name="Rectangle 61">
              <a:extLst>
                <a:ext uri="{FF2B5EF4-FFF2-40B4-BE49-F238E27FC236}">
                  <a16:creationId xmlns:a16="http://schemas.microsoft.com/office/drawing/2014/main" id="{57128861-9551-432B-9298-5046136B4A96}"/>
                </a:ext>
              </a:extLst>
            </p:cNvPr>
            <p:cNvSpPr>
              <a:spLocks noChangeArrowheads="1"/>
            </p:cNvSpPr>
            <p:nvPr/>
          </p:nvSpPr>
          <p:spPr bwMode="auto">
            <a:xfrm>
              <a:off x="2084" y="1541"/>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121918" name="Rectangle 62">
              <a:extLst>
                <a:ext uri="{FF2B5EF4-FFF2-40B4-BE49-F238E27FC236}">
                  <a16:creationId xmlns:a16="http://schemas.microsoft.com/office/drawing/2014/main" id="{0737006F-6667-48D0-A917-4F804DB23D6E}"/>
                </a:ext>
              </a:extLst>
            </p:cNvPr>
            <p:cNvSpPr>
              <a:spLocks noChangeArrowheads="1"/>
            </p:cNvSpPr>
            <p:nvPr/>
          </p:nvSpPr>
          <p:spPr bwMode="auto">
            <a:xfrm>
              <a:off x="2272" y="1515"/>
              <a:ext cx="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4000" b="1">
                  <a:solidFill>
                    <a:srgbClr val="000000"/>
                  </a:solidFill>
                  <a:latin typeface="Symbol" panose="05050102010706020507" pitchFamily="18" charset="2"/>
                </a:rPr>
                <a:t>ò</a:t>
              </a:r>
              <a:endParaRPr lang="en-US" altLang="zh-CN"/>
            </a:p>
          </p:txBody>
        </p:sp>
        <p:sp>
          <p:nvSpPr>
            <p:cNvPr id="121919" name="Rectangle 63">
              <a:extLst>
                <a:ext uri="{FF2B5EF4-FFF2-40B4-BE49-F238E27FC236}">
                  <a16:creationId xmlns:a16="http://schemas.microsoft.com/office/drawing/2014/main" id="{9C09B693-11F6-4D82-B4D3-F3A545FF5500}"/>
                </a:ext>
              </a:extLst>
            </p:cNvPr>
            <p:cNvSpPr>
              <a:spLocks noChangeArrowheads="1"/>
            </p:cNvSpPr>
            <p:nvPr/>
          </p:nvSpPr>
          <p:spPr bwMode="auto">
            <a:xfrm>
              <a:off x="3376" y="2017"/>
              <a:ext cx="33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FF0000"/>
                  </a:solidFill>
                  <a:latin typeface="仿宋_GB2312" pitchFamily="49" charset="-122"/>
                </a:rPr>
                <a:t> </a:t>
              </a:r>
              <a:r>
                <a:rPr lang="zh-CN" altLang="en-US" sz="2800" b="1">
                  <a:solidFill>
                    <a:srgbClr val="FF0000"/>
                  </a:solidFill>
                  <a:latin typeface="仿宋_GB2312" pitchFamily="49" charset="-122"/>
                </a:rPr>
                <a:t>即</a:t>
              </a:r>
              <a:endParaRPr lang="zh-CN" altLang="en-US">
                <a:solidFill>
                  <a:srgbClr val="FF0000"/>
                </a:solidFill>
                <a:latin typeface="仿宋_GB2312" pitchFamily="49" charset="-122"/>
              </a:endParaRPr>
            </a:p>
          </p:txBody>
        </p:sp>
        <p:sp>
          <p:nvSpPr>
            <p:cNvPr id="121920" name="Rectangle 64">
              <a:extLst>
                <a:ext uri="{FF2B5EF4-FFF2-40B4-BE49-F238E27FC236}">
                  <a16:creationId xmlns:a16="http://schemas.microsoft.com/office/drawing/2014/main" id="{FC3DC555-A82D-4EF1-8658-6CA1E2F57CB3}"/>
                </a:ext>
              </a:extLst>
            </p:cNvPr>
            <p:cNvSpPr>
              <a:spLocks noChangeArrowheads="1"/>
            </p:cNvSpPr>
            <p:nvPr/>
          </p:nvSpPr>
          <p:spPr bwMode="auto">
            <a:xfrm>
              <a:off x="612" y="2024"/>
              <a:ext cx="35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2800" b="1">
                  <a:solidFill>
                    <a:srgbClr val="000000"/>
                  </a:solidFill>
                  <a:latin typeface="黑体" panose="02010609060101010101" pitchFamily="49" charset="-122"/>
                </a:rPr>
                <a:t>析函数</a:t>
              </a:r>
              <a:r>
                <a:rPr lang="zh-CN" altLang="en-US" sz="2800" b="1">
                  <a:solidFill>
                    <a:srgbClr val="FF0000"/>
                  </a:solidFill>
                  <a:latin typeface="黑体" panose="02010609060101010101" pitchFamily="49" charset="-122"/>
                </a:rPr>
                <a:t>同时</a:t>
              </a:r>
              <a:r>
                <a:rPr lang="zh-CN" altLang="en-US" sz="2800" b="1">
                  <a:solidFill>
                    <a:srgbClr val="000000"/>
                  </a:solidFill>
                  <a:latin typeface="黑体" panose="02010609060101010101" pitchFamily="49" charset="-122"/>
                </a:rPr>
                <a:t>是    的原函数</a:t>
              </a:r>
              <a:endParaRPr lang="zh-CN" altLang="en-US"/>
            </a:p>
          </p:txBody>
        </p:sp>
        <p:sp>
          <p:nvSpPr>
            <p:cNvPr id="121921" name="Rectangle 65">
              <a:extLst>
                <a:ext uri="{FF2B5EF4-FFF2-40B4-BE49-F238E27FC236}">
                  <a16:creationId xmlns:a16="http://schemas.microsoft.com/office/drawing/2014/main" id="{8A78EE7A-5DDE-46DE-8D83-2A4FBA6AB193}"/>
                </a:ext>
              </a:extLst>
            </p:cNvPr>
            <p:cNvSpPr>
              <a:spLocks noChangeArrowheads="1"/>
            </p:cNvSpPr>
            <p:nvPr/>
          </p:nvSpPr>
          <p:spPr bwMode="auto">
            <a:xfrm>
              <a:off x="3946" y="1573"/>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内的一个解</a:t>
              </a:r>
              <a:endParaRPr lang="zh-CN" altLang="en-US">
                <a:latin typeface="仿宋_GB2312" pitchFamily="49" charset="-122"/>
              </a:endParaRPr>
            </a:p>
          </p:txBody>
        </p:sp>
        <p:sp>
          <p:nvSpPr>
            <p:cNvPr id="121922" name="Rectangle 66">
              <a:extLst>
                <a:ext uri="{FF2B5EF4-FFF2-40B4-BE49-F238E27FC236}">
                  <a16:creationId xmlns:a16="http://schemas.microsoft.com/office/drawing/2014/main" id="{13E5E7FE-45CE-42AA-91CE-90B6D1A9DF12}"/>
                </a:ext>
              </a:extLst>
            </p:cNvPr>
            <p:cNvSpPr>
              <a:spLocks noChangeArrowheads="1"/>
            </p:cNvSpPr>
            <p:nvPr/>
          </p:nvSpPr>
          <p:spPr bwMode="auto">
            <a:xfrm>
              <a:off x="3288" y="1573"/>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必为</a:t>
              </a:r>
              <a:endParaRPr lang="zh-CN" altLang="en-US">
                <a:latin typeface="仿宋_GB2312" pitchFamily="49" charset="-122"/>
              </a:endParaRPr>
            </a:p>
          </p:txBody>
        </p:sp>
        <p:sp>
          <p:nvSpPr>
            <p:cNvPr id="121923" name="Rectangle 67">
              <a:extLst>
                <a:ext uri="{FF2B5EF4-FFF2-40B4-BE49-F238E27FC236}">
                  <a16:creationId xmlns:a16="http://schemas.microsoft.com/office/drawing/2014/main" id="{99DDB9C8-0922-4B81-8679-E8D88D953EDC}"/>
                </a:ext>
              </a:extLst>
            </p:cNvPr>
            <p:cNvSpPr>
              <a:spLocks noChangeArrowheads="1"/>
            </p:cNvSpPr>
            <p:nvPr/>
          </p:nvSpPr>
          <p:spPr bwMode="auto">
            <a:xfrm>
              <a:off x="634" y="1573"/>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FF0000"/>
                  </a:solidFill>
                  <a:latin typeface="仿宋_GB2312" pitchFamily="49" charset="-122"/>
                </a:rPr>
                <a:t>那么</a:t>
              </a:r>
              <a:r>
                <a:rPr lang="zh-CN" altLang="en-US" sz="2800" b="1">
                  <a:solidFill>
                    <a:srgbClr val="000000"/>
                  </a:solidFill>
                  <a:latin typeface="仿宋_GB2312" pitchFamily="49" charset="-122"/>
                </a:rPr>
                <a:t>函数</a:t>
              </a:r>
              <a:endParaRPr lang="zh-CN" altLang="en-US">
                <a:latin typeface="仿宋_GB2312" pitchFamily="49" charset="-122"/>
              </a:endParaRPr>
            </a:p>
          </p:txBody>
        </p:sp>
        <p:sp>
          <p:nvSpPr>
            <p:cNvPr id="121924" name="Rectangle 68">
              <a:extLst>
                <a:ext uri="{FF2B5EF4-FFF2-40B4-BE49-F238E27FC236}">
                  <a16:creationId xmlns:a16="http://schemas.microsoft.com/office/drawing/2014/main" id="{EF99DB07-D20B-4824-A16C-9F35AA032937}"/>
                </a:ext>
              </a:extLst>
            </p:cNvPr>
            <p:cNvSpPr>
              <a:spLocks noChangeArrowheads="1"/>
            </p:cNvSpPr>
            <p:nvPr/>
          </p:nvSpPr>
          <p:spPr bwMode="auto">
            <a:xfrm>
              <a:off x="3806" y="1145"/>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内处处解析</a:t>
              </a:r>
              <a:endParaRPr lang="zh-CN" altLang="en-US">
                <a:latin typeface="仿宋_GB2312" pitchFamily="49" charset="-122"/>
              </a:endParaRPr>
            </a:p>
          </p:txBody>
        </p:sp>
        <p:sp>
          <p:nvSpPr>
            <p:cNvPr id="121925" name="Rectangle 69">
              <a:extLst>
                <a:ext uri="{FF2B5EF4-FFF2-40B4-BE49-F238E27FC236}">
                  <a16:creationId xmlns:a16="http://schemas.microsoft.com/office/drawing/2014/main" id="{CF2E5850-500B-43A2-A1E0-343E8EC8AE9D}"/>
                </a:ext>
              </a:extLst>
            </p:cNvPr>
            <p:cNvSpPr>
              <a:spLocks noChangeArrowheads="1"/>
            </p:cNvSpPr>
            <p:nvPr/>
          </p:nvSpPr>
          <p:spPr bwMode="auto">
            <a:xfrm>
              <a:off x="2448" y="1145"/>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在单连通域</a:t>
              </a:r>
              <a:endParaRPr lang="zh-CN" altLang="en-US">
                <a:latin typeface="仿宋_GB2312" pitchFamily="49" charset="-122"/>
              </a:endParaRPr>
            </a:p>
          </p:txBody>
        </p:sp>
        <p:sp>
          <p:nvSpPr>
            <p:cNvPr id="121926" name="Rectangle 70">
              <a:extLst>
                <a:ext uri="{FF2B5EF4-FFF2-40B4-BE49-F238E27FC236}">
                  <a16:creationId xmlns:a16="http://schemas.microsoft.com/office/drawing/2014/main" id="{4E317089-46BC-4C55-A29B-BBABDDDAF6B5}"/>
                </a:ext>
              </a:extLst>
            </p:cNvPr>
            <p:cNvSpPr>
              <a:spLocks noChangeArrowheads="1"/>
            </p:cNvSpPr>
            <p:nvPr/>
          </p:nvSpPr>
          <p:spPr bwMode="auto">
            <a:xfrm>
              <a:off x="1030" y="1145"/>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如果函数</a:t>
              </a:r>
              <a:endParaRPr lang="zh-CN" altLang="en-US">
                <a:latin typeface="仿宋_GB2312" pitchFamily="49" charset="-122"/>
              </a:endParaRPr>
            </a:p>
          </p:txBody>
        </p:sp>
        <p:sp>
          <p:nvSpPr>
            <p:cNvPr id="121927" name="Rectangle 71">
              <a:extLst>
                <a:ext uri="{FF2B5EF4-FFF2-40B4-BE49-F238E27FC236}">
                  <a16:creationId xmlns:a16="http://schemas.microsoft.com/office/drawing/2014/main" id="{802C9C95-D963-4DEE-A00F-ED2CA70EDA7F}"/>
                </a:ext>
              </a:extLst>
            </p:cNvPr>
            <p:cNvSpPr>
              <a:spLocks noChangeArrowheads="1"/>
            </p:cNvSpPr>
            <p:nvPr/>
          </p:nvSpPr>
          <p:spPr bwMode="auto">
            <a:xfrm>
              <a:off x="3092" y="1541"/>
              <a:ext cx="1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Symbol" panose="05050102010706020507" pitchFamily="18" charset="2"/>
                </a:rPr>
                <a:t>z</a:t>
              </a:r>
              <a:endParaRPr lang="en-US" altLang="zh-CN"/>
            </a:p>
          </p:txBody>
        </p:sp>
        <p:sp>
          <p:nvSpPr>
            <p:cNvPr id="121928" name="Rectangle 72">
              <a:extLst>
                <a:ext uri="{FF2B5EF4-FFF2-40B4-BE49-F238E27FC236}">
                  <a16:creationId xmlns:a16="http://schemas.microsoft.com/office/drawing/2014/main" id="{4BEBA7DF-C0B1-4A68-B5AB-20DD6AB75099}"/>
                </a:ext>
              </a:extLst>
            </p:cNvPr>
            <p:cNvSpPr>
              <a:spLocks noChangeArrowheads="1"/>
            </p:cNvSpPr>
            <p:nvPr/>
          </p:nvSpPr>
          <p:spPr bwMode="auto">
            <a:xfrm>
              <a:off x="2727" y="1541"/>
              <a:ext cx="1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Symbol" panose="05050102010706020507" pitchFamily="18" charset="2"/>
                </a:rPr>
                <a:t>z</a:t>
              </a:r>
              <a:endParaRPr lang="en-US" altLang="zh-CN"/>
            </a:p>
          </p:txBody>
        </p:sp>
        <p:sp>
          <p:nvSpPr>
            <p:cNvPr id="121958" name="Rectangle 102">
              <a:extLst>
                <a:ext uri="{FF2B5EF4-FFF2-40B4-BE49-F238E27FC236}">
                  <a16:creationId xmlns:a16="http://schemas.microsoft.com/office/drawing/2014/main" id="{C1C424DD-2C79-40A6-83BB-D6F97095918E}"/>
                </a:ext>
              </a:extLst>
            </p:cNvPr>
            <p:cNvSpPr>
              <a:spLocks noChangeArrowheads="1"/>
            </p:cNvSpPr>
            <p:nvPr/>
          </p:nvSpPr>
          <p:spPr bwMode="auto">
            <a:xfrm>
              <a:off x="2306" y="2024"/>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1959" name="Rectangle 103">
              <a:extLst>
                <a:ext uri="{FF2B5EF4-FFF2-40B4-BE49-F238E27FC236}">
                  <a16:creationId xmlns:a16="http://schemas.microsoft.com/office/drawing/2014/main" id="{C978CE4A-4BDF-40E4-AAC6-D3B1D066E4DE}"/>
                </a:ext>
              </a:extLst>
            </p:cNvPr>
            <p:cNvSpPr>
              <a:spLocks noChangeArrowheads="1"/>
            </p:cNvSpPr>
            <p:nvPr/>
          </p:nvSpPr>
          <p:spPr bwMode="auto">
            <a:xfrm>
              <a:off x="2113" y="2024"/>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1960" name="Rectangle 104">
              <a:extLst>
                <a:ext uri="{FF2B5EF4-FFF2-40B4-BE49-F238E27FC236}">
                  <a16:creationId xmlns:a16="http://schemas.microsoft.com/office/drawing/2014/main" id="{E94101ED-F493-42BA-92E6-204090F4A0C9}"/>
                </a:ext>
              </a:extLst>
            </p:cNvPr>
            <p:cNvSpPr>
              <a:spLocks noChangeArrowheads="1"/>
            </p:cNvSpPr>
            <p:nvPr/>
          </p:nvSpPr>
          <p:spPr bwMode="auto">
            <a:xfrm>
              <a:off x="2205" y="2024"/>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21961" name="Rectangle 105">
              <a:extLst>
                <a:ext uri="{FF2B5EF4-FFF2-40B4-BE49-F238E27FC236}">
                  <a16:creationId xmlns:a16="http://schemas.microsoft.com/office/drawing/2014/main" id="{5594E3F6-936D-4C19-AA56-57CA518D2836}"/>
                </a:ext>
              </a:extLst>
            </p:cNvPr>
            <p:cNvSpPr>
              <a:spLocks noChangeArrowheads="1"/>
            </p:cNvSpPr>
            <p:nvPr/>
          </p:nvSpPr>
          <p:spPr bwMode="auto">
            <a:xfrm>
              <a:off x="1991" y="2024"/>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grpSp>
      <p:graphicFrame>
        <p:nvGraphicFramePr>
          <p:cNvPr id="121964" name="Object 108">
            <a:extLst>
              <a:ext uri="{FF2B5EF4-FFF2-40B4-BE49-F238E27FC236}">
                <a16:creationId xmlns:a16="http://schemas.microsoft.com/office/drawing/2014/main" id="{839787AB-B52A-4B65-8D5B-20B94110140B}"/>
              </a:ext>
            </a:extLst>
          </p:cNvPr>
          <p:cNvGraphicFramePr>
            <a:graphicFrameLocks noChangeAspect="1"/>
          </p:cNvGraphicFramePr>
          <p:nvPr/>
        </p:nvGraphicFramePr>
        <p:xfrm>
          <a:off x="5757863" y="0"/>
          <a:ext cx="3386137" cy="795338"/>
        </p:xfrm>
        <a:graphic>
          <a:graphicData uri="http://schemas.openxmlformats.org/presentationml/2006/ole">
            <mc:AlternateContent xmlns:mc="http://schemas.openxmlformats.org/markup-compatibility/2006">
              <mc:Choice xmlns:v="urn:schemas-microsoft-com:vml" Requires="v">
                <p:oleObj spid="_x0000_s121968" name="Equation" r:id="rId9" imgW="1511280" imgH="355320" progId="Equation.DSMT4">
                  <p:embed/>
                </p:oleObj>
              </mc:Choice>
              <mc:Fallback>
                <p:oleObj name="Equation" r:id="rId9" imgW="1511280" imgH="355320" progId="Equation.DSMT4">
                  <p:embed/>
                  <p:pic>
                    <p:nvPicPr>
                      <p:cNvPr id="0" name="Object 10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57863" y="0"/>
                        <a:ext cx="3386137" cy="795338"/>
                      </a:xfrm>
                      <a:prstGeom prst="rect">
                        <a:avLst/>
                      </a:prstGeom>
                      <a:noFill/>
                      <a:ln w="38100" cmpd="dbl">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1963"/>
                                        </p:tgtEl>
                                        <p:attrNameLst>
                                          <p:attrName>style.visibility</p:attrName>
                                        </p:attrNameLst>
                                      </p:cBhvr>
                                      <p:to>
                                        <p:strVal val="visible"/>
                                      </p:to>
                                    </p:set>
                                    <p:animEffect transition="in" filter="wipe(left)">
                                      <p:cBhvr>
                                        <p:cTn id="7" dur="2000"/>
                                        <p:tgtEl>
                                          <p:spTgt spid="1219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1862"/>
                                        </p:tgtEl>
                                        <p:attrNameLst>
                                          <p:attrName>style.visibility</p:attrName>
                                        </p:attrNameLst>
                                      </p:cBhvr>
                                      <p:to>
                                        <p:strVal val="visible"/>
                                      </p:to>
                                    </p:set>
                                    <p:animEffect transition="in" filter="wipe(left)">
                                      <p:cBhvr>
                                        <p:cTn id="12" dur="500"/>
                                        <p:tgtEl>
                                          <p:spTgt spid="1218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1860"/>
                                        </p:tgtEl>
                                        <p:attrNameLst>
                                          <p:attrName>style.visibility</p:attrName>
                                        </p:attrNameLst>
                                      </p:cBhvr>
                                      <p:to>
                                        <p:strVal val="visible"/>
                                      </p:to>
                                    </p:set>
                                    <p:animEffect transition="in" filter="wipe(left)">
                                      <p:cBhvr>
                                        <p:cTn id="17" dur="500"/>
                                        <p:tgtEl>
                                          <p:spTgt spid="1218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1861"/>
                                        </p:tgtEl>
                                        <p:attrNameLst>
                                          <p:attrName>style.visibility</p:attrName>
                                        </p:attrNameLst>
                                      </p:cBhvr>
                                      <p:to>
                                        <p:strVal val="visible"/>
                                      </p:to>
                                    </p:set>
                                    <p:animEffect transition="in" filter="wipe(left)">
                                      <p:cBhvr>
                                        <p:cTn id="22" dur="500"/>
                                        <p:tgtEl>
                                          <p:spTgt spid="1218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21964"/>
                                        </p:tgtEl>
                                        <p:attrNameLst>
                                          <p:attrName>style.visibility</p:attrName>
                                        </p:attrNameLst>
                                      </p:cBhvr>
                                      <p:to>
                                        <p:strVal val="visible"/>
                                      </p:to>
                                    </p:set>
                                    <p:animEffect transition="in" filter="wipe(left)">
                                      <p:cBhvr>
                                        <p:cTn id="27" dur="500"/>
                                        <p:tgtEl>
                                          <p:spTgt spid="12196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21867"/>
                                        </p:tgtEl>
                                        <p:attrNameLst>
                                          <p:attrName>style.visibility</p:attrName>
                                        </p:attrNameLst>
                                      </p:cBhvr>
                                      <p:to>
                                        <p:strVal val="visible"/>
                                      </p:to>
                                    </p:set>
                                    <p:animEffect transition="in" filter="wipe(left)">
                                      <p:cBhvr>
                                        <p:cTn id="32" dur="500"/>
                                        <p:tgtEl>
                                          <p:spTgt spid="12186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21869"/>
                                        </p:tgtEl>
                                        <p:attrNameLst>
                                          <p:attrName>style.visibility</p:attrName>
                                        </p:attrNameLst>
                                      </p:cBhvr>
                                      <p:to>
                                        <p:strVal val="visible"/>
                                      </p:to>
                                    </p:set>
                                    <p:animEffect transition="in" filter="wipe(left)">
                                      <p:cBhvr>
                                        <p:cTn id="37" dur="500"/>
                                        <p:tgtEl>
                                          <p:spTgt spid="12186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21930"/>
                                        </p:tgtEl>
                                        <p:attrNameLst>
                                          <p:attrName>style.visibility</p:attrName>
                                        </p:attrNameLst>
                                      </p:cBhvr>
                                      <p:to>
                                        <p:strVal val="visible"/>
                                      </p:to>
                                    </p:set>
                                    <p:animEffect transition="in" filter="wipe(left)">
                                      <p:cBhvr>
                                        <p:cTn id="42" dur="2000"/>
                                        <p:tgtEl>
                                          <p:spTgt spid="12193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21943"/>
                                        </p:tgtEl>
                                        <p:attrNameLst>
                                          <p:attrName>style.visibility</p:attrName>
                                        </p:attrNameLst>
                                      </p:cBhvr>
                                      <p:to>
                                        <p:strVal val="visible"/>
                                      </p:to>
                                    </p:set>
                                    <p:animEffect transition="in" filter="wipe(left)">
                                      <p:cBhvr>
                                        <p:cTn id="47" dur="2000"/>
                                        <p:tgtEl>
                                          <p:spTgt spid="121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autoUpdateAnimBg="0"/>
      <p:bldP spid="121861"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3">
            <a:extLst>
              <a:ext uri="{FF2B5EF4-FFF2-40B4-BE49-F238E27FC236}">
                <a16:creationId xmlns:a16="http://schemas.microsoft.com/office/drawing/2014/main" id="{2FF3DF25-D9D5-449A-B45F-9A672DBFFAFC}"/>
              </a:ext>
            </a:extLst>
          </p:cNvPr>
          <p:cNvSpPr>
            <a:spLocks noGrp="1"/>
          </p:cNvSpPr>
          <p:nvPr>
            <p:ph type="sldNum" sz="quarter" idx="12"/>
          </p:nvPr>
        </p:nvSpPr>
        <p:spPr/>
        <p:txBody>
          <a:bodyPr/>
          <a:lstStyle/>
          <a:p>
            <a:fld id="{9FD5B277-D643-48A3-AD8A-36F92D623790}" type="slidenum">
              <a:rPr lang="en-US" altLang="zh-CN"/>
              <a:pPr/>
              <a:t>31</a:t>
            </a:fld>
            <a:endParaRPr lang="en-US" altLang="zh-CN"/>
          </a:p>
        </p:txBody>
      </p:sp>
      <p:grpSp>
        <p:nvGrpSpPr>
          <p:cNvPr id="122882" name="Group 2">
            <a:extLst>
              <a:ext uri="{FF2B5EF4-FFF2-40B4-BE49-F238E27FC236}">
                <a16:creationId xmlns:a16="http://schemas.microsoft.com/office/drawing/2014/main" id="{477D4CB6-D7F5-4856-B337-27610A53A6DE}"/>
              </a:ext>
            </a:extLst>
          </p:cNvPr>
          <p:cNvGrpSpPr>
            <a:grpSpLocks/>
          </p:cNvGrpSpPr>
          <p:nvPr/>
        </p:nvGrpSpPr>
        <p:grpSpPr bwMode="auto">
          <a:xfrm>
            <a:off x="5845175" y="4292600"/>
            <a:ext cx="2667000" cy="2362200"/>
            <a:chOff x="3552" y="2352"/>
            <a:chExt cx="1680" cy="1488"/>
          </a:xfrm>
        </p:grpSpPr>
        <p:grpSp>
          <p:nvGrpSpPr>
            <p:cNvPr id="122883" name="Group 3">
              <a:extLst>
                <a:ext uri="{FF2B5EF4-FFF2-40B4-BE49-F238E27FC236}">
                  <a16:creationId xmlns:a16="http://schemas.microsoft.com/office/drawing/2014/main" id="{04A23B7B-195F-4E43-8E39-5CB95D50C08D}"/>
                </a:ext>
              </a:extLst>
            </p:cNvPr>
            <p:cNvGrpSpPr>
              <a:grpSpLocks/>
            </p:cNvGrpSpPr>
            <p:nvPr/>
          </p:nvGrpSpPr>
          <p:grpSpPr bwMode="auto">
            <a:xfrm>
              <a:off x="3552" y="2352"/>
              <a:ext cx="1680" cy="1488"/>
              <a:chOff x="3552" y="2352"/>
              <a:chExt cx="1680" cy="1488"/>
            </a:xfrm>
          </p:grpSpPr>
          <p:sp>
            <p:nvSpPr>
              <p:cNvPr id="122884" name="Rectangle 4" descr="浅色上对角线">
                <a:extLst>
                  <a:ext uri="{FF2B5EF4-FFF2-40B4-BE49-F238E27FC236}">
                    <a16:creationId xmlns:a16="http://schemas.microsoft.com/office/drawing/2014/main" id="{C306E8B5-E418-4D58-B5C4-4E39258392A9}"/>
                  </a:ext>
                </a:extLst>
              </p:cNvPr>
              <p:cNvSpPr>
                <a:spLocks noChangeArrowheads="1"/>
              </p:cNvSpPr>
              <p:nvPr/>
            </p:nvSpPr>
            <p:spPr bwMode="auto">
              <a:xfrm>
                <a:off x="3552" y="2352"/>
                <a:ext cx="1680" cy="1488"/>
              </a:xfrm>
              <a:prstGeom prst="rect">
                <a:avLst/>
              </a:prstGeom>
              <a:pattFill prst="ltUpDiag">
                <a:fgClr>
                  <a:schemeClr val="folHlink"/>
                </a:fgClr>
                <a:bgClr>
                  <a:schemeClr val="bg1"/>
                </a:bgClr>
              </a:pattFill>
              <a:ln>
                <a:noFill/>
              </a:ln>
              <a:effectLst/>
              <a:extLs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22885" name="Freeform 5">
                <a:extLst>
                  <a:ext uri="{FF2B5EF4-FFF2-40B4-BE49-F238E27FC236}">
                    <a16:creationId xmlns:a16="http://schemas.microsoft.com/office/drawing/2014/main" id="{4BDC91AE-7297-4897-843D-9E49A5636568}"/>
                  </a:ext>
                </a:extLst>
              </p:cNvPr>
              <p:cNvSpPr>
                <a:spLocks/>
              </p:cNvSpPr>
              <p:nvPr/>
            </p:nvSpPr>
            <p:spPr bwMode="auto">
              <a:xfrm>
                <a:off x="3652" y="2435"/>
                <a:ext cx="1484" cy="1309"/>
              </a:xfrm>
              <a:custGeom>
                <a:avLst/>
                <a:gdLst>
                  <a:gd name="T0" fmla="*/ 720 w 1593"/>
                  <a:gd name="T1" fmla="*/ 327 h 1309"/>
                  <a:gd name="T2" fmla="*/ 589 w 1593"/>
                  <a:gd name="T3" fmla="*/ 484 h 1309"/>
                  <a:gd name="T4" fmla="*/ 563 w 1593"/>
                  <a:gd name="T5" fmla="*/ 524 h 1309"/>
                  <a:gd name="T6" fmla="*/ 157 w 1593"/>
                  <a:gd name="T7" fmla="*/ 563 h 1309"/>
                  <a:gd name="T8" fmla="*/ 27 w 1593"/>
                  <a:gd name="T9" fmla="*/ 654 h 1309"/>
                  <a:gd name="T10" fmla="*/ 0 w 1593"/>
                  <a:gd name="T11" fmla="*/ 733 h 1309"/>
                  <a:gd name="T12" fmla="*/ 223 w 1593"/>
                  <a:gd name="T13" fmla="*/ 1270 h 1309"/>
                  <a:gd name="T14" fmla="*/ 367 w 1593"/>
                  <a:gd name="T15" fmla="*/ 1309 h 1309"/>
                  <a:gd name="T16" fmla="*/ 786 w 1593"/>
                  <a:gd name="T17" fmla="*/ 1257 h 1309"/>
                  <a:gd name="T18" fmla="*/ 1035 w 1593"/>
                  <a:gd name="T19" fmla="*/ 1178 h 1309"/>
                  <a:gd name="T20" fmla="*/ 1205 w 1593"/>
                  <a:gd name="T21" fmla="*/ 1047 h 1309"/>
                  <a:gd name="T22" fmla="*/ 1506 w 1593"/>
                  <a:gd name="T23" fmla="*/ 654 h 1309"/>
                  <a:gd name="T24" fmla="*/ 1545 w 1593"/>
                  <a:gd name="T25" fmla="*/ 537 h 1309"/>
                  <a:gd name="T26" fmla="*/ 1571 w 1593"/>
                  <a:gd name="T27" fmla="*/ 393 h 1309"/>
                  <a:gd name="T28" fmla="*/ 1467 w 1593"/>
                  <a:gd name="T29" fmla="*/ 39 h 1309"/>
                  <a:gd name="T30" fmla="*/ 1440 w 1593"/>
                  <a:gd name="T31" fmla="*/ 13 h 1309"/>
                  <a:gd name="T32" fmla="*/ 1179 w 1593"/>
                  <a:gd name="T33" fmla="*/ 0 h 1309"/>
                  <a:gd name="T34" fmla="*/ 1035 w 1593"/>
                  <a:gd name="T35" fmla="*/ 13 h 1309"/>
                  <a:gd name="T36" fmla="*/ 956 w 1593"/>
                  <a:gd name="T37" fmla="*/ 39 h 1309"/>
                  <a:gd name="T38" fmla="*/ 720 w 1593"/>
                  <a:gd name="T39" fmla="*/ 340 h 1309"/>
                  <a:gd name="T40" fmla="*/ 720 w 1593"/>
                  <a:gd name="T41" fmla="*/ 327 h 1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3" h="1309">
                    <a:moveTo>
                      <a:pt x="720" y="327"/>
                    </a:moveTo>
                    <a:cubicBezTo>
                      <a:pt x="697" y="419"/>
                      <a:pt x="666" y="434"/>
                      <a:pt x="589" y="484"/>
                    </a:cubicBezTo>
                    <a:cubicBezTo>
                      <a:pt x="580" y="497"/>
                      <a:pt x="577" y="517"/>
                      <a:pt x="563" y="524"/>
                    </a:cubicBezTo>
                    <a:cubicBezTo>
                      <a:pt x="473" y="570"/>
                      <a:pt x="179" y="562"/>
                      <a:pt x="157" y="563"/>
                    </a:cubicBezTo>
                    <a:cubicBezTo>
                      <a:pt x="91" y="580"/>
                      <a:pt x="54" y="586"/>
                      <a:pt x="27" y="654"/>
                    </a:cubicBezTo>
                    <a:cubicBezTo>
                      <a:pt x="17" y="680"/>
                      <a:pt x="0" y="733"/>
                      <a:pt x="0" y="733"/>
                    </a:cubicBezTo>
                    <a:cubicBezTo>
                      <a:pt x="10" y="921"/>
                      <a:pt x="5" y="1191"/>
                      <a:pt x="223" y="1270"/>
                    </a:cubicBezTo>
                    <a:cubicBezTo>
                      <a:pt x="270" y="1287"/>
                      <a:pt x="320" y="1293"/>
                      <a:pt x="367" y="1309"/>
                    </a:cubicBezTo>
                    <a:cubicBezTo>
                      <a:pt x="510" y="1299"/>
                      <a:pt x="646" y="1292"/>
                      <a:pt x="786" y="1257"/>
                    </a:cubicBezTo>
                    <a:cubicBezTo>
                      <a:pt x="872" y="1236"/>
                      <a:pt x="949" y="1195"/>
                      <a:pt x="1035" y="1178"/>
                    </a:cubicBezTo>
                    <a:cubicBezTo>
                      <a:pt x="1087" y="1126"/>
                      <a:pt x="1150" y="1096"/>
                      <a:pt x="1205" y="1047"/>
                    </a:cubicBezTo>
                    <a:cubicBezTo>
                      <a:pt x="1334" y="932"/>
                      <a:pt x="1419" y="801"/>
                      <a:pt x="1506" y="654"/>
                    </a:cubicBezTo>
                    <a:cubicBezTo>
                      <a:pt x="1544" y="464"/>
                      <a:pt x="1490" y="702"/>
                      <a:pt x="1545" y="537"/>
                    </a:cubicBezTo>
                    <a:cubicBezTo>
                      <a:pt x="1551" y="520"/>
                      <a:pt x="1569" y="405"/>
                      <a:pt x="1571" y="393"/>
                    </a:cubicBezTo>
                    <a:cubicBezTo>
                      <a:pt x="1561" y="214"/>
                      <a:pt x="1593" y="143"/>
                      <a:pt x="1467" y="39"/>
                    </a:cubicBezTo>
                    <a:cubicBezTo>
                      <a:pt x="1457" y="31"/>
                      <a:pt x="1452" y="15"/>
                      <a:pt x="1440" y="13"/>
                    </a:cubicBezTo>
                    <a:cubicBezTo>
                      <a:pt x="1354" y="1"/>
                      <a:pt x="1266" y="4"/>
                      <a:pt x="1179" y="0"/>
                    </a:cubicBezTo>
                    <a:cubicBezTo>
                      <a:pt x="1131" y="4"/>
                      <a:pt x="1082" y="5"/>
                      <a:pt x="1035" y="13"/>
                    </a:cubicBezTo>
                    <a:cubicBezTo>
                      <a:pt x="1008" y="18"/>
                      <a:pt x="956" y="39"/>
                      <a:pt x="956" y="39"/>
                    </a:cubicBezTo>
                    <a:cubicBezTo>
                      <a:pt x="850" y="118"/>
                      <a:pt x="814" y="249"/>
                      <a:pt x="720" y="340"/>
                    </a:cubicBezTo>
                    <a:cubicBezTo>
                      <a:pt x="701" y="397"/>
                      <a:pt x="704" y="394"/>
                      <a:pt x="720" y="327"/>
                    </a:cubicBezTo>
                    <a:close/>
                  </a:path>
                </a:pathLst>
              </a:custGeom>
              <a:solidFill>
                <a:srgbClr val="CCFFFF"/>
              </a:solidFill>
              <a:ln w="19050" cap="flat" cmpd="sng">
                <a:solidFill>
                  <a:schemeClr val="tx1"/>
                </a:solidFill>
                <a:prstDash val="solid"/>
                <a:round/>
                <a:headEnd type="none" w="med" len="med"/>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122886" name="Object 6">
                <a:extLst>
                  <a:ext uri="{FF2B5EF4-FFF2-40B4-BE49-F238E27FC236}">
                    <a16:creationId xmlns:a16="http://schemas.microsoft.com/office/drawing/2014/main" id="{639C0845-6D02-41C3-8C21-1137DB43A7A5}"/>
                  </a:ext>
                </a:extLst>
              </p:cNvPr>
              <p:cNvGraphicFramePr>
                <a:graphicFrameLocks noChangeAspect="1"/>
              </p:cNvGraphicFramePr>
              <p:nvPr/>
            </p:nvGraphicFramePr>
            <p:xfrm>
              <a:off x="3674" y="3046"/>
              <a:ext cx="140" cy="140"/>
            </p:xfrm>
            <a:graphic>
              <a:graphicData uri="http://schemas.openxmlformats.org/presentationml/2006/ole">
                <mc:AlternateContent xmlns:mc="http://schemas.openxmlformats.org/markup-compatibility/2006">
                  <mc:Choice xmlns:v="urn:schemas-microsoft-com:vml" Requires="v">
                    <p:oleObj spid="_x0000_s122931" name="Equation" r:id="rId3" imgW="291960" imgH="291960" progId="Equation.3">
                      <p:embed/>
                    </p:oleObj>
                  </mc:Choice>
                  <mc:Fallback>
                    <p:oleObj name="Equation" r:id="rId3" imgW="291960" imgH="29196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4" y="3046"/>
                            <a:ext cx="140"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22887" name="Object 7">
              <a:extLst>
                <a:ext uri="{FF2B5EF4-FFF2-40B4-BE49-F238E27FC236}">
                  <a16:creationId xmlns:a16="http://schemas.microsoft.com/office/drawing/2014/main" id="{D0090DBE-579E-4349-B7AE-BD0153FE9A95}"/>
                </a:ext>
              </a:extLst>
            </p:cNvPr>
            <p:cNvGraphicFramePr>
              <a:graphicFrameLocks noChangeAspect="1"/>
            </p:cNvGraphicFramePr>
            <p:nvPr/>
          </p:nvGraphicFramePr>
          <p:xfrm>
            <a:off x="4656" y="2736"/>
            <a:ext cx="152" cy="117"/>
          </p:xfrm>
          <a:graphic>
            <a:graphicData uri="http://schemas.openxmlformats.org/presentationml/2006/ole">
              <mc:AlternateContent xmlns:mc="http://schemas.openxmlformats.org/markup-compatibility/2006">
                <mc:Choice xmlns:v="urn:schemas-microsoft-com:vml" Requires="v">
                  <p:oleObj spid="_x0000_s122932" name="Equation" r:id="rId5" imgW="330120" imgH="253800" progId="Equation.3">
                    <p:embed/>
                  </p:oleObj>
                </mc:Choice>
                <mc:Fallback>
                  <p:oleObj name="Equation" r:id="rId5" imgW="330120" imgH="2538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6" y="2736"/>
                          <a:ext cx="152" cy="1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2888" name="Group 8">
              <a:extLst>
                <a:ext uri="{FF2B5EF4-FFF2-40B4-BE49-F238E27FC236}">
                  <a16:creationId xmlns:a16="http://schemas.microsoft.com/office/drawing/2014/main" id="{2C8A7324-9447-4B5F-9FD0-4F3C8A03931C}"/>
                </a:ext>
              </a:extLst>
            </p:cNvPr>
            <p:cNvGrpSpPr>
              <a:grpSpLocks/>
            </p:cNvGrpSpPr>
            <p:nvPr/>
          </p:nvGrpSpPr>
          <p:grpSpPr bwMode="auto">
            <a:xfrm>
              <a:off x="4608" y="2605"/>
              <a:ext cx="393" cy="428"/>
              <a:chOff x="4608" y="2605"/>
              <a:chExt cx="393" cy="428"/>
            </a:xfrm>
          </p:grpSpPr>
          <p:sp>
            <p:nvSpPr>
              <p:cNvPr id="122889" name="Oval 9">
                <a:extLst>
                  <a:ext uri="{FF2B5EF4-FFF2-40B4-BE49-F238E27FC236}">
                    <a16:creationId xmlns:a16="http://schemas.microsoft.com/office/drawing/2014/main" id="{DA41F6B7-F908-46AF-A4FC-AA5B78BE5889}"/>
                  </a:ext>
                </a:extLst>
              </p:cNvPr>
              <p:cNvSpPr>
                <a:spLocks noChangeArrowheads="1"/>
              </p:cNvSpPr>
              <p:nvPr/>
            </p:nvSpPr>
            <p:spPr bwMode="auto">
              <a:xfrm>
                <a:off x="4608" y="2605"/>
                <a:ext cx="336" cy="336"/>
              </a:xfrm>
              <a:prstGeom prst="ellipse">
                <a:avLst/>
              </a:prstGeom>
              <a:noFill/>
              <a:ln w="19050">
                <a:solidFill>
                  <a:srgbClr val="FF0000"/>
                </a:solidFill>
                <a:round/>
                <a:headEn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aphicFrame>
            <p:nvGraphicFramePr>
              <p:cNvPr id="122890" name="Object 10">
                <a:extLst>
                  <a:ext uri="{FF2B5EF4-FFF2-40B4-BE49-F238E27FC236}">
                    <a16:creationId xmlns:a16="http://schemas.microsoft.com/office/drawing/2014/main" id="{5C328C39-86E2-4F89-A1BC-907EDB9963AE}"/>
                  </a:ext>
                </a:extLst>
              </p:cNvPr>
              <p:cNvGraphicFramePr>
                <a:graphicFrameLocks noChangeAspect="1"/>
              </p:cNvGraphicFramePr>
              <p:nvPr/>
            </p:nvGraphicFramePr>
            <p:xfrm>
              <a:off x="4861" y="2889"/>
              <a:ext cx="140" cy="144"/>
            </p:xfrm>
            <a:graphic>
              <a:graphicData uri="http://schemas.openxmlformats.org/presentationml/2006/ole">
                <mc:AlternateContent xmlns:mc="http://schemas.openxmlformats.org/markup-compatibility/2006">
                  <mc:Choice xmlns:v="urn:schemas-microsoft-com:vml" Requires="v">
                    <p:oleObj spid="_x0000_s122933" name="Equation" r:id="rId7" imgW="444240" imgH="457200" progId="Equation.DSMT4">
                      <p:embed/>
                    </p:oleObj>
                  </mc:Choice>
                  <mc:Fallback>
                    <p:oleObj name="Equation" r:id="rId7" imgW="444240" imgH="4572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1" y="2889"/>
                            <a:ext cx="140"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122891" name="Object 11">
            <a:extLst>
              <a:ext uri="{FF2B5EF4-FFF2-40B4-BE49-F238E27FC236}">
                <a16:creationId xmlns:a16="http://schemas.microsoft.com/office/drawing/2014/main" id="{AB4D417C-6792-4D1D-A8E2-54EAAEB1A3A1}"/>
              </a:ext>
            </a:extLst>
          </p:cNvPr>
          <p:cNvGraphicFramePr>
            <a:graphicFrameLocks noChangeAspect="1"/>
          </p:cNvGraphicFramePr>
          <p:nvPr/>
        </p:nvGraphicFramePr>
        <p:xfrm>
          <a:off x="1084263" y="1001713"/>
          <a:ext cx="5359400" cy="482600"/>
        </p:xfrm>
        <a:graphic>
          <a:graphicData uri="http://schemas.openxmlformats.org/presentationml/2006/ole">
            <mc:AlternateContent xmlns:mc="http://schemas.openxmlformats.org/markup-compatibility/2006">
              <mc:Choice xmlns:v="urn:schemas-microsoft-com:vml" Requires="v">
                <p:oleObj spid="_x0000_s122934" name="Equation" r:id="rId9" imgW="5790960" imgH="520560" progId="Equation.DSMT4">
                  <p:embed/>
                </p:oleObj>
              </mc:Choice>
              <mc:Fallback>
                <p:oleObj name="Equation" r:id="rId9" imgW="5790960" imgH="52056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84263" y="1001713"/>
                        <a:ext cx="53594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892" name="Object 12">
            <a:extLst>
              <a:ext uri="{FF2B5EF4-FFF2-40B4-BE49-F238E27FC236}">
                <a16:creationId xmlns:a16="http://schemas.microsoft.com/office/drawing/2014/main" id="{9513C978-8E5B-4C46-A139-E28FEAE6CDF8}"/>
              </a:ext>
            </a:extLst>
          </p:cNvPr>
          <p:cNvGraphicFramePr>
            <a:graphicFrameLocks noChangeAspect="1"/>
          </p:cNvGraphicFramePr>
          <p:nvPr/>
        </p:nvGraphicFramePr>
        <p:xfrm>
          <a:off x="7770813" y="4678363"/>
          <a:ext cx="762000" cy="244475"/>
        </p:xfrm>
        <a:graphic>
          <a:graphicData uri="http://schemas.openxmlformats.org/presentationml/2006/ole">
            <mc:AlternateContent xmlns:mc="http://schemas.openxmlformats.org/markup-compatibility/2006">
              <mc:Choice xmlns:v="urn:schemas-microsoft-com:vml" Requires="v">
                <p:oleObj spid="_x0000_s122935" name="Equation" r:id="rId11" imgW="1028520" imgH="330120" progId="Equation.3">
                  <p:embed/>
                </p:oleObj>
              </mc:Choice>
              <mc:Fallback>
                <p:oleObj name="Equation" r:id="rId11" imgW="1028520" imgH="33012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70813" y="4678363"/>
                        <a:ext cx="7620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893" name="Line 13">
            <a:extLst>
              <a:ext uri="{FF2B5EF4-FFF2-40B4-BE49-F238E27FC236}">
                <a16:creationId xmlns:a16="http://schemas.microsoft.com/office/drawing/2014/main" id="{62F5B79F-661B-4179-8716-D6490A6E95EF}"/>
              </a:ext>
            </a:extLst>
          </p:cNvPr>
          <p:cNvSpPr>
            <a:spLocks noChangeShapeType="1"/>
          </p:cNvSpPr>
          <p:nvPr/>
        </p:nvSpPr>
        <p:spPr bwMode="auto">
          <a:xfrm flipV="1">
            <a:off x="7804150" y="4811713"/>
            <a:ext cx="0" cy="166687"/>
          </a:xfrm>
          <a:prstGeom prst="line">
            <a:avLst/>
          </a:prstGeom>
          <a:noFill/>
          <a:ln w="19050">
            <a:solidFill>
              <a:schemeClr val="accent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122894" name="Object 14">
            <a:extLst>
              <a:ext uri="{FF2B5EF4-FFF2-40B4-BE49-F238E27FC236}">
                <a16:creationId xmlns:a16="http://schemas.microsoft.com/office/drawing/2014/main" id="{21680DE7-AD9F-473D-A559-DFA73BF24C06}"/>
              </a:ext>
            </a:extLst>
          </p:cNvPr>
          <p:cNvGraphicFramePr>
            <a:graphicFrameLocks noChangeAspect="1"/>
          </p:cNvGraphicFramePr>
          <p:nvPr/>
        </p:nvGraphicFramePr>
        <p:xfrm>
          <a:off x="1016000" y="1785938"/>
          <a:ext cx="2755900" cy="393700"/>
        </p:xfrm>
        <a:graphic>
          <a:graphicData uri="http://schemas.openxmlformats.org/presentationml/2006/ole">
            <mc:AlternateContent xmlns:mc="http://schemas.openxmlformats.org/markup-compatibility/2006">
              <mc:Choice xmlns:v="urn:schemas-microsoft-com:vml" Requires="v">
                <p:oleObj spid="_x0000_s122936" name="Equation" r:id="rId13" imgW="2755800" imgH="393480" progId="Equation.3">
                  <p:embed/>
                </p:oleObj>
              </mc:Choice>
              <mc:Fallback>
                <p:oleObj name="Equation" r:id="rId13" imgW="2755800" imgH="39348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16000" y="1785938"/>
                        <a:ext cx="27559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895" name="Object 15">
            <a:extLst>
              <a:ext uri="{FF2B5EF4-FFF2-40B4-BE49-F238E27FC236}">
                <a16:creationId xmlns:a16="http://schemas.microsoft.com/office/drawing/2014/main" id="{14600D67-AA83-47C3-8C72-A0FF42C260B8}"/>
              </a:ext>
            </a:extLst>
          </p:cNvPr>
          <p:cNvGraphicFramePr>
            <a:graphicFrameLocks noChangeAspect="1"/>
          </p:cNvGraphicFramePr>
          <p:nvPr/>
        </p:nvGraphicFramePr>
        <p:xfrm>
          <a:off x="3779838" y="1628775"/>
          <a:ext cx="3835400" cy="723900"/>
        </p:xfrm>
        <a:graphic>
          <a:graphicData uri="http://schemas.openxmlformats.org/presentationml/2006/ole">
            <mc:AlternateContent xmlns:mc="http://schemas.openxmlformats.org/markup-compatibility/2006">
              <mc:Choice xmlns:v="urn:schemas-microsoft-com:vml" Requires="v">
                <p:oleObj spid="_x0000_s122937" name="Equation" r:id="rId15" imgW="3835080" imgH="723600" progId="Equation.3">
                  <p:embed/>
                </p:oleObj>
              </mc:Choice>
              <mc:Fallback>
                <p:oleObj name="Equation" r:id="rId15" imgW="3835080" imgH="723600"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79838" y="1628775"/>
                        <a:ext cx="38354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897" name="Object 17">
            <a:extLst>
              <a:ext uri="{FF2B5EF4-FFF2-40B4-BE49-F238E27FC236}">
                <a16:creationId xmlns:a16="http://schemas.microsoft.com/office/drawing/2014/main" id="{4FBE5596-8CEF-46AD-894A-B87417742E94}"/>
              </a:ext>
            </a:extLst>
          </p:cNvPr>
          <p:cNvGraphicFramePr>
            <a:graphicFrameLocks noChangeAspect="1"/>
          </p:cNvGraphicFramePr>
          <p:nvPr/>
        </p:nvGraphicFramePr>
        <p:xfrm>
          <a:off x="971550" y="3716338"/>
          <a:ext cx="6286500" cy="723900"/>
        </p:xfrm>
        <a:graphic>
          <a:graphicData uri="http://schemas.openxmlformats.org/presentationml/2006/ole">
            <mc:AlternateContent xmlns:mc="http://schemas.openxmlformats.org/markup-compatibility/2006">
              <mc:Choice xmlns:v="urn:schemas-microsoft-com:vml" Requires="v">
                <p:oleObj spid="_x0000_s122938" name="Equation" r:id="rId17" imgW="6286320" imgH="723600" progId="Equation.DSMT4">
                  <p:embed/>
                </p:oleObj>
              </mc:Choice>
              <mc:Fallback>
                <p:oleObj name="Equation" r:id="rId17" imgW="6286320" imgH="723600" progId="Equation.DSMT4">
                  <p:embed/>
                  <p:pic>
                    <p:nvPicPr>
                      <p:cNvPr id="0"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71550" y="3716338"/>
                        <a:ext cx="62865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898" name="Object 18">
            <a:extLst>
              <a:ext uri="{FF2B5EF4-FFF2-40B4-BE49-F238E27FC236}">
                <a16:creationId xmlns:a16="http://schemas.microsoft.com/office/drawing/2014/main" id="{AD0E3BF1-D0F9-44DE-835A-691899D9FF21}"/>
              </a:ext>
            </a:extLst>
          </p:cNvPr>
          <p:cNvGraphicFramePr>
            <a:graphicFrameLocks noChangeAspect="1"/>
          </p:cNvGraphicFramePr>
          <p:nvPr/>
        </p:nvGraphicFramePr>
        <p:xfrm>
          <a:off x="971550" y="4724400"/>
          <a:ext cx="3860800" cy="406400"/>
        </p:xfrm>
        <a:graphic>
          <a:graphicData uri="http://schemas.openxmlformats.org/presentationml/2006/ole">
            <mc:AlternateContent xmlns:mc="http://schemas.openxmlformats.org/markup-compatibility/2006">
              <mc:Choice xmlns:v="urn:schemas-microsoft-com:vml" Requires="v">
                <p:oleObj spid="_x0000_s122939" name="Equation" r:id="rId19" imgW="3860640" imgH="406080" progId="Equation.3">
                  <p:embed/>
                </p:oleObj>
              </mc:Choice>
              <mc:Fallback>
                <p:oleObj name="Equation" r:id="rId19" imgW="3860640" imgH="406080" progId="Equation.3">
                  <p:embed/>
                  <p:pic>
                    <p:nvPicPr>
                      <p:cNvPr id="0" name="Object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71550" y="4724400"/>
                        <a:ext cx="38608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899" name="Freeform 19">
            <a:extLst>
              <a:ext uri="{FF2B5EF4-FFF2-40B4-BE49-F238E27FC236}">
                <a16:creationId xmlns:a16="http://schemas.microsoft.com/office/drawing/2014/main" id="{30788753-BF35-4F5D-A8ED-7D0957834895}"/>
              </a:ext>
            </a:extLst>
          </p:cNvPr>
          <p:cNvSpPr>
            <a:spLocks/>
          </p:cNvSpPr>
          <p:nvPr/>
        </p:nvSpPr>
        <p:spPr bwMode="auto">
          <a:xfrm>
            <a:off x="6704013" y="4975225"/>
            <a:ext cx="1106487" cy="1069975"/>
          </a:xfrm>
          <a:custGeom>
            <a:avLst/>
            <a:gdLst>
              <a:gd name="T0" fmla="*/ 0 w 720"/>
              <a:gd name="T1" fmla="*/ 672 h 672"/>
              <a:gd name="T2" fmla="*/ 288 w 720"/>
              <a:gd name="T3" fmla="*/ 576 h 672"/>
              <a:gd name="T4" fmla="*/ 384 w 720"/>
              <a:gd name="T5" fmla="*/ 240 h 672"/>
              <a:gd name="T6" fmla="*/ 720 w 720"/>
              <a:gd name="T7" fmla="*/ 0 h 672"/>
            </a:gdLst>
            <a:ahLst/>
            <a:cxnLst>
              <a:cxn ang="0">
                <a:pos x="T0" y="T1"/>
              </a:cxn>
              <a:cxn ang="0">
                <a:pos x="T2" y="T3"/>
              </a:cxn>
              <a:cxn ang="0">
                <a:pos x="T4" y="T5"/>
              </a:cxn>
              <a:cxn ang="0">
                <a:pos x="T6" y="T7"/>
              </a:cxn>
            </a:cxnLst>
            <a:rect l="0" t="0" r="r" b="b"/>
            <a:pathLst>
              <a:path w="720" h="672">
                <a:moveTo>
                  <a:pt x="0" y="672"/>
                </a:moveTo>
                <a:cubicBezTo>
                  <a:pt x="112" y="660"/>
                  <a:pt x="224" y="648"/>
                  <a:pt x="288" y="576"/>
                </a:cubicBezTo>
                <a:cubicBezTo>
                  <a:pt x="352" y="504"/>
                  <a:pt x="312" y="336"/>
                  <a:pt x="384" y="240"/>
                </a:cubicBezTo>
                <a:cubicBezTo>
                  <a:pt x="456" y="144"/>
                  <a:pt x="664" y="40"/>
                  <a:pt x="720" y="0"/>
                </a:cubicBezTo>
              </a:path>
            </a:pathLst>
          </a:custGeom>
          <a:noFill/>
          <a:ln w="19050" cap="flat" cmpd="sng">
            <a:solidFill>
              <a:srgbClr val="CC3399"/>
            </a:solidFill>
            <a:prstDash val="solid"/>
            <a:round/>
            <a:headEnd type="none"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122900" name="Object 20">
            <a:extLst>
              <a:ext uri="{FF2B5EF4-FFF2-40B4-BE49-F238E27FC236}">
                <a16:creationId xmlns:a16="http://schemas.microsoft.com/office/drawing/2014/main" id="{F416D706-F6B0-45D7-B87F-AAF3E6BF7705}"/>
              </a:ext>
            </a:extLst>
          </p:cNvPr>
          <p:cNvGraphicFramePr>
            <a:graphicFrameLocks noChangeAspect="1"/>
          </p:cNvGraphicFramePr>
          <p:nvPr/>
        </p:nvGraphicFramePr>
        <p:xfrm>
          <a:off x="6454775" y="5892800"/>
          <a:ext cx="304800" cy="288925"/>
        </p:xfrm>
        <a:graphic>
          <a:graphicData uri="http://schemas.openxmlformats.org/presentationml/2006/ole">
            <mc:AlternateContent xmlns:mc="http://schemas.openxmlformats.org/markup-compatibility/2006">
              <mc:Choice xmlns:v="urn:schemas-microsoft-com:vml" Requires="v">
                <p:oleObj spid="_x0000_s122940" name="Equation" r:id="rId21" imgW="457200" imgH="431640" progId="Equation.3">
                  <p:embed/>
                </p:oleObj>
              </mc:Choice>
              <mc:Fallback>
                <p:oleObj name="Equation" r:id="rId21" imgW="457200" imgH="431640" progId="Equation.3">
                  <p:embed/>
                  <p:pic>
                    <p:nvPicPr>
                      <p:cNvPr id="0" name="Object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454775" y="5892800"/>
                        <a:ext cx="304800"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01" name="Object 21">
            <a:extLst>
              <a:ext uri="{FF2B5EF4-FFF2-40B4-BE49-F238E27FC236}">
                <a16:creationId xmlns:a16="http://schemas.microsoft.com/office/drawing/2014/main" id="{4EDDA51C-5FBC-4243-B668-F5EEA297313C}"/>
              </a:ext>
            </a:extLst>
          </p:cNvPr>
          <p:cNvGraphicFramePr>
            <a:graphicFrameLocks noChangeAspect="1"/>
          </p:cNvGraphicFramePr>
          <p:nvPr/>
        </p:nvGraphicFramePr>
        <p:xfrm>
          <a:off x="6988175" y="5664200"/>
          <a:ext cx="136525" cy="373063"/>
        </p:xfrm>
        <a:graphic>
          <a:graphicData uri="http://schemas.openxmlformats.org/presentationml/2006/ole">
            <mc:AlternateContent xmlns:mc="http://schemas.openxmlformats.org/markup-compatibility/2006">
              <mc:Choice xmlns:v="urn:schemas-microsoft-com:vml" Requires="v">
                <p:oleObj spid="_x0000_s122941" name="Equation" r:id="rId23" imgW="228600" imgH="622080" progId="Equation.3">
                  <p:embed/>
                </p:oleObj>
              </mc:Choice>
              <mc:Fallback>
                <p:oleObj name="Equation" r:id="rId23" imgW="228600" imgH="622080" progId="Equation.3">
                  <p:embed/>
                  <p:pic>
                    <p:nvPicPr>
                      <p:cNvPr id="0" name="Object 2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988175" y="5664200"/>
                        <a:ext cx="136525"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03" name="Object 23">
            <a:extLst>
              <a:ext uri="{FF2B5EF4-FFF2-40B4-BE49-F238E27FC236}">
                <a16:creationId xmlns:a16="http://schemas.microsoft.com/office/drawing/2014/main" id="{A39A5270-CE47-4A47-ACD3-38A7011F1A25}"/>
              </a:ext>
            </a:extLst>
          </p:cNvPr>
          <p:cNvGraphicFramePr>
            <a:graphicFrameLocks noChangeAspect="1"/>
          </p:cNvGraphicFramePr>
          <p:nvPr/>
        </p:nvGraphicFramePr>
        <p:xfrm>
          <a:off x="6196013" y="990600"/>
          <a:ext cx="2552700" cy="431800"/>
        </p:xfrm>
        <a:graphic>
          <a:graphicData uri="http://schemas.openxmlformats.org/presentationml/2006/ole">
            <mc:AlternateContent xmlns:mc="http://schemas.openxmlformats.org/markup-compatibility/2006">
              <mc:Choice xmlns:v="urn:schemas-microsoft-com:vml" Requires="v">
                <p:oleObj spid="_x0000_s122942" name="Equation" r:id="rId25" imgW="2552400" imgH="431640" progId="Equation.3">
                  <p:embed/>
                </p:oleObj>
              </mc:Choice>
              <mc:Fallback>
                <p:oleObj name="Equation" r:id="rId25" imgW="2552400" imgH="431640" progId="Equation.3">
                  <p:embed/>
                  <p:pic>
                    <p:nvPicPr>
                      <p:cNvPr id="0" name="Object 2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196013" y="990600"/>
                        <a:ext cx="2552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07" name="Rectangle 27">
            <a:extLst>
              <a:ext uri="{FF2B5EF4-FFF2-40B4-BE49-F238E27FC236}">
                <a16:creationId xmlns:a16="http://schemas.microsoft.com/office/drawing/2014/main" id="{CEC14DF9-93AF-472B-A2B7-83586FAA0798}"/>
              </a:ext>
            </a:extLst>
          </p:cNvPr>
          <p:cNvSpPr>
            <a:spLocks noChangeArrowheads="1"/>
          </p:cNvSpPr>
          <p:nvPr/>
        </p:nvSpPr>
        <p:spPr bwMode="auto">
          <a:xfrm>
            <a:off x="5341938" y="3994150"/>
            <a:ext cx="4445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grpSp>
        <p:nvGrpSpPr>
          <p:cNvPr id="122927" name="Group 47">
            <a:extLst>
              <a:ext uri="{FF2B5EF4-FFF2-40B4-BE49-F238E27FC236}">
                <a16:creationId xmlns:a16="http://schemas.microsoft.com/office/drawing/2014/main" id="{92926F02-E1FF-4339-829C-0F41700340FE}"/>
              </a:ext>
            </a:extLst>
          </p:cNvPr>
          <p:cNvGrpSpPr>
            <a:grpSpLocks/>
          </p:cNvGrpSpPr>
          <p:nvPr/>
        </p:nvGrpSpPr>
        <p:grpSpPr bwMode="auto">
          <a:xfrm>
            <a:off x="936625" y="2420938"/>
            <a:ext cx="7451725" cy="1219200"/>
            <a:chOff x="590" y="1525"/>
            <a:chExt cx="4694" cy="768"/>
          </a:xfrm>
        </p:grpSpPr>
        <p:sp>
          <p:nvSpPr>
            <p:cNvPr id="122896" name="Text Box 16">
              <a:extLst>
                <a:ext uri="{FF2B5EF4-FFF2-40B4-BE49-F238E27FC236}">
                  <a16:creationId xmlns:a16="http://schemas.microsoft.com/office/drawing/2014/main" id="{66C98ED7-DBAE-4248-B4C1-9EE7B2A35054}"/>
                </a:ext>
              </a:extLst>
            </p:cNvPr>
            <p:cNvSpPr txBox="1">
              <a:spLocks noChangeArrowheads="1"/>
            </p:cNvSpPr>
            <p:nvPr/>
          </p:nvSpPr>
          <p:spPr bwMode="auto">
            <a:xfrm>
              <a:off x="590" y="1562"/>
              <a:ext cx="4694" cy="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latin typeface="仿宋_GB2312" pitchFamily="49" charset="-122"/>
                </a:rPr>
                <a:t>在</a:t>
              </a:r>
              <a:r>
                <a:rPr kumimoji="1" lang="el-GR" altLang="zh-CN" sz="2800" b="1">
                  <a:latin typeface="仿宋_GB2312" pitchFamily="49" charset="-122"/>
                </a:rPr>
                <a:t>Δ</a:t>
              </a:r>
              <a:r>
                <a:rPr kumimoji="1" lang="en-US" altLang="zh-CN" sz="2800" b="1">
                  <a:latin typeface="仿宋_GB2312" pitchFamily="49" charset="-122"/>
                </a:rPr>
                <a:t>z</a:t>
              </a:r>
              <a:r>
                <a:rPr kumimoji="1" lang="en-US" altLang="zh-CN" sz="2800" b="1">
                  <a:latin typeface="仿宋_GB2312" pitchFamily="49" charset="-122"/>
                  <a:sym typeface="Wingdings 3" panose="05040102010807070707" pitchFamily="18" charset="2"/>
                </a:rPr>
                <a:t>0</a:t>
              </a:r>
              <a:r>
                <a:rPr kumimoji="1" lang="zh-CN" altLang="en-US" sz="2800" b="1">
                  <a:latin typeface="仿宋_GB2312" pitchFamily="49" charset="-122"/>
                  <a:sym typeface="Wingdings 3" panose="05040102010807070707" pitchFamily="18" charset="2"/>
                </a:rPr>
                <a:t>的极限，</a:t>
              </a:r>
              <a:r>
                <a:rPr kumimoji="1" lang="zh-CN" altLang="en-US" sz="2800" b="1">
                  <a:latin typeface="仿宋_GB2312" pitchFamily="49" charset="-122"/>
                </a:rPr>
                <a:t>积分路线与          的</a:t>
              </a:r>
              <a:r>
                <a:rPr kumimoji="1" lang="en-US" altLang="zh-CN" sz="2800" b="1">
                  <a:latin typeface="仿宋_GB2312" pitchFamily="49" charset="-122"/>
                </a:rPr>
                <a:t>,</a:t>
              </a:r>
            </a:p>
            <a:p>
              <a:pPr>
                <a:spcBef>
                  <a:spcPct val="50000"/>
                </a:spcBef>
              </a:pPr>
              <a:r>
                <a:rPr lang="zh-CN" altLang="en-US" sz="2800" b="1">
                  <a:solidFill>
                    <a:srgbClr val="000000"/>
                  </a:solidFill>
                </a:rPr>
                <a:t>路线相同所以：</a:t>
              </a:r>
            </a:p>
          </p:txBody>
        </p:sp>
        <p:grpSp>
          <p:nvGrpSpPr>
            <p:cNvPr id="122926" name="Group 46">
              <a:extLst>
                <a:ext uri="{FF2B5EF4-FFF2-40B4-BE49-F238E27FC236}">
                  <a16:creationId xmlns:a16="http://schemas.microsoft.com/office/drawing/2014/main" id="{51EDC9A3-C104-4230-8AC0-394DCC53C15A}"/>
                </a:ext>
              </a:extLst>
            </p:cNvPr>
            <p:cNvGrpSpPr>
              <a:grpSpLocks/>
            </p:cNvGrpSpPr>
            <p:nvPr/>
          </p:nvGrpSpPr>
          <p:grpSpPr bwMode="auto">
            <a:xfrm>
              <a:off x="3560" y="1525"/>
              <a:ext cx="1086" cy="459"/>
              <a:chOff x="2097" y="2434"/>
              <a:chExt cx="1086" cy="459"/>
            </a:xfrm>
          </p:grpSpPr>
          <p:sp>
            <p:nvSpPr>
              <p:cNvPr id="122908" name="Rectangle 28">
                <a:extLst>
                  <a:ext uri="{FF2B5EF4-FFF2-40B4-BE49-F238E27FC236}">
                    <a16:creationId xmlns:a16="http://schemas.microsoft.com/office/drawing/2014/main" id="{C44FAFB5-7EFA-4D08-88A0-09FD913A5F66}"/>
                  </a:ext>
                </a:extLst>
              </p:cNvPr>
              <p:cNvSpPr>
                <a:spLocks noChangeArrowheads="1"/>
              </p:cNvSpPr>
              <p:nvPr/>
            </p:nvSpPr>
            <p:spPr bwMode="auto">
              <a:xfrm>
                <a:off x="3127" y="251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2909" name="Rectangle 29">
                <a:extLst>
                  <a:ext uri="{FF2B5EF4-FFF2-40B4-BE49-F238E27FC236}">
                    <a16:creationId xmlns:a16="http://schemas.microsoft.com/office/drawing/2014/main" id="{C8A01973-E2B7-41AB-9953-9A7647C76E9A}"/>
                  </a:ext>
                </a:extLst>
              </p:cNvPr>
              <p:cNvSpPr>
                <a:spLocks noChangeArrowheads="1"/>
              </p:cNvSpPr>
              <p:nvPr/>
            </p:nvSpPr>
            <p:spPr bwMode="auto">
              <a:xfrm>
                <a:off x="2847" y="2516"/>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d</a:t>
                </a:r>
                <a:endParaRPr lang="en-US" altLang="zh-CN"/>
              </a:p>
            </p:txBody>
          </p:sp>
          <p:sp>
            <p:nvSpPr>
              <p:cNvPr id="122910" name="Rectangle 30">
                <a:extLst>
                  <a:ext uri="{FF2B5EF4-FFF2-40B4-BE49-F238E27FC236}">
                    <a16:creationId xmlns:a16="http://schemas.microsoft.com/office/drawing/2014/main" id="{F415B415-CACD-4C35-9104-4EBC53902B4F}"/>
                  </a:ext>
                </a:extLst>
              </p:cNvPr>
              <p:cNvSpPr>
                <a:spLocks noChangeArrowheads="1"/>
              </p:cNvSpPr>
              <p:nvPr/>
            </p:nvSpPr>
            <p:spPr bwMode="auto">
              <a:xfrm>
                <a:off x="2777" y="2516"/>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2911" name="Rectangle 31">
                <a:extLst>
                  <a:ext uri="{FF2B5EF4-FFF2-40B4-BE49-F238E27FC236}">
                    <a16:creationId xmlns:a16="http://schemas.microsoft.com/office/drawing/2014/main" id="{A610AFED-BE06-4DEA-B6AC-A94FA7918BAE}"/>
                  </a:ext>
                </a:extLst>
              </p:cNvPr>
              <p:cNvSpPr>
                <a:spLocks noChangeArrowheads="1"/>
              </p:cNvSpPr>
              <p:nvPr/>
            </p:nvSpPr>
            <p:spPr bwMode="auto">
              <a:xfrm>
                <a:off x="2542" y="2516"/>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2912" name="Rectangle 32">
                <a:extLst>
                  <a:ext uri="{FF2B5EF4-FFF2-40B4-BE49-F238E27FC236}">
                    <a16:creationId xmlns:a16="http://schemas.microsoft.com/office/drawing/2014/main" id="{943772D7-68C1-437B-874B-BB7704D30260}"/>
                  </a:ext>
                </a:extLst>
              </p:cNvPr>
              <p:cNvSpPr>
                <a:spLocks noChangeArrowheads="1"/>
              </p:cNvSpPr>
              <p:nvPr/>
            </p:nvSpPr>
            <p:spPr bwMode="auto">
              <a:xfrm>
                <a:off x="2097" y="251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2915" name="Rectangle 35">
                <a:extLst>
                  <a:ext uri="{FF2B5EF4-FFF2-40B4-BE49-F238E27FC236}">
                    <a16:creationId xmlns:a16="http://schemas.microsoft.com/office/drawing/2014/main" id="{EA45729C-56D7-4482-8DA5-FB329304A836}"/>
                  </a:ext>
                </a:extLst>
              </p:cNvPr>
              <p:cNvSpPr>
                <a:spLocks noChangeArrowheads="1"/>
              </p:cNvSpPr>
              <p:nvPr/>
            </p:nvSpPr>
            <p:spPr bwMode="auto">
              <a:xfrm>
                <a:off x="2285" y="2778"/>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00"/>
                    </a:solidFill>
                    <a:latin typeface="Times New Roman" panose="02020603050405020304" pitchFamily="18" charset="0"/>
                  </a:rPr>
                  <a:t>0</a:t>
                </a:r>
                <a:endParaRPr lang="en-US" altLang="zh-CN"/>
              </a:p>
            </p:txBody>
          </p:sp>
          <p:sp>
            <p:nvSpPr>
              <p:cNvPr id="122920" name="Rectangle 40">
                <a:extLst>
                  <a:ext uri="{FF2B5EF4-FFF2-40B4-BE49-F238E27FC236}">
                    <a16:creationId xmlns:a16="http://schemas.microsoft.com/office/drawing/2014/main" id="{5D827523-B8B7-4ACF-AAB6-4429CE039C57}"/>
                  </a:ext>
                </a:extLst>
              </p:cNvPr>
              <p:cNvSpPr>
                <a:spLocks noChangeArrowheads="1"/>
              </p:cNvSpPr>
              <p:nvPr/>
            </p:nvSpPr>
            <p:spPr bwMode="auto">
              <a:xfrm>
                <a:off x="2153" y="2465"/>
                <a:ext cx="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4000" b="1">
                    <a:solidFill>
                      <a:srgbClr val="000000"/>
                    </a:solidFill>
                    <a:latin typeface="Symbol" panose="05050102010706020507" pitchFamily="18" charset="2"/>
                  </a:rPr>
                  <a:t>ò</a:t>
                </a:r>
                <a:endParaRPr lang="en-US" altLang="zh-CN"/>
              </a:p>
            </p:txBody>
          </p:sp>
          <p:sp>
            <p:nvSpPr>
              <p:cNvPr id="122921" name="Rectangle 41">
                <a:extLst>
                  <a:ext uri="{FF2B5EF4-FFF2-40B4-BE49-F238E27FC236}">
                    <a16:creationId xmlns:a16="http://schemas.microsoft.com/office/drawing/2014/main" id="{A4665002-A613-4A9C-8525-93B6F6D522CD}"/>
                  </a:ext>
                </a:extLst>
              </p:cNvPr>
              <p:cNvSpPr>
                <a:spLocks noChangeArrowheads="1"/>
              </p:cNvSpPr>
              <p:nvPr/>
            </p:nvSpPr>
            <p:spPr bwMode="auto">
              <a:xfrm>
                <a:off x="2262" y="2434"/>
                <a:ext cx="5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z</a:t>
                </a:r>
                <a:endParaRPr lang="en-US" altLang="zh-CN"/>
              </a:p>
            </p:txBody>
          </p:sp>
          <p:sp>
            <p:nvSpPr>
              <p:cNvPr id="122922" name="Rectangle 42">
                <a:extLst>
                  <a:ext uri="{FF2B5EF4-FFF2-40B4-BE49-F238E27FC236}">
                    <a16:creationId xmlns:a16="http://schemas.microsoft.com/office/drawing/2014/main" id="{0A8A0604-624D-4A31-968A-CF87E0006276}"/>
                  </a:ext>
                </a:extLst>
              </p:cNvPr>
              <p:cNvSpPr>
                <a:spLocks noChangeArrowheads="1"/>
              </p:cNvSpPr>
              <p:nvPr/>
            </p:nvSpPr>
            <p:spPr bwMode="auto">
              <a:xfrm>
                <a:off x="2230" y="2709"/>
                <a:ext cx="5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z</a:t>
                </a:r>
                <a:endParaRPr lang="en-US" altLang="zh-CN"/>
              </a:p>
            </p:txBody>
          </p:sp>
          <p:sp>
            <p:nvSpPr>
              <p:cNvPr id="122923" name="Rectangle 43">
                <a:extLst>
                  <a:ext uri="{FF2B5EF4-FFF2-40B4-BE49-F238E27FC236}">
                    <a16:creationId xmlns:a16="http://schemas.microsoft.com/office/drawing/2014/main" id="{22C96DDD-2643-41F8-9D28-7929C502A10F}"/>
                  </a:ext>
                </a:extLst>
              </p:cNvPr>
              <p:cNvSpPr>
                <a:spLocks noChangeArrowheads="1"/>
              </p:cNvSpPr>
              <p:nvPr/>
            </p:nvSpPr>
            <p:spPr bwMode="auto">
              <a:xfrm>
                <a:off x="2419" y="2516"/>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122924" name="Rectangle 44">
                <a:extLst>
                  <a:ext uri="{FF2B5EF4-FFF2-40B4-BE49-F238E27FC236}">
                    <a16:creationId xmlns:a16="http://schemas.microsoft.com/office/drawing/2014/main" id="{F77CB862-D54C-487C-94BE-2ACCFEBE7866}"/>
                  </a:ext>
                </a:extLst>
              </p:cNvPr>
              <p:cNvSpPr>
                <a:spLocks noChangeArrowheads="1"/>
              </p:cNvSpPr>
              <p:nvPr/>
            </p:nvSpPr>
            <p:spPr bwMode="auto">
              <a:xfrm>
                <a:off x="2973" y="2491"/>
                <a:ext cx="1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Symbol" panose="05050102010706020507" pitchFamily="18" charset="2"/>
                  </a:rPr>
                  <a:t>z</a:t>
                </a:r>
                <a:endParaRPr lang="en-US" altLang="zh-CN"/>
              </a:p>
            </p:txBody>
          </p:sp>
          <p:sp>
            <p:nvSpPr>
              <p:cNvPr id="122925" name="Rectangle 45">
                <a:extLst>
                  <a:ext uri="{FF2B5EF4-FFF2-40B4-BE49-F238E27FC236}">
                    <a16:creationId xmlns:a16="http://schemas.microsoft.com/office/drawing/2014/main" id="{1A98CA11-D441-418B-BC84-D5464D710566}"/>
                  </a:ext>
                </a:extLst>
              </p:cNvPr>
              <p:cNvSpPr>
                <a:spLocks noChangeArrowheads="1"/>
              </p:cNvSpPr>
              <p:nvPr/>
            </p:nvSpPr>
            <p:spPr bwMode="auto">
              <a:xfrm>
                <a:off x="2608" y="2491"/>
                <a:ext cx="1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Symbol" panose="05050102010706020507" pitchFamily="18" charset="2"/>
                  </a:rPr>
                  <a:t>z</a:t>
                </a:r>
                <a:endParaRPr lang="en-US" altLang="zh-CN"/>
              </a:p>
            </p:txBody>
          </p:sp>
        </p:grpSp>
      </p:grpSp>
      <p:graphicFrame>
        <p:nvGraphicFramePr>
          <p:cNvPr id="122928" name="Object 48">
            <a:extLst>
              <a:ext uri="{FF2B5EF4-FFF2-40B4-BE49-F238E27FC236}">
                <a16:creationId xmlns:a16="http://schemas.microsoft.com/office/drawing/2014/main" id="{7A53F746-0C51-4891-A527-DD45F8CD980E}"/>
              </a:ext>
            </a:extLst>
          </p:cNvPr>
          <p:cNvGraphicFramePr>
            <a:graphicFrameLocks noChangeAspect="1"/>
          </p:cNvGraphicFramePr>
          <p:nvPr/>
        </p:nvGraphicFramePr>
        <p:xfrm>
          <a:off x="5757863" y="0"/>
          <a:ext cx="3386137" cy="795338"/>
        </p:xfrm>
        <a:graphic>
          <a:graphicData uri="http://schemas.openxmlformats.org/presentationml/2006/ole">
            <mc:AlternateContent xmlns:mc="http://schemas.openxmlformats.org/markup-compatibility/2006">
              <mc:Choice xmlns:v="urn:schemas-microsoft-com:vml" Requires="v">
                <p:oleObj spid="_x0000_s122943" name="Equation" r:id="rId27" imgW="1511280" imgH="355320" progId="Equation.DSMT4">
                  <p:embed/>
                </p:oleObj>
              </mc:Choice>
              <mc:Fallback>
                <p:oleObj name="Equation" r:id="rId27" imgW="1511280" imgH="355320" progId="Equation.DSMT4">
                  <p:embed/>
                  <p:pic>
                    <p:nvPicPr>
                      <p:cNvPr id="0" name="Object 4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757863" y="0"/>
                        <a:ext cx="3386137" cy="795338"/>
                      </a:xfrm>
                      <a:prstGeom prst="rect">
                        <a:avLst/>
                      </a:prstGeom>
                      <a:noFill/>
                      <a:ln w="38100" cmpd="dbl">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2928"/>
                                        </p:tgtEl>
                                        <p:attrNameLst>
                                          <p:attrName>style.visibility</p:attrName>
                                        </p:attrNameLst>
                                      </p:cBhvr>
                                      <p:to>
                                        <p:strVal val="visible"/>
                                      </p:to>
                                    </p:set>
                                    <p:animEffect transition="in" filter="wipe(left)">
                                      <p:cBhvr>
                                        <p:cTn id="7" dur="500"/>
                                        <p:tgtEl>
                                          <p:spTgt spid="1229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2891"/>
                                        </p:tgtEl>
                                        <p:attrNameLst>
                                          <p:attrName>style.visibility</p:attrName>
                                        </p:attrNameLst>
                                      </p:cBhvr>
                                      <p:to>
                                        <p:strVal val="visible"/>
                                      </p:to>
                                    </p:set>
                                    <p:animEffect transition="in" filter="wipe(left)">
                                      <p:cBhvr>
                                        <p:cTn id="12" dur="2000"/>
                                        <p:tgtEl>
                                          <p:spTgt spid="1228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2892"/>
                                        </p:tgtEl>
                                        <p:attrNameLst>
                                          <p:attrName>style.visibility</p:attrName>
                                        </p:attrNameLst>
                                      </p:cBhvr>
                                      <p:to>
                                        <p:strVal val="visible"/>
                                      </p:to>
                                    </p:set>
                                    <p:animEffect transition="in" filter="wipe(left)">
                                      <p:cBhvr>
                                        <p:cTn id="17" dur="500"/>
                                        <p:tgtEl>
                                          <p:spTgt spid="1228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2903"/>
                                        </p:tgtEl>
                                        <p:attrNameLst>
                                          <p:attrName>style.visibility</p:attrName>
                                        </p:attrNameLst>
                                      </p:cBhvr>
                                      <p:to>
                                        <p:strVal val="visible"/>
                                      </p:to>
                                    </p:set>
                                    <p:animEffect transition="in" filter="wipe(left)">
                                      <p:cBhvr>
                                        <p:cTn id="22" dur="500"/>
                                        <p:tgtEl>
                                          <p:spTgt spid="1229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22894"/>
                                        </p:tgtEl>
                                        <p:attrNameLst>
                                          <p:attrName>style.visibility</p:attrName>
                                        </p:attrNameLst>
                                      </p:cBhvr>
                                      <p:to>
                                        <p:strVal val="visible"/>
                                      </p:to>
                                    </p:set>
                                    <p:animEffect transition="in" filter="wipe(left)">
                                      <p:cBhvr>
                                        <p:cTn id="27" dur="500"/>
                                        <p:tgtEl>
                                          <p:spTgt spid="12289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22895"/>
                                        </p:tgtEl>
                                        <p:attrNameLst>
                                          <p:attrName>style.visibility</p:attrName>
                                        </p:attrNameLst>
                                      </p:cBhvr>
                                      <p:to>
                                        <p:strVal val="visible"/>
                                      </p:to>
                                    </p:set>
                                    <p:animEffect transition="in" filter="wipe(left)">
                                      <p:cBhvr>
                                        <p:cTn id="32" dur="500"/>
                                        <p:tgtEl>
                                          <p:spTgt spid="12289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22927"/>
                                        </p:tgtEl>
                                        <p:attrNameLst>
                                          <p:attrName>style.visibility</p:attrName>
                                        </p:attrNameLst>
                                      </p:cBhvr>
                                      <p:to>
                                        <p:strVal val="visible"/>
                                      </p:to>
                                    </p:set>
                                    <p:animEffect transition="in" filter="wipe(left)">
                                      <p:cBhvr>
                                        <p:cTn id="37" dur="2000"/>
                                        <p:tgtEl>
                                          <p:spTgt spid="12292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22897"/>
                                        </p:tgtEl>
                                        <p:attrNameLst>
                                          <p:attrName>style.visibility</p:attrName>
                                        </p:attrNameLst>
                                      </p:cBhvr>
                                      <p:to>
                                        <p:strVal val="visible"/>
                                      </p:to>
                                    </p:set>
                                    <p:animEffect transition="in" filter="wipe(left)">
                                      <p:cBhvr>
                                        <p:cTn id="42" dur="500"/>
                                        <p:tgtEl>
                                          <p:spTgt spid="12289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22899"/>
                                        </p:tgtEl>
                                        <p:attrNameLst>
                                          <p:attrName>style.visibility</p:attrName>
                                        </p:attrNameLst>
                                      </p:cBhvr>
                                      <p:to>
                                        <p:strVal val="visible"/>
                                      </p:to>
                                    </p:set>
                                    <p:animEffect transition="in" filter="wipe(left)">
                                      <p:cBhvr>
                                        <p:cTn id="47" dur="500"/>
                                        <p:tgtEl>
                                          <p:spTgt spid="122899"/>
                                        </p:tgtEl>
                                      </p:cBhvr>
                                    </p:animEffect>
                                  </p:childTnLst>
                                </p:cTn>
                              </p:par>
                            </p:childTnLst>
                          </p:cTn>
                        </p:par>
                        <p:par>
                          <p:cTn id="48" fill="hold" nodeType="afterGroup">
                            <p:stCondLst>
                              <p:cond delay="500"/>
                            </p:stCondLst>
                            <p:childTnLst>
                              <p:par>
                                <p:cTn id="49" presetID="22" presetClass="entr" presetSubtype="8" fill="hold" nodeType="afterEffect">
                                  <p:stCondLst>
                                    <p:cond delay="0"/>
                                  </p:stCondLst>
                                  <p:childTnLst>
                                    <p:set>
                                      <p:cBhvr>
                                        <p:cTn id="50" dur="1" fill="hold">
                                          <p:stCondLst>
                                            <p:cond delay="0"/>
                                          </p:stCondLst>
                                        </p:cTn>
                                        <p:tgtEl>
                                          <p:spTgt spid="122901"/>
                                        </p:tgtEl>
                                        <p:attrNameLst>
                                          <p:attrName>style.visibility</p:attrName>
                                        </p:attrNameLst>
                                      </p:cBhvr>
                                      <p:to>
                                        <p:strVal val="visible"/>
                                      </p:to>
                                    </p:set>
                                    <p:animEffect transition="in" filter="wipe(left)">
                                      <p:cBhvr>
                                        <p:cTn id="51" dur="500"/>
                                        <p:tgtEl>
                                          <p:spTgt spid="12290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122898"/>
                                        </p:tgtEl>
                                        <p:attrNameLst>
                                          <p:attrName>style.visibility</p:attrName>
                                        </p:attrNameLst>
                                      </p:cBhvr>
                                      <p:to>
                                        <p:strVal val="visible"/>
                                      </p:to>
                                    </p:set>
                                    <p:animEffect transition="in" filter="wipe(left)">
                                      <p:cBhvr>
                                        <p:cTn id="56" dur="500"/>
                                        <p:tgtEl>
                                          <p:spTgt spid="12289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4" fill="hold" nodeType="clickEffect">
                                  <p:stCondLst>
                                    <p:cond delay="0"/>
                                  </p:stCondLst>
                                  <p:childTnLst>
                                    <p:set>
                                      <p:cBhvr>
                                        <p:cTn id="60" dur="1" fill="hold">
                                          <p:stCondLst>
                                            <p:cond delay="0"/>
                                          </p:stCondLst>
                                        </p:cTn>
                                        <p:tgtEl>
                                          <p:spTgt spid="122893"/>
                                        </p:tgtEl>
                                        <p:attrNameLst>
                                          <p:attrName>style.visibility</p:attrName>
                                        </p:attrNameLst>
                                      </p:cBhvr>
                                      <p:to>
                                        <p:strVal val="visible"/>
                                      </p:to>
                                    </p:set>
                                    <p:animEffect transition="in" filter="wipe(down)">
                                      <p:cBhvr>
                                        <p:cTn id="61" dur="500"/>
                                        <p:tgtEl>
                                          <p:spTgt spid="122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3">
            <a:extLst>
              <a:ext uri="{FF2B5EF4-FFF2-40B4-BE49-F238E27FC236}">
                <a16:creationId xmlns:a16="http://schemas.microsoft.com/office/drawing/2014/main" id="{3C0C081F-9A45-456C-8159-EF37CA3B75E3}"/>
              </a:ext>
            </a:extLst>
          </p:cNvPr>
          <p:cNvSpPr>
            <a:spLocks noGrp="1"/>
          </p:cNvSpPr>
          <p:nvPr>
            <p:ph type="sldNum" sz="quarter" idx="12"/>
          </p:nvPr>
        </p:nvSpPr>
        <p:spPr/>
        <p:txBody>
          <a:bodyPr/>
          <a:lstStyle/>
          <a:p>
            <a:fld id="{06BB528D-16E2-4CC1-B2CA-554DB844EC8E}" type="slidenum">
              <a:rPr lang="en-US" altLang="zh-CN"/>
              <a:pPr/>
              <a:t>32</a:t>
            </a:fld>
            <a:endParaRPr lang="en-US" altLang="zh-CN"/>
          </a:p>
        </p:txBody>
      </p:sp>
      <p:graphicFrame>
        <p:nvGraphicFramePr>
          <p:cNvPr id="123908" name="Object 4">
            <a:extLst>
              <a:ext uri="{FF2B5EF4-FFF2-40B4-BE49-F238E27FC236}">
                <a16:creationId xmlns:a16="http://schemas.microsoft.com/office/drawing/2014/main" id="{6AB87535-4301-42D0-B275-EEDC574ACD4E}"/>
              </a:ext>
            </a:extLst>
          </p:cNvPr>
          <p:cNvGraphicFramePr>
            <a:graphicFrameLocks noChangeAspect="1"/>
          </p:cNvGraphicFramePr>
          <p:nvPr/>
        </p:nvGraphicFramePr>
        <p:xfrm>
          <a:off x="900113" y="1277938"/>
          <a:ext cx="2951162" cy="685800"/>
        </p:xfrm>
        <a:graphic>
          <a:graphicData uri="http://schemas.openxmlformats.org/presentationml/2006/ole">
            <mc:AlternateContent xmlns:mc="http://schemas.openxmlformats.org/markup-compatibility/2006">
              <mc:Choice xmlns:v="urn:schemas-microsoft-com:vml" Requires="v">
                <p:oleObj spid="_x0000_s123931" name="Equation" r:id="rId3" imgW="3060360" imgH="711000" progId="Equation.DSMT4">
                  <p:embed/>
                </p:oleObj>
              </mc:Choice>
              <mc:Fallback>
                <p:oleObj name="Equation" r:id="rId3" imgW="3060360" imgH="711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277938"/>
                        <a:ext cx="295116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909" name="Object 5">
            <a:extLst>
              <a:ext uri="{FF2B5EF4-FFF2-40B4-BE49-F238E27FC236}">
                <a16:creationId xmlns:a16="http://schemas.microsoft.com/office/drawing/2014/main" id="{4A10F303-1732-4522-8BB6-C088B3448077}"/>
              </a:ext>
            </a:extLst>
          </p:cNvPr>
          <p:cNvGraphicFramePr>
            <a:graphicFrameLocks noChangeAspect="1"/>
          </p:cNvGraphicFramePr>
          <p:nvPr/>
        </p:nvGraphicFramePr>
        <p:xfrm>
          <a:off x="3779838" y="1268413"/>
          <a:ext cx="1866900" cy="685800"/>
        </p:xfrm>
        <a:graphic>
          <a:graphicData uri="http://schemas.openxmlformats.org/presentationml/2006/ole">
            <mc:AlternateContent xmlns:mc="http://schemas.openxmlformats.org/markup-compatibility/2006">
              <mc:Choice xmlns:v="urn:schemas-microsoft-com:vml" Requires="v">
                <p:oleObj spid="_x0000_s123932" name="Equation" r:id="rId5" imgW="1866600" imgH="685800" progId="Equation.3">
                  <p:embed/>
                </p:oleObj>
              </mc:Choice>
              <mc:Fallback>
                <p:oleObj name="Equation" r:id="rId5" imgW="1866600" imgH="685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838" y="1268413"/>
                        <a:ext cx="18669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910" name="Object 6">
            <a:extLst>
              <a:ext uri="{FF2B5EF4-FFF2-40B4-BE49-F238E27FC236}">
                <a16:creationId xmlns:a16="http://schemas.microsoft.com/office/drawing/2014/main" id="{82C2E7F3-BB0F-48B4-9EA1-1BFDA4D9CA04}"/>
              </a:ext>
            </a:extLst>
          </p:cNvPr>
          <p:cNvGraphicFramePr>
            <a:graphicFrameLocks noChangeAspect="1"/>
          </p:cNvGraphicFramePr>
          <p:nvPr/>
        </p:nvGraphicFramePr>
        <p:xfrm>
          <a:off x="5580063" y="1412875"/>
          <a:ext cx="1655762" cy="438150"/>
        </p:xfrm>
        <a:graphic>
          <a:graphicData uri="http://schemas.openxmlformats.org/presentationml/2006/ole">
            <mc:AlternateContent xmlns:mc="http://schemas.openxmlformats.org/markup-compatibility/2006">
              <mc:Choice xmlns:v="urn:schemas-microsoft-com:vml" Requires="v">
                <p:oleObj spid="_x0000_s123933" name="Equation" r:id="rId7" imgW="1485720" imgH="393480" progId="Equation.3">
                  <p:embed/>
                </p:oleObj>
              </mc:Choice>
              <mc:Fallback>
                <p:oleObj name="Equation" r:id="rId7" imgW="1485720" imgH="39348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0063" y="1412875"/>
                        <a:ext cx="1655762"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3911" name="Group 7">
            <a:extLst>
              <a:ext uri="{FF2B5EF4-FFF2-40B4-BE49-F238E27FC236}">
                <a16:creationId xmlns:a16="http://schemas.microsoft.com/office/drawing/2014/main" id="{61DED3E1-4DD5-465B-A0E8-A67931D91D30}"/>
              </a:ext>
            </a:extLst>
          </p:cNvPr>
          <p:cNvGrpSpPr>
            <a:grpSpLocks/>
          </p:cNvGrpSpPr>
          <p:nvPr/>
        </p:nvGrpSpPr>
        <p:grpSpPr bwMode="auto">
          <a:xfrm>
            <a:off x="5638800" y="3733800"/>
            <a:ext cx="2687638" cy="2362200"/>
            <a:chOff x="3552" y="2352"/>
            <a:chExt cx="1693" cy="1488"/>
          </a:xfrm>
        </p:grpSpPr>
        <p:grpSp>
          <p:nvGrpSpPr>
            <p:cNvPr id="123912" name="Group 8">
              <a:extLst>
                <a:ext uri="{FF2B5EF4-FFF2-40B4-BE49-F238E27FC236}">
                  <a16:creationId xmlns:a16="http://schemas.microsoft.com/office/drawing/2014/main" id="{B44F7F4E-0A78-4267-8599-916F6F026CAF}"/>
                </a:ext>
              </a:extLst>
            </p:cNvPr>
            <p:cNvGrpSpPr>
              <a:grpSpLocks/>
            </p:cNvGrpSpPr>
            <p:nvPr/>
          </p:nvGrpSpPr>
          <p:grpSpPr bwMode="auto">
            <a:xfrm>
              <a:off x="3552" y="2352"/>
              <a:ext cx="1680" cy="1488"/>
              <a:chOff x="3552" y="2352"/>
              <a:chExt cx="1680" cy="1488"/>
            </a:xfrm>
          </p:grpSpPr>
          <p:grpSp>
            <p:nvGrpSpPr>
              <p:cNvPr id="123913" name="Group 9">
                <a:extLst>
                  <a:ext uri="{FF2B5EF4-FFF2-40B4-BE49-F238E27FC236}">
                    <a16:creationId xmlns:a16="http://schemas.microsoft.com/office/drawing/2014/main" id="{82A874D6-E119-4635-9ED3-0D422A4A6192}"/>
                  </a:ext>
                </a:extLst>
              </p:cNvPr>
              <p:cNvGrpSpPr>
                <a:grpSpLocks/>
              </p:cNvGrpSpPr>
              <p:nvPr/>
            </p:nvGrpSpPr>
            <p:grpSpPr bwMode="auto">
              <a:xfrm>
                <a:off x="3552" y="2352"/>
                <a:ext cx="1680" cy="1488"/>
                <a:chOff x="3552" y="2352"/>
                <a:chExt cx="1680" cy="1488"/>
              </a:xfrm>
            </p:grpSpPr>
            <p:sp>
              <p:nvSpPr>
                <p:cNvPr id="123914" name="Rectangle 10" descr="浅色上对角线">
                  <a:extLst>
                    <a:ext uri="{FF2B5EF4-FFF2-40B4-BE49-F238E27FC236}">
                      <a16:creationId xmlns:a16="http://schemas.microsoft.com/office/drawing/2014/main" id="{AA487110-8C78-41B3-A820-4095A676829A}"/>
                    </a:ext>
                  </a:extLst>
                </p:cNvPr>
                <p:cNvSpPr>
                  <a:spLocks noChangeArrowheads="1"/>
                </p:cNvSpPr>
                <p:nvPr/>
              </p:nvSpPr>
              <p:spPr bwMode="auto">
                <a:xfrm>
                  <a:off x="3552" y="2352"/>
                  <a:ext cx="1680" cy="1488"/>
                </a:xfrm>
                <a:prstGeom prst="rect">
                  <a:avLst/>
                </a:prstGeom>
                <a:pattFill prst="ltUpDiag">
                  <a:fgClr>
                    <a:schemeClr val="folHlink"/>
                  </a:fgClr>
                  <a:bgClr>
                    <a:schemeClr val="bg1"/>
                  </a:bgClr>
                </a:pattFill>
                <a:ln>
                  <a:noFill/>
                </a:ln>
                <a:effectLst/>
                <a:extLs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23915" name="Freeform 11">
                  <a:extLst>
                    <a:ext uri="{FF2B5EF4-FFF2-40B4-BE49-F238E27FC236}">
                      <a16:creationId xmlns:a16="http://schemas.microsoft.com/office/drawing/2014/main" id="{688A79A4-8B52-48FF-92B7-4567A4AA4999}"/>
                    </a:ext>
                  </a:extLst>
                </p:cNvPr>
                <p:cNvSpPr>
                  <a:spLocks/>
                </p:cNvSpPr>
                <p:nvPr/>
              </p:nvSpPr>
              <p:spPr bwMode="auto">
                <a:xfrm>
                  <a:off x="3652" y="2435"/>
                  <a:ext cx="1484" cy="1309"/>
                </a:xfrm>
                <a:custGeom>
                  <a:avLst/>
                  <a:gdLst>
                    <a:gd name="T0" fmla="*/ 720 w 1593"/>
                    <a:gd name="T1" fmla="*/ 327 h 1309"/>
                    <a:gd name="T2" fmla="*/ 589 w 1593"/>
                    <a:gd name="T3" fmla="*/ 484 h 1309"/>
                    <a:gd name="T4" fmla="*/ 563 w 1593"/>
                    <a:gd name="T5" fmla="*/ 524 h 1309"/>
                    <a:gd name="T6" fmla="*/ 157 w 1593"/>
                    <a:gd name="T7" fmla="*/ 563 h 1309"/>
                    <a:gd name="T8" fmla="*/ 27 w 1593"/>
                    <a:gd name="T9" fmla="*/ 654 h 1309"/>
                    <a:gd name="T10" fmla="*/ 0 w 1593"/>
                    <a:gd name="T11" fmla="*/ 733 h 1309"/>
                    <a:gd name="T12" fmla="*/ 223 w 1593"/>
                    <a:gd name="T13" fmla="*/ 1270 h 1309"/>
                    <a:gd name="T14" fmla="*/ 367 w 1593"/>
                    <a:gd name="T15" fmla="*/ 1309 h 1309"/>
                    <a:gd name="T16" fmla="*/ 786 w 1593"/>
                    <a:gd name="T17" fmla="*/ 1257 h 1309"/>
                    <a:gd name="T18" fmla="*/ 1035 w 1593"/>
                    <a:gd name="T19" fmla="*/ 1178 h 1309"/>
                    <a:gd name="T20" fmla="*/ 1205 w 1593"/>
                    <a:gd name="T21" fmla="*/ 1047 h 1309"/>
                    <a:gd name="T22" fmla="*/ 1506 w 1593"/>
                    <a:gd name="T23" fmla="*/ 654 h 1309"/>
                    <a:gd name="T24" fmla="*/ 1545 w 1593"/>
                    <a:gd name="T25" fmla="*/ 537 h 1309"/>
                    <a:gd name="T26" fmla="*/ 1571 w 1593"/>
                    <a:gd name="T27" fmla="*/ 393 h 1309"/>
                    <a:gd name="T28" fmla="*/ 1467 w 1593"/>
                    <a:gd name="T29" fmla="*/ 39 h 1309"/>
                    <a:gd name="T30" fmla="*/ 1440 w 1593"/>
                    <a:gd name="T31" fmla="*/ 13 h 1309"/>
                    <a:gd name="T32" fmla="*/ 1179 w 1593"/>
                    <a:gd name="T33" fmla="*/ 0 h 1309"/>
                    <a:gd name="T34" fmla="*/ 1035 w 1593"/>
                    <a:gd name="T35" fmla="*/ 13 h 1309"/>
                    <a:gd name="T36" fmla="*/ 956 w 1593"/>
                    <a:gd name="T37" fmla="*/ 39 h 1309"/>
                    <a:gd name="T38" fmla="*/ 720 w 1593"/>
                    <a:gd name="T39" fmla="*/ 340 h 1309"/>
                    <a:gd name="T40" fmla="*/ 720 w 1593"/>
                    <a:gd name="T41" fmla="*/ 327 h 1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3" h="1309">
                      <a:moveTo>
                        <a:pt x="720" y="327"/>
                      </a:moveTo>
                      <a:cubicBezTo>
                        <a:pt x="697" y="419"/>
                        <a:pt x="666" y="434"/>
                        <a:pt x="589" y="484"/>
                      </a:cubicBezTo>
                      <a:cubicBezTo>
                        <a:pt x="580" y="497"/>
                        <a:pt x="577" y="517"/>
                        <a:pt x="563" y="524"/>
                      </a:cubicBezTo>
                      <a:cubicBezTo>
                        <a:pt x="473" y="570"/>
                        <a:pt x="179" y="562"/>
                        <a:pt x="157" y="563"/>
                      </a:cubicBezTo>
                      <a:cubicBezTo>
                        <a:pt x="91" y="580"/>
                        <a:pt x="54" y="586"/>
                        <a:pt x="27" y="654"/>
                      </a:cubicBezTo>
                      <a:cubicBezTo>
                        <a:pt x="17" y="680"/>
                        <a:pt x="0" y="733"/>
                        <a:pt x="0" y="733"/>
                      </a:cubicBezTo>
                      <a:cubicBezTo>
                        <a:pt x="10" y="921"/>
                        <a:pt x="5" y="1191"/>
                        <a:pt x="223" y="1270"/>
                      </a:cubicBezTo>
                      <a:cubicBezTo>
                        <a:pt x="270" y="1287"/>
                        <a:pt x="320" y="1293"/>
                        <a:pt x="367" y="1309"/>
                      </a:cubicBezTo>
                      <a:cubicBezTo>
                        <a:pt x="510" y="1299"/>
                        <a:pt x="646" y="1292"/>
                        <a:pt x="786" y="1257"/>
                      </a:cubicBezTo>
                      <a:cubicBezTo>
                        <a:pt x="872" y="1236"/>
                        <a:pt x="949" y="1195"/>
                        <a:pt x="1035" y="1178"/>
                      </a:cubicBezTo>
                      <a:cubicBezTo>
                        <a:pt x="1087" y="1126"/>
                        <a:pt x="1150" y="1096"/>
                        <a:pt x="1205" y="1047"/>
                      </a:cubicBezTo>
                      <a:cubicBezTo>
                        <a:pt x="1334" y="932"/>
                        <a:pt x="1419" y="801"/>
                        <a:pt x="1506" y="654"/>
                      </a:cubicBezTo>
                      <a:cubicBezTo>
                        <a:pt x="1544" y="464"/>
                        <a:pt x="1490" y="702"/>
                        <a:pt x="1545" y="537"/>
                      </a:cubicBezTo>
                      <a:cubicBezTo>
                        <a:pt x="1551" y="520"/>
                        <a:pt x="1569" y="405"/>
                        <a:pt x="1571" y="393"/>
                      </a:cubicBezTo>
                      <a:cubicBezTo>
                        <a:pt x="1561" y="214"/>
                        <a:pt x="1593" y="143"/>
                        <a:pt x="1467" y="39"/>
                      </a:cubicBezTo>
                      <a:cubicBezTo>
                        <a:pt x="1457" y="31"/>
                        <a:pt x="1452" y="15"/>
                        <a:pt x="1440" y="13"/>
                      </a:cubicBezTo>
                      <a:cubicBezTo>
                        <a:pt x="1354" y="1"/>
                        <a:pt x="1266" y="4"/>
                        <a:pt x="1179" y="0"/>
                      </a:cubicBezTo>
                      <a:cubicBezTo>
                        <a:pt x="1131" y="4"/>
                        <a:pt x="1082" y="5"/>
                        <a:pt x="1035" y="13"/>
                      </a:cubicBezTo>
                      <a:cubicBezTo>
                        <a:pt x="1008" y="18"/>
                        <a:pt x="956" y="39"/>
                        <a:pt x="956" y="39"/>
                      </a:cubicBezTo>
                      <a:cubicBezTo>
                        <a:pt x="850" y="118"/>
                        <a:pt x="814" y="249"/>
                        <a:pt x="720" y="340"/>
                      </a:cubicBezTo>
                      <a:cubicBezTo>
                        <a:pt x="701" y="397"/>
                        <a:pt x="704" y="394"/>
                        <a:pt x="720" y="327"/>
                      </a:cubicBezTo>
                      <a:close/>
                    </a:path>
                  </a:pathLst>
                </a:custGeom>
                <a:solidFill>
                  <a:srgbClr val="CCFFFF"/>
                </a:solidFill>
                <a:ln w="19050" cap="flat" cmpd="sng">
                  <a:solidFill>
                    <a:schemeClr val="tx1"/>
                  </a:solidFill>
                  <a:prstDash val="solid"/>
                  <a:round/>
                  <a:headEnd type="none" w="med" len="med"/>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123916" name="Object 12">
                  <a:extLst>
                    <a:ext uri="{FF2B5EF4-FFF2-40B4-BE49-F238E27FC236}">
                      <a16:creationId xmlns:a16="http://schemas.microsoft.com/office/drawing/2014/main" id="{7A557DFC-5D47-45AC-A99C-1F2027147AC7}"/>
                    </a:ext>
                  </a:extLst>
                </p:cNvPr>
                <p:cNvGraphicFramePr>
                  <a:graphicFrameLocks noChangeAspect="1"/>
                </p:cNvGraphicFramePr>
                <p:nvPr/>
              </p:nvGraphicFramePr>
              <p:xfrm>
                <a:off x="3674" y="3046"/>
                <a:ext cx="140" cy="140"/>
              </p:xfrm>
              <a:graphic>
                <a:graphicData uri="http://schemas.openxmlformats.org/presentationml/2006/ole">
                  <mc:AlternateContent xmlns:mc="http://schemas.openxmlformats.org/markup-compatibility/2006">
                    <mc:Choice xmlns:v="urn:schemas-microsoft-com:vml" Requires="v">
                      <p:oleObj spid="_x0000_s123934" name="Equation" r:id="rId9" imgW="291960" imgH="291960" progId="Equation.3">
                        <p:embed/>
                      </p:oleObj>
                    </mc:Choice>
                    <mc:Fallback>
                      <p:oleObj name="Equation" r:id="rId9" imgW="291960" imgH="29196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74" y="3046"/>
                              <a:ext cx="140"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23917" name="Object 13">
                <a:extLst>
                  <a:ext uri="{FF2B5EF4-FFF2-40B4-BE49-F238E27FC236}">
                    <a16:creationId xmlns:a16="http://schemas.microsoft.com/office/drawing/2014/main" id="{3C507075-64BA-4EF9-8758-3CC6EC403033}"/>
                  </a:ext>
                </a:extLst>
              </p:cNvPr>
              <p:cNvGraphicFramePr>
                <a:graphicFrameLocks noChangeAspect="1"/>
              </p:cNvGraphicFramePr>
              <p:nvPr/>
            </p:nvGraphicFramePr>
            <p:xfrm>
              <a:off x="4656" y="2736"/>
              <a:ext cx="152" cy="117"/>
            </p:xfrm>
            <a:graphic>
              <a:graphicData uri="http://schemas.openxmlformats.org/presentationml/2006/ole">
                <mc:AlternateContent xmlns:mc="http://schemas.openxmlformats.org/markup-compatibility/2006">
                  <mc:Choice xmlns:v="urn:schemas-microsoft-com:vml" Requires="v">
                    <p:oleObj spid="_x0000_s123935" name="Equation" r:id="rId11" imgW="330120" imgH="253800" progId="Equation.3">
                      <p:embed/>
                    </p:oleObj>
                  </mc:Choice>
                  <mc:Fallback>
                    <p:oleObj name="Equation" r:id="rId11" imgW="330120" imgH="25380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56" y="2736"/>
                            <a:ext cx="152" cy="1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3918" name="Group 14">
                <a:extLst>
                  <a:ext uri="{FF2B5EF4-FFF2-40B4-BE49-F238E27FC236}">
                    <a16:creationId xmlns:a16="http://schemas.microsoft.com/office/drawing/2014/main" id="{D1E0D39D-4DAF-4793-8BBD-3A80ABB97337}"/>
                  </a:ext>
                </a:extLst>
              </p:cNvPr>
              <p:cNvGrpSpPr>
                <a:grpSpLocks/>
              </p:cNvGrpSpPr>
              <p:nvPr/>
            </p:nvGrpSpPr>
            <p:grpSpPr bwMode="auto">
              <a:xfrm>
                <a:off x="4608" y="2605"/>
                <a:ext cx="393" cy="428"/>
                <a:chOff x="4608" y="2605"/>
                <a:chExt cx="393" cy="428"/>
              </a:xfrm>
            </p:grpSpPr>
            <p:sp>
              <p:nvSpPr>
                <p:cNvPr id="123919" name="Oval 15">
                  <a:extLst>
                    <a:ext uri="{FF2B5EF4-FFF2-40B4-BE49-F238E27FC236}">
                      <a16:creationId xmlns:a16="http://schemas.microsoft.com/office/drawing/2014/main" id="{C11245DE-4329-4F6F-A3A4-CFC7912E3F4E}"/>
                    </a:ext>
                  </a:extLst>
                </p:cNvPr>
                <p:cNvSpPr>
                  <a:spLocks noChangeArrowheads="1"/>
                </p:cNvSpPr>
                <p:nvPr/>
              </p:nvSpPr>
              <p:spPr bwMode="auto">
                <a:xfrm>
                  <a:off x="4608" y="2605"/>
                  <a:ext cx="336" cy="336"/>
                </a:xfrm>
                <a:prstGeom prst="ellipse">
                  <a:avLst/>
                </a:prstGeom>
                <a:noFill/>
                <a:ln w="19050">
                  <a:solidFill>
                    <a:srgbClr val="FF0000"/>
                  </a:solidFill>
                  <a:round/>
                  <a:headEn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aphicFrame>
              <p:nvGraphicFramePr>
                <p:cNvPr id="123920" name="Object 16">
                  <a:extLst>
                    <a:ext uri="{FF2B5EF4-FFF2-40B4-BE49-F238E27FC236}">
                      <a16:creationId xmlns:a16="http://schemas.microsoft.com/office/drawing/2014/main" id="{789B153F-943E-4B3A-A7CC-390CC65C8D82}"/>
                    </a:ext>
                  </a:extLst>
                </p:cNvPr>
                <p:cNvGraphicFramePr>
                  <a:graphicFrameLocks noChangeAspect="1"/>
                </p:cNvGraphicFramePr>
                <p:nvPr/>
              </p:nvGraphicFramePr>
              <p:xfrm>
                <a:off x="4861" y="2889"/>
                <a:ext cx="140" cy="144"/>
              </p:xfrm>
              <a:graphic>
                <a:graphicData uri="http://schemas.openxmlformats.org/presentationml/2006/ole">
                  <mc:AlternateContent xmlns:mc="http://schemas.openxmlformats.org/markup-compatibility/2006">
                    <mc:Choice xmlns:v="urn:schemas-microsoft-com:vml" Requires="v">
                      <p:oleObj spid="_x0000_s123936" name="Equation" r:id="rId13" imgW="444240" imgH="457200" progId="Equation.DSMT4">
                        <p:embed/>
                      </p:oleObj>
                    </mc:Choice>
                    <mc:Fallback>
                      <p:oleObj name="Equation" r:id="rId13" imgW="444240" imgH="457200" progId="Equation.DSMT4">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61" y="2889"/>
                              <a:ext cx="140"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123921" name="Object 17">
              <a:extLst>
                <a:ext uri="{FF2B5EF4-FFF2-40B4-BE49-F238E27FC236}">
                  <a16:creationId xmlns:a16="http://schemas.microsoft.com/office/drawing/2014/main" id="{2B566E0C-E477-44EA-A9BC-08ED3117DBF4}"/>
                </a:ext>
              </a:extLst>
            </p:cNvPr>
            <p:cNvGraphicFramePr>
              <a:graphicFrameLocks noChangeAspect="1"/>
            </p:cNvGraphicFramePr>
            <p:nvPr/>
          </p:nvGraphicFramePr>
          <p:xfrm>
            <a:off x="4765" y="2595"/>
            <a:ext cx="480" cy="154"/>
          </p:xfrm>
          <a:graphic>
            <a:graphicData uri="http://schemas.openxmlformats.org/presentationml/2006/ole">
              <mc:AlternateContent xmlns:mc="http://schemas.openxmlformats.org/markup-compatibility/2006">
                <mc:Choice xmlns:v="urn:schemas-microsoft-com:vml" Requires="v">
                  <p:oleObj spid="_x0000_s123937" name="Equation" r:id="rId15" imgW="1028520" imgH="330120" progId="Equation.3">
                    <p:embed/>
                  </p:oleObj>
                </mc:Choice>
                <mc:Fallback>
                  <p:oleObj name="Equation" r:id="rId15" imgW="1028520" imgH="330120"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65" y="2595"/>
                          <a:ext cx="480"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22" name="Line 18">
              <a:extLst>
                <a:ext uri="{FF2B5EF4-FFF2-40B4-BE49-F238E27FC236}">
                  <a16:creationId xmlns:a16="http://schemas.microsoft.com/office/drawing/2014/main" id="{ABB37EE5-7C9F-47A9-9C32-5F2820987E25}"/>
                </a:ext>
              </a:extLst>
            </p:cNvPr>
            <p:cNvSpPr>
              <a:spLocks noChangeShapeType="1"/>
            </p:cNvSpPr>
            <p:nvPr/>
          </p:nvSpPr>
          <p:spPr bwMode="auto">
            <a:xfrm flipV="1">
              <a:off x="4786" y="2679"/>
              <a:ext cx="0" cy="105"/>
            </a:xfrm>
            <a:prstGeom prst="line">
              <a:avLst/>
            </a:prstGeom>
            <a:noFill/>
            <a:ln w="19050">
              <a:solidFill>
                <a:schemeClr val="accent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23923" name="Freeform 19">
              <a:extLst>
                <a:ext uri="{FF2B5EF4-FFF2-40B4-BE49-F238E27FC236}">
                  <a16:creationId xmlns:a16="http://schemas.microsoft.com/office/drawing/2014/main" id="{92286AD3-9D34-410B-AF52-41EE5E208AEC}"/>
                </a:ext>
              </a:extLst>
            </p:cNvPr>
            <p:cNvSpPr>
              <a:spLocks/>
            </p:cNvSpPr>
            <p:nvPr/>
          </p:nvSpPr>
          <p:spPr bwMode="auto">
            <a:xfrm>
              <a:off x="4093" y="2782"/>
              <a:ext cx="697" cy="674"/>
            </a:xfrm>
            <a:custGeom>
              <a:avLst/>
              <a:gdLst>
                <a:gd name="T0" fmla="*/ 0 w 720"/>
                <a:gd name="T1" fmla="*/ 672 h 672"/>
                <a:gd name="T2" fmla="*/ 288 w 720"/>
                <a:gd name="T3" fmla="*/ 576 h 672"/>
                <a:gd name="T4" fmla="*/ 384 w 720"/>
                <a:gd name="T5" fmla="*/ 240 h 672"/>
                <a:gd name="T6" fmla="*/ 720 w 720"/>
                <a:gd name="T7" fmla="*/ 0 h 672"/>
              </a:gdLst>
              <a:ahLst/>
              <a:cxnLst>
                <a:cxn ang="0">
                  <a:pos x="T0" y="T1"/>
                </a:cxn>
                <a:cxn ang="0">
                  <a:pos x="T2" y="T3"/>
                </a:cxn>
                <a:cxn ang="0">
                  <a:pos x="T4" y="T5"/>
                </a:cxn>
                <a:cxn ang="0">
                  <a:pos x="T6" y="T7"/>
                </a:cxn>
              </a:cxnLst>
              <a:rect l="0" t="0" r="r" b="b"/>
              <a:pathLst>
                <a:path w="720" h="672">
                  <a:moveTo>
                    <a:pt x="0" y="672"/>
                  </a:moveTo>
                  <a:cubicBezTo>
                    <a:pt x="112" y="660"/>
                    <a:pt x="224" y="648"/>
                    <a:pt x="288" y="576"/>
                  </a:cubicBezTo>
                  <a:cubicBezTo>
                    <a:pt x="352" y="504"/>
                    <a:pt x="312" y="336"/>
                    <a:pt x="384" y="240"/>
                  </a:cubicBezTo>
                  <a:cubicBezTo>
                    <a:pt x="456" y="144"/>
                    <a:pt x="664" y="40"/>
                    <a:pt x="720" y="0"/>
                  </a:cubicBezTo>
                </a:path>
              </a:pathLst>
            </a:custGeom>
            <a:noFill/>
            <a:ln w="19050" cap="flat" cmpd="sng">
              <a:solidFill>
                <a:srgbClr val="CC3399"/>
              </a:solidFill>
              <a:prstDash val="solid"/>
              <a:round/>
              <a:headEnd type="none"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123924" name="Object 20">
              <a:extLst>
                <a:ext uri="{FF2B5EF4-FFF2-40B4-BE49-F238E27FC236}">
                  <a16:creationId xmlns:a16="http://schemas.microsoft.com/office/drawing/2014/main" id="{7696ABAF-8CC8-42FE-B5AB-03558005E96F}"/>
                </a:ext>
              </a:extLst>
            </p:cNvPr>
            <p:cNvGraphicFramePr>
              <a:graphicFrameLocks noChangeAspect="1"/>
            </p:cNvGraphicFramePr>
            <p:nvPr/>
          </p:nvGraphicFramePr>
          <p:xfrm>
            <a:off x="3936" y="3360"/>
            <a:ext cx="192" cy="182"/>
          </p:xfrm>
          <a:graphic>
            <a:graphicData uri="http://schemas.openxmlformats.org/presentationml/2006/ole">
              <mc:AlternateContent xmlns:mc="http://schemas.openxmlformats.org/markup-compatibility/2006">
                <mc:Choice xmlns:v="urn:schemas-microsoft-com:vml" Requires="v">
                  <p:oleObj spid="_x0000_s123938" name="Equation" r:id="rId17" imgW="457200" imgH="431640" progId="Equation.3">
                    <p:embed/>
                  </p:oleObj>
                </mc:Choice>
                <mc:Fallback>
                  <p:oleObj name="Equation" r:id="rId17" imgW="457200" imgH="431640" progId="Equation.3">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36" y="3360"/>
                          <a:ext cx="192"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25" name="Object 21">
              <a:extLst>
                <a:ext uri="{FF2B5EF4-FFF2-40B4-BE49-F238E27FC236}">
                  <a16:creationId xmlns:a16="http://schemas.microsoft.com/office/drawing/2014/main" id="{F6D870FD-3D12-4239-88EA-00B17B96D4A8}"/>
                </a:ext>
              </a:extLst>
            </p:cNvPr>
            <p:cNvGraphicFramePr>
              <a:graphicFrameLocks noChangeAspect="1"/>
            </p:cNvGraphicFramePr>
            <p:nvPr/>
          </p:nvGraphicFramePr>
          <p:xfrm>
            <a:off x="4272" y="3216"/>
            <a:ext cx="86" cy="235"/>
          </p:xfrm>
          <a:graphic>
            <a:graphicData uri="http://schemas.openxmlformats.org/presentationml/2006/ole">
              <mc:AlternateContent xmlns:mc="http://schemas.openxmlformats.org/markup-compatibility/2006">
                <mc:Choice xmlns:v="urn:schemas-microsoft-com:vml" Requires="v">
                  <p:oleObj spid="_x0000_s123939" name="Equation" r:id="rId19" imgW="228600" imgH="622080" progId="Equation.3">
                    <p:embed/>
                  </p:oleObj>
                </mc:Choice>
                <mc:Fallback>
                  <p:oleObj name="Equation" r:id="rId19" imgW="228600" imgH="622080" progId="Equation.3">
                    <p:embed/>
                    <p:pic>
                      <p:nvPicPr>
                        <p:cNvPr id="0"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72" y="3216"/>
                          <a:ext cx="86" cy="2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23926" name="Object 22">
            <a:extLst>
              <a:ext uri="{FF2B5EF4-FFF2-40B4-BE49-F238E27FC236}">
                <a16:creationId xmlns:a16="http://schemas.microsoft.com/office/drawing/2014/main" id="{DD9D5038-D558-4B2D-896E-262D9A4F7140}"/>
              </a:ext>
            </a:extLst>
          </p:cNvPr>
          <p:cNvGraphicFramePr>
            <a:graphicFrameLocks noChangeAspect="1"/>
          </p:cNvGraphicFramePr>
          <p:nvPr/>
        </p:nvGraphicFramePr>
        <p:xfrm>
          <a:off x="827088" y="2205038"/>
          <a:ext cx="4889500" cy="1447800"/>
        </p:xfrm>
        <a:graphic>
          <a:graphicData uri="http://schemas.openxmlformats.org/presentationml/2006/ole">
            <mc:AlternateContent xmlns:mc="http://schemas.openxmlformats.org/markup-compatibility/2006">
              <mc:Choice xmlns:v="urn:schemas-microsoft-com:vml" Requires="v">
                <p:oleObj spid="_x0000_s123940" name="Equation" r:id="rId21" imgW="5105160" imgH="1511280" progId="Equation.DSMT4">
                  <p:embed/>
                </p:oleObj>
              </mc:Choice>
              <mc:Fallback>
                <p:oleObj name="Equation" r:id="rId21" imgW="5105160" imgH="1511280" progId="Equation.DSMT4">
                  <p:embed/>
                  <p:pic>
                    <p:nvPicPr>
                      <p:cNvPr id="0" name="Object 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27088" y="2205038"/>
                        <a:ext cx="48895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927" name="Object 23">
            <a:extLst>
              <a:ext uri="{FF2B5EF4-FFF2-40B4-BE49-F238E27FC236}">
                <a16:creationId xmlns:a16="http://schemas.microsoft.com/office/drawing/2014/main" id="{B9F2EF75-9D07-41AE-A9F3-475BD03F6FC3}"/>
              </a:ext>
            </a:extLst>
          </p:cNvPr>
          <p:cNvGraphicFramePr>
            <a:graphicFrameLocks noChangeAspect="1"/>
          </p:cNvGraphicFramePr>
          <p:nvPr/>
        </p:nvGraphicFramePr>
        <p:xfrm>
          <a:off x="1111250" y="3733800"/>
          <a:ext cx="3695700" cy="863600"/>
        </p:xfrm>
        <a:graphic>
          <a:graphicData uri="http://schemas.openxmlformats.org/presentationml/2006/ole">
            <mc:AlternateContent xmlns:mc="http://schemas.openxmlformats.org/markup-compatibility/2006">
              <mc:Choice xmlns:v="urn:schemas-microsoft-com:vml" Requires="v">
                <p:oleObj spid="_x0000_s123941" name="Equation" r:id="rId23" imgW="3695400" imgH="863280" progId="Equation.3">
                  <p:embed/>
                </p:oleObj>
              </mc:Choice>
              <mc:Fallback>
                <p:oleObj name="Equation" r:id="rId23" imgW="3695400" imgH="863280" progId="Equation.3">
                  <p:embed/>
                  <p:pic>
                    <p:nvPicPr>
                      <p:cNvPr id="0" name="Object 2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111250" y="3733800"/>
                        <a:ext cx="36957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928" name="Object 24">
            <a:extLst>
              <a:ext uri="{FF2B5EF4-FFF2-40B4-BE49-F238E27FC236}">
                <a16:creationId xmlns:a16="http://schemas.microsoft.com/office/drawing/2014/main" id="{AEC41BD3-1E43-4D56-A97D-6EEAA23BDD07}"/>
              </a:ext>
            </a:extLst>
          </p:cNvPr>
          <p:cNvGraphicFramePr>
            <a:graphicFrameLocks noChangeAspect="1"/>
          </p:cNvGraphicFramePr>
          <p:nvPr/>
        </p:nvGraphicFramePr>
        <p:xfrm>
          <a:off x="1116013" y="4795838"/>
          <a:ext cx="3898900" cy="863600"/>
        </p:xfrm>
        <a:graphic>
          <a:graphicData uri="http://schemas.openxmlformats.org/presentationml/2006/ole">
            <mc:AlternateContent xmlns:mc="http://schemas.openxmlformats.org/markup-compatibility/2006">
              <mc:Choice xmlns:v="urn:schemas-microsoft-com:vml" Requires="v">
                <p:oleObj spid="_x0000_s123942" name="Equation" r:id="rId25" imgW="3898800" imgH="863280" progId="Equation.3">
                  <p:embed/>
                </p:oleObj>
              </mc:Choice>
              <mc:Fallback>
                <p:oleObj name="Equation" r:id="rId25" imgW="3898800" imgH="863280" progId="Equation.3">
                  <p:embed/>
                  <p:pic>
                    <p:nvPicPr>
                      <p:cNvPr id="0" name="Object 2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116013" y="4795838"/>
                        <a:ext cx="38989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929" name="Object 25">
            <a:extLst>
              <a:ext uri="{FF2B5EF4-FFF2-40B4-BE49-F238E27FC236}">
                <a16:creationId xmlns:a16="http://schemas.microsoft.com/office/drawing/2014/main" id="{26CA076E-48AA-4CC6-A097-5AFE790D41D1}"/>
              </a:ext>
            </a:extLst>
          </p:cNvPr>
          <p:cNvGraphicFramePr>
            <a:graphicFrameLocks noChangeAspect="1"/>
          </p:cNvGraphicFramePr>
          <p:nvPr/>
        </p:nvGraphicFramePr>
        <p:xfrm>
          <a:off x="900113" y="692150"/>
          <a:ext cx="3313112" cy="411163"/>
        </p:xfrm>
        <a:graphic>
          <a:graphicData uri="http://schemas.openxmlformats.org/presentationml/2006/ole">
            <mc:AlternateContent xmlns:mc="http://schemas.openxmlformats.org/markup-compatibility/2006">
              <mc:Choice xmlns:v="urn:schemas-microsoft-com:vml" Requires="v">
                <p:oleObj spid="_x0000_s123943" name="Equation" r:id="rId27" imgW="3581280" imgH="444240" progId="Equation.DSMT4">
                  <p:embed/>
                </p:oleObj>
              </mc:Choice>
              <mc:Fallback>
                <p:oleObj name="Equation" r:id="rId27" imgW="3581280" imgH="444240" progId="Equation.DSMT4">
                  <p:embed/>
                  <p:pic>
                    <p:nvPicPr>
                      <p:cNvPr id="0" name="Object 2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900113" y="692150"/>
                        <a:ext cx="3313112"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930" name="Object 26">
            <a:extLst>
              <a:ext uri="{FF2B5EF4-FFF2-40B4-BE49-F238E27FC236}">
                <a16:creationId xmlns:a16="http://schemas.microsoft.com/office/drawing/2014/main" id="{81141B89-C85D-47AD-B0DA-B26529A4BED5}"/>
              </a:ext>
            </a:extLst>
          </p:cNvPr>
          <p:cNvGraphicFramePr>
            <a:graphicFrameLocks noChangeAspect="1"/>
          </p:cNvGraphicFramePr>
          <p:nvPr/>
        </p:nvGraphicFramePr>
        <p:xfrm>
          <a:off x="4211638" y="549275"/>
          <a:ext cx="2303462" cy="685800"/>
        </p:xfrm>
        <a:graphic>
          <a:graphicData uri="http://schemas.openxmlformats.org/presentationml/2006/ole">
            <mc:AlternateContent xmlns:mc="http://schemas.openxmlformats.org/markup-compatibility/2006">
              <mc:Choice xmlns:v="urn:schemas-microsoft-com:vml" Requires="v">
                <p:oleObj spid="_x0000_s123944" name="Equation" r:id="rId29" imgW="2387520" imgH="711000" progId="Equation.DSMT4">
                  <p:embed/>
                </p:oleObj>
              </mc:Choice>
              <mc:Fallback>
                <p:oleObj name="Equation" r:id="rId29" imgW="2387520" imgH="711000" progId="Equation.DSMT4">
                  <p:embed/>
                  <p:pic>
                    <p:nvPicPr>
                      <p:cNvPr id="0" name="Object 2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211638" y="549275"/>
                        <a:ext cx="230346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3929"/>
                                        </p:tgtEl>
                                        <p:attrNameLst>
                                          <p:attrName>style.visibility</p:attrName>
                                        </p:attrNameLst>
                                      </p:cBhvr>
                                      <p:to>
                                        <p:strVal val="visible"/>
                                      </p:to>
                                    </p:set>
                                    <p:animEffect transition="in" filter="wipe(left)">
                                      <p:cBhvr>
                                        <p:cTn id="7" dur="2000"/>
                                        <p:tgtEl>
                                          <p:spTgt spid="1239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3930"/>
                                        </p:tgtEl>
                                        <p:attrNameLst>
                                          <p:attrName>style.visibility</p:attrName>
                                        </p:attrNameLst>
                                      </p:cBhvr>
                                      <p:to>
                                        <p:strVal val="visible"/>
                                      </p:to>
                                    </p:set>
                                    <p:animEffect transition="in" filter="wipe(left)">
                                      <p:cBhvr>
                                        <p:cTn id="12" dur="500"/>
                                        <p:tgtEl>
                                          <p:spTgt spid="1239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3908"/>
                                        </p:tgtEl>
                                        <p:attrNameLst>
                                          <p:attrName>style.visibility</p:attrName>
                                        </p:attrNameLst>
                                      </p:cBhvr>
                                      <p:to>
                                        <p:strVal val="visible"/>
                                      </p:to>
                                    </p:set>
                                    <p:animEffect transition="in" filter="wipe(left)">
                                      <p:cBhvr>
                                        <p:cTn id="17" dur="500"/>
                                        <p:tgtEl>
                                          <p:spTgt spid="1239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3909"/>
                                        </p:tgtEl>
                                        <p:attrNameLst>
                                          <p:attrName>style.visibility</p:attrName>
                                        </p:attrNameLst>
                                      </p:cBhvr>
                                      <p:to>
                                        <p:strVal val="visible"/>
                                      </p:to>
                                    </p:set>
                                    <p:animEffect transition="in" filter="wipe(left)">
                                      <p:cBhvr>
                                        <p:cTn id="22" dur="500"/>
                                        <p:tgtEl>
                                          <p:spTgt spid="1239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23910"/>
                                        </p:tgtEl>
                                        <p:attrNameLst>
                                          <p:attrName>style.visibility</p:attrName>
                                        </p:attrNameLst>
                                      </p:cBhvr>
                                      <p:to>
                                        <p:strVal val="visible"/>
                                      </p:to>
                                    </p:set>
                                    <p:animEffect transition="in" filter="wipe(left)">
                                      <p:cBhvr>
                                        <p:cTn id="27" dur="500"/>
                                        <p:tgtEl>
                                          <p:spTgt spid="1239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23926"/>
                                        </p:tgtEl>
                                        <p:attrNameLst>
                                          <p:attrName>style.visibility</p:attrName>
                                        </p:attrNameLst>
                                      </p:cBhvr>
                                      <p:to>
                                        <p:strVal val="visible"/>
                                      </p:to>
                                    </p:set>
                                    <p:animEffect transition="in" filter="wipe(left)">
                                      <p:cBhvr>
                                        <p:cTn id="32" dur="500"/>
                                        <p:tgtEl>
                                          <p:spTgt spid="12392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23927"/>
                                        </p:tgtEl>
                                        <p:attrNameLst>
                                          <p:attrName>style.visibility</p:attrName>
                                        </p:attrNameLst>
                                      </p:cBhvr>
                                      <p:to>
                                        <p:strVal val="visible"/>
                                      </p:to>
                                    </p:set>
                                    <p:animEffect transition="in" filter="wipe(left)">
                                      <p:cBhvr>
                                        <p:cTn id="37" dur="500"/>
                                        <p:tgtEl>
                                          <p:spTgt spid="12392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23928"/>
                                        </p:tgtEl>
                                        <p:attrNameLst>
                                          <p:attrName>style.visibility</p:attrName>
                                        </p:attrNameLst>
                                      </p:cBhvr>
                                      <p:to>
                                        <p:strVal val="visible"/>
                                      </p:to>
                                    </p:set>
                                    <p:animEffect transition="in" filter="wipe(left)">
                                      <p:cBhvr>
                                        <p:cTn id="42" dur="500"/>
                                        <p:tgtEl>
                                          <p:spTgt spid="123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3">
            <a:extLst>
              <a:ext uri="{FF2B5EF4-FFF2-40B4-BE49-F238E27FC236}">
                <a16:creationId xmlns:a16="http://schemas.microsoft.com/office/drawing/2014/main" id="{E9E46D94-8B5A-4D42-82AD-17E7D9949D1D}"/>
              </a:ext>
            </a:extLst>
          </p:cNvPr>
          <p:cNvSpPr>
            <a:spLocks noGrp="1"/>
          </p:cNvSpPr>
          <p:nvPr>
            <p:ph type="sldNum" sz="quarter" idx="12"/>
          </p:nvPr>
        </p:nvSpPr>
        <p:spPr/>
        <p:txBody>
          <a:bodyPr/>
          <a:lstStyle/>
          <a:p>
            <a:fld id="{F10342C8-B0F4-453C-9846-30289EEFD52F}" type="slidenum">
              <a:rPr lang="en-US" altLang="zh-CN"/>
              <a:pPr/>
              <a:t>33</a:t>
            </a:fld>
            <a:endParaRPr lang="en-US" altLang="zh-CN"/>
          </a:p>
        </p:txBody>
      </p:sp>
      <p:grpSp>
        <p:nvGrpSpPr>
          <p:cNvPr id="124930" name="Group 2">
            <a:extLst>
              <a:ext uri="{FF2B5EF4-FFF2-40B4-BE49-F238E27FC236}">
                <a16:creationId xmlns:a16="http://schemas.microsoft.com/office/drawing/2014/main" id="{34C55FA4-B53B-4257-B347-7CBC4C31F735}"/>
              </a:ext>
            </a:extLst>
          </p:cNvPr>
          <p:cNvGrpSpPr>
            <a:grpSpLocks/>
          </p:cNvGrpSpPr>
          <p:nvPr/>
        </p:nvGrpSpPr>
        <p:grpSpPr bwMode="auto">
          <a:xfrm>
            <a:off x="5638800" y="3733800"/>
            <a:ext cx="2687638" cy="2362200"/>
            <a:chOff x="3552" y="2352"/>
            <a:chExt cx="1693" cy="1488"/>
          </a:xfrm>
        </p:grpSpPr>
        <p:grpSp>
          <p:nvGrpSpPr>
            <p:cNvPr id="124931" name="Group 3">
              <a:extLst>
                <a:ext uri="{FF2B5EF4-FFF2-40B4-BE49-F238E27FC236}">
                  <a16:creationId xmlns:a16="http://schemas.microsoft.com/office/drawing/2014/main" id="{CBD7BE8A-3627-4078-82BD-97063BA894A6}"/>
                </a:ext>
              </a:extLst>
            </p:cNvPr>
            <p:cNvGrpSpPr>
              <a:grpSpLocks/>
            </p:cNvGrpSpPr>
            <p:nvPr/>
          </p:nvGrpSpPr>
          <p:grpSpPr bwMode="auto">
            <a:xfrm>
              <a:off x="3552" y="2352"/>
              <a:ext cx="1680" cy="1488"/>
              <a:chOff x="3552" y="2352"/>
              <a:chExt cx="1680" cy="1488"/>
            </a:xfrm>
          </p:grpSpPr>
          <p:grpSp>
            <p:nvGrpSpPr>
              <p:cNvPr id="124932" name="Group 4">
                <a:extLst>
                  <a:ext uri="{FF2B5EF4-FFF2-40B4-BE49-F238E27FC236}">
                    <a16:creationId xmlns:a16="http://schemas.microsoft.com/office/drawing/2014/main" id="{2BC2800F-95DC-439E-BB64-1AD17E811A29}"/>
                  </a:ext>
                </a:extLst>
              </p:cNvPr>
              <p:cNvGrpSpPr>
                <a:grpSpLocks/>
              </p:cNvGrpSpPr>
              <p:nvPr/>
            </p:nvGrpSpPr>
            <p:grpSpPr bwMode="auto">
              <a:xfrm>
                <a:off x="3552" y="2352"/>
                <a:ext cx="1680" cy="1488"/>
                <a:chOff x="3552" y="2352"/>
                <a:chExt cx="1680" cy="1488"/>
              </a:xfrm>
            </p:grpSpPr>
            <p:sp>
              <p:nvSpPr>
                <p:cNvPr id="124933" name="Rectangle 5" descr="浅色上对角线">
                  <a:extLst>
                    <a:ext uri="{FF2B5EF4-FFF2-40B4-BE49-F238E27FC236}">
                      <a16:creationId xmlns:a16="http://schemas.microsoft.com/office/drawing/2014/main" id="{8ED46E0A-935F-4D18-B038-F9830D8D1027}"/>
                    </a:ext>
                  </a:extLst>
                </p:cNvPr>
                <p:cNvSpPr>
                  <a:spLocks noChangeArrowheads="1"/>
                </p:cNvSpPr>
                <p:nvPr/>
              </p:nvSpPr>
              <p:spPr bwMode="auto">
                <a:xfrm>
                  <a:off x="3552" y="2352"/>
                  <a:ext cx="1680" cy="1488"/>
                </a:xfrm>
                <a:prstGeom prst="rect">
                  <a:avLst/>
                </a:prstGeom>
                <a:pattFill prst="ltUpDiag">
                  <a:fgClr>
                    <a:schemeClr val="folHlink"/>
                  </a:fgClr>
                  <a:bgClr>
                    <a:schemeClr val="bg1"/>
                  </a:bgClr>
                </a:pattFill>
                <a:ln>
                  <a:noFill/>
                </a:ln>
                <a:effectLst/>
                <a:extLs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24934" name="Freeform 6">
                  <a:extLst>
                    <a:ext uri="{FF2B5EF4-FFF2-40B4-BE49-F238E27FC236}">
                      <a16:creationId xmlns:a16="http://schemas.microsoft.com/office/drawing/2014/main" id="{1BE221BF-2DF9-4BC0-8786-7C90279B2710}"/>
                    </a:ext>
                  </a:extLst>
                </p:cNvPr>
                <p:cNvSpPr>
                  <a:spLocks/>
                </p:cNvSpPr>
                <p:nvPr/>
              </p:nvSpPr>
              <p:spPr bwMode="auto">
                <a:xfrm>
                  <a:off x="3652" y="2435"/>
                  <a:ext cx="1484" cy="1309"/>
                </a:xfrm>
                <a:custGeom>
                  <a:avLst/>
                  <a:gdLst>
                    <a:gd name="T0" fmla="*/ 720 w 1593"/>
                    <a:gd name="T1" fmla="*/ 327 h 1309"/>
                    <a:gd name="T2" fmla="*/ 589 w 1593"/>
                    <a:gd name="T3" fmla="*/ 484 h 1309"/>
                    <a:gd name="T4" fmla="*/ 563 w 1593"/>
                    <a:gd name="T5" fmla="*/ 524 h 1309"/>
                    <a:gd name="T6" fmla="*/ 157 w 1593"/>
                    <a:gd name="T7" fmla="*/ 563 h 1309"/>
                    <a:gd name="T8" fmla="*/ 27 w 1593"/>
                    <a:gd name="T9" fmla="*/ 654 h 1309"/>
                    <a:gd name="T10" fmla="*/ 0 w 1593"/>
                    <a:gd name="T11" fmla="*/ 733 h 1309"/>
                    <a:gd name="T12" fmla="*/ 223 w 1593"/>
                    <a:gd name="T13" fmla="*/ 1270 h 1309"/>
                    <a:gd name="T14" fmla="*/ 367 w 1593"/>
                    <a:gd name="T15" fmla="*/ 1309 h 1309"/>
                    <a:gd name="T16" fmla="*/ 786 w 1593"/>
                    <a:gd name="T17" fmla="*/ 1257 h 1309"/>
                    <a:gd name="T18" fmla="*/ 1035 w 1593"/>
                    <a:gd name="T19" fmla="*/ 1178 h 1309"/>
                    <a:gd name="T20" fmla="*/ 1205 w 1593"/>
                    <a:gd name="T21" fmla="*/ 1047 h 1309"/>
                    <a:gd name="T22" fmla="*/ 1506 w 1593"/>
                    <a:gd name="T23" fmla="*/ 654 h 1309"/>
                    <a:gd name="T24" fmla="*/ 1545 w 1593"/>
                    <a:gd name="T25" fmla="*/ 537 h 1309"/>
                    <a:gd name="T26" fmla="*/ 1571 w 1593"/>
                    <a:gd name="T27" fmla="*/ 393 h 1309"/>
                    <a:gd name="T28" fmla="*/ 1467 w 1593"/>
                    <a:gd name="T29" fmla="*/ 39 h 1309"/>
                    <a:gd name="T30" fmla="*/ 1440 w 1593"/>
                    <a:gd name="T31" fmla="*/ 13 h 1309"/>
                    <a:gd name="T32" fmla="*/ 1179 w 1593"/>
                    <a:gd name="T33" fmla="*/ 0 h 1309"/>
                    <a:gd name="T34" fmla="*/ 1035 w 1593"/>
                    <a:gd name="T35" fmla="*/ 13 h 1309"/>
                    <a:gd name="T36" fmla="*/ 956 w 1593"/>
                    <a:gd name="T37" fmla="*/ 39 h 1309"/>
                    <a:gd name="T38" fmla="*/ 720 w 1593"/>
                    <a:gd name="T39" fmla="*/ 340 h 1309"/>
                    <a:gd name="T40" fmla="*/ 720 w 1593"/>
                    <a:gd name="T41" fmla="*/ 327 h 1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3" h="1309">
                      <a:moveTo>
                        <a:pt x="720" y="327"/>
                      </a:moveTo>
                      <a:cubicBezTo>
                        <a:pt x="697" y="419"/>
                        <a:pt x="666" y="434"/>
                        <a:pt x="589" y="484"/>
                      </a:cubicBezTo>
                      <a:cubicBezTo>
                        <a:pt x="580" y="497"/>
                        <a:pt x="577" y="517"/>
                        <a:pt x="563" y="524"/>
                      </a:cubicBezTo>
                      <a:cubicBezTo>
                        <a:pt x="473" y="570"/>
                        <a:pt x="179" y="562"/>
                        <a:pt x="157" y="563"/>
                      </a:cubicBezTo>
                      <a:cubicBezTo>
                        <a:pt x="91" y="580"/>
                        <a:pt x="54" y="586"/>
                        <a:pt x="27" y="654"/>
                      </a:cubicBezTo>
                      <a:cubicBezTo>
                        <a:pt x="17" y="680"/>
                        <a:pt x="0" y="733"/>
                        <a:pt x="0" y="733"/>
                      </a:cubicBezTo>
                      <a:cubicBezTo>
                        <a:pt x="10" y="921"/>
                        <a:pt x="5" y="1191"/>
                        <a:pt x="223" y="1270"/>
                      </a:cubicBezTo>
                      <a:cubicBezTo>
                        <a:pt x="270" y="1287"/>
                        <a:pt x="320" y="1293"/>
                        <a:pt x="367" y="1309"/>
                      </a:cubicBezTo>
                      <a:cubicBezTo>
                        <a:pt x="510" y="1299"/>
                        <a:pt x="646" y="1292"/>
                        <a:pt x="786" y="1257"/>
                      </a:cubicBezTo>
                      <a:cubicBezTo>
                        <a:pt x="872" y="1236"/>
                        <a:pt x="949" y="1195"/>
                        <a:pt x="1035" y="1178"/>
                      </a:cubicBezTo>
                      <a:cubicBezTo>
                        <a:pt x="1087" y="1126"/>
                        <a:pt x="1150" y="1096"/>
                        <a:pt x="1205" y="1047"/>
                      </a:cubicBezTo>
                      <a:cubicBezTo>
                        <a:pt x="1334" y="932"/>
                        <a:pt x="1419" y="801"/>
                        <a:pt x="1506" y="654"/>
                      </a:cubicBezTo>
                      <a:cubicBezTo>
                        <a:pt x="1544" y="464"/>
                        <a:pt x="1490" y="702"/>
                        <a:pt x="1545" y="537"/>
                      </a:cubicBezTo>
                      <a:cubicBezTo>
                        <a:pt x="1551" y="520"/>
                        <a:pt x="1569" y="405"/>
                        <a:pt x="1571" y="393"/>
                      </a:cubicBezTo>
                      <a:cubicBezTo>
                        <a:pt x="1561" y="214"/>
                        <a:pt x="1593" y="143"/>
                        <a:pt x="1467" y="39"/>
                      </a:cubicBezTo>
                      <a:cubicBezTo>
                        <a:pt x="1457" y="31"/>
                        <a:pt x="1452" y="15"/>
                        <a:pt x="1440" y="13"/>
                      </a:cubicBezTo>
                      <a:cubicBezTo>
                        <a:pt x="1354" y="1"/>
                        <a:pt x="1266" y="4"/>
                        <a:pt x="1179" y="0"/>
                      </a:cubicBezTo>
                      <a:cubicBezTo>
                        <a:pt x="1131" y="4"/>
                        <a:pt x="1082" y="5"/>
                        <a:pt x="1035" y="13"/>
                      </a:cubicBezTo>
                      <a:cubicBezTo>
                        <a:pt x="1008" y="18"/>
                        <a:pt x="956" y="39"/>
                        <a:pt x="956" y="39"/>
                      </a:cubicBezTo>
                      <a:cubicBezTo>
                        <a:pt x="850" y="118"/>
                        <a:pt x="814" y="249"/>
                        <a:pt x="720" y="340"/>
                      </a:cubicBezTo>
                      <a:cubicBezTo>
                        <a:pt x="701" y="397"/>
                        <a:pt x="704" y="394"/>
                        <a:pt x="720" y="327"/>
                      </a:cubicBezTo>
                      <a:close/>
                    </a:path>
                  </a:pathLst>
                </a:custGeom>
                <a:solidFill>
                  <a:srgbClr val="CCFFFF"/>
                </a:solidFill>
                <a:ln w="19050" cap="flat" cmpd="sng">
                  <a:solidFill>
                    <a:schemeClr val="tx1"/>
                  </a:solidFill>
                  <a:prstDash val="solid"/>
                  <a:round/>
                  <a:headEnd type="none" w="med" len="med"/>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124935" name="Object 7">
                  <a:extLst>
                    <a:ext uri="{FF2B5EF4-FFF2-40B4-BE49-F238E27FC236}">
                      <a16:creationId xmlns:a16="http://schemas.microsoft.com/office/drawing/2014/main" id="{A22D41F7-0149-4C44-9A10-AF3BCDCCAA9C}"/>
                    </a:ext>
                  </a:extLst>
                </p:cNvPr>
                <p:cNvGraphicFramePr>
                  <a:graphicFrameLocks noChangeAspect="1"/>
                </p:cNvGraphicFramePr>
                <p:nvPr/>
              </p:nvGraphicFramePr>
              <p:xfrm>
                <a:off x="3674" y="3046"/>
                <a:ext cx="140" cy="140"/>
              </p:xfrm>
              <a:graphic>
                <a:graphicData uri="http://schemas.openxmlformats.org/presentationml/2006/ole">
                  <mc:AlternateContent xmlns:mc="http://schemas.openxmlformats.org/markup-compatibility/2006">
                    <mc:Choice xmlns:v="urn:schemas-microsoft-com:vml" Requires="v">
                      <p:oleObj spid="_x0000_s124953" name="Equation" r:id="rId3" imgW="291960" imgH="291960" progId="Equation.3">
                        <p:embed/>
                      </p:oleObj>
                    </mc:Choice>
                    <mc:Fallback>
                      <p:oleObj name="Equation" r:id="rId3" imgW="291960" imgH="29196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4" y="3046"/>
                              <a:ext cx="140"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24936" name="Object 8">
                <a:extLst>
                  <a:ext uri="{FF2B5EF4-FFF2-40B4-BE49-F238E27FC236}">
                    <a16:creationId xmlns:a16="http://schemas.microsoft.com/office/drawing/2014/main" id="{18C27957-4C27-4143-B42C-D5D429A39EA3}"/>
                  </a:ext>
                </a:extLst>
              </p:cNvPr>
              <p:cNvGraphicFramePr>
                <a:graphicFrameLocks noChangeAspect="1"/>
              </p:cNvGraphicFramePr>
              <p:nvPr/>
            </p:nvGraphicFramePr>
            <p:xfrm>
              <a:off x="4656" y="2736"/>
              <a:ext cx="152" cy="117"/>
            </p:xfrm>
            <a:graphic>
              <a:graphicData uri="http://schemas.openxmlformats.org/presentationml/2006/ole">
                <mc:AlternateContent xmlns:mc="http://schemas.openxmlformats.org/markup-compatibility/2006">
                  <mc:Choice xmlns:v="urn:schemas-microsoft-com:vml" Requires="v">
                    <p:oleObj spid="_x0000_s124954" name="Equation" r:id="rId5" imgW="330120" imgH="253800" progId="Equation.3">
                      <p:embed/>
                    </p:oleObj>
                  </mc:Choice>
                  <mc:Fallback>
                    <p:oleObj name="Equation" r:id="rId5" imgW="330120" imgH="2538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6" y="2736"/>
                            <a:ext cx="152" cy="1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4937" name="Group 9">
                <a:extLst>
                  <a:ext uri="{FF2B5EF4-FFF2-40B4-BE49-F238E27FC236}">
                    <a16:creationId xmlns:a16="http://schemas.microsoft.com/office/drawing/2014/main" id="{787BBC4F-C770-4337-A6E4-AC4B6723606A}"/>
                  </a:ext>
                </a:extLst>
              </p:cNvPr>
              <p:cNvGrpSpPr>
                <a:grpSpLocks/>
              </p:cNvGrpSpPr>
              <p:nvPr/>
            </p:nvGrpSpPr>
            <p:grpSpPr bwMode="auto">
              <a:xfrm>
                <a:off x="4608" y="2605"/>
                <a:ext cx="375" cy="402"/>
                <a:chOff x="4608" y="2605"/>
                <a:chExt cx="375" cy="402"/>
              </a:xfrm>
            </p:grpSpPr>
            <p:sp>
              <p:nvSpPr>
                <p:cNvPr id="124938" name="Oval 10">
                  <a:extLst>
                    <a:ext uri="{FF2B5EF4-FFF2-40B4-BE49-F238E27FC236}">
                      <a16:creationId xmlns:a16="http://schemas.microsoft.com/office/drawing/2014/main" id="{A503FB9E-7512-433A-8DA5-B63660C22519}"/>
                    </a:ext>
                  </a:extLst>
                </p:cNvPr>
                <p:cNvSpPr>
                  <a:spLocks noChangeArrowheads="1"/>
                </p:cNvSpPr>
                <p:nvPr/>
              </p:nvSpPr>
              <p:spPr bwMode="auto">
                <a:xfrm>
                  <a:off x="4608" y="2605"/>
                  <a:ext cx="336" cy="336"/>
                </a:xfrm>
                <a:prstGeom prst="ellipse">
                  <a:avLst/>
                </a:prstGeom>
                <a:noFill/>
                <a:ln w="19050">
                  <a:solidFill>
                    <a:srgbClr val="FF0000"/>
                  </a:solidFill>
                  <a:round/>
                  <a:headEn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aphicFrame>
              <p:nvGraphicFramePr>
                <p:cNvPr id="124939" name="Object 11">
                  <a:extLst>
                    <a:ext uri="{FF2B5EF4-FFF2-40B4-BE49-F238E27FC236}">
                      <a16:creationId xmlns:a16="http://schemas.microsoft.com/office/drawing/2014/main" id="{CBC9D3DA-3591-4EA1-BE11-1B799F73DED1}"/>
                    </a:ext>
                  </a:extLst>
                </p:cNvPr>
                <p:cNvGraphicFramePr>
                  <a:graphicFrameLocks noChangeAspect="1"/>
                </p:cNvGraphicFramePr>
                <p:nvPr/>
              </p:nvGraphicFramePr>
              <p:xfrm>
                <a:off x="4879" y="2915"/>
                <a:ext cx="104" cy="92"/>
              </p:xfrm>
              <a:graphic>
                <a:graphicData uri="http://schemas.openxmlformats.org/presentationml/2006/ole">
                  <mc:AlternateContent xmlns:mc="http://schemas.openxmlformats.org/markup-compatibility/2006">
                    <mc:Choice xmlns:v="urn:schemas-microsoft-com:vml" Requires="v">
                      <p:oleObj spid="_x0000_s124955" name="Equation" r:id="rId7" imgW="330120" imgH="291960" progId="Equation.3">
                        <p:embed/>
                      </p:oleObj>
                    </mc:Choice>
                    <mc:Fallback>
                      <p:oleObj name="Equation" r:id="rId7" imgW="330120" imgH="29196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9" y="2915"/>
                              <a:ext cx="104"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124940" name="Object 12">
              <a:extLst>
                <a:ext uri="{FF2B5EF4-FFF2-40B4-BE49-F238E27FC236}">
                  <a16:creationId xmlns:a16="http://schemas.microsoft.com/office/drawing/2014/main" id="{6DB21EA7-725C-4AE4-A6D5-B3393F39B360}"/>
                </a:ext>
              </a:extLst>
            </p:cNvPr>
            <p:cNvGraphicFramePr>
              <a:graphicFrameLocks noChangeAspect="1"/>
            </p:cNvGraphicFramePr>
            <p:nvPr/>
          </p:nvGraphicFramePr>
          <p:xfrm>
            <a:off x="4765" y="2595"/>
            <a:ext cx="480" cy="154"/>
          </p:xfrm>
          <a:graphic>
            <a:graphicData uri="http://schemas.openxmlformats.org/presentationml/2006/ole">
              <mc:AlternateContent xmlns:mc="http://schemas.openxmlformats.org/markup-compatibility/2006">
                <mc:Choice xmlns:v="urn:schemas-microsoft-com:vml" Requires="v">
                  <p:oleObj spid="_x0000_s124956" name="Equation" r:id="rId9" imgW="1028520" imgH="330120" progId="Equation.3">
                    <p:embed/>
                  </p:oleObj>
                </mc:Choice>
                <mc:Fallback>
                  <p:oleObj name="Equation" r:id="rId9" imgW="1028520" imgH="33012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65" y="2595"/>
                          <a:ext cx="480"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941" name="Line 13">
              <a:extLst>
                <a:ext uri="{FF2B5EF4-FFF2-40B4-BE49-F238E27FC236}">
                  <a16:creationId xmlns:a16="http://schemas.microsoft.com/office/drawing/2014/main" id="{E16EEEC1-EEC5-4204-8A17-395D457F890F}"/>
                </a:ext>
              </a:extLst>
            </p:cNvPr>
            <p:cNvSpPr>
              <a:spLocks noChangeShapeType="1"/>
            </p:cNvSpPr>
            <p:nvPr/>
          </p:nvSpPr>
          <p:spPr bwMode="auto">
            <a:xfrm flipV="1">
              <a:off x="4786" y="2679"/>
              <a:ext cx="0" cy="105"/>
            </a:xfrm>
            <a:prstGeom prst="line">
              <a:avLst/>
            </a:prstGeom>
            <a:noFill/>
            <a:ln w="19050">
              <a:solidFill>
                <a:schemeClr val="accent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24942" name="Freeform 14">
              <a:extLst>
                <a:ext uri="{FF2B5EF4-FFF2-40B4-BE49-F238E27FC236}">
                  <a16:creationId xmlns:a16="http://schemas.microsoft.com/office/drawing/2014/main" id="{12A467C2-0765-4A48-A3EB-12511A0CDB77}"/>
                </a:ext>
              </a:extLst>
            </p:cNvPr>
            <p:cNvSpPr>
              <a:spLocks/>
            </p:cNvSpPr>
            <p:nvPr/>
          </p:nvSpPr>
          <p:spPr bwMode="auto">
            <a:xfrm>
              <a:off x="4093" y="2782"/>
              <a:ext cx="697" cy="674"/>
            </a:xfrm>
            <a:custGeom>
              <a:avLst/>
              <a:gdLst>
                <a:gd name="T0" fmla="*/ 0 w 720"/>
                <a:gd name="T1" fmla="*/ 672 h 672"/>
                <a:gd name="T2" fmla="*/ 288 w 720"/>
                <a:gd name="T3" fmla="*/ 576 h 672"/>
                <a:gd name="T4" fmla="*/ 384 w 720"/>
                <a:gd name="T5" fmla="*/ 240 h 672"/>
                <a:gd name="T6" fmla="*/ 720 w 720"/>
                <a:gd name="T7" fmla="*/ 0 h 672"/>
              </a:gdLst>
              <a:ahLst/>
              <a:cxnLst>
                <a:cxn ang="0">
                  <a:pos x="T0" y="T1"/>
                </a:cxn>
                <a:cxn ang="0">
                  <a:pos x="T2" y="T3"/>
                </a:cxn>
                <a:cxn ang="0">
                  <a:pos x="T4" y="T5"/>
                </a:cxn>
                <a:cxn ang="0">
                  <a:pos x="T6" y="T7"/>
                </a:cxn>
              </a:cxnLst>
              <a:rect l="0" t="0" r="r" b="b"/>
              <a:pathLst>
                <a:path w="720" h="672">
                  <a:moveTo>
                    <a:pt x="0" y="672"/>
                  </a:moveTo>
                  <a:cubicBezTo>
                    <a:pt x="112" y="660"/>
                    <a:pt x="224" y="648"/>
                    <a:pt x="288" y="576"/>
                  </a:cubicBezTo>
                  <a:cubicBezTo>
                    <a:pt x="352" y="504"/>
                    <a:pt x="312" y="336"/>
                    <a:pt x="384" y="240"/>
                  </a:cubicBezTo>
                  <a:cubicBezTo>
                    <a:pt x="456" y="144"/>
                    <a:pt x="664" y="40"/>
                    <a:pt x="720" y="0"/>
                  </a:cubicBezTo>
                </a:path>
              </a:pathLst>
            </a:custGeom>
            <a:noFill/>
            <a:ln w="19050" cap="flat" cmpd="sng">
              <a:solidFill>
                <a:srgbClr val="CC3399"/>
              </a:solidFill>
              <a:prstDash val="solid"/>
              <a:round/>
              <a:headEnd type="none"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124943" name="Object 15">
              <a:extLst>
                <a:ext uri="{FF2B5EF4-FFF2-40B4-BE49-F238E27FC236}">
                  <a16:creationId xmlns:a16="http://schemas.microsoft.com/office/drawing/2014/main" id="{85CE4356-4B57-438E-8DF2-CD24AE93EEA0}"/>
                </a:ext>
              </a:extLst>
            </p:cNvPr>
            <p:cNvGraphicFramePr>
              <a:graphicFrameLocks noChangeAspect="1"/>
            </p:cNvGraphicFramePr>
            <p:nvPr/>
          </p:nvGraphicFramePr>
          <p:xfrm>
            <a:off x="3936" y="3360"/>
            <a:ext cx="192" cy="182"/>
          </p:xfrm>
          <a:graphic>
            <a:graphicData uri="http://schemas.openxmlformats.org/presentationml/2006/ole">
              <mc:AlternateContent xmlns:mc="http://schemas.openxmlformats.org/markup-compatibility/2006">
                <mc:Choice xmlns:v="urn:schemas-microsoft-com:vml" Requires="v">
                  <p:oleObj spid="_x0000_s124957" name="Equation" r:id="rId11" imgW="457200" imgH="431640" progId="Equation.3">
                    <p:embed/>
                  </p:oleObj>
                </mc:Choice>
                <mc:Fallback>
                  <p:oleObj name="Equation" r:id="rId11" imgW="457200" imgH="43164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36" y="3360"/>
                          <a:ext cx="192"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944" name="Object 16">
              <a:extLst>
                <a:ext uri="{FF2B5EF4-FFF2-40B4-BE49-F238E27FC236}">
                  <a16:creationId xmlns:a16="http://schemas.microsoft.com/office/drawing/2014/main" id="{729BCA08-C3F6-4561-9B0E-6C5230AE35D0}"/>
                </a:ext>
              </a:extLst>
            </p:cNvPr>
            <p:cNvGraphicFramePr>
              <a:graphicFrameLocks noChangeAspect="1"/>
            </p:cNvGraphicFramePr>
            <p:nvPr/>
          </p:nvGraphicFramePr>
          <p:xfrm>
            <a:off x="4272" y="3216"/>
            <a:ext cx="86" cy="235"/>
          </p:xfrm>
          <a:graphic>
            <a:graphicData uri="http://schemas.openxmlformats.org/presentationml/2006/ole">
              <mc:AlternateContent xmlns:mc="http://schemas.openxmlformats.org/markup-compatibility/2006">
                <mc:Choice xmlns:v="urn:schemas-microsoft-com:vml" Requires="v">
                  <p:oleObj spid="_x0000_s124958" name="Equation" r:id="rId13" imgW="228600" imgH="622080" progId="Equation.3">
                    <p:embed/>
                  </p:oleObj>
                </mc:Choice>
                <mc:Fallback>
                  <p:oleObj name="Equation" r:id="rId13" imgW="228600" imgH="62208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72" y="3216"/>
                          <a:ext cx="86" cy="2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24945" name="Object 17">
            <a:extLst>
              <a:ext uri="{FF2B5EF4-FFF2-40B4-BE49-F238E27FC236}">
                <a16:creationId xmlns:a16="http://schemas.microsoft.com/office/drawing/2014/main" id="{CD2CAEB4-3D55-4227-A24B-4A002A980269}"/>
              </a:ext>
            </a:extLst>
          </p:cNvPr>
          <p:cNvGraphicFramePr>
            <a:graphicFrameLocks noChangeAspect="1"/>
          </p:cNvGraphicFramePr>
          <p:nvPr/>
        </p:nvGraphicFramePr>
        <p:xfrm>
          <a:off x="941388" y="990600"/>
          <a:ext cx="3644900" cy="431800"/>
        </p:xfrm>
        <a:graphic>
          <a:graphicData uri="http://schemas.openxmlformats.org/presentationml/2006/ole">
            <mc:AlternateContent xmlns:mc="http://schemas.openxmlformats.org/markup-compatibility/2006">
              <mc:Choice xmlns:v="urn:schemas-microsoft-com:vml" Requires="v">
                <p:oleObj spid="_x0000_s124959" name="Equation" r:id="rId15" imgW="3644640" imgH="431640" progId="Equation.3">
                  <p:embed/>
                </p:oleObj>
              </mc:Choice>
              <mc:Fallback>
                <p:oleObj name="Equation" r:id="rId15" imgW="3644640" imgH="431640"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41388" y="990600"/>
                        <a:ext cx="36449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946" name="Object 18">
            <a:extLst>
              <a:ext uri="{FF2B5EF4-FFF2-40B4-BE49-F238E27FC236}">
                <a16:creationId xmlns:a16="http://schemas.microsoft.com/office/drawing/2014/main" id="{6ED6A2D4-812E-4092-A767-7E5A12F0494F}"/>
              </a:ext>
            </a:extLst>
          </p:cNvPr>
          <p:cNvGraphicFramePr>
            <a:graphicFrameLocks noChangeAspect="1"/>
          </p:cNvGraphicFramePr>
          <p:nvPr/>
        </p:nvGraphicFramePr>
        <p:xfrm>
          <a:off x="4648200" y="990600"/>
          <a:ext cx="3683000" cy="431800"/>
        </p:xfrm>
        <a:graphic>
          <a:graphicData uri="http://schemas.openxmlformats.org/presentationml/2006/ole">
            <mc:AlternateContent xmlns:mc="http://schemas.openxmlformats.org/markup-compatibility/2006">
              <mc:Choice xmlns:v="urn:schemas-microsoft-com:vml" Requires="v">
                <p:oleObj spid="_x0000_s124960" name="Equation" r:id="rId17" imgW="3682800" imgH="431640" progId="Equation.3">
                  <p:embed/>
                </p:oleObj>
              </mc:Choice>
              <mc:Fallback>
                <p:oleObj name="Equation" r:id="rId17" imgW="3682800" imgH="431640" progId="Equation.3">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48200" y="990600"/>
                        <a:ext cx="36830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947" name="Object 19">
            <a:extLst>
              <a:ext uri="{FF2B5EF4-FFF2-40B4-BE49-F238E27FC236}">
                <a16:creationId xmlns:a16="http://schemas.microsoft.com/office/drawing/2014/main" id="{11EFCB44-A3F1-4E88-A3B3-0E3C8767AC24}"/>
              </a:ext>
            </a:extLst>
          </p:cNvPr>
          <p:cNvGraphicFramePr>
            <a:graphicFrameLocks noChangeAspect="1"/>
          </p:cNvGraphicFramePr>
          <p:nvPr/>
        </p:nvGraphicFramePr>
        <p:xfrm>
          <a:off x="850900" y="1752600"/>
          <a:ext cx="2946400" cy="431800"/>
        </p:xfrm>
        <a:graphic>
          <a:graphicData uri="http://schemas.openxmlformats.org/presentationml/2006/ole">
            <mc:AlternateContent xmlns:mc="http://schemas.openxmlformats.org/markup-compatibility/2006">
              <mc:Choice xmlns:v="urn:schemas-microsoft-com:vml" Requires="v">
                <p:oleObj spid="_x0000_s124961" name="Equation" r:id="rId19" imgW="2946240" imgH="431640" progId="Equation.3">
                  <p:embed/>
                </p:oleObj>
              </mc:Choice>
              <mc:Fallback>
                <p:oleObj name="Equation" r:id="rId19" imgW="2946240" imgH="431640" progId="Equation.3">
                  <p:embed/>
                  <p:pic>
                    <p:nvPicPr>
                      <p:cNvPr id="0"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50900" y="1752600"/>
                        <a:ext cx="29464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948" name="Object 20">
            <a:extLst>
              <a:ext uri="{FF2B5EF4-FFF2-40B4-BE49-F238E27FC236}">
                <a16:creationId xmlns:a16="http://schemas.microsoft.com/office/drawing/2014/main" id="{D381490C-3E3C-49D3-8265-C3C4C7B5C53E}"/>
              </a:ext>
            </a:extLst>
          </p:cNvPr>
          <p:cNvGraphicFramePr>
            <a:graphicFrameLocks noChangeAspect="1"/>
          </p:cNvGraphicFramePr>
          <p:nvPr/>
        </p:nvGraphicFramePr>
        <p:xfrm>
          <a:off x="836613" y="2330450"/>
          <a:ext cx="7048500" cy="520700"/>
        </p:xfrm>
        <a:graphic>
          <a:graphicData uri="http://schemas.openxmlformats.org/presentationml/2006/ole">
            <mc:AlternateContent xmlns:mc="http://schemas.openxmlformats.org/markup-compatibility/2006">
              <mc:Choice xmlns:v="urn:schemas-microsoft-com:vml" Requires="v">
                <p:oleObj spid="_x0000_s124962" name="Equation" r:id="rId21" imgW="7048440" imgH="520560" progId="Equation.DSMT4">
                  <p:embed/>
                </p:oleObj>
              </mc:Choice>
              <mc:Fallback>
                <p:oleObj name="Equation" r:id="rId21" imgW="7048440" imgH="520560" progId="Equation.DSMT4">
                  <p:embed/>
                  <p:pic>
                    <p:nvPicPr>
                      <p:cNvPr id="0" name="Object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36613" y="2330450"/>
                        <a:ext cx="70485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949" name="Object 21">
            <a:extLst>
              <a:ext uri="{FF2B5EF4-FFF2-40B4-BE49-F238E27FC236}">
                <a16:creationId xmlns:a16="http://schemas.microsoft.com/office/drawing/2014/main" id="{A18322CB-779B-4F16-B0C2-1F13C50326DB}"/>
              </a:ext>
            </a:extLst>
          </p:cNvPr>
          <p:cNvGraphicFramePr>
            <a:graphicFrameLocks noChangeAspect="1"/>
          </p:cNvGraphicFramePr>
          <p:nvPr/>
        </p:nvGraphicFramePr>
        <p:xfrm>
          <a:off x="914400" y="3048000"/>
          <a:ext cx="2044700" cy="457200"/>
        </p:xfrm>
        <a:graphic>
          <a:graphicData uri="http://schemas.openxmlformats.org/presentationml/2006/ole">
            <mc:AlternateContent xmlns:mc="http://schemas.openxmlformats.org/markup-compatibility/2006">
              <mc:Choice xmlns:v="urn:schemas-microsoft-com:vml" Requires="v">
                <p:oleObj spid="_x0000_s124963" name="Equation" r:id="rId23" imgW="2044440" imgH="457200" progId="Equation.3">
                  <p:embed/>
                </p:oleObj>
              </mc:Choice>
              <mc:Fallback>
                <p:oleObj name="Equation" r:id="rId23" imgW="2044440" imgH="457200" progId="Equation.3">
                  <p:embed/>
                  <p:pic>
                    <p:nvPicPr>
                      <p:cNvPr id="0" name="Object 2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14400" y="3048000"/>
                        <a:ext cx="2044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950" name="Object 22">
            <a:extLst>
              <a:ext uri="{FF2B5EF4-FFF2-40B4-BE49-F238E27FC236}">
                <a16:creationId xmlns:a16="http://schemas.microsoft.com/office/drawing/2014/main" id="{23F9F266-B370-4419-BF0B-DB0BC677C61C}"/>
              </a:ext>
            </a:extLst>
          </p:cNvPr>
          <p:cNvGraphicFramePr>
            <a:graphicFrameLocks noChangeAspect="1"/>
          </p:cNvGraphicFramePr>
          <p:nvPr/>
        </p:nvGraphicFramePr>
        <p:xfrm>
          <a:off x="3143250" y="3033713"/>
          <a:ext cx="3314700" cy="444500"/>
        </p:xfrm>
        <a:graphic>
          <a:graphicData uri="http://schemas.openxmlformats.org/presentationml/2006/ole">
            <mc:AlternateContent xmlns:mc="http://schemas.openxmlformats.org/markup-compatibility/2006">
              <mc:Choice xmlns:v="urn:schemas-microsoft-com:vml" Requires="v">
                <p:oleObj spid="_x0000_s124964" name="Equation" r:id="rId25" imgW="3314520" imgH="444240" progId="Equation.3">
                  <p:embed/>
                </p:oleObj>
              </mc:Choice>
              <mc:Fallback>
                <p:oleObj name="Equation" r:id="rId25" imgW="3314520" imgH="444240" progId="Equation.3">
                  <p:embed/>
                  <p:pic>
                    <p:nvPicPr>
                      <p:cNvPr id="0" name="Object 2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43250" y="3033713"/>
                        <a:ext cx="33147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951" name="Text Box 23">
            <a:extLst>
              <a:ext uri="{FF2B5EF4-FFF2-40B4-BE49-F238E27FC236}">
                <a16:creationId xmlns:a16="http://schemas.microsoft.com/office/drawing/2014/main" id="{6B9ECAFB-0CFF-46E8-A663-518AB3F3D883}"/>
              </a:ext>
            </a:extLst>
          </p:cNvPr>
          <p:cNvSpPr txBox="1">
            <a:spLocks noChangeArrowheads="1"/>
          </p:cNvSpPr>
          <p:nvPr/>
        </p:nvSpPr>
        <p:spPr bwMode="auto">
          <a:xfrm>
            <a:off x="762000" y="3671888"/>
            <a:ext cx="3810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latin typeface="仿宋_GB2312" pitchFamily="49" charset="-122"/>
              </a:rPr>
              <a:t>由积分的</a:t>
            </a:r>
            <a:r>
              <a:rPr kumimoji="1" lang="zh-CN" altLang="en-US" sz="2800" b="1">
                <a:solidFill>
                  <a:srgbClr val="FF0000"/>
                </a:solidFill>
                <a:latin typeface="仿宋_GB2312" pitchFamily="49" charset="-122"/>
              </a:rPr>
              <a:t>估值</a:t>
            </a:r>
            <a:r>
              <a:rPr kumimoji="1" lang="zh-CN" altLang="en-US" sz="2800" b="1">
                <a:latin typeface="仿宋_GB2312" pitchFamily="49" charset="-122"/>
              </a:rPr>
              <a:t>性质</a:t>
            </a:r>
            <a:r>
              <a:rPr kumimoji="1" lang="en-US" altLang="zh-CN" sz="2800" b="1">
                <a:latin typeface="仿宋_GB2312" pitchFamily="49" charset="-122"/>
              </a:rPr>
              <a:t>,</a:t>
            </a:r>
          </a:p>
        </p:txBody>
      </p:sp>
      <p:graphicFrame>
        <p:nvGraphicFramePr>
          <p:cNvPr id="124952" name="Object 24">
            <a:extLst>
              <a:ext uri="{FF2B5EF4-FFF2-40B4-BE49-F238E27FC236}">
                <a16:creationId xmlns:a16="http://schemas.microsoft.com/office/drawing/2014/main" id="{05633DA1-CD18-4CF4-BD93-1D9FEF719FF1}"/>
              </a:ext>
            </a:extLst>
          </p:cNvPr>
          <p:cNvGraphicFramePr>
            <a:graphicFrameLocks noChangeAspect="1"/>
          </p:cNvGraphicFramePr>
          <p:nvPr/>
        </p:nvGraphicFramePr>
        <p:xfrm>
          <a:off x="914400" y="4495800"/>
          <a:ext cx="3683000" cy="914400"/>
        </p:xfrm>
        <a:graphic>
          <a:graphicData uri="http://schemas.openxmlformats.org/presentationml/2006/ole">
            <mc:AlternateContent xmlns:mc="http://schemas.openxmlformats.org/markup-compatibility/2006">
              <mc:Choice xmlns:v="urn:schemas-microsoft-com:vml" Requires="v">
                <p:oleObj spid="_x0000_s124965" name="Equation" r:id="rId27" imgW="3682800" imgH="914400" progId="Equation.3">
                  <p:embed/>
                </p:oleObj>
              </mc:Choice>
              <mc:Fallback>
                <p:oleObj name="Equation" r:id="rId27" imgW="3682800" imgH="914400" progId="Equation.3">
                  <p:embed/>
                  <p:pic>
                    <p:nvPicPr>
                      <p:cNvPr id="0" name="Object 2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914400" y="4495800"/>
                        <a:ext cx="3683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4946"/>
                                        </p:tgtEl>
                                        <p:attrNameLst>
                                          <p:attrName>style.visibility</p:attrName>
                                        </p:attrNameLst>
                                      </p:cBhvr>
                                      <p:to>
                                        <p:strVal val="visible"/>
                                      </p:to>
                                    </p:set>
                                    <p:animEffect transition="in" filter="wipe(left)">
                                      <p:cBhvr>
                                        <p:cTn id="7" dur="500"/>
                                        <p:tgtEl>
                                          <p:spTgt spid="1249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4947"/>
                                        </p:tgtEl>
                                        <p:attrNameLst>
                                          <p:attrName>style.visibility</p:attrName>
                                        </p:attrNameLst>
                                      </p:cBhvr>
                                      <p:to>
                                        <p:strVal val="visible"/>
                                      </p:to>
                                    </p:set>
                                    <p:animEffect transition="in" filter="wipe(left)">
                                      <p:cBhvr>
                                        <p:cTn id="12" dur="500"/>
                                        <p:tgtEl>
                                          <p:spTgt spid="1249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4948"/>
                                        </p:tgtEl>
                                        <p:attrNameLst>
                                          <p:attrName>style.visibility</p:attrName>
                                        </p:attrNameLst>
                                      </p:cBhvr>
                                      <p:to>
                                        <p:strVal val="visible"/>
                                      </p:to>
                                    </p:set>
                                    <p:animEffect transition="in" filter="wipe(left)">
                                      <p:cBhvr>
                                        <p:cTn id="17" dur="500"/>
                                        <p:tgtEl>
                                          <p:spTgt spid="1249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4949"/>
                                        </p:tgtEl>
                                        <p:attrNameLst>
                                          <p:attrName>style.visibility</p:attrName>
                                        </p:attrNameLst>
                                      </p:cBhvr>
                                      <p:to>
                                        <p:strVal val="visible"/>
                                      </p:to>
                                    </p:set>
                                    <p:animEffect transition="in" filter="wipe(left)">
                                      <p:cBhvr>
                                        <p:cTn id="22" dur="500"/>
                                        <p:tgtEl>
                                          <p:spTgt spid="1249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24950"/>
                                        </p:tgtEl>
                                        <p:attrNameLst>
                                          <p:attrName>style.visibility</p:attrName>
                                        </p:attrNameLst>
                                      </p:cBhvr>
                                      <p:to>
                                        <p:strVal val="visible"/>
                                      </p:to>
                                    </p:set>
                                    <p:animEffect transition="in" filter="wipe(left)">
                                      <p:cBhvr>
                                        <p:cTn id="27" dur="500"/>
                                        <p:tgtEl>
                                          <p:spTgt spid="1249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4951"/>
                                        </p:tgtEl>
                                        <p:attrNameLst>
                                          <p:attrName>style.visibility</p:attrName>
                                        </p:attrNameLst>
                                      </p:cBhvr>
                                      <p:to>
                                        <p:strVal val="visible"/>
                                      </p:to>
                                    </p:set>
                                    <p:animEffect transition="in" filter="wipe(left)">
                                      <p:cBhvr>
                                        <p:cTn id="32" dur="500"/>
                                        <p:tgtEl>
                                          <p:spTgt spid="12495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24952"/>
                                        </p:tgtEl>
                                        <p:attrNameLst>
                                          <p:attrName>style.visibility</p:attrName>
                                        </p:attrNameLst>
                                      </p:cBhvr>
                                      <p:to>
                                        <p:strVal val="visible"/>
                                      </p:to>
                                    </p:set>
                                    <p:animEffect transition="in" filter="wipe(left)">
                                      <p:cBhvr>
                                        <p:cTn id="37" dur="500"/>
                                        <p:tgtEl>
                                          <p:spTgt spid="1249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51"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a:extLst>
              <a:ext uri="{FF2B5EF4-FFF2-40B4-BE49-F238E27FC236}">
                <a16:creationId xmlns:a16="http://schemas.microsoft.com/office/drawing/2014/main" id="{527693F5-C70A-459B-88C6-E164DB5C0AA8}"/>
              </a:ext>
            </a:extLst>
          </p:cNvPr>
          <p:cNvSpPr>
            <a:spLocks noGrp="1"/>
          </p:cNvSpPr>
          <p:nvPr>
            <p:ph type="sldNum" sz="quarter" idx="12"/>
          </p:nvPr>
        </p:nvSpPr>
        <p:spPr/>
        <p:txBody>
          <a:bodyPr/>
          <a:lstStyle/>
          <a:p>
            <a:fld id="{F2C92658-7BC8-475D-8313-DF41314FCB09}" type="slidenum">
              <a:rPr lang="en-US" altLang="zh-CN"/>
              <a:pPr/>
              <a:t>34</a:t>
            </a:fld>
            <a:endParaRPr lang="en-US" altLang="zh-CN"/>
          </a:p>
        </p:txBody>
      </p:sp>
      <p:graphicFrame>
        <p:nvGraphicFramePr>
          <p:cNvPr id="125954" name="Object 2">
            <a:extLst>
              <a:ext uri="{FF2B5EF4-FFF2-40B4-BE49-F238E27FC236}">
                <a16:creationId xmlns:a16="http://schemas.microsoft.com/office/drawing/2014/main" id="{985E6CE3-468A-4215-97E2-423908D29DD6}"/>
              </a:ext>
            </a:extLst>
          </p:cNvPr>
          <p:cNvGraphicFramePr>
            <a:graphicFrameLocks noChangeAspect="1"/>
          </p:cNvGraphicFramePr>
          <p:nvPr/>
        </p:nvGraphicFramePr>
        <p:xfrm>
          <a:off x="796925" y="990600"/>
          <a:ext cx="3683000" cy="914400"/>
        </p:xfrm>
        <a:graphic>
          <a:graphicData uri="http://schemas.openxmlformats.org/presentationml/2006/ole">
            <mc:AlternateContent xmlns:mc="http://schemas.openxmlformats.org/markup-compatibility/2006">
              <mc:Choice xmlns:v="urn:schemas-microsoft-com:vml" Requires="v">
                <p:oleObj spid="_x0000_s125962" name="Equation" r:id="rId3" imgW="3682800" imgH="914400" progId="Equation.3">
                  <p:embed/>
                </p:oleObj>
              </mc:Choice>
              <mc:Fallback>
                <p:oleObj name="Equation" r:id="rId3" imgW="3682800" imgH="914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925" y="990600"/>
                        <a:ext cx="3683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5955" name="Object 3">
            <a:extLst>
              <a:ext uri="{FF2B5EF4-FFF2-40B4-BE49-F238E27FC236}">
                <a16:creationId xmlns:a16="http://schemas.microsoft.com/office/drawing/2014/main" id="{102C42ED-3EA8-4660-A875-57215419975D}"/>
              </a:ext>
            </a:extLst>
          </p:cNvPr>
          <p:cNvGraphicFramePr>
            <a:graphicFrameLocks noChangeAspect="1"/>
          </p:cNvGraphicFramePr>
          <p:nvPr/>
        </p:nvGraphicFramePr>
        <p:xfrm>
          <a:off x="4483100" y="1003300"/>
          <a:ext cx="4051300" cy="927100"/>
        </p:xfrm>
        <a:graphic>
          <a:graphicData uri="http://schemas.openxmlformats.org/presentationml/2006/ole">
            <mc:AlternateContent xmlns:mc="http://schemas.openxmlformats.org/markup-compatibility/2006">
              <mc:Choice xmlns:v="urn:schemas-microsoft-com:vml" Requires="v">
                <p:oleObj spid="_x0000_s125963" name="Equation" r:id="rId5" imgW="4051080" imgH="927000" progId="Equation.3">
                  <p:embed/>
                </p:oleObj>
              </mc:Choice>
              <mc:Fallback>
                <p:oleObj name="Equation" r:id="rId5" imgW="4051080" imgH="9270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3100" y="1003300"/>
                        <a:ext cx="40513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5956" name="Object 4">
            <a:extLst>
              <a:ext uri="{FF2B5EF4-FFF2-40B4-BE49-F238E27FC236}">
                <a16:creationId xmlns:a16="http://schemas.microsoft.com/office/drawing/2014/main" id="{DBDC5D1B-3CD2-40AC-A415-92C0702DC73F}"/>
              </a:ext>
            </a:extLst>
          </p:cNvPr>
          <p:cNvGraphicFramePr>
            <a:graphicFrameLocks noChangeAspect="1"/>
          </p:cNvGraphicFramePr>
          <p:nvPr/>
        </p:nvGraphicFramePr>
        <p:xfrm>
          <a:off x="831850" y="2125663"/>
          <a:ext cx="4089400" cy="927100"/>
        </p:xfrm>
        <a:graphic>
          <a:graphicData uri="http://schemas.openxmlformats.org/presentationml/2006/ole">
            <mc:AlternateContent xmlns:mc="http://schemas.openxmlformats.org/markup-compatibility/2006">
              <mc:Choice xmlns:v="urn:schemas-microsoft-com:vml" Requires="v">
                <p:oleObj spid="_x0000_s125964" name="Equation" r:id="rId7" imgW="4089240" imgH="927000" progId="Equation.3">
                  <p:embed/>
                </p:oleObj>
              </mc:Choice>
              <mc:Fallback>
                <p:oleObj name="Equation" r:id="rId7" imgW="4089240" imgH="9270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1850" y="2125663"/>
                        <a:ext cx="40894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5957" name="Object 5">
            <a:extLst>
              <a:ext uri="{FF2B5EF4-FFF2-40B4-BE49-F238E27FC236}">
                <a16:creationId xmlns:a16="http://schemas.microsoft.com/office/drawing/2014/main" id="{FB22D0C9-86A1-43A4-8228-0B26FB76D239}"/>
              </a:ext>
            </a:extLst>
          </p:cNvPr>
          <p:cNvGraphicFramePr>
            <a:graphicFrameLocks noChangeAspect="1"/>
          </p:cNvGraphicFramePr>
          <p:nvPr/>
        </p:nvGraphicFramePr>
        <p:xfrm>
          <a:off x="4965700" y="2132013"/>
          <a:ext cx="2501900" cy="927100"/>
        </p:xfrm>
        <a:graphic>
          <a:graphicData uri="http://schemas.openxmlformats.org/presentationml/2006/ole">
            <mc:AlternateContent xmlns:mc="http://schemas.openxmlformats.org/markup-compatibility/2006">
              <mc:Choice xmlns:v="urn:schemas-microsoft-com:vml" Requires="v">
                <p:oleObj spid="_x0000_s125965" name="Equation" r:id="rId9" imgW="2501640" imgH="927000" progId="Equation.3">
                  <p:embed/>
                </p:oleObj>
              </mc:Choice>
              <mc:Fallback>
                <p:oleObj name="Equation" r:id="rId9" imgW="2501640" imgH="9270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65700" y="2132013"/>
                        <a:ext cx="25019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5958" name="Object 6">
            <a:extLst>
              <a:ext uri="{FF2B5EF4-FFF2-40B4-BE49-F238E27FC236}">
                <a16:creationId xmlns:a16="http://schemas.microsoft.com/office/drawing/2014/main" id="{78D4C7B7-8EF1-4E27-9D2A-7E3C1A2BFFD8}"/>
              </a:ext>
            </a:extLst>
          </p:cNvPr>
          <p:cNvGraphicFramePr>
            <a:graphicFrameLocks noChangeAspect="1"/>
          </p:cNvGraphicFramePr>
          <p:nvPr/>
        </p:nvGraphicFramePr>
        <p:xfrm>
          <a:off x="812800" y="3352800"/>
          <a:ext cx="5740400" cy="914400"/>
        </p:xfrm>
        <a:graphic>
          <a:graphicData uri="http://schemas.openxmlformats.org/presentationml/2006/ole">
            <mc:AlternateContent xmlns:mc="http://schemas.openxmlformats.org/markup-compatibility/2006">
              <mc:Choice xmlns:v="urn:schemas-microsoft-com:vml" Requires="v">
                <p:oleObj spid="_x0000_s125966" name="Equation" r:id="rId11" imgW="5740200" imgH="914400" progId="Equation.3">
                  <p:embed/>
                </p:oleObj>
              </mc:Choice>
              <mc:Fallback>
                <p:oleObj name="Equation" r:id="rId11" imgW="5740200" imgH="9144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2800" y="3352800"/>
                        <a:ext cx="5740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5959" name="Object 7">
            <a:extLst>
              <a:ext uri="{FF2B5EF4-FFF2-40B4-BE49-F238E27FC236}">
                <a16:creationId xmlns:a16="http://schemas.microsoft.com/office/drawing/2014/main" id="{8DD4A3AB-1C05-43DC-9DCA-4A105CE1D40C}"/>
              </a:ext>
            </a:extLst>
          </p:cNvPr>
          <p:cNvGraphicFramePr>
            <a:graphicFrameLocks noChangeAspect="1"/>
          </p:cNvGraphicFramePr>
          <p:nvPr/>
        </p:nvGraphicFramePr>
        <p:xfrm>
          <a:off x="819150" y="4510088"/>
          <a:ext cx="2768600" cy="444500"/>
        </p:xfrm>
        <a:graphic>
          <a:graphicData uri="http://schemas.openxmlformats.org/presentationml/2006/ole">
            <mc:AlternateContent xmlns:mc="http://schemas.openxmlformats.org/markup-compatibility/2006">
              <mc:Choice xmlns:v="urn:schemas-microsoft-com:vml" Requires="v">
                <p:oleObj spid="_x0000_s125967" name="Equation" r:id="rId13" imgW="2768400" imgH="444240" progId="Equation.DSMT4">
                  <p:embed/>
                </p:oleObj>
              </mc:Choice>
              <mc:Fallback>
                <p:oleObj name="Equation" r:id="rId13" imgW="2768400" imgH="44424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9150" y="4510088"/>
                        <a:ext cx="2768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5960" name="Text Box 8">
            <a:extLst>
              <a:ext uri="{FF2B5EF4-FFF2-40B4-BE49-F238E27FC236}">
                <a16:creationId xmlns:a16="http://schemas.microsoft.com/office/drawing/2014/main" id="{AC9C2B48-72CA-41D4-A373-8B749F4ED058}"/>
              </a:ext>
            </a:extLst>
          </p:cNvPr>
          <p:cNvSpPr txBox="1">
            <a:spLocks noChangeArrowheads="1"/>
          </p:cNvSpPr>
          <p:nvPr/>
        </p:nvSpPr>
        <p:spPr bwMode="auto">
          <a:xfrm>
            <a:off x="609600" y="5105400"/>
            <a:ext cx="78486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120000"/>
              </a:lnSpc>
              <a:spcBef>
                <a:spcPct val="50000"/>
              </a:spcBef>
            </a:pPr>
            <a:r>
              <a:rPr kumimoji="1" lang="en-US" altLang="zh-CN" sz="2800" b="1">
                <a:solidFill>
                  <a:srgbClr val="0066FF"/>
                </a:solidFill>
                <a:effectLst>
                  <a:outerShdw blurRad="38100" dist="38100" dir="2700000" algn="tl">
                    <a:srgbClr val="000000"/>
                  </a:outerShdw>
                </a:effectLst>
                <a:latin typeface="仿宋_GB2312" pitchFamily="49" charset="-122"/>
              </a:rPr>
              <a:t>    </a:t>
            </a:r>
            <a:r>
              <a:rPr kumimoji="1" lang="zh-CN" altLang="en-US" sz="2800" b="1">
                <a:solidFill>
                  <a:srgbClr val="0066FF"/>
                </a:solidFill>
                <a:effectLst>
                  <a:outerShdw blurRad="38100" dist="38100" dir="2700000" algn="tl">
                    <a:srgbClr val="000000"/>
                  </a:outerShdw>
                </a:effectLst>
                <a:latin typeface="仿宋_GB2312" pitchFamily="49" charset="-122"/>
              </a:rPr>
              <a:t>此定理与微积分学中的对变上限积分的求导定理完全类似</a:t>
            </a:r>
            <a:r>
              <a:rPr kumimoji="1" lang="en-US" altLang="zh-CN" sz="2800" b="1">
                <a:solidFill>
                  <a:srgbClr val="0066FF"/>
                </a:solidFill>
                <a:effectLst>
                  <a:outerShdw blurRad="38100" dist="38100" dir="2700000" algn="tl">
                    <a:srgbClr val="000000"/>
                  </a:outerShdw>
                </a:effectLst>
                <a:latin typeface="仿宋_GB2312" pitchFamily="49" charset="-122"/>
              </a:rPr>
              <a:t>.</a:t>
            </a:r>
          </a:p>
        </p:txBody>
      </p:sp>
      <p:sp>
        <p:nvSpPr>
          <p:cNvPr id="125961" name="Text Box 9">
            <a:extLst>
              <a:ext uri="{FF2B5EF4-FFF2-40B4-BE49-F238E27FC236}">
                <a16:creationId xmlns:a16="http://schemas.microsoft.com/office/drawing/2014/main" id="{17253452-7FB1-403F-A166-A1311026F45C}"/>
              </a:ext>
            </a:extLst>
          </p:cNvPr>
          <p:cNvSpPr txBox="1">
            <a:spLocks noChangeArrowheads="1"/>
          </p:cNvSpPr>
          <p:nvPr/>
        </p:nvSpPr>
        <p:spPr bwMode="auto">
          <a:xfrm>
            <a:off x="7086600" y="4433888"/>
            <a:ext cx="1219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800" b="1">
                <a:solidFill>
                  <a:srgbClr val="FF0000"/>
                </a:solidFill>
                <a:effectLst>
                  <a:outerShdw blurRad="38100" dist="38100" dir="2700000" algn="tl">
                    <a:srgbClr val="000000"/>
                  </a:outerShdw>
                </a:effectLst>
                <a:latin typeface="仿宋_GB2312" pitchFamily="49" charset="-122"/>
              </a:rPr>
              <a:t>[</a:t>
            </a:r>
            <a:r>
              <a:rPr kumimoji="1" lang="zh-CN" altLang="en-US" sz="2800" b="1">
                <a:solidFill>
                  <a:srgbClr val="FF0000"/>
                </a:solidFill>
                <a:effectLst>
                  <a:outerShdw blurRad="38100" dist="38100" dir="2700000" algn="tl">
                    <a:srgbClr val="000000"/>
                  </a:outerShdw>
                </a:effectLst>
                <a:latin typeface="仿宋_GB2312" pitchFamily="49" charset="-122"/>
              </a:rPr>
              <a:t>证毕</a:t>
            </a:r>
            <a:r>
              <a:rPr kumimoji="1" lang="en-US" altLang="zh-CN" sz="2800" b="1">
                <a:solidFill>
                  <a:srgbClr val="FF0000"/>
                </a:solidFill>
                <a:effectLst>
                  <a:outerShdw blurRad="38100" dist="38100" dir="2700000" algn="tl">
                    <a:srgbClr val="000000"/>
                  </a:outerShdw>
                </a:effectLst>
                <a:latin typeface="仿宋_GB2312" pitchFamily="49" charset="-122"/>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5955"/>
                                        </p:tgtEl>
                                        <p:attrNameLst>
                                          <p:attrName>style.visibility</p:attrName>
                                        </p:attrNameLst>
                                      </p:cBhvr>
                                      <p:to>
                                        <p:strVal val="visible"/>
                                      </p:to>
                                    </p:set>
                                    <p:animEffect transition="in" filter="wipe(left)">
                                      <p:cBhvr>
                                        <p:cTn id="7" dur="500"/>
                                        <p:tgtEl>
                                          <p:spTgt spid="1259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5956"/>
                                        </p:tgtEl>
                                        <p:attrNameLst>
                                          <p:attrName>style.visibility</p:attrName>
                                        </p:attrNameLst>
                                      </p:cBhvr>
                                      <p:to>
                                        <p:strVal val="visible"/>
                                      </p:to>
                                    </p:set>
                                    <p:animEffect transition="in" filter="wipe(left)">
                                      <p:cBhvr>
                                        <p:cTn id="12" dur="500"/>
                                        <p:tgtEl>
                                          <p:spTgt spid="1259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5957"/>
                                        </p:tgtEl>
                                        <p:attrNameLst>
                                          <p:attrName>style.visibility</p:attrName>
                                        </p:attrNameLst>
                                      </p:cBhvr>
                                      <p:to>
                                        <p:strVal val="visible"/>
                                      </p:to>
                                    </p:set>
                                    <p:animEffect transition="in" filter="wipe(left)">
                                      <p:cBhvr>
                                        <p:cTn id="17" dur="500"/>
                                        <p:tgtEl>
                                          <p:spTgt spid="1259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5958"/>
                                        </p:tgtEl>
                                        <p:attrNameLst>
                                          <p:attrName>style.visibility</p:attrName>
                                        </p:attrNameLst>
                                      </p:cBhvr>
                                      <p:to>
                                        <p:strVal val="visible"/>
                                      </p:to>
                                    </p:set>
                                    <p:animEffect transition="in" filter="wipe(left)">
                                      <p:cBhvr>
                                        <p:cTn id="22" dur="500"/>
                                        <p:tgtEl>
                                          <p:spTgt spid="1259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25959"/>
                                        </p:tgtEl>
                                        <p:attrNameLst>
                                          <p:attrName>style.visibility</p:attrName>
                                        </p:attrNameLst>
                                      </p:cBhvr>
                                      <p:to>
                                        <p:strVal val="visible"/>
                                      </p:to>
                                    </p:set>
                                    <p:animEffect transition="in" filter="wipe(left)">
                                      <p:cBhvr>
                                        <p:cTn id="27" dur="500"/>
                                        <p:tgtEl>
                                          <p:spTgt spid="125959"/>
                                        </p:tgtEl>
                                      </p:cBhvr>
                                    </p:animEffect>
                                  </p:childTnLst>
                                </p:cTn>
                              </p:par>
                            </p:childTnLst>
                          </p:cTn>
                        </p:par>
                        <p:par>
                          <p:cTn id="28" fill="hold" nodeType="afterGroup">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25961"/>
                                        </p:tgtEl>
                                        <p:attrNameLst>
                                          <p:attrName>style.visibility</p:attrName>
                                        </p:attrNameLst>
                                      </p:cBhvr>
                                      <p:to>
                                        <p:strVal val="visible"/>
                                      </p:to>
                                    </p:set>
                                    <p:animEffect transition="in" filter="wipe(left)">
                                      <p:cBhvr>
                                        <p:cTn id="31" dur="500"/>
                                        <p:tgtEl>
                                          <p:spTgt spid="12596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25960"/>
                                        </p:tgtEl>
                                        <p:attrNameLst>
                                          <p:attrName>style.visibility</p:attrName>
                                        </p:attrNameLst>
                                      </p:cBhvr>
                                      <p:to>
                                        <p:strVal val="visible"/>
                                      </p:to>
                                    </p:set>
                                    <p:animEffect transition="in" filter="wipe(left)">
                                      <p:cBhvr>
                                        <p:cTn id="36" dur="500"/>
                                        <p:tgtEl>
                                          <p:spTgt spid="125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60" grpId="0" autoUpdateAnimBg="0"/>
      <p:bldP spid="125961"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灯片编号占位符 3">
            <a:extLst>
              <a:ext uri="{FF2B5EF4-FFF2-40B4-BE49-F238E27FC236}">
                <a16:creationId xmlns:a16="http://schemas.microsoft.com/office/drawing/2014/main" id="{45924716-046A-40D1-8DF1-FD079FF063BD}"/>
              </a:ext>
            </a:extLst>
          </p:cNvPr>
          <p:cNvSpPr>
            <a:spLocks noGrp="1"/>
          </p:cNvSpPr>
          <p:nvPr>
            <p:ph type="sldNum" sz="quarter" idx="12"/>
          </p:nvPr>
        </p:nvSpPr>
        <p:spPr/>
        <p:txBody>
          <a:bodyPr/>
          <a:lstStyle/>
          <a:p>
            <a:fld id="{BDAE8B88-9920-4DBD-BBAC-7253D4E1BF49}" type="slidenum">
              <a:rPr lang="en-US" altLang="zh-CN"/>
              <a:pPr/>
              <a:t>35</a:t>
            </a:fld>
            <a:endParaRPr lang="en-US" altLang="zh-CN"/>
          </a:p>
        </p:txBody>
      </p:sp>
      <p:sp>
        <p:nvSpPr>
          <p:cNvPr id="129026" name="Text Box 2">
            <a:extLst>
              <a:ext uri="{FF2B5EF4-FFF2-40B4-BE49-F238E27FC236}">
                <a16:creationId xmlns:a16="http://schemas.microsoft.com/office/drawing/2014/main" id="{6095DF98-1A98-47FD-AC9B-3803608B0B8B}"/>
              </a:ext>
            </a:extLst>
          </p:cNvPr>
          <p:cNvSpPr txBox="1">
            <a:spLocks noChangeArrowheads="1"/>
          </p:cNvSpPr>
          <p:nvPr/>
        </p:nvSpPr>
        <p:spPr bwMode="auto">
          <a:xfrm>
            <a:off x="914400" y="762000"/>
            <a:ext cx="403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800" b="1">
                <a:solidFill>
                  <a:srgbClr val="3333FF"/>
                </a:solidFill>
                <a:latin typeface="黑体" panose="02010609060101010101" pitchFamily="49" charset="-122"/>
                <a:ea typeface="黑体" panose="02010609060101010101" pitchFamily="49" charset="-122"/>
              </a:rPr>
              <a:t>2.</a:t>
            </a:r>
            <a:r>
              <a:rPr kumimoji="1" lang="zh-CN" altLang="en-US" sz="2800" b="1">
                <a:solidFill>
                  <a:srgbClr val="3333FF"/>
                </a:solidFill>
                <a:latin typeface="黑体" panose="02010609060101010101" pitchFamily="49" charset="-122"/>
                <a:ea typeface="黑体" panose="02010609060101010101" pitchFamily="49" charset="-122"/>
              </a:rPr>
              <a:t>不定积分的定义</a:t>
            </a:r>
            <a:r>
              <a:rPr kumimoji="1" lang="en-US" altLang="zh-CN" sz="2800" b="1">
                <a:solidFill>
                  <a:srgbClr val="3333FF"/>
                </a:solidFill>
                <a:latin typeface="黑体" panose="02010609060101010101" pitchFamily="49" charset="-122"/>
                <a:ea typeface="黑体" panose="02010609060101010101" pitchFamily="49" charset="-122"/>
              </a:rPr>
              <a:t>:</a:t>
            </a:r>
          </a:p>
        </p:txBody>
      </p:sp>
      <p:sp>
        <p:nvSpPr>
          <p:cNvPr id="129030" name="Text Box 6">
            <a:extLst>
              <a:ext uri="{FF2B5EF4-FFF2-40B4-BE49-F238E27FC236}">
                <a16:creationId xmlns:a16="http://schemas.microsoft.com/office/drawing/2014/main" id="{826C34FA-EBA4-45D7-A2C8-548763211B8B}"/>
              </a:ext>
            </a:extLst>
          </p:cNvPr>
          <p:cNvSpPr txBox="1">
            <a:spLocks noChangeArrowheads="1"/>
          </p:cNvSpPr>
          <p:nvPr/>
        </p:nvSpPr>
        <p:spPr bwMode="auto">
          <a:xfrm>
            <a:off x="827088" y="3213100"/>
            <a:ext cx="563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800" b="1">
                <a:solidFill>
                  <a:srgbClr val="3333FF"/>
                </a:solidFill>
                <a:latin typeface="黑体" panose="02010609060101010101" pitchFamily="49" charset="-122"/>
                <a:ea typeface="黑体" panose="02010609060101010101" pitchFamily="49" charset="-122"/>
              </a:rPr>
              <a:t>3.</a:t>
            </a:r>
            <a:r>
              <a:rPr kumimoji="1" lang="zh-CN" altLang="en-US" sz="2800" b="1">
                <a:solidFill>
                  <a:srgbClr val="3333FF"/>
                </a:solidFill>
                <a:latin typeface="黑体" panose="02010609060101010101" pitchFamily="49" charset="-122"/>
                <a:ea typeface="黑体" panose="02010609060101010101" pitchFamily="49" charset="-122"/>
              </a:rPr>
              <a:t>牛顿</a:t>
            </a:r>
            <a:r>
              <a:rPr kumimoji="1" lang="en-US" altLang="zh-CN" sz="2800" b="1">
                <a:solidFill>
                  <a:srgbClr val="3333FF"/>
                </a:solidFill>
                <a:latin typeface="黑体" panose="02010609060101010101" pitchFamily="49" charset="-122"/>
                <a:ea typeface="黑体" panose="02010609060101010101" pitchFamily="49" charset="-122"/>
              </a:rPr>
              <a:t>-</a:t>
            </a:r>
            <a:r>
              <a:rPr kumimoji="1" lang="zh-CN" altLang="en-US" sz="2800" b="1">
                <a:solidFill>
                  <a:srgbClr val="3333FF"/>
                </a:solidFill>
                <a:latin typeface="黑体" panose="02010609060101010101" pitchFamily="49" charset="-122"/>
                <a:ea typeface="黑体" panose="02010609060101010101" pitchFamily="49" charset="-122"/>
              </a:rPr>
              <a:t>莱布尼兹公式</a:t>
            </a:r>
            <a:endParaRPr kumimoji="1" lang="zh-CN" altLang="en-US" sz="2800" b="1">
              <a:solidFill>
                <a:srgbClr val="3333FF"/>
              </a:solidFill>
              <a:latin typeface="仿宋_GB2312" pitchFamily="49" charset="-122"/>
            </a:endParaRPr>
          </a:p>
        </p:txBody>
      </p:sp>
      <p:grpSp>
        <p:nvGrpSpPr>
          <p:cNvPr id="129032" name="Group 8">
            <a:extLst>
              <a:ext uri="{FF2B5EF4-FFF2-40B4-BE49-F238E27FC236}">
                <a16:creationId xmlns:a16="http://schemas.microsoft.com/office/drawing/2014/main" id="{2FA4263E-466A-4D01-8F6F-135494AC8912}"/>
              </a:ext>
            </a:extLst>
          </p:cNvPr>
          <p:cNvGrpSpPr>
            <a:grpSpLocks noChangeAspect="1"/>
          </p:cNvGrpSpPr>
          <p:nvPr/>
        </p:nvGrpSpPr>
        <p:grpSpPr bwMode="auto">
          <a:xfrm>
            <a:off x="990600" y="1374775"/>
            <a:ext cx="7188200" cy="1716088"/>
            <a:chOff x="624" y="887"/>
            <a:chExt cx="4528" cy="1081"/>
          </a:xfrm>
        </p:grpSpPr>
        <p:sp>
          <p:nvSpPr>
            <p:cNvPr id="129031" name="AutoShape 7">
              <a:extLst>
                <a:ext uri="{FF2B5EF4-FFF2-40B4-BE49-F238E27FC236}">
                  <a16:creationId xmlns:a16="http://schemas.microsoft.com/office/drawing/2014/main" id="{B53EBE7D-0ED4-49CB-9235-7BBABB505F8E}"/>
                </a:ext>
              </a:extLst>
            </p:cNvPr>
            <p:cNvSpPr>
              <a:spLocks noChangeAspect="1" noChangeArrowheads="1" noTextEdit="1"/>
            </p:cNvSpPr>
            <p:nvPr/>
          </p:nvSpPr>
          <p:spPr bwMode="auto">
            <a:xfrm>
              <a:off x="624" y="911"/>
              <a:ext cx="4528" cy="1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033" name="Rectangle 9">
              <a:extLst>
                <a:ext uri="{FF2B5EF4-FFF2-40B4-BE49-F238E27FC236}">
                  <a16:creationId xmlns:a16="http://schemas.microsoft.com/office/drawing/2014/main" id="{A73B4588-2C41-4064-B44B-B58B088A93DE}"/>
                </a:ext>
              </a:extLst>
            </p:cNvPr>
            <p:cNvSpPr>
              <a:spLocks noChangeArrowheads="1"/>
            </p:cNvSpPr>
            <p:nvPr/>
          </p:nvSpPr>
          <p:spPr bwMode="auto">
            <a:xfrm>
              <a:off x="3533" y="163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9034" name="Rectangle 10">
              <a:extLst>
                <a:ext uri="{FF2B5EF4-FFF2-40B4-BE49-F238E27FC236}">
                  <a16:creationId xmlns:a16="http://schemas.microsoft.com/office/drawing/2014/main" id="{062B2F96-A8B7-443F-A4BD-FA1720FFD063}"/>
                </a:ext>
              </a:extLst>
            </p:cNvPr>
            <p:cNvSpPr>
              <a:spLocks noChangeArrowheads="1"/>
            </p:cNvSpPr>
            <p:nvPr/>
          </p:nvSpPr>
          <p:spPr bwMode="auto">
            <a:xfrm>
              <a:off x="3491" y="163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9035" name="Rectangle 11">
              <a:extLst>
                <a:ext uri="{FF2B5EF4-FFF2-40B4-BE49-F238E27FC236}">
                  <a16:creationId xmlns:a16="http://schemas.microsoft.com/office/drawing/2014/main" id="{DA5DE847-B68B-40DE-9A6C-0EEA06E70BD4}"/>
                </a:ext>
              </a:extLst>
            </p:cNvPr>
            <p:cNvSpPr>
              <a:spLocks noChangeArrowheads="1"/>
            </p:cNvSpPr>
            <p:nvPr/>
          </p:nvSpPr>
          <p:spPr bwMode="auto">
            <a:xfrm>
              <a:off x="3096" y="1636"/>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9036" name="Rectangle 12">
              <a:extLst>
                <a:ext uri="{FF2B5EF4-FFF2-40B4-BE49-F238E27FC236}">
                  <a16:creationId xmlns:a16="http://schemas.microsoft.com/office/drawing/2014/main" id="{5EA3EC4C-0AFB-4D70-9465-74F112E7C3DF}"/>
                </a:ext>
              </a:extLst>
            </p:cNvPr>
            <p:cNvSpPr>
              <a:spLocks noChangeArrowheads="1"/>
            </p:cNvSpPr>
            <p:nvPr/>
          </p:nvSpPr>
          <p:spPr bwMode="auto">
            <a:xfrm>
              <a:off x="2903" y="1636"/>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9037" name="Rectangle 13">
              <a:extLst>
                <a:ext uri="{FF2B5EF4-FFF2-40B4-BE49-F238E27FC236}">
                  <a16:creationId xmlns:a16="http://schemas.microsoft.com/office/drawing/2014/main" id="{332ED624-44B8-4A5C-BDB9-63D96932D7DD}"/>
                </a:ext>
              </a:extLst>
            </p:cNvPr>
            <p:cNvSpPr>
              <a:spLocks noChangeArrowheads="1"/>
            </p:cNvSpPr>
            <p:nvPr/>
          </p:nvSpPr>
          <p:spPr bwMode="auto">
            <a:xfrm>
              <a:off x="2263" y="1636"/>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d</a:t>
              </a:r>
              <a:endParaRPr lang="en-US" altLang="zh-CN"/>
            </a:p>
          </p:txBody>
        </p:sp>
        <p:sp>
          <p:nvSpPr>
            <p:cNvPr id="129038" name="Rectangle 14">
              <a:extLst>
                <a:ext uri="{FF2B5EF4-FFF2-40B4-BE49-F238E27FC236}">
                  <a16:creationId xmlns:a16="http://schemas.microsoft.com/office/drawing/2014/main" id="{70CB86AE-A690-4F9F-92A8-DD28EA71A2C7}"/>
                </a:ext>
              </a:extLst>
            </p:cNvPr>
            <p:cNvSpPr>
              <a:spLocks noChangeArrowheads="1"/>
            </p:cNvSpPr>
            <p:nvPr/>
          </p:nvSpPr>
          <p:spPr bwMode="auto">
            <a:xfrm>
              <a:off x="2193" y="1636"/>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9039" name="Rectangle 15">
              <a:extLst>
                <a:ext uri="{FF2B5EF4-FFF2-40B4-BE49-F238E27FC236}">
                  <a16:creationId xmlns:a16="http://schemas.microsoft.com/office/drawing/2014/main" id="{268A187C-EA8F-46F4-998F-13C2EEE1EB59}"/>
                </a:ext>
              </a:extLst>
            </p:cNvPr>
            <p:cNvSpPr>
              <a:spLocks noChangeArrowheads="1"/>
            </p:cNvSpPr>
            <p:nvPr/>
          </p:nvSpPr>
          <p:spPr bwMode="auto">
            <a:xfrm>
              <a:off x="2000" y="1636"/>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9040" name="Rectangle 16">
              <a:extLst>
                <a:ext uri="{FF2B5EF4-FFF2-40B4-BE49-F238E27FC236}">
                  <a16:creationId xmlns:a16="http://schemas.microsoft.com/office/drawing/2014/main" id="{BF2193CA-6867-4315-B05C-F13D54DA2AD0}"/>
                </a:ext>
              </a:extLst>
            </p:cNvPr>
            <p:cNvSpPr>
              <a:spLocks noChangeArrowheads="1"/>
            </p:cNvSpPr>
            <p:nvPr/>
          </p:nvSpPr>
          <p:spPr bwMode="auto">
            <a:xfrm>
              <a:off x="1200" y="1636"/>
              <a:ext cx="50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9041" name="Rectangle 17">
              <a:extLst>
                <a:ext uri="{FF2B5EF4-FFF2-40B4-BE49-F238E27FC236}">
                  <a16:creationId xmlns:a16="http://schemas.microsoft.com/office/drawing/2014/main" id="{8E4008B6-CC4C-47E4-9345-989F7C115DB0}"/>
                </a:ext>
              </a:extLst>
            </p:cNvPr>
            <p:cNvSpPr>
              <a:spLocks noChangeArrowheads="1"/>
            </p:cNvSpPr>
            <p:nvPr/>
          </p:nvSpPr>
          <p:spPr bwMode="auto">
            <a:xfrm>
              <a:off x="640" y="1636"/>
              <a:ext cx="56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9042" name="Rectangle 18">
              <a:extLst>
                <a:ext uri="{FF2B5EF4-FFF2-40B4-BE49-F238E27FC236}">
                  <a16:creationId xmlns:a16="http://schemas.microsoft.com/office/drawing/2014/main" id="{41FAD3A7-3214-4E6D-9166-91E27D9A61B2}"/>
                </a:ext>
              </a:extLst>
            </p:cNvPr>
            <p:cNvSpPr>
              <a:spLocks noChangeArrowheads="1"/>
            </p:cNvSpPr>
            <p:nvPr/>
          </p:nvSpPr>
          <p:spPr bwMode="auto">
            <a:xfrm>
              <a:off x="4416" y="1255"/>
              <a:ext cx="2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9043" name="Rectangle 19">
              <a:extLst>
                <a:ext uri="{FF2B5EF4-FFF2-40B4-BE49-F238E27FC236}">
                  <a16:creationId xmlns:a16="http://schemas.microsoft.com/office/drawing/2014/main" id="{9FD317FC-C318-4E2F-8AEA-8BCBF8EB114F}"/>
                </a:ext>
              </a:extLst>
            </p:cNvPr>
            <p:cNvSpPr>
              <a:spLocks noChangeArrowheads="1"/>
            </p:cNvSpPr>
            <p:nvPr/>
          </p:nvSpPr>
          <p:spPr bwMode="auto">
            <a:xfrm>
              <a:off x="3929" y="125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9044" name="Rectangle 20">
              <a:extLst>
                <a:ext uri="{FF2B5EF4-FFF2-40B4-BE49-F238E27FC236}">
                  <a16:creationId xmlns:a16="http://schemas.microsoft.com/office/drawing/2014/main" id="{C224D208-0617-48DE-BF49-825900A38E12}"/>
                </a:ext>
              </a:extLst>
            </p:cNvPr>
            <p:cNvSpPr>
              <a:spLocks noChangeArrowheads="1"/>
            </p:cNvSpPr>
            <p:nvPr/>
          </p:nvSpPr>
          <p:spPr bwMode="auto">
            <a:xfrm>
              <a:off x="3884" y="125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9045" name="Rectangle 21">
              <a:extLst>
                <a:ext uri="{FF2B5EF4-FFF2-40B4-BE49-F238E27FC236}">
                  <a16:creationId xmlns:a16="http://schemas.microsoft.com/office/drawing/2014/main" id="{B33E4E07-DE12-4986-9964-D48EFADB42F9}"/>
                </a:ext>
              </a:extLst>
            </p:cNvPr>
            <p:cNvSpPr>
              <a:spLocks noChangeArrowheads="1"/>
            </p:cNvSpPr>
            <p:nvPr/>
          </p:nvSpPr>
          <p:spPr bwMode="auto">
            <a:xfrm>
              <a:off x="2715" y="125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9046" name="Rectangle 22">
              <a:extLst>
                <a:ext uri="{FF2B5EF4-FFF2-40B4-BE49-F238E27FC236}">
                  <a16:creationId xmlns:a16="http://schemas.microsoft.com/office/drawing/2014/main" id="{DC95D1DF-2568-4340-8793-392225AFAF4B}"/>
                </a:ext>
              </a:extLst>
            </p:cNvPr>
            <p:cNvSpPr>
              <a:spLocks noChangeArrowheads="1"/>
            </p:cNvSpPr>
            <p:nvPr/>
          </p:nvSpPr>
          <p:spPr bwMode="auto">
            <a:xfrm>
              <a:off x="2652" y="1255"/>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9047" name="Rectangle 23">
              <a:extLst>
                <a:ext uri="{FF2B5EF4-FFF2-40B4-BE49-F238E27FC236}">
                  <a16:creationId xmlns:a16="http://schemas.microsoft.com/office/drawing/2014/main" id="{3905FAB0-66C4-4B71-96AB-F2D8C096D612}"/>
                </a:ext>
              </a:extLst>
            </p:cNvPr>
            <p:cNvSpPr>
              <a:spLocks noChangeArrowheads="1"/>
            </p:cNvSpPr>
            <p:nvPr/>
          </p:nvSpPr>
          <p:spPr bwMode="auto">
            <a:xfrm>
              <a:off x="2459" y="1255"/>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9048" name="Rectangle 24">
              <a:extLst>
                <a:ext uri="{FF2B5EF4-FFF2-40B4-BE49-F238E27FC236}">
                  <a16:creationId xmlns:a16="http://schemas.microsoft.com/office/drawing/2014/main" id="{C3E7837C-E550-4260-A4D8-E8399FB1644E}"/>
                </a:ext>
              </a:extLst>
            </p:cNvPr>
            <p:cNvSpPr>
              <a:spLocks noChangeArrowheads="1"/>
            </p:cNvSpPr>
            <p:nvPr/>
          </p:nvSpPr>
          <p:spPr bwMode="auto">
            <a:xfrm>
              <a:off x="2238" y="125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9049" name="Rectangle 25">
              <a:extLst>
                <a:ext uri="{FF2B5EF4-FFF2-40B4-BE49-F238E27FC236}">
                  <a16:creationId xmlns:a16="http://schemas.microsoft.com/office/drawing/2014/main" id="{AB3B9FB5-5604-432B-B981-93D1483410CF}"/>
                </a:ext>
              </a:extLst>
            </p:cNvPr>
            <p:cNvSpPr>
              <a:spLocks noChangeArrowheads="1"/>
            </p:cNvSpPr>
            <p:nvPr/>
          </p:nvSpPr>
          <p:spPr bwMode="auto">
            <a:xfrm>
              <a:off x="1972" y="1255"/>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9050" name="Rectangle 26">
              <a:extLst>
                <a:ext uri="{FF2B5EF4-FFF2-40B4-BE49-F238E27FC236}">
                  <a16:creationId xmlns:a16="http://schemas.microsoft.com/office/drawing/2014/main" id="{5591F851-FDAC-4276-8EF4-3191F4D81CCF}"/>
                </a:ext>
              </a:extLst>
            </p:cNvPr>
            <p:cNvSpPr>
              <a:spLocks noChangeArrowheads="1"/>
            </p:cNvSpPr>
            <p:nvPr/>
          </p:nvSpPr>
          <p:spPr bwMode="auto">
            <a:xfrm>
              <a:off x="630" y="1255"/>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9051" name="Rectangle 27">
              <a:extLst>
                <a:ext uri="{FF2B5EF4-FFF2-40B4-BE49-F238E27FC236}">
                  <a16:creationId xmlns:a16="http://schemas.microsoft.com/office/drawing/2014/main" id="{22C53B1F-6AD9-484D-8843-37076B206E02}"/>
                </a:ext>
              </a:extLst>
            </p:cNvPr>
            <p:cNvSpPr>
              <a:spLocks noChangeArrowheads="1"/>
            </p:cNvSpPr>
            <p:nvPr/>
          </p:nvSpPr>
          <p:spPr bwMode="auto">
            <a:xfrm>
              <a:off x="4964" y="912"/>
              <a:ext cx="1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9052" name="Rectangle 28">
              <a:extLst>
                <a:ext uri="{FF2B5EF4-FFF2-40B4-BE49-F238E27FC236}">
                  <a16:creationId xmlns:a16="http://schemas.microsoft.com/office/drawing/2014/main" id="{1BF6817F-16F7-433C-8CBB-7CE53A04D3F4}"/>
                </a:ext>
              </a:extLst>
            </p:cNvPr>
            <p:cNvSpPr>
              <a:spLocks noChangeArrowheads="1"/>
            </p:cNvSpPr>
            <p:nvPr/>
          </p:nvSpPr>
          <p:spPr bwMode="auto">
            <a:xfrm>
              <a:off x="4513" y="91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9053" name="Rectangle 29">
              <a:extLst>
                <a:ext uri="{FF2B5EF4-FFF2-40B4-BE49-F238E27FC236}">
                  <a16:creationId xmlns:a16="http://schemas.microsoft.com/office/drawing/2014/main" id="{F04DAA48-EB30-422F-9393-34CE5C81BDD1}"/>
                </a:ext>
              </a:extLst>
            </p:cNvPr>
            <p:cNvSpPr>
              <a:spLocks noChangeArrowheads="1"/>
            </p:cNvSpPr>
            <p:nvPr/>
          </p:nvSpPr>
          <p:spPr bwMode="auto">
            <a:xfrm>
              <a:off x="4320" y="91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9054" name="Rectangle 30">
              <a:extLst>
                <a:ext uri="{FF2B5EF4-FFF2-40B4-BE49-F238E27FC236}">
                  <a16:creationId xmlns:a16="http://schemas.microsoft.com/office/drawing/2014/main" id="{5AB08E10-EC5C-413A-B295-854D304BF5B8}"/>
                </a:ext>
              </a:extLst>
            </p:cNvPr>
            <p:cNvSpPr>
              <a:spLocks noChangeArrowheads="1"/>
            </p:cNvSpPr>
            <p:nvPr/>
          </p:nvSpPr>
          <p:spPr bwMode="auto">
            <a:xfrm>
              <a:off x="1783" y="912"/>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9055" name="Rectangle 31">
              <a:extLst>
                <a:ext uri="{FF2B5EF4-FFF2-40B4-BE49-F238E27FC236}">
                  <a16:creationId xmlns:a16="http://schemas.microsoft.com/office/drawing/2014/main" id="{89118B89-85E7-48FE-A2EE-FF00757290B5}"/>
                </a:ext>
              </a:extLst>
            </p:cNvPr>
            <p:cNvSpPr>
              <a:spLocks noChangeArrowheads="1"/>
            </p:cNvSpPr>
            <p:nvPr/>
          </p:nvSpPr>
          <p:spPr bwMode="auto">
            <a:xfrm>
              <a:off x="1720" y="91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9056" name="Rectangle 32">
              <a:extLst>
                <a:ext uri="{FF2B5EF4-FFF2-40B4-BE49-F238E27FC236}">
                  <a16:creationId xmlns:a16="http://schemas.microsoft.com/office/drawing/2014/main" id="{53A83EAA-1783-430E-A160-3E330B3F94C0}"/>
                </a:ext>
              </a:extLst>
            </p:cNvPr>
            <p:cNvSpPr>
              <a:spLocks noChangeArrowheads="1"/>
            </p:cNvSpPr>
            <p:nvPr/>
          </p:nvSpPr>
          <p:spPr bwMode="auto">
            <a:xfrm>
              <a:off x="1527" y="91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9057" name="Rectangle 33">
              <a:extLst>
                <a:ext uri="{FF2B5EF4-FFF2-40B4-BE49-F238E27FC236}">
                  <a16:creationId xmlns:a16="http://schemas.microsoft.com/office/drawing/2014/main" id="{7EAD1B49-DDB9-455B-82D7-C1FB08855F7B}"/>
                </a:ext>
              </a:extLst>
            </p:cNvPr>
            <p:cNvSpPr>
              <a:spLocks noChangeArrowheads="1"/>
            </p:cNvSpPr>
            <p:nvPr/>
          </p:nvSpPr>
          <p:spPr bwMode="auto">
            <a:xfrm>
              <a:off x="1306" y="912"/>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9058" name="Rectangle 34">
              <a:extLst>
                <a:ext uri="{FF2B5EF4-FFF2-40B4-BE49-F238E27FC236}">
                  <a16:creationId xmlns:a16="http://schemas.microsoft.com/office/drawing/2014/main" id="{811D5BB2-5BA1-41C2-B533-3FE66E87BD9A}"/>
                </a:ext>
              </a:extLst>
            </p:cNvPr>
            <p:cNvSpPr>
              <a:spLocks noChangeArrowheads="1"/>
            </p:cNvSpPr>
            <p:nvPr/>
          </p:nvSpPr>
          <p:spPr bwMode="auto">
            <a:xfrm>
              <a:off x="3382" y="1636"/>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c</a:t>
              </a:r>
              <a:endParaRPr lang="en-US" altLang="zh-CN"/>
            </a:p>
          </p:txBody>
        </p:sp>
        <p:sp>
          <p:nvSpPr>
            <p:cNvPr id="129059" name="Rectangle 35">
              <a:extLst>
                <a:ext uri="{FF2B5EF4-FFF2-40B4-BE49-F238E27FC236}">
                  <a16:creationId xmlns:a16="http://schemas.microsoft.com/office/drawing/2014/main" id="{E3C2EF55-C4E3-4EF6-8C7D-DB3B41B32359}"/>
                </a:ext>
              </a:extLst>
            </p:cNvPr>
            <p:cNvSpPr>
              <a:spLocks noChangeArrowheads="1"/>
            </p:cNvSpPr>
            <p:nvPr/>
          </p:nvSpPr>
          <p:spPr bwMode="auto">
            <a:xfrm>
              <a:off x="2994" y="1636"/>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29060" name="Rectangle 36">
              <a:extLst>
                <a:ext uri="{FF2B5EF4-FFF2-40B4-BE49-F238E27FC236}">
                  <a16:creationId xmlns:a16="http://schemas.microsoft.com/office/drawing/2014/main" id="{9836006B-7D4F-471F-9584-1057B038AAD5}"/>
                </a:ext>
              </a:extLst>
            </p:cNvPr>
            <p:cNvSpPr>
              <a:spLocks noChangeArrowheads="1"/>
            </p:cNvSpPr>
            <p:nvPr/>
          </p:nvSpPr>
          <p:spPr bwMode="auto">
            <a:xfrm>
              <a:off x="2728" y="1636"/>
              <a:ext cx="1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129061" name="Rectangle 37">
              <a:extLst>
                <a:ext uri="{FF2B5EF4-FFF2-40B4-BE49-F238E27FC236}">
                  <a16:creationId xmlns:a16="http://schemas.microsoft.com/office/drawing/2014/main" id="{93C835A4-DA6D-4812-8271-50C4206FBDF7}"/>
                </a:ext>
              </a:extLst>
            </p:cNvPr>
            <p:cNvSpPr>
              <a:spLocks noChangeArrowheads="1"/>
            </p:cNvSpPr>
            <p:nvPr/>
          </p:nvSpPr>
          <p:spPr bwMode="auto">
            <a:xfrm>
              <a:off x="2389" y="1636"/>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29062" name="Rectangle 38">
              <a:extLst>
                <a:ext uri="{FF2B5EF4-FFF2-40B4-BE49-F238E27FC236}">
                  <a16:creationId xmlns:a16="http://schemas.microsoft.com/office/drawing/2014/main" id="{41EC5A1C-2D52-432F-960A-4FAF08A51ABC}"/>
                </a:ext>
              </a:extLst>
            </p:cNvPr>
            <p:cNvSpPr>
              <a:spLocks noChangeArrowheads="1"/>
            </p:cNvSpPr>
            <p:nvPr/>
          </p:nvSpPr>
          <p:spPr bwMode="auto">
            <a:xfrm>
              <a:off x="2091" y="1636"/>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29063" name="Rectangle 39">
              <a:extLst>
                <a:ext uri="{FF2B5EF4-FFF2-40B4-BE49-F238E27FC236}">
                  <a16:creationId xmlns:a16="http://schemas.microsoft.com/office/drawing/2014/main" id="{E207EC4A-713C-4CBA-9D65-C4F4D788D21F}"/>
                </a:ext>
              </a:extLst>
            </p:cNvPr>
            <p:cNvSpPr>
              <a:spLocks noChangeArrowheads="1"/>
            </p:cNvSpPr>
            <p:nvPr/>
          </p:nvSpPr>
          <p:spPr bwMode="auto">
            <a:xfrm>
              <a:off x="1877" y="1636"/>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129064" name="Rectangle 40">
              <a:extLst>
                <a:ext uri="{FF2B5EF4-FFF2-40B4-BE49-F238E27FC236}">
                  <a16:creationId xmlns:a16="http://schemas.microsoft.com/office/drawing/2014/main" id="{ED6D01DD-4649-4471-804F-53F135782386}"/>
                </a:ext>
              </a:extLst>
            </p:cNvPr>
            <p:cNvSpPr>
              <a:spLocks noChangeArrowheads="1"/>
            </p:cNvSpPr>
            <p:nvPr/>
          </p:nvSpPr>
          <p:spPr bwMode="auto">
            <a:xfrm>
              <a:off x="2550" y="1255"/>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29065" name="Rectangle 41">
              <a:extLst>
                <a:ext uri="{FF2B5EF4-FFF2-40B4-BE49-F238E27FC236}">
                  <a16:creationId xmlns:a16="http://schemas.microsoft.com/office/drawing/2014/main" id="{BEEC89F4-4FD9-4A80-BF0B-D4DC235D1E01}"/>
                </a:ext>
              </a:extLst>
            </p:cNvPr>
            <p:cNvSpPr>
              <a:spLocks noChangeArrowheads="1"/>
            </p:cNvSpPr>
            <p:nvPr/>
          </p:nvSpPr>
          <p:spPr bwMode="auto">
            <a:xfrm>
              <a:off x="2336" y="1255"/>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129066" name="Rectangle 42">
              <a:extLst>
                <a:ext uri="{FF2B5EF4-FFF2-40B4-BE49-F238E27FC236}">
                  <a16:creationId xmlns:a16="http://schemas.microsoft.com/office/drawing/2014/main" id="{90A48FF2-7409-4321-A4CB-B747D8CF291A}"/>
                </a:ext>
              </a:extLst>
            </p:cNvPr>
            <p:cNvSpPr>
              <a:spLocks noChangeArrowheads="1"/>
            </p:cNvSpPr>
            <p:nvPr/>
          </p:nvSpPr>
          <p:spPr bwMode="auto">
            <a:xfrm>
              <a:off x="710" y="1255"/>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c</a:t>
              </a:r>
              <a:endParaRPr lang="en-US" altLang="zh-CN"/>
            </a:p>
          </p:txBody>
        </p:sp>
        <p:sp>
          <p:nvSpPr>
            <p:cNvPr id="129067" name="Rectangle 43">
              <a:extLst>
                <a:ext uri="{FF2B5EF4-FFF2-40B4-BE49-F238E27FC236}">
                  <a16:creationId xmlns:a16="http://schemas.microsoft.com/office/drawing/2014/main" id="{3DB735C5-7436-4C13-9FD8-D8480B5856AA}"/>
                </a:ext>
              </a:extLst>
            </p:cNvPr>
            <p:cNvSpPr>
              <a:spLocks noChangeArrowheads="1"/>
            </p:cNvSpPr>
            <p:nvPr/>
          </p:nvSpPr>
          <p:spPr bwMode="auto">
            <a:xfrm>
              <a:off x="4800" y="912"/>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c</a:t>
              </a:r>
              <a:endParaRPr lang="en-US" altLang="zh-CN"/>
            </a:p>
          </p:txBody>
        </p:sp>
        <p:sp>
          <p:nvSpPr>
            <p:cNvPr id="129068" name="Rectangle 44">
              <a:extLst>
                <a:ext uri="{FF2B5EF4-FFF2-40B4-BE49-F238E27FC236}">
                  <a16:creationId xmlns:a16="http://schemas.microsoft.com/office/drawing/2014/main" id="{3686E4E6-DFEC-4EE5-BF53-7AF35056E891}"/>
                </a:ext>
              </a:extLst>
            </p:cNvPr>
            <p:cNvSpPr>
              <a:spLocks noChangeArrowheads="1"/>
            </p:cNvSpPr>
            <p:nvPr/>
          </p:nvSpPr>
          <p:spPr bwMode="auto">
            <a:xfrm>
              <a:off x="4411" y="912"/>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29069" name="Rectangle 45">
              <a:extLst>
                <a:ext uri="{FF2B5EF4-FFF2-40B4-BE49-F238E27FC236}">
                  <a16:creationId xmlns:a16="http://schemas.microsoft.com/office/drawing/2014/main" id="{385BF998-ADFF-4DF7-955A-4B43A63A9A50}"/>
                </a:ext>
              </a:extLst>
            </p:cNvPr>
            <p:cNvSpPr>
              <a:spLocks noChangeArrowheads="1"/>
            </p:cNvSpPr>
            <p:nvPr/>
          </p:nvSpPr>
          <p:spPr bwMode="auto">
            <a:xfrm>
              <a:off x="4145" y="912"/>
              <a:ext cx="1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129070" name="Rectangle 46">
              <a:extLst>
                <a:ext uri="{FF2B5EF4-FFF2-40B4-BE49-F238E27FC236}">
                  <a16:creationId xmlns:a16="http://schemas.microsoft.com/office/drawing/2014/main" id="{8C398018-6642-4106-B2F0-3228C70C225E}"/>
                </a:ext>
              </a:extLst>
            </p:cNvPr>
            <p:cNvSpPr>
              <a:spLocks noChangeArrowheads="1"/>
            </p:cNvSpPr>
            <p:nvPr/>
          </p:nvSpPr>
          <p:spPr bwMode="auto">
            <a:xfrm>
              <a:off x="1618" y="912"/>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29071" name="Rectangle 47">
              <a:extLst>
                <a:ext uri="{FF2B5EF4-FFF2-40B4-BE49-F238E27FC236}">
                  <a16:creationId xmlns:a16="http://schemas.microsoft.com/office/drawing/2014/main" id="{AB1DD79C-EBFE-4D59-B778-927AD86568BF}"/>
                </a:ext>
              </a:extLst>
            </p:cNvPr>
            <p:cNvSpPr>
              <a:spLocks noChangeArrowheads="1"/>
            </p:cNvSpPr>
            <p:nvPr/>
          </p:nvSpPr>
          <p:spPr bwMode="auto">
            <a:xfrm>
              <a:off x="1404" y="91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129072" name="Rectangle 48">
              <a:extLst>
                <a:ext uri="{FF2B5EF4-FFF2-40B4-BE49-F238E27FC236}">
                  <a16:creationId xmlns:a16="http://schemas.microsoft.com/office/drawing/2014/main" id="{96C2FF2C-ED79-4B4E-AA08-116B42C8AC9A}"/>
                </a:ext>
              </a:extLst>
            </p:cNvPr>
            <p:cNvSpPr>
              <a:spLocks noChangeArrowheads="1"/>
            </p:cNvSpPr>
            <p:nvPr/>
          </p:nvSpPr>
          <p:spPr bwMode="auto">
            <a:xfrm>
              <a:off x="3209" y="1611"/>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129073" name="Rectangle 49">
              <a:extLst>
                <a:ext uri="{FF2B5EF4-FFF2-40B4-BE49-F238E27FC236}">
                  <a16:creationId xmlns:a16="http://schemas.microsoft.com/office/drawing/2014/main" id="{8B085836-2FC2-4B4B-AB75-805C9BEC3489}"/>
                </a:ext>
              </a:extLst>
            </p:cNvPr>
            <p:cNvSpPr>
              <a:spLocks noChangeArrowheads="1"/>
            </p:cNvSpPr>
            <p:nvPr/>
          </p:nvSpPr>
          <p:spPr bwMode="auto">
            <a:xfrm>
              <a:off x="2539" y="1611"/>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129074" name="Rectangle 50">
              <a:extLst>
                <a:ext uri="{FF2B5EF4-FFF2-40B4-BE49-F238E27FC236}">
                  <a16:creationId xmlns:a16="http://schemas.microsoft.com/office/drawing/2014/main" id="{781A306B-BE6D-42AB-93E0-7D2422029682}"/>
                </a:ext>
              </a:extLst>
            </p:cNvPr>
            <p:cNvSpPr>
              <a:spLocks noChangeArrowheads="1"/>
            </p:cNvSpPr>
            <p:nvPr/>
          </p:nvSpPr>
          <p:spPr bwMode="auto">
            <a:xfrm>
              <a:off x="4627" y="887"/>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129075" name="Rectangle 51">
              <a:extLst>
                <a:ext uri="{FF2B5EF4-FFF2-40B4-BE49-F238E27FC236}">
                  <a16:creationId xmlns:a16="http://schemas.microsoft.com/office/drawing/2014/main" id="{FB567303-310F-4C24-A91F-001D598E2B3C}"/>
                </a:ext>
              </a:extLst>
            </p:cNvPr>
            <p:cNvSpPr>
              <a:spLocks noChangeArrowheads="1"/>
            </p:cNvSpPr>
            <p:nvPr/>
          </p:nvSpPr>
          <p:spPr bwMode="auto">
            <a:xfrm>
              <a:off x="1704" y="1584"/>
              <a:ext cx="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4000" b="1">
                  <a:solidFill>
                    <a:srgbClr val="000000"/>
                  </a:solidFill>
                  <a:latin typeface="Symbol" panose="05050102010706020507" pitchFamily="18" charset="2"/>
                </a:rPr>
                <a:t>ò</a:t>
              </a:r>
              <a:endParaRPr lang="en-US" altLang="zh-CN"/>
            </a:p>
          </p:txBody>
        </p:sp>
        <p:sp>
          <p:nvSpPr>
            <p:cNvPr id="129076" name="Rectangle 52">
              <a:extLst>
                <a:ext uri="{FF2B5EF4-FFF2-40B4-BE49-F238E27FC236}">
                  <a16:creationId xmlns:a16="http://schemas.microsoft.com/office/drawing/2014/main" id="{B7941F97-7BA7-4005-8790-F34DE89DD68D}"/>
                </a:ext>
              </a:extLst>
            </p:cNvPr>
            <p:cNvSpPr>
              <a:spLocks noChangeArrowheads="1"/>
            </p:cNvSpPr>
            <p:nvPr/>
          </p:nvSpPr>
          <p:spPr bwMode="auto">
            <a:xfrm>
              <a:off x="3975" y="1262"/>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记作</a:t>
              </a:r>
              <a:endParaRPr lang="zh-CN" altLang="en-US">
                <a:latin typeface="仿宋_GB2312" pitchFamily="49" charset="-122"/>
              </a:endParaRPr>
            </a:p>
          </p:txBody>
        </p:sp>
        <p:sp>
          <p:nvSpPr>
            <p:cNvPr id="129077" name="Rectangle 53">
              <a:extLst>
                <a:ext uri="{FF2B5EF4-FFF2-40B4-BE49-F238E27FC236}">
                  <a16:creationId xmlns:a16="http://schemas.microsoft.com/office/drawing/2014/main" id="{DFD661B7-8FAB-4564-A291-153718BA7ADD}"/>
                </a:ext>
              </a:extLst>
            </p:cNvPr>
            <p:cNvSpPr>
              <a:spLocks noChangeArrowheads="1"/>
            </p:cNvSpPr>
            <p:nvPr/>
          </p:nvSpPr>
          <p:spPr bwMode="auto">
            <a:xfrm>
              <a:off x="2746" y="1262"/>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黑体" panose="02010609060101010101" pitchFamily="49" charset="-122"/>
                </a:rPr>
                <a:t>的不定积分</a:t>
              </a:r>
              <a:endParaRPr lang="zh-CN" altLang="en-US"/>
            </a:p>
          </p:txBody>
        </p:sp>
        <p:sp>
          <p:nvSpPr>
            <p:cNvPr id="129078" name="Rectangle 54">
              <a:extLst>
                <a:ext uri="{FF2B5EF4-FFF2-40B4-BE49-F238E27FC236}">
                  <a16:creationId xmlns:a16="http://schemas.microsoft.com/office/drawing/2014/main" id="{C6CD66A1-28E8-43AE-B3DE-DF634CEA358A}"/>
                </a:ext>
              </a:extLst>
            </p:cNvPr>
            <p:cNvSpPr>
              <a:spLocks noChangeArrowheads="1"/>
            </p:cNvSpPr>
            <p:nvPr/>
          </p:nvSpPr>
          <p:spPr bwMode="auto">
            <a:xfrm>
              <a:off x="2038" y="1262"/>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为</a:t>
              </a:r>
              <a:endParaRPr lang="zh-CN" altLang="en-US">
                <a:latin typeface="仿宋_GB2312" pitchFamily="49" charset="-122"/>
              </a:endParaRPr>
            </a:p>
          </p:txBody>
        </p:sp>
        <p:sp>
          <p:nvSpPr>
            <p:cNvPr id="129079" name="Rectangle 55">
              <a:extLst>
                <a:ext uri="{FF2B5EF4-FFF2-40B4-BE49-F238E27FC236}">
                  <a16:creationId xmlns:a16="http://schemas.microsoft.com/office/drawing/2014/main" id="{495FCAE0-7CD8-4897-A693-037A02CACF1F}"/>
                </a:ext>
              </a:extLst>
            </p:cNvPr>
            <p:cNvSpPr>
              <a:spLocks noChangeArrowheads="1"/>
            </p:cNvSpPr>
            <p:nvPr/>
          </p:nvSpPr>
          <p:spPr bwMode="auto">
            <a:xfrm>
              <a:off x="830" y="1262"/>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为任意常数</a:t>
              </a:r>
              <a:endParaRPr lang="zh-CN" altLang="en-US">
                <a:latin typeface="仿宋_GB2312" pitchFamily="49" charset="-122"/>
              </a:endParaRPr>
            </a:p>
          </p:txBody>
        </p:sp>
        <p:sp>
          <p:nvSpPr>
            <p:cNvPr id="129080" name="Rectangle 56">
              <a:extLst>
                <a:ext uri="{FF2B5EF4-FFF2-40B4-BE49-F238E27FC236}">
                  <a16:creationId xmlns:a16="http://schemas.microsoft.com/office/drawing/2014/main" id="{A7DA5573-9D55-4D0C-A4DC-A5A07F1B882C}"/>
                </a:ext>
              </a:extLst>
            </p:cNvPr>
            <p:cNvSpPr>
              <a:spLocks noChangeArrowheads="1"/>
            </p:cNvSpPr>
            <p:nvPr/>
          </p:nvSpPr>
          <p:spPr bwMode="auto">
            <a:xfrm>
              <a:off x="1814" y="919"/>
              <a:ext cx="22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的</a:t>
              </a:r>
              <a:r>
                <a:rPr lang="zh-CN" altLang="en-US" sz="2800" b="1">
                  <a:solidFill>
                    <a:srgbClr val="FF0000"/>
                  </a:solidFill>
                  <a:latin typeface="仿宋_GB2312" pitchFamily="49" charset="-122"/>
                </a:rPr>
                <a:t>原函数</a:t>
              </a:r>
              <a:r>
                <a:rPr lang="zh-CN" altLang="en-US" sz="2800" b="1">
                  <a:solidFill>
                    <a:srgbClr val="000000"/>
                  </a:solidFill>
                  <a:latin typeface="仿宋_GB2312" pitchFamily="49" charset="-122"/>
                </a:rPr>
                <a:t>的一般表达式</a:t>
              </a:r>
              <a:endParaRPr lang="zh-CN" altLang="en-US">
                <a:latin typeface="仿宋_GB2312" pitchFamily="49" charset="-122"/>
              </a:endParaRPr>
            </a:p>
          </p:txBody>
        </p:sp>
        <p:sp>
          <p:nvSpPr>
            <p:cNvPr id="129081" name="Rectangle 57">
              <a:extLst>
                <a:ext uri="{FF2B5EF4-FFF2-40B4-BE49-F238E27FC236}">
                  <a16:creationId xmlns:a16="http://schemas.microsoft.com/office/drawing/2014/main" id="{7BA9F1BD-0B94-4AB2-9FC2-568789256B88}"/>
                </a:ext>
              </a:extLst>
            </p:cNvPr>
            <p:cNvSpPr>
              <a:spLocks noChangeArrowheads="1"/>
            </p:cNvSpPr>
            <p:nvPr/>
          </p:nvSpPr>
          <p:spPr bwMode="auto">
            <a:xfrm>
              <a:off x="1089" y="919"/>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称</a:t>
              </a:r>
              <a:endParaRPr lang="zh-CN" altLang="en-US">
                <a:latin typeface="仿宋_GB2312" pitchFamily="49" charset="-122"/>
              </a:endParaRPr>
            </a:p>
          </p:txBody>
        </p:sp>
      </p:grpSp>
      <p:grpSp>
        <p:nvGrpSpPr>
          <p:cNvPr id="129083" name="Group 59">
            <a:extLst>
              <a:ext uri="{FF2B5EF4-FFF2-40B4-BE49-F238E27FC236}">
                <a16:creationId xmlns:a16="http://schemas.microsoft.com/office/drawing/2014/main" id="{4AB3C3C0-6BD6-476F-8F25-722F0041F506}"/>
              </a:ext>
            </a:extLst>
          </p:cNvPr>
          <p:cNvGrpSpPr>
            <a:grpSpLocks noChangeAspect="1"/>
          </p:cNvGrpSpPr>
          <p:nvPr/>
        </p:nvGrpSpPr>
        <p:grpSpPr bwMode="auto">
          <a:xfrm>
            <a:off x="1016000" y="3810000"/>
            <a:ext cx="7331075" cy="2405063"/>
            <a:chOff x="640" y="2400"/>
            <a:chExt cx="4618" cy="1515"/>
          </a:xfrm>
        </p:grpSpPr>
        <p:sp>
          <p:nvSpPr>
            <p:cNvPr id="129082" name="AutoShape 58">
              <a:extLst>
                <a:ext uri="{FF2B5EF4-FFF2-40B4-BE49-F238E27FC236}">
                  <a16:creationId xmlns:a16="http://schemas.microsoft.com/office/drawing/2014/main" id="{44EEB200-BEB9-4E8A-9D27-FB68C05ACAF5}"/>
                </a:ext>
              </a:extLst>
            </p:cNvPr>
            <p:cNvSpPr>
              <a:spLocks noChangeAspect="1" noChangeArrowheads="1" noTextEdit="1"/>
            </p:cNvSpPr>
            <p:nvPr/>
          </p:nvSpPr>
          <p:spPr bwMode="auto">
            <a:xfrm>
              <a:off x="640" y="2400"/>
              <a:ext cx="4544" cy="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084" name="Rectangle 60">
              <a:extLst>
                <a:ext uri="{FF2B5EF4-FFF2-40B4-BE49-F238E27FC236}">
                  <a16:creationId xmlns:a16="http://schemas.microsoft.com/office/drawing/2014/main" id="{6CCA7F5D-45D7-49B9-8748-A56F3E1B83C9}"/>
                </a:ext>
              </a:extLst>
            </p:cNvPr>
            <p:cNvSpPr>
              <a:spLocks noChangeArrowheads="1"/>
            </p:cNvSpPr>
            <p:nvPr/>
          </p:nvSpPr>
          <p:spPr bwMode="auto">
            <a:xfrm>
              <a:off x="3217" y="3617"/>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9085" name="Rectangle 61">
              <a:extLst>
                <a:ext uri="{FF2B5EF4-FFF2-40B4-BE49-F238E27FC236}">
                  <a16:creationId xmlns:a16="http://schemas.microsoft.com/office/drawing/2014/main" id="{0F182C12-50F3-49E2-9155-BB29D65F6FE0}"/>
                </a:ext>
              </a:extLst>
            </p:cNvPr>
            <p:cNvSpPr>
              <a:spLocks noChangeArrowheads="1"/>
            </p:cNvSpPr>
            <p:nvPr/>
          </p:nvSpPr>
          <p:spPr bwMode="auto">
            <a:xfrm>
              <a:off x="2289" y="3617"/>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9086" name="Rectangle 62">
              <a:extLst>
                <a:ext uri="{FF2B5EF4-FFF2-40B4-BE49-F238E27FC236}">
                  <a16:creationId xmlns:a16="http://schemas.microsoft.com/office/drawing/2014/main" id="{CFD47ACD-EBAD-4695-8189-3ACDA9E66B6D}"/>
                </a:ext>
              </a:extLst>
            </p:cNvPr>
            <p:cNvSpPr>
              <a:spLocks noChangeArrowheads="1"/>
            </p:cNvSpPr>
            <p:nvPr/>
          </p:nvSpPr>
          <p:spPr bwMode="auto">
            <a:xfrm>
              <a:off x="2083" y="3617"/>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9087" name="Rectangle 63">
              <a:extLst>
                <a:ext uri="{FF2B5EF4-FFF2-40B4-BE49-F238E27FC236}">
                  <a16:creationId xmlns:a16="http://schemas.microsoft.com/office/drawing/2014/main" id="{13C11022-3F4E-4F5C-B7EA-78DB632F91FE}"/>
                </a:ext>
              </a:extLst>
            </p:cNvPr>
            <p:cNvSpPr>
              <a:spLocks noChangeArrowheads="1"/>
            </p:cNvSpPr>
            <p:nvPr/>
          </p:nvSpPr>
          <p:spPr bwMode="auto">
            <a:xfrm>
              <a:off x="1596" y="3617"/>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9088" name="Rectangle 64">
              <a:extLst>
                <a:ext uri="{FF2B5EF4-FFF2-40B4-BE49-F238E27FC236}">
                  <a16:creationId xmlns:a16="http://schemas.microsoft.com/office/drawing/2014/main" id="{10F3D934-D1F0-4995-9A7E-0C09D1BB087C}"/>
                </a:ext>
              </a:extLst>
            </p:cNvPr>
            <p:cNvSpPr>
              <a:spLocks noChangeArrowheads="1"/>
            </p:cNvSpPr>
            <p:nvPr/>
          </p:nvSpPr>
          <p:spPr bwMode="auto">
            <a:xfrm>
              <a:off x="1378" y="3617"/>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9089" name="Rectangle 65">
              <a:extLst>
                <a:ext uri="{FF2B5EF4-FFF2-40B4-BE49-F238E27FC236}">
                  <a16:creationId xmlns:a16="http://schemas.microsoft.com/office/drawing/2014/main" id="{F1AD4FF9-AD3C-450C-88F3-05975C00B750}"/>
                </a:ext>
              </a:extLst>
            </p:cNvPr>
            <p:cNvSpPr>
              <a:spLocks noChangeArrowheads="1"/>
            </p:cNvSpPr>
            <p:nvPr/>
          </p:nvSpPr>
          <p:spPr bwMode="auto">
            <a:xfrm>
              <a:off x="1333" y="3617"/>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9090" name="Rectangle 66">
              <a:extLst>
                <a:ext uri="{FF2B5EF4-FFF2-40B4-BE49-F238E27FC236}">
                  <a16:creationId xmlns:a16="http://schemas.microsoft.com/office/drawing/2014/main" id="{B712548E-1764-4707-9C65-484411FCFE24}"/>
                </a:ext>
              </a:extLst>
            </p:cNvPr>
            <p:cNvSpPr>
              <a:spLocks noChangeArrowheads="1"/>
            </p:cNvSpPr>
            <p:nvPr/>
          </p:nvSpPr>
          <p:spPr bwMode="auto">
            <a:xfrm>
              <a:off x="1094" y="3617"/>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9091" name="Rectangle 67">
              <a:extLst>
                <a:ext uri="{FF2B5EF4-FFF2-40B4-BE49-F238E27FC236}">
                  <a16:creationId xmlns:a16="http://schemas.microsoft.com/office/drawing/2014/main" id="{79C92585-12FF-45F4-A4C5-49E3980F9AE4}"/>
                </a:ext>
              </a:extLst>
            </p:cNvPr>
            <p:cNvSpPr>
              <a:spLocks noChangeArrowheads="1"/>
            </p:cNvSpPr>
            <p:nvPr/>
          </p:nvSpPr>
          <p:spPr bwMode="auto">
            <a:xfrm>
              <a:off x="3738" y="3173"/>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9092" name="Rectangle 68">
              <a:extLst>
                <a:ext uri="{FF2B5EF4-FFF2-40B4-BE49-F238E27FC236}">
                  <a16:creationId xmlns:a16="http://schemas.microsoft.com/office/drawing/2014/main" id="{90AEE8CC-C43E-4623-A51B-AADC9BBA5617}"/>
                </a:ext>
              </a:extLst>
            </p:cNvPr>
            <p:cNvSpPr>
              <a:spLocks noChangeArrowheads="1"/>
            </p:cNvSpPr>
            <p:nvPr/>
          </p:nvSpPr>
          <p:spPr bwMode="auto">
            <a:xfrm>
              <a:off x="3464" y="3173"/>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9093" name="Rectangle 69">
              <a:extLst>
                <a:ext uri="{FF2B5EF4-FFF2-40B4-BE49-F238E27FC236}">
                  <a16:creationId xmlns:a16="http://schemas.microsoft.com/office/drawing/2014/main" id="{B25B3D3F-D538-486E-8160-D696FBF32BEE}"/>
                </a:ext>
              </a:extLst>
            </p:cNvPr>
            <p:cNvSpPr>
              <a:spLocks noChangeArrowheads="1"/>
            </p:cNvSpPr>
            <p:nvPr/>
          </p:nvSpPr>
          <p:spPr bwMode="auto">
            <a:xfrm>
              <a:off x="3016" y="3173"/>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9094" name="Rectangle 70">
              <a:extLst>
                <a:ext uri="{FF2B5EF4-FFF2-40B4-BE49-F238E27FC236}">
                  <a16:creationId xmlns:a16="http://schemas.microsoft.com/office/drawing/2014/main" id="{9D682386-5377-41F6-9DB2-DF852267ECAD}"/>
                </a:ext>
              </a:extLst>
            </p:cNvPr>
            <p:cNvSpPr>
              <a:spLocks noChangeArrowheads="1"/>
            </p:cNvSpPr>
            <p:nvPr/>
          </p:nvSpPr>
          <p:spPr bwMode="auto">
            <a:xfrm>
              <a:off x="2752" y="3173"/>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9095" name="Rectangle 71">
              <a:extLst>
                <a:ext uri="{FF2B5EF4-FFF2-40B4-BE49-F238E27FC236}">
                  <a16:creationId xmlns:a16="http://schemas.microsoft.com/office/drawing/2014/main" id="{110FD76A-9173-4EC7-A738-3A710A41B977}"/>
                </a:ext>
              </a:extLst>
            </p:cNvPr>
            <p:cNvSpPr>
              <a:spLocks noChangeArrowheads="1"/>
            </p:cNvSpPr>
            <p:nvPr/>
          </p:nvSpPr>
          <p:spPr bwMode="auto">
            <a:xfrm>
              <a:off x="2130" y="3173"/>
              <a:ext cx="22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d</a:t>
              </a:r>
              <a:endParaRPr lang="en-US" altLang="zh-CN"/>
            </a:p>
          </p:txBody>
        </p:sp>
        <p:sp>
          <p:nvSpPr>
            <p:cNvPr id="129096" name="Rectangle 72">
              <a:extLst>
                <a:ext uri="{FF2B5EF4-FFF2-40B4-BE49-F238E27FC236}">
                  <a16:creationId xmlns:a16="http://schemas.microsoft.com/office/drawing/2014/main" id="{DF46B864-A44D-4881-AB4A-579779C70221}"/>
                </a:ext>
              </a:extLst>
            </p:cNvPr>
            <p:cNvSpPr>
              <a:spLocks noChangeArrowheads="1"/>
            </p:cNvSpPr>
            <p:nvPr/>
          </p:nvSpPr>
          <p:spPr bwMode="auto">
            <a:xfrm>
              <a:off x="2077" y="3173"/>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9097" name="Rectangle 73">
              <a:extLst>
                <a:ext uri="{FF2B5EF4-FFF2-40B4-BE49-F238E27FC236}">
                  <a16:creationId xmlns:a16="http://schemas.microsoft.com/office/drawing/2014/main" id="{067B49C1-19F4-48DF-BC3B-FE2F7889DEA2}"/>
                </a:ext>
              </a:extLst>
            </p:cNvPr>
            <p:cNvSpPr>
              <a:spLocks noChangeArrowheads="1"/>
            </p:cNvSpPr>
            <p:nvPr/>
          </p:nvSpPr>
          <p:spPr bwMode="auto">
            <a:xfrm>
              <a:off x="1884" y="3173"/>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9098" name="Rectangle 74">
              <a:extLst>
                <a:ext uri="{FF2B5EF4-FFF2-40B4-BE49-F238E27FC236}">
                  <a16:creationId xmlns:a16="http://schemas.microsoft.com/office/drawing/2014/main" id="{31CE99AA-74AE-4EF2-82BE-8886C326DDF5}"/>
                </a:ext>
              </a:extLst>
            </p:cNvPr>
            <p:cNvSpPr>
              <a:spLocks noChangeArrowheads="1"/>
            </p:cNvSpPr>
            <p:nvPr/>
          </p:nvSpPr>
          <p:spPr bwMode="auto">
            <a:xfrm>
              <a:off x="1216" y="3173"/>
              <a:ext cx="376"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9099" name="Rectangle 75">
              <a:extLst>
                <a:ext uri="{FF2B5EF4-FFF2-40B4-BE49-F238E27FC236}">
                  <a16:creationId xmlns:a16="http://schemas.microsoft.com/office/drawing/2014/main" id="{E50DB6FE-994E-4EE6-BD63-C130FD9EC978}"/>
                </a:ext>
              </a:extLst>
            </p:cNvPr>
            <p:cNvSpPr>
              <a:spLocks noChangeArrowheads="1"/>
            </p:cNvSpPr>
            <p:nvPr/>
          </p:nvSpPr>
          <p:spPr bwMode="auto">
            <a:xfrm>
              <a:off x="656" y="3173"/>
              <a:ext cx="656"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9100" name="Rectangle 76">
              <a:extLst>
                <a:ext uri="{FF2B5EF4-FFF2-40B4-BE49-F238E27FC236}">
                  <a16:creationId xmlns:a16="http://schemas.microsoft.com/office/drawing/2014/main" id="{6199EDE8-9BCD-42C8-81EC-AF3BCEF0FE54}"/>
                </a:ext>
              </a:extLst>
            </p:cNvPr>
            <p:cNvSpPr>
              <a:spLocks noChangeArrowheads="1"/>
            </p:cNvSpPr>
            <p:nvPr/>
          </p:nvSpPr>
          <p:spPr bwMode="auto">
            <a:xfrm>
              <a:off x="3230" y="2744"/>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9101" name="Rectangle 77">
              <a:extLst>
                <a:ext uri="{FF2B5EF4-FFF2-40B4-BE49-F238E27FC236}">
                  <a16:creationId xmlns:a16="http://schemas.microsoft.com/office/drawing/2014/main" id="{26E27368-1D50-44B7-8DF9-4C34CBAF818B}"/>
                </a:ext>
              </a:extLst>
            </p:cNvPr>
            <p:cNvSpPr>
              <a:spLocks noChangeArrowheads="1"/>
            </p:cNvSpPr>
            <p:nvPr/>
          </p:nvSpPr>
          <p:spPr bwMode="auto">
            <a:xfrm>
              <a:off x="3185" y="2744"/>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9102" name="Rectangle 78">
              <a:extLst>
                <a:ext uri="{FF2B5EF4-FFF2-40B4-BE49-F238E27FC236}">
                  <a16:creationId xmlns:a16="http://schemas.microsoft.com/office/drawing/2014/main" id="{DF5DCE05-65F3-4322-96B1-9863055E0329}"/>
                </a:ext>
              </a:extLst>
            </p:cNvPr>
            <p:cNvSpPr>
              <a:spLocks noChangeArrowheads="1"/>
            </p:cNvSpPr>
            <p:nvPr/>
          </p:nvSpPr>
          <p:spPr bwMode="auto">
            <a:xfrm>
              <a:off x="1788" y="2744"/>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9103" name="Rectangle 79">
              <a:extLst>
                <a:ext uri="{FF2B5EF4-FFF2-40B4-BE49-F238E27FC236}">
                  <a16:creationId xmlns:a16="http://schemas.microsoft.com/office/drawing/2014/main" id="{057AD754-6BDC-495C-AC85-49C72920DF49}"/>
                </a:ext>
              </a:extLst>
            </p:cNvPr>
            <p:cNvSpPr>
              <a:spLocks noChangeArrowheads="1"/>
            </p:cNvSpPr>
            <p:nvPr/>
          </p:nvSpPr>
          <p:spPr bwMode="auto">
            <a:xfrm>
              <a:off x="1725" y="2744"/>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9104" name="Rectangle 80">
              <a:extLst>
                <a:ext uri="{FF2B5EF4-FFF2-40B4-BE49-F238E27FC236}">
                  <a16:creationId xmlns:a16="http://schemas.microsoft.com/office/drawing/2014/main" id="{AD570BD4-5438-4379-BC84-A4DE92D5DD8F}"/>
                </a:ext>
              </a:extLst>
            </p:cNvPr>
            <p:cNvSpPr>
              <a:spLocks noChangeArrowheads="1"/>
            </p:cNvSpPr>
            <p:nvPr/>
          </p:nvSpPr>
          <p:spPr bwMode="auto">
            <a:xfrm>
              <a:off x="1532" y="2744"/>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9105" name="Rectangle 81">
              <a:extLst>
                <a:ext uri="{FF2B5EF4-FFF2-40B4-BE49-F238E27FC236}">
                  <a16:creationId xmlns:a16="http://schemas.microsoft.com/office/drawing/2014/main" id="{B005DE16-6CF5-4D2D-AE61-40C3E6095F42}"/>
                </a:ext>
              </a:extLst>
            </p:cNvPr>
            <p:cNvSpPr>
              <a:spLocks noChangeArrowheads="1"/>
            </p:cNvSpPr>
            <p:nvPr/>
          </p:nvSpPr>
          <p:spPr bwMode="auto">
            <a:xfrm>
              <a:off x="1311" y="2744"/>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9106" name="Rectangle 82">
              <a:extLst>
                <a:ext uri="{FF2B5EF4-FFF2-40B4-BE49-F238E27FC236}">
                  <a16:creationId xmlns:a16="http://schemas.microsoft.com/office/drawing/2014/main" id="{E508B6B5-65CD-457D-89EB-80B43A1297EC}"/>
                </a:ext>
              </a:extLst>
            </p:cNvPr>
            <p:cNvSpPr>
              <a:spLocks noChangeArrowheads="1"/>
            </p:cNvSpPr>
            <p:nvPr/>
          </p:nvSpPr>
          <p:spPr bwMode="auto">
            <a:xfrm>
              <a:off x="1070" y="2744"/>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9107" name="Rectangle 83">
              <a:extLst>
                <a:ext uri="{FF2B5EF4-FFF2-40B4-BE49-F238E27FC236}">
                  <a16:creationId xmlns:a16="http://schemas.microsoft.com/office/drawing/2014/main" id="{5E0E7957-162C-437D-9AC7-5ECDFFC8DC76}"/>
                </a:ext>
              </a:extLst>
            </p:cNvPr>
            <p:cNvSpPr>
              <a:spLocks noChangeArrowheads="1"/>
            </p:cNvSpPr>
            <p:nvPr/>
          </p:nvSpPr>
          <p:spPr bwMode="auto">
            <a:xfrm>
              <a:off x="1007" y="2744"/>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9108" name="Rectangle 84">
              <a:extLst>
                <a:ext uri="{FF2B5EF4-FFF2-40B4-BE49-F238E27FC236}">
                  <a16:creationId xmlns:a16="http://schemas.microsoft.com/office/drawing/2014/main" id="{2D24A3A3-5ABB-4D33-82AD-C7E044D6645D}"/>
                </a:ext>
              </a:extLst>
            </p:cNvPr>
            <p:cNvSpPr>
              <a:spLocks noChangeArrowheads="1"/>
            </p:cNvSpPr>
            <p:nvPr/>
          </p:nvSpPr>
          <p:spPr bwMode="auto">
            <a:xfrm>
              <a:off x="814" y="2744"/>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9109" name="Rectangle 85">
              <a:extLst>
                <a:ext uri="{FF2B5EF4-FFF2-40B4-BE49-F238E27FC236}">
                  <a16:creationId xmlns:a16="http://schemas.microsoft.com/office/drawing/2014/main" id="{EDF2C168-A884-49C9-8712-40B8A96D3BCB}"/>
                </a:ext>
              </a:extLst>
            </p:cNvPr>
            <p:cNvSpPr>
              <a:spLocks noChangeArrowheads="1"/>
            </p:cNvSpPr>
            <p:nvPr/>
          </p:nvSpPr>
          <p:spPr bwMode="auto">
            <a:xfrm>
              <a:off x="4994" y="2405"/>
              <a:ext cx="26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9110" name="Rectangle 86">
              <a:extLst>
                <a:ext uri="{FF2B5EF4-FFF2-40B4-BE49-F238E27FC236}">
                  <a16:creationId xmlns:a16="http://schemas.microsoft.com/office/drawing/2014/main" id="{21BFB650-9E33-4E46-B40B-2E9EEE45B24F}"/>
                </a:ext>
              </a:extLst>
            </p:cNvPr>
            <p:cNvSpPr>
              <a:spLocks noChangeArrowheads="1"/>
            </p:cNvSpPr>
            <p:nvPr/>
          </p:nvSpPr>
          <p:spPr bwMode="auto">
            <a:xfrm>
              <a:off x="4948" y="2405"/>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9111" name="Rectangle 87">
              <a:extLst>
                <a:ext uri="{FF2B5EF4-FFF2-40B4-BE49-F238E27FC236}">
                  <a16:creationId xmlns:a16="http://schemas.microsoft.com/office/drawing/2014/main" id="{75146E0A-5134-4CEA-86F7-D1801A509356}"/>
                </a:ext>
              </a:extLst>
            </p:cNvPr>
            <p:cNvSpPr>
              <a:spLocks noChangeArrowheads="1"/>
            </p:cNvSpPr>
            <p:nvPr/>
          </p:nvSpPr>
          <p:spPr bwMode="auto">
            <a:xfrm>
              <a:off x="3786" y="2405"/>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9112" name="Rectangle 88">
              <a:extLst>
                <a:ext uri="{FF2B5EF4-FFF2-40B4-BE49-F238E27FC236}">
                  <a16:creationId xmlns:a16="http://schemas.microsoft.com/office/drawing/2014/main" id="{F581DCA6-86EF-4089-9128-A6DBC928FA8A}"/>
                </a:ext>
              </a:extLst>
            </p:cNvPr>
            <p:cNvSpPr>
              <a:spLocks noChangeArrowheads="1"/>
            </p:cNvSpPr>
            <p:nvPr/>
          </p:nvSpPr>
          <p:spPr bwMode="auto">
            <a:xfrm>
              <a:off x="3579" y="2405"/>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9113" name="Rectangle 89">
              <a:extLst>
                <a:ext uri="{FF2B5EF4-FFF2-40B4-BE49-F238E27FC236}">
                  <a16:creationId xmlns:a16="http://schemas.microsoft.com/office/drawing/2014/main" id="{0164DB22-B4B0-4858-9030-B9724D538CA5}"/>
                </a:ext>
              </a:extLst>
            </p:cNvPr>
            <p:cNvSpPr>
              <a:spLocks noChangeArrowheads="1"/>
            </p:cNvSpPr>
            <p:nvPr/>
          </p:nvSpPr>
          <p:spPr bwMode="auto">
            <a:xfrm>
              <a:off x="2407" y="2405"/>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9114" name="Rectangle 90">
              <a:extLst>
                <a:ext uri="{FF2B5EF4-FFF2-40B4-BE49-F238E27FC236}">
                  <a16:creationId xmlns:a16="http://schemas.microsoft.com/office/drawing/2014/main" id="{1B32D2D4-8D87-40C2-A282-9779070837E9}"/>
                </a:ext>
              </a:extLst>
            </p:cNvPr>
            <p:cNvSpPr>
              <a:spLocks noChangeArrowheads="1"/>
            </p:cNvSpPr>
            <p:nvPr/>
          </p:nvSpPr>
          <p:spPr bwMode="auto">
            <a:xfrm>
              <a:off x="2344" y="2405"/>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9115" name="Rectangle 91">
              <a:extLst>
                <a:ext uri="{FF2B5EF4-FFF2-40B4-BE49-F238E27FC236}">
                  <a16:creationId xmlns:a16="http://schemas.microsoft.com/office/drawing/2014/main" id="{6086D0FD-E1E0-475B-8E71-DC08D67A33AB}"/>
                </a:ext>
              </a:extLst>
            </p:cNvPr>
            <p:cNvSpPr>
              <a:spLocks noChangeArrowheads="1"/>
            </p:cNvSpPr>
            <p:nvPr/>
          </p:nvSpPr>
          <p:spPr bwMode="auto">
            <a:xfrm>
              <a:off x="2151" y="2405"/>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29116" name="Rectangle 92">
              <a:extLst>
                <a:ext uri="{FF2B5EF4-FFF2-40B4-BE49-F238E27FC236}">
                  <a16:creationId xmlns:a16="http://schemas.microsoft.com/office/drawing/2014/main" id="{6BE1E36D-932F-4002-9E69-56058043FA15}"/>
                </a:ext>
              </a:extLst>
            </p:cNvPr>
            <p:cNvSpPr>
              <a:spLocks noChangeArrowheads="1"/>
            </p:cNvSpPr>
            <p:nvPr/>
          </p:nvSpPr>
          <p:spPr bwMode="auto">
            <a:xfrm>
              <a:off x="1930" y="2405"/>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9117" name="Rectangle 93">
              <a:extLst>
                <a:ext uri="{FF2B5EF4-FFF2-40B4-BE49-F238E27FC236}">
                  <a16:creationId xmlns:a16="http://schemas.microsoft.com/office/drawing/2014/main" id="{18CDD6C1-C1D5-45DC-9398-199F6BBB4629}"/>
                </a:ext>
              </a:extLst>
            </p:cNvPr>
            <p:cNvSpPr>
              <a:spLocks noChangeArrowheads="1"/>
            </p:cNvSpPr>
            <p:nvPr/>
          </p:nvSpPr>
          <p:spPr bwMode="auto">
            <a:xfrm>
              <a:off x="656" y="2405"/>
              <a:ext cx="48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29118" name="Rectangle 94">
              <a:extLst>
                <a:ext uri="{FF2B5EF4-FFF2-40B4-BE49-F238E27FC236}">
                  <a16:creationId xmlns:a16="http://schemas.microsoft.com/office/drawing/2014/main" id="{D8322E4F-4422-41F1-8FFF-EF922A8B638A}"/>
                </a:ext>
              </a:extLst>
            </p:cNvPr>
            <p:cNvSpPr>
              <a:spLocks noChangeArrowheads="1"/>
            </p:cNvSpPr>
            <p:nvPr/>
          </p:nvSpPr>
          <p:spPr bwMode="auto">
            <a:xfrm>
              <a:off x="1521" y="3752"/>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2</a:t>
              </a:r>
              <a:endParaRPr lang="en-US" altLang="zh-CN"/>
            </a:p>
          </p:txBody>
        </p:sp>
        <p:sp>
          <p:nvSpPr>
            <p:cNvPr id="129119" name="Rectangle 95">
              <a:extLst>
                <a:ext uri="{FF2B5EF4-FFF2-40B4-BE49-F238E27FC236}">
                  <a16:creationId xmlns:a16="http://schemas.microsoft.com/office/drawing/2014/main" id="{46F279D7-F0AB-458A-B60B-03F7ED6F489C}"/>
                </a:ext>
              </a:extLst>
            </p:cNvPr>
            <p:cNvSpPr>
              <a:spLocks noChangeArrowheads="1"/>
            </p:cNvSpPr>
            <p:nvPr/>
          </p:nvSpPr>
          <p:spPr bwMode="auto">
            <a:xfrm>
              <a:off x="1243" y="3752"/>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1</a:t>
              </a:r>
              <a:endParaRPr lang="en-US" altLang="zh-CN"/>
            </a:p>
          </p:txBody>
        </p:sp>
        <p:sp>
          <p:nvSpPr>
            <p:cNvPr id="129120" name="Rectangle 96">
              <a:extLst>
                <a:ext uri="{FF2B5EF4-FFF2-40B4-BE49-F238E27FC236}">
                  <a16:creationId xmlns:a16="http://schemas.microsoft.com/office/drawing/2014/main" id="{A1D1BB2B-320C-4719-BCAE-2E181996C59E}"/>
                </a:ext>
              </a:extLst>
            </p:cNvPr>
            <p:cNvSpPr>
              <a:spLocks noChangeArrowheads="1"/>
            </p:cNvSpPr>
            <p:nvPr/>
          </p:nvSpPr>
          <p:spPr bwMode="auto">
            <a:xfrm>
              <a:off x="3645" y="3308"/>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1</a:t>
              </a:r>
              <a:endParaRPr lang="en-US" altLang="zh-CN"/>
            </a:p>
          </p:txBody>
        </p:sp>
        <p:sp>
          <p:nvSpPr>
            <p:cNvPr id="129121" name="Rectangle 97">
              <a:extLst>
                <a:ext uri="{FF2B5EF4-FFF2-40B4-BE49-F238E27FC236}">
                  <a16:creationId xmlns:a16="http://schemas.microsoft.com/office/drawing/2014/main" id="{7DB410A0-3074-471D-89C8-5C08B7562C04}"/>
                </a:ext>
              </a:extLst>
            </p:cNvPr>
            <p:cNvSpPr>
              <a:spLocks noChangeArrowheads="1"/>
            </p:cNvSpPr>
            <p:nvPr/>
          </p:nvSpPr>
          <p:spPr bwMode="auto">
            <a:xfrm>
              <a:off x="2927" y="3308"/>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2</a:t>
              </a:r>
              <a:endParaRPr lang="en-US" altLang="zh-CN"/>
            </a:p>
          </p:txBody>
        </p:sp>
        <p:sp>
          <p:nvSpPr>
            <p:cNvPr id="129122" name="Rectangle 98">
              <a:extLst>
                <a:ext uri="{FF2B5EF4-FFF2-40B4-BE49-F238E27FC236}">
                  <a16:creationId xmlns:a16="http://schemas.microsoft.com/office/drawing/2014/main" id="{7F88DB3A-5954-46AA-AA8E-1EFFEC1EE73F}"/>
                </a:ext>
              </a:extLst>
            </p:cNvPr>
            <p:cNvSpPr>
              <a:spLocks noChangeArrowheads="1"/>
            </p:cNvSpPr>
            <p:nvPr/>
          </p:nvSpPr>
          <p:spPr bwMode="auto">
            <a:xfrm>
              <a:off x="1656" y="3160"/>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00"/>
                  </a:solidFill>
                  <a:latin typeface="Times New Roman" panose="02020603050405020304" pitchFamily="18" charset="0"/>
                </a:rPr>
                <a:t>2</a:t>
              </a:r>
              <a:endParaRPr lang="en-US" altLang="zh-CN"/>
            </a:p>
          </p:txBody>
        </p:sp>
        <p:sp>
          <p:nvSpPr>
            <p:cNvPr id="129123" name="Rectangle 99">
              <a:extLst>
                <a:ext uri="{FF2B5EF4-FFF2-40B4-BE49-F238E27FC236}">
                  <a16:creationId xmlns:a16="http://schemas.microsoft.com/office/drawing/2014/main" id="{B7C4A255-F4F4-4924-8BD7-5D4EC0A1019E}"/>
                </a:ext>
              </a:extLst>
            </p:cNvPr>
            <p:cNvSpPr>
              <a:spLocks noChangeArrowheads="1"/>
            </p:cNvSpPr>
            <p:nvPr/>
          </p:nvSpPr>
          <p:spPr bwMode="auto">
            <a:xfrm>
              <a:off x="1628" y="3435"/>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00"/>
                  </a:solidFill>
                  <a:latin typeface="Times New Roman" panose="02020603050405020304" pitchFamily="18" charset="0"/>
                </a:rPr>
                <a:t>1</a:t>
              </a:r>
              <a:endParaRPr lang="en-US" altLang="zh-CN"/>
            </a:p>
          </p:txBody>
        </p:sp>
        <p:sp>
          <p:nvSpPr>
            <p:cNvPr id="129124" name="Rectangle 100">
              <a:extLst>
                <a:ext uri="{FF2B5EF4-FFF2-40B4-BE49-F238E27FC236}">
                  <a16:creationId xmlns:a16="http://schemas.microsoft.com/office/drawing/2014/main" id="{65F6EE3F-17C8-4259-A8D6-F6D216996622}"/>
                </a:ext>
              </a:extLst>
            </p:cNvPr>
            <p:cNvSpPr>
              <a:spLocks noChangeArrowheads="1"/>
            </p:cNvSpPr>
            <p:nvPr/>
          </p:nvSpPr>
          <p:spPr bwMode="auto">
            <a:xfrm>
              <a:off x="2314" y="3624"/>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黑体" panose="02010609060101010101" pitchFamily="49" charset="-122"/>
                </a:rPr>
                <a:t>内的两点</a:t>
              </a:r>
              <a:endParaRPr lang="zh-CN" altLang="en-US"/>
            </a:p>
          </p:txBody>
        </p:sp>
        <p:sp>
          <p:nvSpPr>
            <p:cNvPr id="129125" name="Rectangle 101">
              <a:extLst>
                <a:ext uri="{FF2B5EF4-FFF2-40B4-BE49-F238E27FC236}">
                  <a16:creationId xmlns:a16="http://schemas.microsoft.com/office/drawing/2014/main" id="{981D362C-885D-4B17-A821-F68DFBE35B33}"/>
                </a:ext>
              </a:extLst>
            </p:cNvPr>
            <p:cNvSpPr>
              <a:spLocks noChangeArrowheads="1"/>
            </p:cNvSpPr>
            <p:nvPr/>
          </p:nvSpPr>
          <p:spPr bwMode="auto">
            <a:xfrm>
              <a:off x="1638" y="3624"/>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为域</a:t>
              </a:r>
              <a:endParaRPr lang="zh-CN" altLang="en-US">
                <a:latin typeface="仿宋_GB2312" pitchFamily="49" charset="-122"/>
              </a:endParaRPr>
            </a:p>
          </p:txBody>
        </p:sp>
        <p:sp>
          <p:nvSpPr>
            <p:cNvPr id="129126" name="Rectangle 102">
              <a:extLst>
                <a:ext uri="{FF2B5EF4-FFF2-40B4-BE49-F238E27FC236}">
                  <a16:creationId xmlns:a16="http://schemas.microsoft.com/office/drawing/2014/main" id="{97373DF5-C93D-421F-836C-CBEDC8E13041}"/>
                </a:ext>
              </a:extLst>
            </p:cNvPr>
            <p:cNvSpPr>
              <a:spLocks noChangeArrowheads="1"/>
            </p:cNvSpPr>
            <p:nvPr/>
          </p:nvSpPr>
          <p:spPr bwMode="auto">
            <a:xfrm>
              <a:off x="649" y="3624"/>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这里</a:t>
              </a:r>
              <a:endParaRPr lang="zh-CN" altLang="en-US">
                <a:latin typeface="仿宋_GB2312" pitchFamily="49" charset="-122"/>
              </a:endParaRPr>
            </a:p>
          </p:txBody>
        </p:sp>
        <p:sp>
          <p:nvSpPr>
            <p:cNvPr id="129127" name="Rectangle 103">
              <a:extLst>
                <a:ext uri="{FF2B5EF4-FFF2-40B4-BE49-F238E27FC236}">
                  <a16:creationId xmlns:a16="http://schemas.microsoft.com/office/drawing/2014/main" id="{A4847625-30CE-4353-B0CC-4E40A0DE9C1B}"/>
                </a:ext>
              </a:extLst>
            </p:cNvPr>
            <p:cNvSpPr>
              <a:spLocks noChangeArrowheads="1"/>
            </p:cNvSpPr>
            <p:nvPr/>
          </p:nvSpPr>
          <p:spPr bwMode="auto">
            <a:xfrm>
              <a:off x="3269" y="2751"/>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那么</a:t>
              </a:r>
              <a:endParaRPr lang="zh-CN" altLang="en-US">
                <a:latin typeface="仿宋_GB2312" pitchFamily="49" charset="-122"/>
              </a:endParaRPr>
            </a:p>
          </p:txBody>
        </p:sp>
        <p:sp>
          <p:nvSpPr>
            <p:cNvPr id="129128" name="Rectangle 104">
              <a:extLst>
                <a:ext uri="{FF2B5EF4-FFF2-40B4-BE49-F238E27FC236}">
                  <a16:creationId xmlns:a16="http://schemas.microsoft.com/office/drawing/2014/main" id="{700DD744-2D06-43D9-97FB-4100196DCF4F}"/>
                </a:ext>
              </a:extLst>
            </p:cNvPr>
            <p:cNvSpPr>
              <a:spLocks noChangeArrowheads="1"/>
            </p:cNvSpPr>
            <p:nvPr/>
          </p:nvSpPr>
          <p:spPr bwMode="auto">
            <a:xfrm>
              <a:off x="1820" y="2751"/>
              <a:ext cx="13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的一个原函数</a:t>
              </a:r>
              <a:endParaRPr lang="zh-CN" altLang="en-US">
                <a:latin typeface="仿宋_GB2312" pitchFamily="49" charset="-122"/>
              </a:endParaRPr>
            </a:p>
          </p:txBody>
        </p:sp>
        <p:sp>
          <p:nvSpPr>
            <p:cNvPr id="129129" name="Rectangle 105">
              <a:extLst>
                <a:ext uri="{FF2B5EF4-FFF2-40B4-BE49-F238E27FC236}">
                  <a16:creationId xmlns:a16="http://schemas.microsoft.com/office/drawing/2014/main" id="{365C90C2-F61E-44EA-8C26-1EC046697BC7}"/>
                </a:ext>
              </a:extLst>
            </p:cNvPr>
            <p:cNvSpPr>
              <a:spLocks noChangeArrowheads="1"/>
            </p:cNvSpPr>
            <p:nvPr/>
          </p:nvSpPr>
          <p:spPr bwMode="auto">
            <a:xfrm>
              <a:off x="1112" y="2751"/>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为</a:t>
              </a:r>
              <a:endParaRPr lang="zh-CN" altLang="en-US">
                <a:latin typeface="仿宋_GB2312" pitchFamily="49" charset="-122"/>
              </a:endParaRPr>
            </a:p>
          </p:txBody>
        </p:sp>
        <p:sp>
          <p:nvSpPr>
            <p:cNvPr id="129130" name="Rectangle 106">
              <a:extLst>
                <a:ext uri="{FF2B5EF4-FFF2-40B4-BE49-F238E27FC236}">
                  <a16:creationId xmlns:a16="http://schemas.microsoft.com/office/drawing/2014/main" id="{09F984A9-5C9C-4A26-A5DD-699E82061210}"/>
                </a:ext>
              </a:extLst>
            </p:cNvPr>
            <p:cNvSpPr>
              <a:spLocks noChangeArrowheads="1"/>
            </p:cNvSpPr>
            <p:nvPr/>
          </p:nvSpPr>
          <p:spPr bwMode="auto">
            <a:xfrm>
              <a:off x="3810" y="2412"/>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黑体" panose="02010609060101010101" pitchFamily="49" charset="-122"/>
                </a:rPr>
                <a:t>内处处解析</a:t>
              </a:r>
              <a:endParaRPr lang="zh-CN" altLang="en-US"/>
            </a:p>
          </p:txBody>
        </p:sp>
        <p:sp>
          <p:nvSpPr>
            <p:cNvPr id="129131" name="Rectangle 107">
              <a:extLst>
                <a:ext uri="{FF2B5EF4-FFF2-40B4-BE49-F238E27FC236}">
                  <a16:creationId xmlns:a16="http://schemas.microsoft.com/office/drawing/2014/main" id="{ACB1D8C4-4693-456A-9F9D-F314FD4D850F}"/>
                </a:ext>
              </a:extLst>
            </p:cNvPr>
            <p:cNvSpPr>
              <a:spLocks noChangeArrowheads="1"/>
            </p:cNvSpPr>
            <p:nvPr/>
          </p:nvSpPr>
          <p:spPr bwMode="auto">
            <a:xfrm>
              <a:off x="2452" y="2412"/>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黑体" panose="02010609060101010101" pitchFamily="49" charset="-122"/>
                </a:rPr>
                <a:t>在单连通域</a:t>
              </a:r>
              <a:endParaRPr lang="zh-CN" altLang="en-US"/>
            </a:p>
          </p:txBody>
        </p:sp>
        <p:sp>
          <p:nvSpPr>
            <p:cNvPr id="129132" name="Rectangle 108">
              <a:extLst>
                <a:ext uri="{FF2B5EF4-FFF2-40B4-BE49-F238E27FC236}">
                  <a16:creationId xmlns:a16="http://schemas.microsoft.com/office/drawing/2014/main" id="{3133AD9E-70F0-4A3E-AC8F-7DCE36EA6B59}"/>
                </a:ext>
              </a:extLst>
            </p:cNvPr>
            <p:cNvSpPr>
              <a:spLocks noChangeArrowheads="1"/>
            </p:cNvSpPr>
            <p:nvPr/>
          </p:nvSpPr>
          <p:spPr bwMode="auto">
            <a:xfrm>
              <a:off x="1034" y="2412"/>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如果函数</a:t>
              </a:r>
              <a:endParaRPr lang="zh-CN" altLang="en-US">
                <a:latin typeface="仿宋_GB2312" pitchFamily="49" charset="-122"/>
              </a:endParaRPr>
            </a:p>
          </p:txBody>
        </p:sp>
        <p:sp>
          <p:nvSpPr>
            <p:cNvPr id="129133" name="Rectangle 109">
              <a:extLst>
                <a:ext uri="{FF2B5EF4-FFF2-40B4-BE49-F238E27FC236}">
                  <a16:creationId xmlns:a16="http://schemas.microsoft.com/office/drawing/2014/main" id="{740985EE-7DC1-42CE-844B-0C9574173A03}"/>
                </a:ext>
              </a:extLst>
            </p:cNvPr>
            <p:cNvSpPr>
              <a:spLocks noChangeArrowheads="1"/>
            </p:cNvSpPr>
            <p:nvPr/>
          </p:nvSpPr>
          <p:spPr bwMode="auto">
            <a:xfrm>
              <a:off x="2142" y="3617"/>
              <a:ext cx="24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B</a:t>
              </a:r>
              <a:endParaRPr lang="en-US" altLang="zh-CN"/>
            </a:p>
          </p:txBody>
        </p:sp>
        <p:sp>
          <p:nvSpPr>
            <p:cNvPr id="129134" name="Rectangle 110">
              <a:extLst>
                <a:ext uri="{FF2B5EF4-FFF2-40B4-BE49-F238E27FC236}">
                  <a16:creationId xmlns:a16="http://schemas.microsoft.com/office/drawing/2014/main" id="{6B649958-8B8B-488B-83CF-D98D7F8F11D5}"/>
                </a:ext>
              </a:extLst>
            </p:cNvPr>
            <p:cNvSpPr>
              <a:spLocks noChangeArrowheads="1"/>
            </p:cNvSpPr>
            <p:nvPr/>
          </p:nvSpPr>
          <p:spPr bwMode="auto">
            <a:xfrm>
              <a:off x="1438" y="3617"/>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29135" name="Rectangle 111">
              <a:extLst>
                <a:ext uri="{FF2B5EF4-FFF2-40B4-BE49-F238E27FC236}">
                  <a16:creationId xmlns:a16="http://schemas.microsoft.com/office/drawing/2014/main" id="{847DCB4F-F1AD-4EDD-B66C-5C1A8DB24AEB}"/>
                </a:ext>
              </a:extLst>
            </p:cNvPr>
            <p:cNvSpPr>
              <a:spLocks noChangeArrowheads="1"/>
            </p:cNvSpPr>
            <p:nvPr/>
          </p:nvSpPr>
          <p:spPr bwMode="auto">
            <a:xfrm>
              <a:off x="1153" y="3617"/>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29136" name="Rectangle 112">
              <a:extLst>
                <a:ext uri="{FF2B5EF4-FFF2-40B4-BE49-F238E27FC236}">
                  <a16:creationId xmlns:a16="http://schemas.microsoft.com/office/drawing/2014/main" id="{EBC01EC8-689E-44B5-8185-774F77412361}"/>
                </a:ext>
              </a:extLst>
            </p:cNvPr>
            <p:cNvSpPr>
              <a:spLocks noChangeArrowheads="1"/>
            </p:cNvSpPr>
            <p:nvPr/>
          </p:nvSpPr>
          <p:spPr bwMode="auto">
            <a:xfrm>
              <a:off x="3555" y="3173"/>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29137" name="Rectangle 113">
              <a:extLst>
                <a:ext uri="{FF2B5EF4-FFF2-40B4-BE49-F238E27FC236}">
                  <a16:creationId xmlns:a16="http://schemas.microsoft.com/office/drawing/2014/main" id="{B346C5DD-714B-41B6-A5D8-43D80DBC16CB}"/>
                </a:ext>
              </a:extLst>
            </p:cNvPr>
            <p:cNvSpPr>
              <a:spLocks noChangeArrowheads="1"/>
            </p:cNvSpPr>
            <p:nvPr/>
          </p:nvSpPr>
          <p:spPr bwMode="auto">
            <a:xfrm>
              <a:off x="3292" y="3173"/>
              <a:ext cx="1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129138" name="Rectangle 114">
              <a:extLst>
                <a:ext uri="{FF2B5EF4-FFF2-40B4-BE49-F238E27FC236}">
                  <a16:creationId xmlns:a16="http://schemas.microsoft.com/office/drawing/2014/main" id="{7BF43142-3767-478E-A2EE-CE119BFBE70F}"/>
                </a:ext>
              </a:extLst>
            </p:cNvPr>
            <p:cNvSpPr>
              <a:spLocks noChangeArrowheads="1"/>
            </p:cNvSpPr>
            <p:nvPr/>
          </p:nvSpPr>
          <p:spPr bwMode="auto">
            <a:xfrm>
              <a:off x="2843" y="3173"/>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29139" name="Rectangle 115">
              <a:extLst>
                <a:ext uri="{FF2B5EF4-FFF2-40B4-BE49-F238E27FC236}">
                  <a16:creationId xmlns:a16="http://schemas.microsoft.com/office/drawing/2014/main" id="{6EF25433-D543-4425-91A8-534BEC0FBBED}"/>
                </a:ext>
              </a:extLst>
            </p:cNvPr>
            <p:cNvSpPr>
              <a:spLocks noChangeArrowheads="1"/>
            </p:cNvSpPr>
            <p:nvPr/>
          </p:nvSpPr>
          <p:spPr bwMode="auto">
            <a:xfrm>
              <a:off x="2580" y="3173"/>
              <a:ext cx="1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129140" name="Rectangle 116">
              <a:extLst>
                <a:ext uri="{FF2B5EF4-FFF2-40B4-BE49-F238E27FC236}">
                  <a16:creationId xmlns:a16="http://schemas.microsoft.com/office/drawing/2014/main" id="{9DC3890D-CAB7-4F77-945C-D53E4474132E}"/>
                </a:ext>
              </a:extLst>
            </p:cNvPr>
            <p:cNvSpPr>
              <a:spLocks noChangeArrowheads="1"/>
            </p:cNvSpPr>
            <p:nvPr/>
          </p:nvSpPr>
          <p:spPr bwMode="auto">
            <a:xfrm>
              <a:off x="2256" y="3173"/>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29141" name="Rectangle 117">
              <a:extLst>
                <a:ext uri="{FF2B5EF4-FFF2-40B4-BE49-F238E27FC236}">
                  <a16:creationId xmlns:a16="http://schemas.microsoft.com/office/drawing/2014/main" id="{30E70806-73D8-4B46-95DC-7A38E96CE91A}"/>
                </a:ext>
              </a:extLst>
            </p:cNvPr>
            <p:cNvSpPr>
              <a:spLocks noChangeArrowheads="1"/>
            </p:cNvSpPr>
            <p:nvPr/>
          </p:nvSpPr>
          <p:spPr bwMode="auto">
            <a:xfrm>
              <a:off x="1976" y="3173"/>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29142" name="Rectangle 118">
              <a:extLst>
                <a:ext uri="{FF2B5EF4-FFF2-40B4-BE49-F238E27FC236}">
                  <a16:creationId xmlns:a16="http://schemas.microsoft.com/office/drawing/2014/main" id="{90963960-F573-4D6E-A5EC-A88C7FD82A6A}"/>
                </a:ext>
              </a:extLst>
            </p:cNvPr>
            <p:cNvSpPr>
              <a:spLocks noChangeArrowheads="1"/>
            </p:cNvSpPr>
            <p:nvPr/>
          </p:nvSpPr>
          <p:spPr bwMode="auto">
            <a:xfrm>
              <a:off x="1762" y="3173"/>
              <a:ext cx="16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129143" name="Rectangle 119">
              <a:extLst>
                <a:ext uri="{FF2B5EF4-FFF2-40B4-BE49-F238E27FC236}">
                  <a16:creationId xmlns:a16="http://schemas.microsoft.com/office/drawing/2014/main" id="{ECCBC69B-B8EB-41B8-B548-F337102AE5E3}"/>
                </a:ext>
              </a:extLst>
            </p:cNvPr>
            <p:cNvSpPr>
              <a:spLocks noChangeArrowheads="1"/>
            </p:cNvSpPr>
            <p:nvPr/>
          </p:nvSpPr>
          <p:spPr bwMode="auto">
            <a:xfrm>
              <a:off x="1623" y="2744"/>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29144" name="Rectangle 120">
              <a:extLst>
                <a:ext uri="{FF2B5EF4-FFF2-40B4-BE49-F238E27FC236}">
                  <a16:creationId xmlns:a16="http://schemas.microsoft.com/office/drawing/2014/main" id="{9F3E43C4-2F41-4573-9BC4-37198432307A}"/>
                </a:ext>
              </a:extLst>
            </p:cNvPr>
            <p:cNvSpPr>
              <a:spLocks noChangeArrowheads="1"/>
            </p:cNvSpPr>
            <p:nvPr/>
          </p:nvSpPr>
          <p:spPr bwMode="auto">
            <a:xfrm>
              <a:off x="1409" y="2744"/>
              <a:ext cx="16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129145" name="Rectangle 121">
              <a:extLst>
                <a:ext uri="{FF2B5EF4-FFF2-40B4-BE49-F238E27FC236}">
                  <a16:creationId xmlns:a16="http://schemas.microsoft.com/office/drawing/2014/main" id="{8DF7C9C6-D012-4831-AAA1-74DBE396DA97}"/>
                </a:ext>
              </a:extLst>
            </p:cNvPr>
            <p:cNvSpPr>
              <a:spLocks noChangeArrowheads="1"/>
            </p:cNvSpPr>
            <p:nvPr/>
          </p:nvSpPr>
          <p:spPr bwMode="auto">
            <a:xfrm>
              <a:off x="905" y="2744"/>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29146" name="Rectangle 122">
              <a:extLst>
                <a:ext uri="{FF2B5EF4-FFF2-40B4-BE49-F238E27FC236}">
                  <a16:creationId xmlns:a16="http://schemas.microsoft.com/office/drawing/2014/main" id="{A9FFF325-9B85-409D-9EE8-551EDC320B57}"/>
                </a:ext>
              </a:extLst>
            </p:cNvPr>
            <p:cNvSpPr>
              <a:spLocks noChangeArrowheads="1"/>
            </p:cNvSpPr>
            <p:nvPr/>
          </p:nvSpPr>
          <p:spPr bwMode="auto">
            <a:xfrm>
              <a:off x="642" y="2744"/>
              <a:ext cx="1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129147" name="Rectangle 123">
              <a:extLst>
                <a:ext uri="{FF2B5EF4-FFF2-40B4-BE49-F238E27FC236}">
                  <a16:creationId xmlns:a16="http://schemas.microsoft.com/office/drawing/2014/main" id="{F7361480-20E0-47F4-B41D-C44C2D15A372}"/>
                </a:ext>
              </a:extLst>
            </p:cNvPr>
            <p:cNvSpPr>
              <a:spLocks noChangeArrowheads="1"/>
            </p:cNvSpPr>
            <p:nvPr/>
          </p:nvSpPr>
          <p:spPr bwMode="auto">
            <a:xfrm>
              <a:off x="3639" y="2405"/>
              <a:ext cx="24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B</a:t>
              </a:r>
              <a:endParaRPr lang="en-US" altLang="zh-CN"/>
            </a:p>
          </p:txBody>
        </p:sp>
        <p:sp>
          <p:nvSpPr>
            <p:cNvPr id="129148" name="Rectangle 124">
              <a:extLst>
                <a:ext uri="{FF2B5EF4-FFF2-40B4-BE49-F238E27FC236}">
                  <a16:creationId xmlns:a16="http://schemas.microsoft.com/office/drawing/2014/main" id="{CCF37EF9-EEA7-49FB-9EE7-6CF3072054F4}"/>
                </a:ext>
              </a:extLst>
            </p:cNvPr>
            <p:cNvSpPr>
              <a:spLocks noChangeArrowheads="1"/>
            </p:cNvSpPr>
            <p:nvPr/>
          </p:nvSpPr>
          <p:spPr bwMode="auto">
            <a:xfrm>
              <a:off x="2242" y="2405"/>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29149" name="Rectangle 125">
              <a:extLst>
                <a:ext uri="{FF2B5EF4-FFF2-40B4-BE49-F238E27FC236}">
                  <a16:creationId xmlns:a16="http://schemas.microsoft.com/office/drawing/2014/main" id="{0E32EF1C-063D-48D2-B0F0-1DB1A32F5C18}"/>
                </a:ext>
              </a:extLst>
            </p:cNvPr>
            <p:cNvSpPr>
              <a:spLocks noChangeArrowheads="1"/>
            </p:cNvSpPr>
            <p:nvPr/>
          </p:nvSpPr>
          <p:spPr bwMode="auto">
            <a:xfrm>
              <a:off x="2028" y="2405"/>
              <a:ext cx="16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129150" name="Rectangle 126">
              <a:extLst>
                <a:ext uri="{FF2B5EF4-FFF2-40B4-BE49-F238E27FC236}">
                  <a16:creationId xmlns:a16="http://schemas.microsoft.com/office/drawing/2014/main" id="{4C8D68C7-3752-43DF-9D44-BA0D8F49E072}"/>
                </a:ext>
              </a:extLst>
            </p:cNvPr>
            <p:cNvSpPr>
              <a:spLocks noChangeArrowheads="1"/>
            </p:cNvSpPr>
            <p:nvPr/>
          </p:nvSpPr>
          <p:spPr bwMode="auto">
            <a:xfrm>
              <a:off x="1605" y="3091"/>
              <a:ext cx="10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z</a:t>
              </a:r>
              <a:endParaRPr lang="en-US" altLang="zh-CN"/>
            </a:p>
          </p:txBody>
        </p:sp>
        <p:sp>
          <p:nvSpPr>
            <p:cNvPr id="129151" name="Rectangle 127">
              <a:extLst>
                <a:ext uri="{FF2B5EF4-FFF2-40B4-BE49-F238E27FC236}">
                  <a16:creationId xmlns:a16="http://schemas.microsoft.com/office/drawing/2014/main" id="{27B94309-0FAC-438F-A9C4-C3A6010DBEB6}"/>
                </a:ext>
              </a:extLst>
            </p:cNvPr>
            <p:cNvSpPr>
              <a:spLocks noChangeArrowheads="1"/>
            </p:cNvSpPr>
            <p:nvPr/>
          </p:nvSpPr>
          <p:spPr bwMode="auto">
            <a:xfrm>
              <a:off x="1573" y="3366"/>
              <a:ext cx="10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z</a:t>
              </a:r>
              <a:endParaRPr lang="en-US" altLang="zh-CN"/>
            </a:p>
          </p:txBody>
        </p:sp>
        <p:sp>
          <p:nvSpPr>
            <p:cNvPr id="129152" name="Rectangle 128">
              <a:extLst>
                <a:ext uri="{FF2B5EF4-FFF2-40B4-BE49-F238E27FC236}">
                  <a16:creationId xmlns:a16="http://schemas.microsoft.com/office/drawing/2014/main" id="{028B0158-E069-4A93-8239-A7AC7578ADD9}"/>
                </a:ext>
              </a:extLst>
            </p:cNvPr>
            <p:cNvSpPr>
              <a:spLocks noChangeArrowheads="1"/>
            </p:cNvSpPr>
            <p:nvPr/>
          </p:nvSpPr>
          <p:spPr bwMode="auto">
            <a:xfrm>
              <a:off x="3130" y="3148"/>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129153" name="Rectangle 129">
              <a:extLst>
                <a:ext uri="{FF2B5EF4-FFF2-40B4-BE49-F238E27FC236}">
                  <a16:creationId xmlns:a16="http://schemas.microsoft.com/office/drawing/2014/main" id="{B45C681F-BB36-4110-8692-D579B7D0F42D}"/>
                </a:ext>
              </a:extLst>
            </p:cNvPr>
            <p:cNvSpPr>
              <a:spLocks noChangeArrowheads="1"/>
            </p:cNvSpPr>
            <p:nvPr/>
          </p:nvSpPr>
          <p:spPr bwMode="auto">
            <a:xfrm>
              <a:off x="2406" y="3148"/>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129154" name="Rectangle 130">
              <a:extLst>
                <a:ext uri="{FF2B5EF4-FFF2-40B4-BE49-F238E27FC236}">
                  <a16:creationId xmlns:a16="http://schemas.microsoft.com/office/drawing/2014/main" id="{B5600785-2F66-4FB7-8FA8-43748DA0AAB2}"/>
                </a:ext>
              </a:extLst>
            </p:cNvPr>
            <p:cNvSpPr>
              <a:spLocks noChangeArrowheads="1"/>
            </p:cNvSpPr>
            <p:nvPr/>
          </p:nvSpPr>
          <p:spPr bwMode="auto">
            <a:xfrm>
              <a:off x="1496" y="3121"/>
              <a:ext cx="280"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4000" b="1">
                  <a:solidFill>
                    <a:srgbClr val="000000"/>
                  </a:solidFill>
                  <a:latin typeface="Symbol" panose="05050102010706020507" pitchFamily="18" charset="2"/>
                </a:rPr>
                <a:t>ò</a:t>
              </a:r>
              <a:endParaRPr lang="en-US" altLang="zh-CN"/>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9032"/>
                                        </p:tgtEl>
                                        <p:attrNameLst>
                                          <p:attrName>style.visibility</p:attrName>
                                        </p:attrNameLst>
                                      </p:cBhvr>
                                      <p:to>
                                        <p:strVal val="visible"/>
                                      </p:to>
                                    </p:set>
                                    <p:animEffect transition="in" filter="wipe(left)">
                                      <p:cBhvr>
                                        <p:cTn id="7" dur="3000"/>
                                        <p:tgtEl>
                                          <p:spTgt spid="1290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9030"/>
                                        </p:tgtEl>
                                        <p:attrNameLst>
                                          <p:attrName>style.visibility</p:attrName>
                                        </p:attrNameLst>
                                      </p:cBhvr>
                                      <p:to>
                                        <p:strVal val="visible"/>
                                      </p:to>
                                    </p:set>
                                    <p:animEffect transition="in" filter="wipe(left)">
                                      <p:cBhvr>
                                        <p:cTn id="12" dur="500"/>
                                        <p:tgtEl>
                                          <p:spTgt spid="1290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9083"/>
                                        </p:tgtEl>
                                        <p:attrNameLst>
                                          <p:attrName>style.visibility</p:attrName>
                                        </p:attrNameLst>
                                      </p:cBhvr>
                                      <p:to>
                                        <p:strVal val="visible"/>
                                      </p:to>
                                    </p:set>
                                    <p:animEffect transition="in" filter="wipe(left)">
                                      <p:cBhvr>
                                        <p:cTn id="17" dur="2000"/>
                                        <p:tgtEl>
                                          <p:spTgt spid="129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0"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灯片编号占位符 3">
            <a:extLst>
              <a:ext uri="{FF2B5EF4-FFF2-40B4-BE49-F238E27FC236}">
                <a16:creationId xmlns:a16="http://schemas.microsoft.com/office/drawing/2014/main" id="{BDED17C3-C0D5-416F-9407-969E2E75CEA9}"/>
              </a:ext>
            </a:extLst>
          </p:cNvPr>
          <p:cNvSpPr>
            <a:spLocks noGrp="1"/>
          </p:cNvSpPr>
          <p:nvPr>
            <p:ph type="sldNum" sz="quarter" idx="12"/>
          </p:nvPr>
        </p:nvSpPr>
        <p:spPr/>
        <p:txBody>
          <a:bodyPr/>
          <a:lstStyle/>
          <a:p>
            <a:fld id="{550BD412-302F-4CEA-9CF1-868FBE4CC73F}" type="slidenum">
              <a:rPr lang="en-US" altLang="zh-CN"/>
              <a:pPr/>
              <a:t>36</a:t>
            </a:fld>
            <a:endParaRPr lang="en-US" altLang="zh-CN"/>
          </a:p>
        </p:txBody>
      </p:sp>
      <p:sp>
        <p:nvSpPr>
          <p:cNvPr id="130050" name="Text Box 2">
            <a:extLst>
              <a:ext uri="{FF2B5EF4-FFF2-40B4-BE49-F238E27FC236}">
                <a16:creationId xmlns:a16="http://schemas.microsoft.com/office/drawing/2014/main" id="{6A9E7B3D-08B8-4216-BB31-5BE14A14761C}"/>
              </a:ext>
            </a:extLst>
          </p:cNvPr>
          <p:cNvSpPr txBox="1">
            <a:spLocks noChangeArrowheads="1"/>
          </p:cNvSpPr>
          <p:nvPr/>
        </p:nvSpPr>
        <p:spPr bwMode="auto">
          <a:xfrm>
            <a:off x="762000" y="762000"/>
            <a:ext cx="2286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latin typeface="Times New Roman" panose="02020603050405020304" pitchFamily="18" charset="0"/>
                <a:ea typeface="黑体" panose="02010609060101010101" pitchFamily="49" charset="-122"/>
              </a:rPr>
              <a:t>证</a:t>
            </a:r>
          </a:p>
        </p:txBody>
      </p:sp>
      <p:sp>
        <p:nvSpPr>
          <p:cNvPr id="130054" name="Text Box 6">
            <a:extLst>
              <a:ext uri="{FF2B5EF4-FFF2-40B4-BE49-F238E27FC236}">
                <a16:creationId xmlns:a16="http://schemas.microsoft.com/office/drawing/2014/main" id="{154BEC56-A897-44DC-8B0D-89E198A86A8A}"/>
              </a:ext>
            </a:extLst>
          </p:cNvPr>
          <p:cNvSpPr txBox="1">
            <a:spLocks noChangeArrowheads="1"/>
          </p:cNvSpPr>
          <p:nvPr/>
        </p:nvSpPr>
        <p:spPr bwMode="auto">
          <a:xfrm>
            <a:off x="3657600" y="2362200"/>
            <a:ext cx="426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latin typeface="仿宋_GB2312" pitchFamily="49" charset="-122"/>
              </a:rPr>
              <a:t>根据柯西定理</a:t>
            </a:r>
            <a:r>
              <a:rPr kumimoji="1" lang="en-US" altLang="zh-CN" sz="2800" b="1">
                <a:latin typeface="仿宋_GB2312" pitchFamily="49" charset="-122"/>
              </a:rPr>
              <a:t>,</a:t>
            </a:r>
          </a:p>
        </p:txBody>
      </p:sp>
      <p:sp>
        <p:nvSpPr>
          <p:cNvPr id="130058" name="Text Box 10">
            <a:extLst>
              <a:ext uri="{FF2B5EF4-FFF2-40B4-BE49-F238E27FC236}">
                <a16:creationId xmlns:a16="http://schemas.microsoft.com/office/drawing/2014/main" id="{24DFCA0D-0C50-40AC-9DCC-46E0BEF5F449}"/>
              </a:ext>
            </a:extLst>
          </p:cNvPr>
          <p:cNvSpPr txBox="1">
            <a:spLocks noChangeArrowheads="1"/>
          </p:cNvSpPr>
          <p:nvPr/>
        </p:nvSpPr>
        <p:spPr bwMode="auto">
          <a:xfrm>
            <a:off x="6934200" y="4441825"/>
            <a:ext cx="1219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800" b="1">
                <a:latin typeface="Times New Roman" panose="02020603050405020304" pitchFamily="18" charset="0"/>
                <a:ea typeface="宋体" panose="02010600030101010101" pitchFamily="2" charset="-122"/>
              </a:rPr>
              <a:t>[</a:t>
            </a:r>
            <a:r>
              <a:rPr kumimoji="1" lang="zh-CN" altLang="en-US" sz="2800" b="1">
                <a:latin typeface="Times New Roman" panose="02020603050405020304" pitchFamily="18" charset="0"/>
                <a:ea typeface="宋体" panose="02010600030101010101" pitchFamily="2" charset="-122"/>
              </a:rPr>
              <a:t>证毕</a:t>
            </a:r>
            <a:r>
              <a:rPr kumimoji="1" lang="en-US" altLang="zh-CN" sz="2800" b="1">
                <a:latin typeface="Times New Roman" panose="02020603050405020304" pitchFamily="18" charset="0"/>
                <a:ea typeface="宋体" panose="02010600030101010101" pitchFamily="2" charset="-122"/>
              </a:rPr>
              <a:t>]</a:t>
            </a:r>
          </a:p>
        </p:txBody>
      </p:sp>
      <p:sp>
        <p:nvSpPr>
          <p:cNvPr id="130059" name="Text Box 11">
            <a:extLst>
              <a:ext uri="{FF2B5EF4-FFF2-40B4-BE49-F238E27FC236}">
                <a16:creationId xmlns:a16="http://schemas.microsoft.com/office/drawing/2014/main" id="{BCC7B174-5AAD-44BA-AF74-9B7880AB5B1C}"/>
              </a:ext>
            </a:extLst>
          </p:cNvPr>
          <p:cNvSpPr txBox="1">
            <a:spLocks noChangeArrowheads="1"/>
          </p:cNvSpPr>
          <p:nvPr/>
        </p:nvSpPr>
        <p:spPr bwMode="auto">
          <a:xfrm>
            <a:off x="685800" y="5054600"/>
            <a:ext cx="76200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120000"/>
              </a:lnSpc>
              <a:spcBef>
                <a:spcPct val="50000"/>
              </a:spcBef>
            </a:pPr>
            <a:r>
              <a:rPr kumimoji="1" lang="zh-CN" altLang="en-US" sz="2800" b="1">
                <a:solidFill>
                  <a:srgbClr val="FF0000"/>
                </a:solidFill>
                <a:latin typeface="黑体" panose="02010609060101010101" pitchFamily="49" charset="-122"/>
                <a:ea typeface="黑体" panose="02010609060101010101" pitchFamily="49" charset="-122"/>
              </a:rPr>
              <a:t>说明</a:t>
            </a:r>
            <a:r>
              <a:rPr kumimoji="1" lang="en-US" altLang="zh-CN" sz="2800" b="1">
                <a:solidFill>
                  <a:srgbClr val="FF0000"/>
                </a:solidFill>
                <a:latin typeface="黑体" panose="02010609060101010101" pitchFamily="49" charset="-122"/>
                <a:ea typeface="黑体" panose="02010609060101010101" pitchFamily="49" charset="-122"/>
              </a:rPr>
              <a:t>:</a:t>
            </a:r>
            <a:r>
              <a:rPr kumimoji="1" lang="en-US" altLang="zh-CN" sz="2800" b="1">
                <a:latin typeface="Times New Roman" panose="02020603050405020304" pitchFamily="18" charset="0"/>
                <a:ea typeface="宋体" panose="02010600030101010101" pitchFamily="2" charset="-122"/>
              </a:rPr>
              <a:t> </a:t>
            </a:r>
            <a:r>
              <a:rPr kumimoji="1" lang="zh-CN" altLang="en-US" sz="2800" b="1">
                <a:solidFill>
                  <a:srgbClr val="3333FF"/>
                </a:solidFill>
                <a:effectLst>
                  <a:outerShdw blurRad="38100" dist="38100" dir="2700000" algn="tl">
                    <a:srgbClr val="000000"/>
                  </a:outerShdw>
                </a:effectLst>
                <a:latin typeface="黑体" panose="02010609060101010101" pitchFamily="49" charset="-122"/>
                <a:ea typeface="黑体" panose="02010609060101010101" pitchFamily="49" charset="-122"/>
              </a:rPr>
              <a:t>有了</a:t>
            </a:r>
            <a:r>
              <a:rPr kumimoji="1" lang="zh-CN" altLang="en-US" sz="2800" b="1">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牛顿</a:t>
            </a:r>
            <a:r>
              <a:rPr kumimoji="1" lang="en-US" altLang="zh-CN" sz="2800" b="1">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a:t>
            </a:r>
            <a:r>
              <a:rPr kumimoji="1" lang="zh-CN" altLang="en-US" sz="2800" b="1">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莱布尼兹公式</a:t>
            </a:r>
            <a:r>
              <a:rPr kumimoji="1" lang="en-US" altLang="zh-CN" sz="2800" b="1">
                <a:solidFill>
                  <a:srgbClr val="3333FF"/>
                </a:solidFill>
                <a:effectLst>
                  <a:outerShdw blurRad="38100" dist="38100" dir="2700000" algn="tl">
                    <a:srgbClr val="000000"/>
                  </a:outerShdw>
                </a:effectLst>
                <a:latin typeface="黑体" panose="02010609060101010101" pitchFamily="49" charset="-122"/>
                <a:ea typeface="黑体" panose="02010609060101010101" pitchFamily="49" charset="-122"/>
              </a:rPr>
              <a:t>, </a:t>
            </a:r>
            <a:r>
              <a:rPr kumimoji="1" lang="zh-CN" altLang="en-US" sz="2800" b="1">
                <a:solidFill>
                  <a:srgbClr val="3333FF"/>
                </a:solidFill>
                <a:effectLst>
                  <a:outerShdw blurRad="38100" dist="38100" dir="2700000" algn="tl">
                    <a:srgbClr val="000000"/>
                  </a:outerShdw>
                </a:effectLst>
                <a:latin typeface="黑体" panose="02010609060101010101" pitchFamily="49" charset="-122"/>
                <a:ea typeface="黑体" panose="02010609060101010101" pitchFamily="49" charset="-122"/>
              </a:rPr>
              <a:t>复变函数的积分就可以用跟微积分学中类似的方法去计算</a:t>
            </a:r>
            <a:r>
              <a:rPr kumimoji="1" lang="en-US" altLang="zh-CN" sz="2800" b="1">
                <a:solidFill>
                  <a:srgbClr val="3333FF"/>
                </a:solidFill>
                <a:effectLst>
                  <a:outerShdw blurRad="38100" dist="38100" dir="2700000" algn="tl">
                    <a:srgbClr val="000000"/>
                  </a:outerShdw>
                </a:effectLst>
                <a:latin typeface="黑体" panose="02010609060101010101" pitchFamily="49" charset="-122"/>
                <a:ea typeface="黑体" panose="02010609060101010101" pitchFamily="49" charset="-122"/>
              </a:rPr>
              <a:t>.</a:t>
            </a:r>
          </a:p>
        </p:txBody>
      </p:sp>
      <p:grpSp>
        <p:nvGrpSpPr>
          <p:cNvPr id="130061" name="Group 13">
            <a:extLst>
              <a:ext uri="{FF2B5EF4-FFF2-40B4-BE49-F238E27FC236}">
                <a16:creationId xmlns:a16="http://schemas.microsoft.com/office/drawing/2014/main" id="{AF68427B-4235-4010-81CE-8EBCEC290EDB}"/>
              </a:ext>
            </a:extLst>
          </p:cNvPr>
          <p:cNvGrpSpPr>
            <a:grpSpLocks noChangeAspect="1"/>
          </p:cNvGrpSpPr>
          <p:nvPr/>
        </p:nvGrpSpPr>
        <p:grpSpPr bwMode="auto">
          <a:xfrm>
            <a:off x="1657350" y="685800"/>
            <a:ext cx="5838825" cy="825500"/>
            <a:chOff x="1044" y="432"/>
            <a:chExt cx="3678" cy="520"/>
          </a:xfrm>
        </p:grpSpPr>
        <p:sp>
          <p:nvSpPr>
            <p:cNvPr id="130060" name="AutoShape 12">
              <a:extLst>
                <a:ext uri="{FF2B5EF4-FFF2-40B4-BE49-F238E27FC236}">
                  <a16:creationId xmlns:a16="http://schemas.microsoft.com/office/drawing/2014/main" id="{FAF9F0EC-1C73-48EC-A524-2051A9A28BBC}"/>
                </a:ext>
              </a:extLst>
            </p:cNvPr>
            <p:cNvSpPr>
              <a:spLocks noChangeAspect="1" noChangeArrowheads="1" noTextEdit="1"/>
            </p:cNvSpPr>
            <p:nvPr/>
          </p:nvSpPr>
          <p:spPr bwMode="auto">
            <a:xfrm>
              <a:off x="1056" y="432"/>
              <a:ext cx="3592"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0062" name="Rectangle 14">
              <a:extLst>
                <a:ext uri="{FF2B5EF4-FFF2-40B4-BE49-F238E27FC236}">
                  <a16:creationId xmlns:a16="http://schemas.microsoft.com/office/drawing/2014/main" id="{876E76D9-6BD3-4712-9DC2-D4244E9A3FEB}"/>
                </a:ext>
              </a:extLst>
            </p:cNvPr>
            <p:cNvSpPr>
              <a:spLocks noChangeArrowheads="1"/>
            </p:cNvSpPr>
            <p:nvPr/>
          </p:nvSpPr>
          <p:spPr bwMode="auto">
            <a:xfrm>
              <a:off x="4346" y="528"/>
              <a:ext cx="376"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30063" name="Rectangle 15">
              <a:extLst>
                <a:ext uri="{FF2B5EF4-FFF2-40B4-BE49-F238E27FC236}">
                  <a16:creationId xmlns:a16="http://schemas.microsoft.com/office/drawing/2014/main" id="{8DFE364B-BC23-44BC-BEB0-CF40BB8B8972}"/>
                </a:ext>
              </a:extLst>
            </p:cNvPr>
            <p:cNvSpPr>
              <a:spLocks noChangeArrowheads="1"/>
            </p:cNvSpPr>
            <p:nvPr/>
          </p:nvSpPr>
          <p:spPr bwMode="auto">
            <a:xfrm>
              <a:off x="4300" y="528"/>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30064" name="Rectangle 16">
              <a:extLst>
                <a:ext uri="{FF2B5EF4-FFF2-40B4-BE49-F238E27FC236}">
                  <a16:creationId xmlns:a16="http://schemas.microsoft.com/office/drawing/2014/main" id="{AFB042CB-F7F0-4433-A9F4-9B8F8525A3F6}"/>
                </a:ext>
              </a:extLst>
            </p:cNvPr>
            <p:cNvSpPr>
              <a:spLocks noChangeArrowheads="1"/>
            </p:cNvSpPr>
            <p:nvPr/>
          </p:nvSpPr>
          <p:spPr bwMode="auto">
            <a:xfrm>
              <a:off x="3362" y="528"/>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30065" name="Rectangle 17">
              <a:extLst>
                <a:ext uri="{FF2B5EF4-FFF2-40B4-BE49-F238E27FC236}">
                  <a16:creationId xmlns:a16="http://schemas.microsoft.com/office/drawing/2014/main" id="{F1C6B66D-16AA-4625-9899-5C4F243166C6}"/>
                </a:ext>
              </a:extLst>
            </p:cNvPr>
            <p:cNvSpPr>
              <a:spLocks noChangeArrowheads="1"/>
            </p:cNvSpPr>
            <p:nvPr/>
          </p:nvSpPr>
          <p:spPr bwMode="auto">
            <a:xfrm>
              <a:off x="3299" y="528"/>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30066" name="Rectangle 18">
              <a:extLst>
                <a:ext uri="{FF2B5EF4-FFF2-40B4-BE49-F238E27FC236}">
                  <a16:creationId xmlns:a16="http://schemas.microsoft.com/office/drawing/2014/main" id="{A1FB657D-B159-4F5B-B7A7-5F9A4407B20C}"/>
                </a:ext>
              </a:extLst>
            </p:cNvPr>
            <p:cNvSpPr>
              <a:spLocks noChangeArrowheads="1"/>
            </p:cNvSpPr>
            <p:nvPr/>
          </p:nvSpPr>
          <p:spPr bwMode="auto">
            <a:xfrm>
              <a:off x="3106" y="528"/>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30067" name="Rectangle 19">
              <a:extLst>
                <a:ext uri="{FF2B5EF4-FFF2-40B4-BE49-F238E27FC236}">
                  <a16:creationId xmlns:a16="http://schemas.microsoft.com/office/drawing/2014/main" id="{6BA33747-B15C-44A6-9B64-73A54512732C}"/>
                </a:ext>
              </a:extLst>
            </p:cNvPr>
            <p:cNvSpPr>
              <a:spLocks noChangeArrowheads="1"/>
            </p:cNvSpPr>
            <p:nvPr/>
          </p:nvSpPr>
          <p:spPr bwMode="auto">
            <a:xfrm>
              <a:off x="2885" y="528"/>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30068" name="Rectangle 20">
              <a:extLst>
                <a:ext uri="{FF2B5EF4-FFF2-40B4-BE49-F238E27FC236}">
                  <a16:creationId xmlns:a16="http://schemas.microsoft.com/office/drawing/2014/main" id="{DA2866C9-7783-417A-ABA6-10944C97FB4B}"/>
                </a:ext>
              </a:extLst>
            </p:cNvPr>
            <p:cNvSpPr>
              <a:spLocks noChangeArrowheads="1"/>
            </p:cNvSpPr>
            <p:nvPr/>
          </p:nvSpPr>
          <p:spPr bwMode="auto">
            <a:xfrm>
              <a:off x="2399" y="528"/>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30069" name="Rectangle 21">
              <a:extLst>
                <a:ext uri="{FF2B5EF4-FFF2-40B4-BE49-F238E27FC236}">
                  <a16:creationId xmlns:a16="http://schemas.microsoft.com/office/drawing/2014/main" id="{94CFCFF0-647A-41A9-9BBC-CE819CAA79E5}"/>
                </a:ext>
              </a:extLst>
            </p:cNvPr>
            <p:cNvSpPr>
              <a:spLocks noChangeArrowheads="1"/>
            </p:cNvSpPr>
            <p:nvPr/>
          </p:nvSpPr>
          <p:spPr bwMode="auto">
            <a:xfrm>
              <a:off x="2185" y="528"/>
              <a:ext cx="22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d</a:t>
              </a:r>
              <a:endParaRPr lang="en-US" altLang="zh-CN"/>
            </a:p>
          </p:txBody>
        </p:sp>
        <p:sp>
          <p:nvSpPr>
            <p:cNvPr id="130070" name="Rectangle 22">
              <a:extLst>
                <a:ext uri="{FF2B5EF4-FFF2-40B4-BE49-F238E27FC236}">
                  <a16:creationId xmlns:a16="http://schemas.microsoft.com/office/drawing/2014/main" id="{97B88A64-C113-4186-85D6-521F4EE95DFA}"/>
                </a:ext>
              </a:extLst>
            </p:cNvPr>
            <p:cNvSpPr>
              <a:spLocks noChangeArrowheads="1"/>
            </p:cNvSpPr>
            <p:nvPr/>
          </p:nvSpPr>
          <p:spPr bwMode="auto">
            <a:xfrm>
              <a:off x="2115" y="528"/>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30071" name="Rectangle 23">
              <a:extLst>
                <a:ext uri="{FF2B5EF4-FFF2-40B4-BE49-F238E27FC236}">
                  <a16:creationId xmlns:a16="http://schemas.microsoft.com/office/drawing/2014/main" id="{C6E730B5-8DC2-40AF-AAAE-7A6396CB8DDA}"/>
                </a:ext>
              </a:extLst>
            </p:cNvPr>
            <p:cNvSpPr>
              <a:spLocks noChangeArrowheads="1"/>
            </p:cNvSpPr>
            <p:nvPr/>
          </p:nvSpPr>
          <p:spPr bwMode="auto">
            <a:xfrm>
              <a:off x="1922" y="528"/>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30072" name="Rectangle 24">
              <a:extLst>
                <a:ext uri="{FF2B5EF4-FFF2-40B4-BE49-F238E27FC236}">
                  <a16:creationId xmlns:a16="http://schemas.microsoft.com/office/drawing/2014/main" id="{F010297E-00B9-4C5D-9783-B729CEDE3649}"/>
                </a:ext>
              </a:extLst>
            </p:cNvPr>
            <p:cNvSpPr>
              <a:spLocks noChangeArrowheads="1"/>
            </p:cNvSpPr>
            <p:nvPr/>
          </p:nvSpPr>
          <p:spPr bwMode="auto">
            <a:xfrm>
              <a:off x="1475" y="528"/>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30073" name="Rectangle 25">
              <a:extLst>
                <a:ext uri="{FF2B5EF4-FFF2-40B4-BE49-F238E27FC236}">
                  <a16:creationId xmlns:a16="http://schemas.microsoft.com/office/drawing/2014/main" id="{992ADD46-C98B-4F1A-AE8A-3458681D527F}"/>
                </a:ext>
              </a:extLst>
            </p:cNvPr>
            <p:cNvSpPr>
              <a:spLocks noChangeArrowheads="1"/>
            </p:cNvSpPr>
            <p:nvPr/>
          </p:nvSpPr>
          <p:spPr bwMode="auto">
            <a:xfrm>
              <a:off x="1666" y="798"/>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00"/>
                  </a:solidFill>
                  <a:latin typeface="Times New Roman" panose="02020603050405020304" pitchFamily="18" charset="0"/>
                </a:rPr>
                <a:t>1</a:t>
              </a:r>
              <a:endParaRPr lang="en-US" altLang="zh-CN"/>
            </a:p>
          </p:txBody>
        </p:sp>
        <p:sp>
          <p:nvSpPr>
            <p:cNvPr id="130074" name="Rectangle 26">
              <a:extLst>
                <a:ext uri="{FF2B5EF4-FFF2-40B4-BE49-F238E27FC236}">
                  <a16:creationId xmlns:a16="http://schemas.microsoft.com/office/drawing/2014/main" id="{7362780B-2FCD-49AF-8B44-ECE994ED1EF2}"/>
                </a:ext>
              </a:extLst>
            </p:cNvPr>
            <p:cNvSpPr>
              <a:spLocks noChangeArrowheads="1"/>
            </p:cNvSpPr>
            <p:nvPr/>
          </p:nvSpPr>
          <p:spPr bwMode="auto">
            <a:xfrm>
              <a:off x="3390" y="535"/>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的原函数</a:t>
              </a:r>
              <a:endParaRPr lang="zh-CN" altLang="en-US">
                <a:latin typeface="仿宋_GB2312" pitchFamily="49" charset="-122"/>
              </a:endParaRPr>
            </a:p>
          </p:txBody>
        </p:sp>
        <p:sp>
          <p:nvSpPr>
            <p:cNvPr id="130075" name="Rectangle 27">
              <a:extLst>
                <a:ext uri="{FF2B5EF4-FFF2-40B4-BE49-F238E27FC236}">
                  <a16:creationId xmlns:a16="http://schemas.microsoft.com/office/drawing/2014/main" id="{567CEE95-3875-413B-BE9C-E32769138ED3}"/>
                </a:ext>
              </a:extLst>
            </p:cNvPr>
            <p:cNvSpPr>
              <a:spLocks noChangeArrowheads="1"/>
            </p:cNvSpPr>
            <p:nvPr/>
          </p:nvSpPr>
          <p:spPr bwMode="auto">
            <a:xfrm>
              <a:off x="2441" y="535"/>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也是</a:t>
              </a:r>
              <a:endParaRPr lang="zh-CN" altLang="en-US">
                <a:latin typeface="仿宋_GB2312" pitchFamily="49" charset="-122"/>
              </a:endParaRPr>
            </a:p>
          </p:txBody>
        </p:sp>
        <p:sp>
          <p:nvSpPr>
            <p:cNvPr id="130076" name="Rectangle 28">
              <a:extLst>
                <a:ext uri="{FF2B5EF4-FFF2-40B4-BE49-F238E27FC236}">
                  <a16:creationId xmlns:a16="http://schemas.microsoft.com/office/drawing/2014/main" id="{764139DC-F86D-4D49-A030-1B149323BD7F}"/>
                </a:ext>
              </a:extLst>
            </p:cNvPr>
            <p:cNvSpPr>
              <a:spLocks noChangeArrowheads="1"/>
            </p:cNvSpPr>
            <p:nvPr/>
          </p:nvSpPr>
          <p:spPr bwMode="auto">
            <a:xfrm>
              <a:off x="1044" y="535"/>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因为</a:t>
              </a:r>
              <a:endParaRPr lang="zh-CN" altLang="en-US">
                <a:latin typeface="仿宋_GB2312" pitchFamily="49" charset="-122"/>
              </a:endParaRPr>
            </a:p>
          </p:txBody>
        </p:sp>
        <p:sp>
          <p:nvSpPr>
            <p:cNvPr id="130077" name="Rectangle 29">
              <a:extLst>
                <a:ext uri="{FF2B5EF4-FFF2-40B4-BE49-F238E27FC236}">
                  <a16:creationId xmlns:a16="http://schemas.microsoft.com/office/drawing/2014/main" id="{4090D046-B92A-4DC6-AC96-584BD2B34DBB}"/>
                </a:ext>
              </a:extLst>
            </p:cNvPr>
            <p:cNvSpPr>
              <a:spLocks noChangeArrowheads="1"/>
            </p:cNvSpPr>
            <p:nvPr/>
          </p:nvSpPr>
          <p:spPr bwMode="auto">
            <a:xfrm>
              <a:off x="3197" y="528"/>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30078" name="Rectangle 30">
              <a:extLst>
                <a:ext uri="{FF2B5EF4-FFF2-40B4-BE49-F238E27FC236}">
                  <a16:creationId xmlns:a16="http://schemas.microsoft.com/office/drawing/2014/main" id="{8CBD3F6E-4FA7-4AFF-9C82-6B62E03127D5}"/>
                </a:ext>
              </a:extLst>
            </p:cNvPr>
            <p:cNvSpPr>
              <a:spLocks noChangeArrowheads="1"/>
            </p:cNvSpPr>
            <p:nvPr/>
          </p:nvSpPr>
          <p:spPr bwMode="auto">
            <a:xfrm>
              <a:off x="2983" y="528"/>
              <a:ext cx="16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130079" name="Rectangle 31">
              <a:extLst>
                <a:ext uri="{FF2B5EF4-FFF2-40B4-BE49-F238E27FC236}">
                  <a16:creationId xmlns:a16="http://schemas.microsoft.com/office/drawing/2014/main" id="{B74F3713-3A75-4DD7-9A3A-BCF9460643B7}"/>
                </a:ext>
              </a:extLst>
            </p:cNvPr>
            <p:cNvSpPr>
              <a:spLocks noChangeArrowheads="1"/>
            </p:cNvSpPr>
            <p:nvPr/>
          </p:nvSpPr>
          <p:spPr bwMode="auto">
            <a:xfrm>
              <a:off x="2311" y="528"/>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30080" name="Rectangle 32">
              <a:extLst>
                <a:ext uri="{FF2B5EF4-FFF2-40B4-BE49-F238E27FC236}">
                  <a16:creationId xmlns:a16="http://schemas.microsoft.com/office/drawing/2014/main" id="{1AB3D1EF-D44B-46C9-8EFD-084B5289E224}"/>
                </a:ext>
              </a:extLst>
            </p:cNvPr>
            <p:cNvSpPr>
              <a:spLocks noChangeArrowheads="1"/>
            </p:cNvSpPr>
            <p:nvPr/>
          </p:nvSpPr>
          <p:spPr bwMode="auto">
            <a:xfrm>
              <a:off x="2013" y="528"/>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30081" name="Rectangle 33">
              <a:extLst>
                <a:ext uri="{FF2B5EF4-FFF2-40B4-BE49-F238E27FC236}">
                  <a16:creationId xmlns:a16="http://schemas.microsoft.com/office/drawing/2014/main" id="{9C42F02F-D16C-49DD-B588-83C18995BACF}"/>
                </a:ext>
              </a:extLst>
            </p:cNvPr>
            <p:cNvSpPr>
              <a:spLocks noChangeArrowheads="1"/>
            </p:cNvSpPr>
            <p:nvPr/>
          </p:nvSpPr>
          <p:spPr bwMode="auto">
            <a:xfrm>
              <a:off x="1799" y="528"/>
              <a:ext cx="16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130082" name="Rectangle 34">
              <a:extLst>
                <a:ext uri="{FF2B5EF4-FFF2-40B4-BE49-F238E27FC236}">
                  <a16:creationId xmlns:a16="http://schemas.microsoft.com/office/drawing/2014/main" id="{485E3923-245A-4FEF-B912-73CE78ADBC19}"/>
                </a:ext>
              </a:extLst>
            </p:cNvPr>
            <p:cNvSpPr>
              <a:spLocks noChangeArrowheads="1"/>
            </p:cNvSpPr>
            <p:nvPr/>
          </p:nvSpPr>
          <p:spPr bwMode="auto">
            <a:xfrm>
              <a:off x="1644" y="438"/>
              <a:ext cx="5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z</a:t>
              </a:r>
              <a:endParaRPr lang="en-US" altLang="zh-CN"/>
            </a:p>
          </p:txBody>
        </p:sp>
        <p:sp>
          <p:nvSpPr>
            <p:cNvPr id="130083" name="Rectangle 35">
              <a:extLst>
                <a:ext uri="{FF2B5EF4-FFF2-40B4-BE49-F238E27FC236}">
                  <a16:creationId xmlns:a16="http://schemas.microsoft.com/office/drawing/2014/main" id="{9778688D-FF76-46E5-A907-F59DD69D1A3C}"/>
                </a:ext>
              </a:extLst>
            </p:cNvPr>
            <p:cNvSpPr>
              <a:spLocks noChangeArrowheads="1"/>
            </p:cNvSpPr>
            <p:nvPr/>
          </p:nvSpPr>
          <p:spPr bwMode="auto">
            <a:xfrm>
              <a:off x="1611" y="729"/>
              <a:ext cx="10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z</a:t>
              </a:r>
              <a:endParaRPr lang="en-US" altLang="zh-CN"/>
            </a:p>
          </p:txBody>
        </p:sp>
        <p:sp>
          <p:nvSpPr>
            <p:cNvPr id="130084" name="Rectangle 36">
              <a:extLst>
                <a:ext uri="{FF2B5EF4-FFF2-40B4-BE49-F238E27FC236}">
                  <a16:creationId xmlns:a16="http://schemas.microsoft.com/office/drawing/2014/main" id="{9B437D85-7B02-45F2-8116-A1CCEA4D0A68}"/>
                </a:ext>
              </a:extLst>
            </p:cNvPr>
            <p:cNvSpPr>
              <a:spLocks noChangeArrowheads="1"/>
            </p:cNvSpPr>
            <p:nvPr/>
          </p:nvSpPr>
          <p:spPr bwMode="auto">
            <a:xfrm>
              <a:off x="1531" y="467"/>
              <a:ext cx="294"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4200" b="1">
                  <a:solidFill>
                    <a:srgbClr val="000000"/>
                  </a:solidFill>
                  <a:latin typeface="Symbol" panose="05050102010706020507" pitchFamily="18" charset="2"/>
                </a:rPr>
                <a:t>ò</a:t>
              </a:r>
              <a:endParaRPr lang="en-US" altLang="zh-CN"/>
            </a:p>
          </p:txBody>
        </p:sp>
      </p:grpSp>
      <p:grpSp>
        <p:nvGrpSpPr>
          <p:cNvPr id="130086" name="Group 38">
            <a:extLst>
              <a:ext uri="{FF2B5EF4-FFF2-40B4-BE49-F238E27FC236}">
                <a16:creationId xmlns:a16="http://schemas.microsoft.com/office/drawing/2014/main" id="{417E2893-B3EC-44C4-ACDD-F25DFBB433F9}"/>
              </a:ext>
            </a:extLst>
          </p:cNvPr>
          <p:cNvGrpSpPr>
            <a:grpSpLocks noChangeAspect="1"/>
          </p:cNvGrpSpPr>
          <p:nvPr/>
        </p:nvGrpSpPr>
        <p:grpSpPr bwMode="auto">
          <a:xfrm>
            <a:off x="1676400" y="1531938"/>
            <a:ext cx="4400550" cy="825500"/>
            <a:chOff x="1056" y="965"/>
            <a:chExt cx="2772" cy="520"/>
          </a:xfrm>
        </p:grpSpPr>
        <p:sp>
          <p:nvSpPr>
            <p:cNvPr id="130085" name="AutoShape 37">
              <a:extLst>
                <a:ext uri="{FF2B5EF4-FFF2-40B4-BE49-F238E27FC236}">
                  <a16:creationId xmlns:a16="http://schemas.microsoft.com/office/drawing/2014/main" id="{DF98A6E7-5EAD-4E91-B5FD-85BB938A7221}"/>
                </a:ext>
              </a:extLst>
            </p:cNvPr>
            <p:cNvSpPr>
              <a:spLocks noChangeAspect="1" noChangeArrowheads="1" noTextEdit="1"/>
            </p:cNvSpPr>
            <p:nvPr/>
          </p:nvSpPr>
          <p:spPr bwMode="auto">
            <a:xfrm>
              <a:off x="1056" y="965"/>
              <a:ext cx="2696"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0087" name="Rectangle 39">
              <a:extLst>
                <a:ext uri="{FF2B5EF4-FFF2-40B4-BE49-F238E27FC236}">
                  <a16:creationId xmlns:a16="http://schemas.microsoft.com/office/drawing/2014/main" id="{1146C0D1-E4B1-4F77-A277-B700A2FE5D71}"/>
                </a:ext>
              </a:extLst>
            </p:cNvPr>
            <p:cNvSpPr>
              <a:spLocks noChangeArrowheads="1"/>
            </p:cNvSpPr>
            <p:nvPr/>
          </p:nvSpPr>
          <p:spPr bwMode="auto">
            <a:xfrm>
              <a:off x="3452" y="1061"/>
              <a:ext cx="376"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30088" name="Rectangle 40">
              <a:extLst>
                <a:ext uri="{FF2B5EF4-FFF2-40B4-BE49-F238E27FC236}">
                  <a16:creationId xmlns:a16="http://schemas.microsoft.com/office/drawing/2014/main" id="{2082D2B6-D523-4EDB-A800-F7C3F34F343D}"/>
                </a:ext>
              </a:extLst>
            </p:cNvPr>
            <p:cNvSpPr>
              <a:spLocks noChangeArrowheads="1"/>
            </p:cNvSpPr>
            <p:nvPr/>
          </p:nvSpPr>
          <p:spPr bwMode="auto">
            <a:xfrm>
              <a:off x="3407" y="1061"/>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30089" name="Rectangle 41">
              <a:extLst>
                <a:ext uri="{FF2B5EF4-FFF2-40B4-BE49-F238E27FC236}">
                  <a16:creationId xmlns:a16="http://schemas.microsoft.com/office/drawing/2014/main" id="{851945CD-6290-48C7-BEA4-D4A35833B421}"/>
                </a:ext>
              </a:extLst>
            </p:cNvPr>
            <p:cNvSpPr>
              <a:spLocks noChangeArrowheads="1"/>
            </p:cNvSpPr>
            <p:nvPr/>
          </p:nvSpPr>
          <p:spPr bwMode="auto">
            <a:xfrm>
              <a:off x="3012" y="1061"/>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30090" name="Rectangle 42">
              <a:extLst>
                <a:ext uri="{FF2B5EF4-FFF2-40B4-BE49-F238E27FC236}">
                  <a16:creationId xmlns:a16="http://schemas.microsoft.com/office/drawing/2014/main" id="{A45FBACE-6590-4112-AACA-9D3348A10F5B}"/>
                </a:ext>
              </a:extLst>
            </p:cNvPr>
            <p:cNvSpPr>
              <a:spLocks noChangeArrowheads="1"/>
            </p:cNvSpPr>
            <p:nvPr/>
          </p:nvSpPr>
          <p:spPr bwMode="auto">
            <a:xfrm>
              <a:off x="2819" y="1061"/>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30091" name="Rectangle 43">
              <a:extLst>
                <a:ext uri="{FF2B5EF4-FFF2-40B4-BE49-F238E27FC236}">
                  <a16:creationId xmlns:a16="http://schemas.microsoft.com/office/drawing/2014/main" id="{69BFB9A5-555D-4B61-942A-80DB42C86017}"/>
                </a:ext>
              </a:extLst>
            </p:cNvPr>
            <p:cNvSpPr>
              <a:spLocks noChangeArrowheads="1"/>
            </p:cNvSpPr>
            <p:nvPr/>
          </p:nvSpPr>
          <p:spPr bwMode="auto">
            <a:xfrm>
              <a:off x="2420" y="1061"/>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30092" name="Rectangle 44">
              <a:extLst>
                <a:ext uri="{FF2B5EF4-FFF2-40B4-BE49-F238E27FC236}">
                  <a16:creationId xmlns:a16="http://schemas.microsoft.com/office/drawing/2014/main" id="{65FF5282-A31D-404E-8CD3-AE8312E32F93}"/>
                </a:ext>
              </a:extLst>
            </p:cNvPr>
            <p:cNvSpPr>
              <a:spLocks noChangeArrowheads="1"/>
            </p:cNvSpPr>
            <p:nvPr/>
          </p:nvSpPr>
          <p:spPr bwMode="auto">
            <a:xfrm>
              <a:off x="2206" y="1061"/>
              <a:ext cx="22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d</a:t>
              </a:r>
              <a:endParaRPr lang="en-US" altLang="zh-CN"/>
            </a:p>
          </p:txBody>
        </p:sp>
        <p:sp>
          <p:nvSpPr>
            <p:cNvPr id="130093" name="Rectangle 45">
              <a:extLst>
                <a:ext uri="{FF2B5EF4-FFF2-40B4-BE49-F238E27FC236}">
                  <a16:creationId xmlns:a16="http://schemas.microsoft.com/office/drawing/2014/main" id="{5C1B20B3-C8B8-40C9-9A36-2DC63F0825B9}"/>
                </a:ext>
              </a:extLst>
            </p:cNvPr>
            <p:cNvSpPr>
              <a:spLocks noChangeArrowheads="1"/>
            </p:cNvSpPr>
            <p:nvPr/>
          </p:nvSpPr>
          <p:spPr bwMode="auto">
            <a:xfrm>
              <a:off x="2136" y="1061"/>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30094" name="Rectangle 46">
              <a:extLst>
                <a:ext uri="{FF2B5EF4-FFF2-40B4-BE49-F238E27FC236}">
                  <a16:creationId xmlns:a16="http://schemas.microsoft.com/office/drawing/2014/main" id="{75CDB691-CBF0-4145-8008-A6DC10328EF8}"/>
                </a:ext>
              </a:extLst>
            </p:cNvPr>
            <p:cNvSpPr>
              <a:spLocks noChangeArrowheads="1"/>
            </p:cNvSpPr>
            <p:nvPr/>
          </p:nvSpPr>
          <p:spPr bwMode="auto">
            <a:xfrm>
              <a:off x="1943" y="1061"/>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30095" name="Rectangle 47">
              <a:extLst>
                <a:ext uri="{FF2B5EF4-FFF2-40B4-BE49-F238E27FC236}">
                  <a16:creationId xmlns:a16="http://schemas.microsoft.com/office/drawing/2014/main" id="{1C3162C5-834F-4B1D-85FA-2DC99A09AAFB}"/>
                </a:ext>
              </a:extLst>
            </p:cNvPr>
            <p:cNvSpPr>
              <a:spLocks noChangeArrowheads="1"/>
            </p:cNvSpPr>
            <p:nvPr/>
          </p:nvSpPr>
          <p:spPr bwMode="auto">
            <a:xfrm>
              <a:off x="1496" y="1061"/>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30096" name="Rectangle 48">
              <a:extLst>
                <a:ext uri="{FF2B5EF4-FFF2-40B4-BE49-F238E27FC236}">
                  <a16:creationId xmlns:a16="http://schemas.microsoft.com/office/drawing/2014/main" id="{3E9030EA-B212-4A67-80FE-7E05DBEBB346}"/>
                </a:ext>
              </a:extLst>
            </p:cNvPr>
            <p:cNvSpPr>
              <a:spLocks noChangeArrowheads="1"/>
            </p:cNvSpPr>
            <p:nvPr/>
          </p:nvSpPr>
          <p:spPr bwMode="auto">
            <a:xfrm>
              <a:off x="1687" y="1331"/>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00"/>
                  </a:solidFill>
                  <a:latin typeface="Times New Roman" panose="02020603050405020304" pitchFamily="18" charset="0"/>
                </a:rPr>
                <a:t>1</a:t>
              </a:r>
              <a:endParaRPr lang="en-US" altLang="zh-CN"/>
            </a:p>
          </p:txBody>
        </p:sp>
        <p:sp>
          <p:nvSpPr>
            <p:cNvPr id="130097" name="Rectangle 49">
              <a:extLst>
                <a:ext uri="{FF2B5EF4-FFF2-40B4-BE49-F238E27FC236}">
                  <a16:creationId xmlns:a16="http://schemas.microsoft.com/office/drawing/2014/main" id="{0CFDBB75-5AEE-4052-B7F1-F91D65F0F46F}"/>
                </a:ext>
              </a:extLst>
            </p:cNvPr>
            <p:cNvSpPr>
              <a:spLocks noChangeArrowheads="1"/>
            </p:cNvSpPr>
            <p:nvPr/>
          </p:nvSpPr>
          <p:spPr bwMode="auto">
            <a:xfrm>
              <a:off x="3298" y="1061"/>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c</a:t>
              </a:r>
              <a:endParaRPr lang="en-US" altLang="zh-CN"/>
            </a:p>
          </p:txBody>
        </p:sp>
        <p:sp>
          <p:nvSpPr>
            <p:cNvPr id="130098" name="Rectangle 50">
              <a:extLst>
                <a:ext uri="{FF2B5EF4-FFF2-40B4-BE49-F238E27FC236}">
                  <a16:creationId xmlns:a16="http://schemas.microsoft.com/office/drawing/2014/main" id="{7C07D3C7-82FA-4D4C-9311-2FC9F4FD21E1}"/>
                </a:ext>
              </a:extLst>
            </p:cNvPr>
            <p:cNvSpPr>
              <a:spLocks noChangeArrowheads="1"/>
            </p:cNvSpPr>
            <p:nvPr/>
          </p:nvSpPr>
          <p:spPr bwMode="auto">
            <a:xfrm>
              <a:off x="2910" y="1061"/>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30099" name="Rectangle 51">
              <a:extLst>
                <a:ext uri="{FF2B5EF4-FFF2-40B4-BE49-F238E27FC236}">
                  <a16:creationId xmlns:a16="http://schemas.microsoft.com/office/drawing/2014/main" id="{F70A3293-1B90-4A3C-B94D-16F4DB4A3D9B}"/>
                </a:ext>
              </a:extLst>
            </p:cNvPr>
            <p:cNvSpPr>
              <a:spLocks noChangeArrowheads="1"/>
            </p:cNvSpPr>
            <p:nvPr/>
          </p:nvSpPr>
          <p:spPr bwMode="auto">
            <a:xfrm>
              <a:off x="2647" y="1061"/>
              <a:ext cx="1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130100" name="Rectangle 52">
              <a:extLst>
                <a:ext uri="{FF2B5EF4-FFF2-40B4-BE49-F238E27FC236}">
                  <a16:creationId xmlns:a16="http://schemas.microsoft.com/office/drawing/2014/main" id="{E84C73EF-22AF-4E06-A1D9-4E6D846036DE}"/>
                </a:ext>
              </a:extLst>
            </p:cNvPr>
            <p:cNvSpPr>
              <a:spLocks noChangeArrowheads="1"/>
            </p:cNvSpPr>
            <p:nvPr/>
          </p:nvSpPr>
          <p:spPr bwMode="auto">
            <a:xfrm>
              <a:off x="2332" y="1061"/>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30101" name="Rectangle 53">
              <a:extLst>
                <a:ext uri="{FF2B5EF4-FFF2-40B4-BE49-F238E27FC236}">
                  <a16:creationId xmlns:a16="http://schemas.microsoft.com/office/drawing/2014/main" id="{227F862E-786B-4162-92D9-06F2EC33CB11}"/>
                </a:ext>
              </a:extLst>
            </p:cNvPr>
            <p:cNvSpPr>
              <a:spLocks noChangeArrowheads="1"/>
            </p:cNvSpPr>
            <p:nvPr/>
          </p:nvSpPr>
          <p:spPr bwMode="auto">
            <a:xfrm>
              <a:off x="2034" y="1061"/>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30102" name="Rectangle 54">
              <a:extLst>
                <a:ext uri="{FF2B5EF4-FFF2-40B4-BE49-F238E27FC236}">
                  <a16:creationId xmlns:a16="http://schemas.microsoft.com/office/drawing/2014/main" id="{9F8D7C0C-3830-446E-91B3-DCCEF4A2239C}"/>
                </a:ext>
              </a:extLst>
            </p:cNvPr>
            <p:cNvSpPr>
              <a:spLocks noChangeArrowheads="1"/>
            </p:cNvSpPr>
            <p:nvPr/>
          </p:nvSpPr>
          <p:spPr bwMode="auto">
            <a:xfrm>
              <a:off x="1820" y="1061"/>
              <a:ext cx="16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130103" name="Rectangle 55">
              <a:extLst>
                <a:ext uri="{FF2B5EF4-FFF2-40B4-BE49-F238E27FC236}">
                  <a16:creationId xmlns:a16="http://schemas.microsoft.com/office/drawing/2014/main" id="{E28B8C35-A569-48C6-9F8A-7CC68752E685}"/>
                </a:ext>
              </a:extLst>
            </p:cNvPr>
            <p:cNvSpPr>
              <a:spLocks noChangeArrowheads="1"/>
            </p:cNvSpPr>
            <p:nvPr/>
          </p:nvSpPr>
          <p:spPr bwMode="auto">
            <a:xfrm>
              <a:off x="1665" y="971"/>
              <a:ext cx="5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z</a:t>
              </a:r>
              <a:endParaRPr lang="en-US" altLang="zh-CN"/>
            </a:p>
          </p:txBody>
        </p:sp>
        <p:sp>
          <p:nvSpPr>
            <p:cNvPr id="130104" name="Rectangle 56">
              <a:extLst>
                <a:ext uri="{FF2B5EF4-FFF2-40B4-BE49-F238E27FC236}">
                  <a16:creationId xmlns:a16="http://schemas.microsoft.com/office/drawing/2014/main" id="{5923A17E-897E-45C4-9F18-905D1667CD4C}"/>
                </a:ext>
              </a:extLst>
            </p:cNvPr>
            <p:cNvSpPr>
              <a:spLocks noChangeArrowheads="1"/>
            </p:cNvSpPr>
            <p:nvPr/>
          </p:nvSpPr>
          <p:spPr bwMode="auto">
            <a:xfrm>
              <a:off x="1632" y="1262"/>
              <a:ext cx="10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z</a:t>
              </a:r>
              <a:endParaRPr lang="en-US" altLang="zh-CN"/>
            </a:p>
          </p:txBody>
        </p:sp>
        <p:sp>
          <p:nvSpPr>
            <p:cNvPr id="130105" name="Rectangle 57">
              <a:extLst>
                <a:ext uri="{FF2B5EF4-FFF2-40B4-BE49-F238E27FC236}">
                  <a16:creationId xmlns:a16="http://schemas.microsoft.com/office/drawing/2014/main" id="{63D0F248-DEC6-4DD9-AC62-3A0904CB2530}"/>
                </a:ext>
              </a:extLst>
            </p:cNvPr>
            <p:cNvSpPr>
              <a:spLocks noChangeArrowheads="1"/>
            </p:cNvSpPr>
            <p:nvPr/>
          </p:nvSpPr>
          <p:spPr bwMode="auto">
            <a:xfrm>
              <a:off x="3125" y="1036"/>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130106" name="Rectangle 58">
              <a:extLst>
                <a:ext uri="{FF2B5EF4-FFF2-40B4-BE49-F238E27FC236}">
                  <a16:creationId xmlns:a16="http://schemas.microsoft.com/office/drawing/2014/main" id="{037EA906-790B-4DF9-9B77-C982296CDFB7}"/>
                </a:ext>
              </a:extLst>
            </p:cNvPr>
            <p:cNvSpPr>
              <a:spLocks noChangeArrowheads="1"/>
            </p:cNvSpPr>
            <p:nvPr/>
          </p:nvSpPr>
          <p:spPr bwMode="auto">
            <a:xfrm>
              <a:off x="2472" y="1036"/>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130107" name="Rectangle 59">
              <a:extLst>
                <a:ext uri="{FF2B5EF4-FFF2-40B4-BE49-F238E27FC236}">
                  <a16:creationId xmlns:a16="http://schemas.microsoft.com/office/drawing/2014/main" id="{A8E19D59-0AAF-49CB-8D96-C47EF517EB94}"/>
                </a:ext>
              </a:extLst>
            </p:cNvPr>
            <p:cNvSpPr>
              <a:spLocks noChangeArrowheads="1"/>
            </p:cNvSpPr>
            <p:nvPr/>
          </p:nvSpPr>
          <p:spPr bwMode="auto">
            <a:xfrm>
              <a:off x="1552" y="1000"/>
              <a:ext cx="294"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4200" b="1">
                  <a:solidFill>
                    <a:srgbClr val="000000"/>
                  </a:solidFill>
                  <a:latin typeface="Symbol" panose="05050102010706020507" pitchFamily="18" charset="2"/>
                </a:rPr>
                <a:t>ò</a:t>
              </a:r>
              <a:endParaRPr lang="en-US" altLang="zh-CN"/>
            </a:p>
          </p:txBody>
        </p:sp>
        <p:sp>
          <p:nvSpPr>
            <p:cNvPr id="130108" name="Rectangle 60">
              <a:extLst>
                <a:ext uri="{FF2B5EF4-FFF2-40B4-BE49-F238E27FC236}">
                  <a16:creationId xmlns:a16="http://schemas.microsoft.com/office/drawing/2014/main" id="{745109E7-0CFA-4CF2-AF40-E699B50B601D}"/>
                </a:ext>
              </a:extLst>
            </p:cNvPr>
            <p:cNvSpPr>
              <a:spLocks noChangeArrowheads="1"/>
            </p:cNvSpPr>
            <p:nvPr/>
          </p:nvSpPr>
          <p:spPr bwMode="auto">
            <a:xfrm>
              <a:off x="1062" y="1068"/>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所以</a:t>
              </a:r>
              <a:endParaRPr lang="zh-CN" altLang="en-US">
                <a:latin typeface="仿宋_GB2312" pitchFamily="49" charset="-122"/>
              </a:endParaRPr>
            </a:p>
          </p:txBody>
        </p:sp>
      </p:grpSp>
      <p:grpSp>
        <p:nvGrpSpPr>
          <p:cNvPr id="130110" name="Group 62">
            <a:extLst>
              <a:ext uri="{FF2B5EF4-FFF2-40B4-BE49-F238E27FC236}">
                <a16:creationId xmlns:a16="http://schemas.microsoft.com/office/drawing/2014/main" id="{A474DC4A-DC8C-4587-8BD3-CAB1664AB1B2}"/>
              </a:ext>
            </a:extLst>
          </p:cNvPr>
          <p:cNvGrpSpPr>
            <a:grpSpLocks noChangeAspect="1"/>
          </p:cNvGrpSpPr>
          <p:nvPr/>
        </p:nvGrpSpPr>
        <p:grpSpPr bwMode="auto">
          <a:xfrm>
            <a:off x="1738313" y="2398713"/>
            <a:ext cx="2111375" cy="514350"/>
            <a:chOff x="1095" y="1511"/>
            <a:chExt cx="1330" cy="324"/>
          </a:xfrm>
        </p:grpSpPr>
        <p:sp>
          <p:nvSpPr>
            <p:cNvPr id="130109" name="AutoShape 61">
              <a:extLst>
                <a:ext uri="{FF2B5EF4-FFF2-40B4-BE49-F238E27FC236}">
                  <a16:creationId xmlns:a16="http://schemas.microsoft.com/office/drawing/2014/main" id="{C221409C-B2FA-4A84-8079-9195987E8A8C}"/>
                </a:ext>
              </a:extLst>
            </p:cNvPr>
            <p:cNvSpPr>
              <a:spLocks noChangeAspect="1" noChangeArrowheads="1" noTextEdit="1"/>
            </p:cNvSpPr>
            <p:nvPr/>
          </p:nvSpPr>
          <p:spPr bwMode="auto">
            <a:xfrm>
              <a:off x="1104" y="1536"/>
              <a:ext cx="124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0111" name="Rectangle 63">
              <a:extLst>
                <a:ext uri="{FF2B5EF4-FFF2-40B4-BE49-F238E27FC236}">
                  <a16:creationId xmlns:a16="http://schemas.microsoft.com/office/drawing/2014/main" id="{C3C44B65-C38D-4FB7-B566-AD0099AAADEC}"/>
                </a:ext>
              </a:extLst>
            </p:cNvPr>
            <p:cNvSpPr>
              <a:spLocks noChangeArrowheads="1"/>
            </p:cNvSpPr>
            <p:nvPr/>
          </p:nvSpPr>
          <p:spPr bwMode="auto">
            <a:xfrm>
              <a:off x="2161" y="1536"/>
              <a:ext cx="26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30112" name="Rectangle 64">
              <a:extLst>
                <a:ext uri="{FF2B5EF4-FFF2-40B4-BE49-F238E27FC236}">
                  <a16:creationId xmlns:a16="http://schemas.microsoft.com/office/drawing/2014/main" id="{5459E14C-9290-47BF-8BD6-3AE8CB22A128}"/>
                </a:ext>
              </a:extLst>
            </p:cNvPr>
            <p:cNvSpPr>
              <a:spLocks noChangeArrowheads="1"/>
            </p:cNvSpPr>
            <p:nvPr/>
          </p:nvSpPr>
          <p:spPr bwMode="auto">
            <a:xfrm>
              <a:off x="2115" y="153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30113" name="Rectangle 65">
              <a:extLst>
                <a:ext uri="{FF2B5EF4-FFF2-40B4-BE49-F238E27FC236}">
                  <a16:creationId xmlns:a16="http://schemas.microsoft.com/office/drawing/2014/main" id="{17643ACC-9ACF-4F41-AA73-D7BA2A3A7887}"/>
                </a:ext>
              </a:extLst>
            </p:cNvPr>
            <p:cNvSpPr>
              <a:spLocks noChangeArrowheads="1"/>
            </p:cNvSpPr>
            <p:nvPr/>
          </p:nvSpPr>
          <p:spPr bwMode="auto">
            <a:xfrm>
              <a:off x="1860" y="153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30114" name="Rectangle 66">
              <a:extLst>
                <a:ext uri="{FF2B5EF4-FFF2-40B4-BE49-F238E27FC236}">
                  <a16:creationId xmlns:a16="http://schemas.microsoft.com/office/drawing/2014/main" id="{195346F4-1965-446C-B25D-2B1492FBA657}"/>
                </a:ext>
              </a:extLst>
            </p:cNvPr>
            <p:cNvSpPr>
              <a:spLocks noChangeArrowheads="1"/>
            </p:cNvSpPr>
            <p:nvPr/>
          </p:nvSpPr>
          <p:spPr bwMode="auto">
            <a:xfrm>
              <a:off x="1299" y="153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30115" name="Rectangle 67">
              <a:extLst>
                <a:ext uri="{FF2B5EF4-FFF2-40B4-BE49-F238E27FC236}">
                  <a16:creationId xmlns:a16="http://schemas.microsoft.com/office/drawing/2014/main" id="{D7803162-2745-4A54-B981-A074F290992C}"/>
                </a:ext>
              </a:extLst>
            </p:cNvPr>
            <p:cNvSpPr>
              <a:spLocks noChangeArrowheads="1"/>
            </p:cNvSpPr>
            <p:nvPr/>
          </p:nvSpPr>
          <p:spPr bwMode="auto">
            <a:xfrm>
              <a:off x="1780" y="1671"/>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1</a:t>
              </a:r>
              <a:endParaRPr lang="en-US" altLang="zh-CN"/>
            </a:p>
          </p:txBody>
        </p:sp>
        <p:sp>
          <p:nvSpPr>
            <p:cNvPr id="130116" name="Rectangle 68">
              <a:extLst>
                <a:ext uri="{FF2B5EF4-FFF2-40B4-BE49-F238E27FC236}">
                  <a16:creationId xmlns:a16="http://schemas.microsoft.com/office/drawing/2014/main" id="{08C1AD7C-37CF-4FFC-8951-D2D243BFF906}"/>
                </a:ext>
              </a:extLst>
            </p:cNvPr>
            <p:cNvSpPr>
              <a:spLocks noChangeArrowheads="1"/>
            </p:cNvSpPr>
            <p:nvPr/>
          </p:nvSpPr>
          <p:spPr bwMode="auto">
            <a:xfrm>
              <a:off x="1891" y="1543"/>
              <a:ext cx="33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宋体" panose="02010600030101010101" pitchFamily="2" charset="-122"/>
                  <a:ea typeface="宋体" panose="02010600030101010101" pitchFamily="2" charset="-122"/>
                </a:rPr>
                <a:t>时</a:t>
              </a:r>
              <a:endParaRPr lang="zh-CN" altLang="en-US"/>
            </a:p>
          </p:txBody>
        </p:sp>
        <p:sp>
          <p:nvSpPr>
            <p:cNvPr id="130117" name="Rectangle 69">
              <a:extLst>
                <a:ext uri="{FF2B5EF4-FFF2-40B4-BE49-F238E27FC236}">
                  <a16:creationId xmlns:a16="http://schemas.microsoft.com/office/drawing/2014/main" id="{54551D77-599D-42B8-B852-659432E72EF0}"/>
                </a:ext>
              </a:extLst>
            </p:cNvPr>
            <p:cNvSpPr>
              <a:spLocks noChangeArrowheads="1"/>
            </p:cNvSpPr>
            <p:nvPr/>
          </p:nvSpPr>
          <p:spPr bwMode="auto">
            <a:xfrm>
              <a:off x="1095" y="1543"/>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当</a:t>
              </a:r>
              <a:endParaRPr lang="zh-CN" altLang="en-US">
                <a:latin typeface="仿宋_GB2312" pitchFamily="49" charset="-122"/>
              </a:endParaRPr>
            </a:p>
          </p:txBody>
        </p:sp>
        <p:sp>
          <p:nvSpPr>
            <p:cNvPr id="130118" name="Rectangle 70">
              <a:extLst>
                <a:ext uri="{FF2B5EF4-FFF2-40B4-BE49-F238E27FC236}">
                  <a16:creationId xmlns:a16="http://schemas.microsoft.com/office/drawing/2014/main" id="{8E345065-9AD8-48A0-A75B-75C9D46853FC}"/>
                </a:ext>
              </a:extLst>
            </p:cNvPr>
            <p:cNvSpPr>
              <a:spLocks noChangeArrowheads="1"/>
            </p:cNvSpPr>
            <p:nvPr/>
          </p:nvSpPr>
          <p:spPr bwMode="auto">
            <a:xfrm>
              <a:off x="1691" y="1536"/>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30119" name="Rectangle 71">
              <a:extLst>
                <a:ext uri="{FF2B5EF4-FFF2-40B4-BE49-F238E27FC236}">
                  <a16:creationId xmlns:a16="http://schemas.microsoft.com/office/drawing/2014/main" id="{A1524EEB-F544-44A5-B5F4-9F5A043CC163}"/>
                </a:ext>
              </a:extLst>
            </p:cNvPr>
            <p:cNvSpPr>
              <a:spLocks noChangeArrowheads="1"/>
            </p:cNvSpPr>
            <p:nvPr/>
          </p:nvSpPr>
          <p:spPr bwMode="auto">
            <a:xfrm>
              <a:off x="1358" y="1536"/>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30120" name="Rectangle 72">
              <a:extLst>
                <a:ext uri="{FF2B5EF4-FFF2-40B4-BE49-F238E27FC236}">
                  <a16:creationId xmlns:a16="http://schemas.microsoft.com/office/drawing/2014/main" id="{C52F4FC2-7238-4A04-B12B-4C4F65A92EA4}"/>
                </a:ext>
              </a:extLst>
            </p:cNvPr>
            <p:cNvSpPr>
              <a:spLocks noChangeArrowheads="1"/>
            </p:cNvSpPr>
            <p:nvPr/>
          </p:nvSpPr>
          <p:spPr bwMode="auto">
            <a:xfrm>
              <a:off x="1505" y="1511"/>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grpSp>
      <p:grpSp>
        <p:nvGrpSpPr>
          <p:cNvPr id="130122" name="Group 74">
            <a:extLst>
              <a:ext uri="{FF2B5EF4-FFF2-40B4-BE49-F238E27FC236}">
                <a16:creationId xmlns:a16="http://schemas.microsoft.com/office/drawing/2014/main" id="{E310053E-7A79-449C-8902-1A036C8A4F15}"/>
              </a:ext>
            </a:extLst>
          </p:cNvPr>
          <p:cNvGrpSpPr>
            <a:grpSpLocks noChangeAspect="1"/>
          </p:cNvGrpSpPr>
          <p:nvPr/>
        </p:nvGrpSpPr>
        <p:grpSpPr bwMode="auto">
          <a:xfrm>
            <a:off x="762000" y="3008313"/>
            <a:ext cx="2476500" cy="514350"/>
            <a:chOff x="480" y="1895"/>
            <a:chExt cx="1560" cy="324"/>
          </a:xfrm>
        </p:grpSpPr>
        <p:sp>
          <p:nvSpPr>
            <p:cNvPr id="130121" name="AutoShape 73">
              <a:extLst>
                <a:ext uri="{FF2B5EF4-FFF2-40B4-BE49-F238E27FC236}">
                  <a16:creationId xmlns:a16="http://schemas.microsoft.com/office/drawing/2014/main" id="{101B16DA-417D-455F-AE22-4682631C5F78}"/>
                </a:ext>
              </a:extLst>
            </p:cNvPr>
            <p:cNvSpPr>
              <a:spLocks noChangeAspect="1" noChangeArrowheads="1" noTextEdit="1"/>
            </p:cNvSpPr>
            <p:nvPr/>
          </p:nvSpPr>
          <p:spPr bwMode="auto">
            <a:xfrm>
              <a:off x="480" y="1920"/>
              <a:ext cx="1480"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0123" name="Rectangle 75">
              <a:extLst>
                <a:ext uri="{FF2B5EF4-FFF2-40B4-BE49-F238E27FC236}">
                  <a16:creationId xmlns:a16="http://schemas.microsoft.com/office/drawing/2014/main" id="{A229844E-70E6-4FE7-B386-8B9F844BD429}"/>
                </a:ext>
              </a:extLst>
            </p:cNvPr>
            <p:cNvSpPr>
              <a:spLocks noChangeArrowheads="1"/>
            </p:cNvSpPr>
            <p:nvPr/>
          </p:nvSpPr>
          <p:spPr bwMode="auto">
            <a:xfrm>
              <a:off x="1776" y="1920"/>
              <a:ext cx="26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30124" name="Rectangle 76">
              <a:extLst>
                <a:ext uri="{FF2B5EF4-FFF2-40B4-BE49-F238E27FC236}">
                  <a16:creationId xmlns:a16="http://schemas.microsoft.com/office/drawing/2014/main" id="{05982998-2D21-44CA-86FD-99F6951D6A39}"/>
                </a:ext>
              </a:extLst>
            </p:cNvPr>
            <p:cNvSpPr>
              <a:spLocks noChangeArrowheads="1"/>
            </p:cNvSpPr>
            <p:nvPr/>
          </p:nvSpPr>
          <p:spPr bwMode="auto">
            <a:xfrm>
              <a:off x="1730" y="1920"/>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30125" name="Rectangle 77">
              <a:extLst>
                <a:ext uri="{FF2B5EF4-FFF2-40B4-BE49-F238E27FC236}">
                  <a16:creationId xmlns:a16="http://schemas.microsoft.com/office/drawing/2014/main" id="{63D3D82E-7663-483B-B68D-3A0F0A6FE64F}"/>
                </a:ext>
              </a:extLst>
            </p:cNvPr>
            <p:cNvSpPr>
              <a:spLocks noChangeArrowheads="1"/>
            </p:cNvSpPr>
            <p:nvPr/>
          </p:nvSpPr>
          <p:spPr bwMode="auto">
            <a:xfrm>
              <a:off x="1657" y="1920"/>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30126" name="Rectangle 78">
              <a:extLst>
                <a:ext uri="{FF2B5EF4-FFF2-40B4-BE49-F238E27FC236}">
                  <a16:creationId xmlns:a16="http://schemas.microsoft.com/office/drawing/2014/main" id="{D176E23E-F73D-4EB0-AE6C-A4D98B07A291}"/>
                </a:ext>
              </a:extLst>
            </p:cNvPr>
            <p:cNvSpPr>
              <a:spLocks noChangeArrowheads="1"/>
            </p:cNvSpPr>
            <p:nvPr/>
          </p:nvSpPr>
          <p:spPr bwMode="auto">
            <a:xfrm>
              <a:off x="1382" y="1920"/>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30127" name="Rectangle 79">
              <a:extLst>
                <a:ext uri="{FF2B5EF4-FFF2-40B4-BE49-F238E27FC236}">
                  <a16:creationId xmlns:a16="http://schemas.microsoft.com/office/drawing/2014/main" id="{AB6294DC-F630-46F6-83E2-5BAE66DE5702}"/>
                </a:ext>
              </a:extLst>
            </p:cNvPr>
            <p:cNvSpPr>
              <a:spLocks noChangeArrowheads="1"/>
            </p:cNvSpPr>
            <p:nvPr/>
          </p:nvSpPr>
          <p:spPr bwMode="auto">
            <a:xfrm>
              <a:off x="703" y="1920"/>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30128" name="Rectangle 80">
              <a:extLst>
                <a:ext uri="{FF2B5EF4-FFF2-40B4-BE49-F238E27FC236}">
                  <a16:creationId xmlns:a16="http://schemas.microsoft.com/office/drawing/2014/main" id="{84772E03-734C-43F0-868A-FD92B2FA333E}"/>
                </a:ext>
              </a:extLst>
            </p:cNvPr>
            <p:cNvSpPr>
              <a:spLocks noChangeArrowheads="1"/>
            </p:cNvSpPr>
            <p:nvPr/>
          </p:nvSpPr>
          <p:spPr bwMode="auto">
            <a:xfrm>
              <a:off x="1563" y="2055"/>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1</a:t>
              </a:r>
              <a:endParaRPr lang="en-US" altLang="zh-CN"/>
            </a:p>
          </p:txBody>
        </p:sp>
        <p:sp>
          <p:nvSpPr>
            <p:cNvPr id="130129" name="Rectangle 81">
              <a:extLst>
                <a:ext uri="{FF2B5EF4-FFF2-40B4-BE49-F238E27FC236}">
                  <a16:creationId xmlns:a16="http://schemas.microsoft.com/office/drawing/2014/main" id="{50220215-23C2-465B-A02A-57C0E53C13C2}"/>
                </a:ext>
              </a:extLst>
            </p:cNvPr>
            <p:cNvSpPr>
              <a:spLocks noChangeArrowheads="1"/>
            </p:cNvSpPr>
            <p:nvPr/>
          </p:nvSpPr>
          <p:spPr bwMode="auto">
            <a:xfrm>
              <a:off x="1473" y="1920"/>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30130" name="Rectangle 82">
              <a:extLst>
                <a:ext uri="{FF2B5EF4-FFF2-40B4-BE49-F238E27FC236}">
                  <a16:creationId xmlns:a16="http://schemas.microsoft.com/office/drawing/2014/main" id="{0C8F0AEA-8707-47A7-AE43-C3DE87C9263F}"/>
                </a:ext>
              </a:extLst>
            </p:cNvPr>
            <p:cNvSpPr>
              <a:spLocks noChangeArrowheads="1"/>
            </p:cNvSpPr>
            <p:nvPr/>
          </p:nvSpPr>
          <p:spPr bwMode="auto">
            <a:xfrm>
              <a:off x="1210" y="1920"/>
              <a:ext cx="1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130131" name="Rectangle 83">
              <a:extLst>
                <a:ext uri="{FF2B5EF4-FFF2-40B4-BE49-F238E27FC236}">
                  <a16:creationId xmlns:a16="http://schemas.microsoft.com/office/drawing/2014/main" id="{07B9AE10-1269-4F0F-8741-E7A9B7751280}"/>
                </a:ext>
              </a:extLst>
            </p:cNvPr>
            <p:cNvSpPr>
              <a:spLocks noChangeArrowheads="1"/>
            </p:cNvSpPr>
            <p:nvPr/>
          </p:nvSpPr>
          <p:spPr bwMode="auto">
            <a:xfrm>
              <a:off x="752" y="1920"/>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c</a:t>
              </a:r>
              <a:endParaRPr lang="en-US" altLang="zh-CN"/>
            </a:p>
          </p:txBody>
        </p:sp>
        <p:sp>
          <p:nvSpPr>
            <p:cNvPr id="130132" name="Rectangle 84">
              <a:extLst>
                <a:ext uri="{FF2B5EF4-FFF2-40B4-BE49-F238E27FC236}">
                  <a16:creationId xmlns:a16="http://schemas.microsoft.com/office/drawing/2014/main" id="{25C071AD-3B04-44FC-9FD3-36EA83DBFE0A}"/>
                </a:ext>
              </a:extLst>
            </p:cNvPr>
            <p:cNvSpPr>
              <a:spLocks noChangeArrowheads="1"/>
            </p:cNvSpPr>
            <p:nvPr/>
          </p:nvSpPr>
          <p:spPr bwMode="auto">
            <a:xfrm>
              <a:off x="1088" y="1895"/>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130133" name="Rectangle 85">
              <a:extLst>
                <a:ext uri="{FF2B5EF4-FFF2-40B4-BE49-F238E27FC236}">
                  <a16:creationId xmlns:a16="http://schemas.microsoft.com/office/drawing/2014/main" id="{5728857D-7B7C-4225-87BD-D6C8829BE180}"/>
                </a:ext>
              </a:extLst>
            </p:cNvPr>
            <p:cNvSpPr>
              <a:spLocks noChangeArrowheads="1"/>
            </p:cNvSpPr>
            <p:nvPr/>
          </p:nvSpPr>
          <p:spPr bwMode="auto">
            <a:xfrm>
              <a:off x="909" y="1895"/>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130134" name="Rectangle 86">
              <a:extLst>
                <a:ext uri="{FF2B5EF4-FFF2-40B4-BE49-F238E27FC236}">
                  <a16:creationId xmlns:a16="http://schemas.microsoft.com/office/drawing/2014/main" id="{BBAD5C15-4056-42DA-818C-3D3269C658F3}"/>
                </a:ext>
              </a:extLst>
            </p:cNvPr>
            <p:cNvSpPr>
              <a:spLocks noChangeArrowheads="1"/>
            </p:cNvSpPr>
            <p:nvPr/>
          </p:nvSpPr>
          <p:spPr bwMode="auto">
            <a:xfrm>
              <a:off x="486" y="1927"/>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得</a:t>
              </a:r>
              <a:endParaRPr lang="zh-CN" altLang="en-US">
                <a:latin typeface="仿宋_GB2312" pitchFamily="49" charset="-122"/>
              </a:endParaRPr>
            </a:p>
          </p:txBody>
        </p:sp>
      </p:grpSp>
      <p:grpSp>
        <p:nvGrpSpPr>
          <p:cNvPr id="130136" name="Group 88">
            <a:extLst>
              <a:ext uri="{FF2B5EF4-FFF2-40B4-BE49-F238E27FC236}">
                <a16:creationId xmlns:a16="http://schemas.microsoft.com/office/drawing/2014/main" id="{C5F35404-D4CF-4BC2-A428-070740CC85E5}"/>
              </a:ext>
            </a:extLst>
          </p:cNvPr>
          <p:cNvGrpSpPr>
            <a:grpSpLocks noChangeAspect="1"/>
          </p:cNvGrpSpPr>
          <p:nvPr/>
        </p:nvGrpSpPr>
        <p:grpSpPr bwMode="auto">
          <a:xfrm>
            <a:off x="1692275" y="3529013"/>
            <a:ext cx="4914900" cy="763587"/>
            <a:chOff x="1096" y="2248"/>
            <a:chExt cx="3096" cy="481"/>
          </a:xfrm>
        </p:grpSpPr>
        <p:sp>
          <p:nvSpPr>
            <p:cNvPr id="130135" name="AutoShape 87">
              <a:extLst>
                <a:ext uri="{FF2B5EF4-FFF2-40B4-BE49-F238E27FC236}">
                  <a16:creationId xmlns:a16="http://schemas.microsoft.com/office/drawing/2014/main" id="{809B00E5-27D8-45E0-9FA7-50FB8059A0F4}"/>
                </a:ext>
              </a:extLst>
            </p:cNvPr>
            <p:cNvSpPr>
              <a:spLocks noChangeAspect="1" noChangeArrowheads="1" noTextEdit="1"/>
            </p:cNvSpPr>
            <p:nvPr/>
          </p:nvSpPr>
          <p:spPr bwMode="auto">
            <a:xfrm>
              <a:off x="1096" y="2248"/>
              <a:ext cx="3096"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0137" name="Rectangle 89">
              <a:extLst>
                <a:ext uri="{FF2B5EF4-FFF2-40B4-BE49-F238E27FC236}">
                  <a16:creationId xmlns:a16="http://schemas.microsoft.com/office/drawing/2014/main" id="{5159C9D6-8C9C-4899-8CB5-D026152BDFC8}"/>
                </a:ext>
              </a:extLst>
            </p:cNvPr>
            <p:cNvSpPr>
              <a:spLocks noChangeArrowheads="1"/>
            </p:cNvSpPr>
            <p:nvPr/>
          </p:nvSpPr>
          <p:spPr bwMode="auto">
            <a:xfrm>
              <a:off x="3893" y="2344"/>
              <a:ext cx="28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30138" name="Rectangle 90">
              <a:extLst>
                <a:ext uri="{FF2B5EF4-FFF2-40B4-BE49-F238E27FC236}">
                  <a16:creationId xmlns:a16="http://schemas.microsoft.com/office/drawing/2014/main" id="{BB2F432D-DA1A-41C9-AE5F-093A851C9536}"/>
                </a:ext>
              </a:extLst>
            </p:cNvPr>
            <p:cNvSpPr>
              <a:spLocks noChangeArrowheads="1"/>
            </p:cNvSpPr>
            <p:nvPr/>
          </p:nvSpPr>
          <p:spPr bwMode="auto">
            <a:xfrm>
              <a:off x="3848" y="234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30139" name="Rectangle 91">
              <a:extLst>
                <a:ext uri="{FF2B5EF4-FFF2-40B4-BE49-F238E27FC236}">
                  <a16:creationId xmlns:a16="http://schemas.microsoft.com/office/drawing/2014/main" id="{A29C6927-AB86-4EA9-936E-2F1E1A30D420}"/>
                </a:ext>
              </a:extLst>
            </p:cNvPr>
            <p:cNvSpPr>
              <a:spLocks noChangeArrowheads="1"/>
            </p:cNvSpPr>
            <p:nvPr/>
          </p:nvSpPr>
          <p:spPr bwMode="auto">
            <a:xfrm>
              <a:off x="3774" y="2344"/>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30140" name="Rectangle 92">
              <a:extLst>
                <a:ext uri="{FF2B5EF4-FFF2-40B4-BE49-F238E27FC236}">
                  <a16:creationId xmlns:a16="http://schemas.microsoft.com/office/drawing/2014/main" id="{D87CEFF7-6792-406E-ACA1-C287E692F077}"/>
                </a:ext>
              </a:extLst>
            </p:cNvPr>
            <p:cNvSpPr>
              <a:spLocks noChangeArrowheads="1"/>
            </p:cNvSpPr>
            <p:nvPr/>
          </p:nvSpPr>
          <p:spPr bwMode="auto">
            <a:xfrm>
              <a:off x="3499" y="2344"/>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30141" name="Rectangle 93">
              <a:extLst>
                <a:ext uri="{FF2B5EF4-FFF2-40B4-BE49-F238E27FC236}">
                  <a16:creationId xmlns:a16="http://schemas.microsoft.com/office/drawing/2014/main" id="{27B3D99C-6B53-4B0A-AF2A-CE813D23A685}"/>
                </a:ext>
              </a:extLst>
            </p:cNvPr>
            <p:cNvSpPr>
              <a:spLocks noChangeArrowheads="1"/>
            </p:cNvSpPr>
            <p:nvPr/>
          </p:nvSpPr>
          <p:spPr bwMode="auto">
            <a:xfrm>
              <a:off x="3052" y="2344"/>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30142" name="Rectangle 94">
              <a:extLst>
                <a:ext uri="{FF2B5EF4-FFF2-40B4-BE49-F238E27FC236}">
                  <a16:creationId xmlns:a16="http://schemas.microsoft.com/office/drawing/2014/main" id="{04EB2401-14E7-4F41-93E1-3CE4B4CD7970}"/>
                </a:ext>
              </a:extLst>
            </p:cNvPr>
            <p:cNvSpPr>
              <a:spLocks noChangeArrowheads="1"/>
            </p:cNvSpPr>
            <p:nvPr/>
          </p:nvSpPr>
          <p:spPr bwMode="auto">
            <a:xfrm>
              <a:off x="2859" y="2344"/>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30143" name="Rectangle 95">
              <a:extLst>
                <a:ext uri="{FF2B5EF4-FFF2-40B4-BE49-F238E27FC236}">
                  <a16:creationId xmlns:a16="http://schemas.microsoft.com/office/drawing/2014/main" id="{688E587F-B34E-4FBB-B188-7A1F71DA9167}"/>
                </a:ext>
              </a:extLst>
            </p:cNvPr>
            <p:cNvSpPr>
              <a:spLocks noChangeArrowheads="1"/>
            </p:cNvSpPr>
            <p:nvPr/>
          </p:nvSpPr>
          <p:spPr bwMode="auto">
            <a:xfrm>
              <a:off x="2460" y="234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30144" name="Rectangle 96">
              <a:extLst>
                <a:ext uri="{FF2B5EF4-FFF2-40B4-BE49-F238E27FC236}">
                  <a16:creationId xmlns:a16="http://schemas.microsoft.com/office/drawing/2014/main" id="{CA494717-6E18-42E7-A8F2-43A97691F3CB}"/>
                </a:ext>
              </a:extLst>
            </p:cNvPr>
            <p:cNvSpPr>
              <a:spLocks noChangeArrowheads="1"/>
            </p:cNvSpPr>
            <p:nvPr/>
          </p:nvSpPr>
          <p:spPr bwMode="auto">
            <a:xfrm>
              <a:off x="2246" y="2344"/>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d</a:t>
              </a:r>
              <a:endParaRPr lang="en-US" altLang="zh-CN"/>
            </a:p>
          </p:txBody>
        </p:sp>
        <p:sp>
          <p:nvSpPr>
            <p:cNvPr id="130145" name="Rectangle 97">
              <a:extLst>
                <a:ext uri="{FF2B5EF4-FFF2-40B4-BE49-F238E27FC236}">
                  <a16:creationId xmlns:a16="http://schemas.microsoft.com/office/drawing/2014/main" id="{2ACAF023-CBC8-4522-B284-5DA8944D0376}"/>
                </a:ext>
              </a:extLst>
            </p:cNvPr>
            <p:cNvSpPr>
              <a:spLocks noChangeArrowheads="1"/>
            </p:cNvSpPr>
            <p:nvPr/>
          </p:nvSpPr>
          <p:spPr bwMode="auto">
            <a:xfrm>
              <a:off x="2176" y="2344"/>
              <a:ext cx="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a:p>
          </p:txBody>
        </p:sp>
        <p:sp>
          <p:nvSpPr>
            <p:cNvPr id="130146" name="Rectangle 98">
              <a:extLst>
                <a:ext uri="{FF2B5EF4-FFF2-40B4-BE49-F238E27FC236}">
                  <a16:creationId xmlns:a16="http://schemas.microsoft.com/office/drawing/2014/main" id="{37761519-0847-4D55-AF22-45B9E7B404E6}"/>
                </a:ext>
              </a:extLst>
            </p:cNvPr>
            <p:cNvSpPr>
              <a:spLocks noChangeArrowheads="1"/>
            </p:cNvSpPr>
            <p:nvPr/>
          </p:nvSpPr>
          <p:spPr bwMode="auto">
            <a:xfrm>
              <a:off x="1983" y="2344"/>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30147" name="Rectangle 99">
              <a:extLst>
                <a:ext uri="{FF2B5EF4-FFF2-40B4-BE49-F238E27FC236}">
                  <a16:creationId xmlns:a16="http://schemas.microsoft.com/office/drawing/2014/main" id="{5D7D755A-DF3B-4EA4-ACE6-5D93272EE71A}"/>
                </a:ext>
              </a:extLst>
            </p:cNvPr>
            <p:cNvSpPr>
              <a:spLocks noChangeArrowheads="1"/>
            </p:cNvSpPr>
            <p:nvPr/>
          </p:nvSpPr>
          <p:spPr bwMode="auto">
            <a:xfrm>
              <a:off x="1536" y="234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30148" name="Rectangle 100">
              <a:extLst>
                <a:ext uri="{FF2B5EF4-FFF2-40B4-BE49-F238E27FC236}">
                  <a16:creationId xmlns:a16="http://schemas.microsoft.com/office/drawing/2014/main" id="{52C144DA-FB2F-4CEA-B0A0-F0BB5CB5F075}"/>
                </a:ext>
              </a:extLst>
            </p:cNvPr>
            <p:cNvSpPr>
              <a:spLocks noChangeArrowheads="1"/>
            </p:cNvSpPr>
            <p:nvPr/>
          </p:nvSpPr>
          <p:spPr bwMode="auto">
            <a:xfrm>
              <a:off x="3680" y="2479"/>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1</a:t>
              </a:r>
              <a:endParaRPr lang="en-US" altLang="zh-CN"/>
            </a:p>
          </p:txBody>
        </p:sp>
        <p:sp>
          <p:nvSpPr>
            <p:cNvPr id="130149" name="Rectangle 101">
              <a:extLst>
                <a:ext uri="{FF2B5EF4-FFF2-40B4-BE49-F238E27FC236}">
                  <a16:creationId xmlns:a16="http://schemas.microsoft.com/office/drawing/2014/main" id="{A6566720-F1EE-4E48-A2EF-40D7438C7AAE}"/>
                </a:ext>
              </a:extLst>
            </p:cNvPr>
            <p:cNvSpPr>
              <a:spLocks noChangeArrowheads="1"/>
            </p:cNvSpPr>
            <p:nvPr/>
          </p:nvSpPr>
          <p:spPr bwMode="auto">
            <a:xfrm>
              <a:off x="1727" y="2614"/>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00"/>
                  </a:solidFill>
                  <a:latin typeface="Times New Roman" panose="02020603050405020304" pitchFamily="18" charset="0"/>
                </a:rPr>
                <a:t>1</a:t>
              </a:r>
              <a:endParaRPr lang="en-US" altLang="zh-CN"/>
            </a:p>
          </p:txBody>
        </p:sp>
        <p:sp>
          <p:nvSpPr>
            <p:cNvPr id="130150" name="Rectangle 102">
              <a:extLst>
                <a:ext uri="{FF2B5EF4-FFF2-40B4-BE49-F238E27FC236}">
                  <a16:creationId xmlns:a16="http://schemas.microsoft.com/office/drawing/2014/main" id="{315F2410-4B62-4BA6-9434-362DB3B5DDEC}"/>
                </a:ext>
              </a:extLst>
            </p:cNvPr>
            <p:cNvSpPr>
              <a:spLocks noChangeArrowheads="1"/>
            </p:cNvSpPr>
            <p:nvPr/>
          </p:nvSpPr>
          <p:spPr bwMode="auto">
            <a:xfrm>
              <a:off x="3591" y="2344"/>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30151" name="Rectangle 103">
              <a:extLst>
                <a:ext uri="{FF2B5EF4-FFF2-40B4-BE49-F238E27FC236}">
                  <a16:creationId xmlns:a16="http://schemas.microsoft.com/office/drawing/2014/main" id="{B95BF4A2-42CD-4463-929E-2F8AAC4E2BD4}"/>
                </a:ext>
              </a:extLst>
            </p:cNvPr>
            <p:cNvSpPr>
              <a:spLocks noChangeArrowheads="1"/>
            </p:cNvSpPr>
            <p:nvPr/>
          </p:nvSpPr>
          <p:spPr bwMode="auto">
            <a:xfrm>
              <a:off x="3328" y="2344"/>
              <a:ext cx="1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130152" name="Rectangle 104">
              <a:extLst>
                <a:ext uri="{FF2B5EF4-FFF2-40B4-BE49-F238E27FC236}">
                  <a16:creationId xmlns:a16="http://schemas.microsoft.com/office/drawing/2014/main" id="{2C0C733E-74A2-4052-9C9E-B10D83C35C7F}"/>
                </a:ext>
              </a:extLst>
            </p:cNvPr>
            <p:cNvSpPr>
              <a:spLocks noChangeArrowheads="1"/>
            </p:cNvSpPr>
            <p:nvPr/>
          </p:nvSpPr>
          <p:spPr bwMode="auto">
            <a:xfrm>
              <a:off x="2950" y="2344"/>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30153" name="Rectangle 105">
              <a:extLst>
                <a:ext uri="{FF2B5EF4-FFF2-40B4-BE49-F238E27FC236}">
                  <a16:creationId xmlns:a16="http://schemas.microsoft.com/office/drawing/2014/main" id="{5A06E212-2A9E-4FDF-BB3A-015E017695C2}"/>
                </a:ext>
              </a:extLst>
            </p:cNvPr>
            <p:cNvSpPr>
              <a:spLocks noChangeArrowheads="1"/>
            </p:cNvSpPr>
            <p:nvPr/>
          </p:nvSpPr>
          <p:spPr bwMode="auto">
            <a:xfrm>
              <a:off x="2687" y="2344"/>
              <a:ext cx="1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130154" name="Rectangle 106">
              <a:extLst>
                <a:ext uri="{FF2B5EF4-FFF2-40B4-BE49-F238E27FC236}">
                  <a16:creationId xmlns:a16="http://schemas.microsoft.com/office/drawing/2014/main" id="{020DDDA1-F25E-4A70-9621-1F3C2FA5D6DC}"/>
                </a:ext>
              </a:extLst>
            </p:cNvPr>
            <p:cNvSpPr>
              <a:spLocks noChangeArrowheads="1"/>
            </p:cNvSpPr>
            <p:nvPr/>
          </p:nvSpPr>
          <p:spPr bwMode="auto">
            <a:xfrm>
              <a:off x="2372" y="2344"/>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30155" name="Rectangle 107">
              <a:extLst>
                <a:ext uri="{FF2B5EF4-FFF2-40B4-BE49-F238E27FC236}">
                  <a16:creationId xmlns:a16="http://schemas.microsoft.com/office/drawing/2014/main" id="{64152AC4-C381-436B-8123-609F8274E0D3}"/>
                </a:ext>
              </a:extLst>
            </p:cNvPr>
            <p:cNvSpPr>
              <a:spLocks noChangeArrowheads="1"/>
            </p:cNvSpPr>
            <p:nvPr/>
          </p:nvSpPr>
          <p:spPr bwMode="auto">
            <a:xfrm>
              <a:off x="2074" y="2344"/>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30156" name="Rectangle 108">
              <a:extLst>
                <a:ext uri="{FF2B5EF4-FFF2-40B4-BE49-F238E27FC236}">
                  <a16:creationId xmlns:a16="http://schemas.microsoft.com/office/drawing/2014/main" id="{1CC5076E-035D-471A-9377-F93B1A145986}"/>
                </a:ext>
              </a:extLst>
            </p:cNvPr>
            <p:cNvSpPr>
              <a:spLocks noChangeArrowheads="1"/>
            </p:cNvSpPr>
            <p:nvPr/>
          </p:nvSpPr>
          <p:spPr bwMode="auto">
            <a:xfrm>
              <a:off x="1860" y="2344"/>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130157" name="Rectangle 109">
              <a:extLst>
                <a:ext uri="{FF2B5EF4-FFF2-40B4-BE49-F238E27FC236}">
                  <a16:creationId xmlns:a16="http://schemas.microsoft.com/office/drawing/2014/main" id="{F75E5D9C-8185-4FAF-A5DB-9528283D5303}"/>
                </a:ext>
              </a:extLst>
            </p:cNvPr>
            <p:cNvSpPr>
              <a:spLocks noChangeArrowheads="1"/>
            </p:cNvSpPr>
            <p:nvPr/>
          </p:nvSpPr>
          <p:spPr bwMode="auto">
            <a:xfrm>
              <a:off x="1705" y="2254"/>
              <a:ext cx="5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z</a:t>
              </a:r>
              <a:endParaRPr lang="en-US" altLang="zh-CN"/>
            </a:p>
          </p:txBody>
        </p:sp>
        <p:sp>
          <p:nvSpPr>
            <p:cNvPr id="130158" name="Rectangle 110">
              <a:extLst>
                <a:ext uri="{FF2B5EF4-FFF2-40B4-BE49-F238E27FC236}">
                  <a16:creationId xmlns:a16="http://schemas.microsoft.com/office/drawing/2014/main" id="{E11A5EA5-59CB-4CFD-9E41-0A7FABCA814B}"/>
                </a:ext>
              </a:extLst>
            </p:cNvPr>
            <p:cNvSpPr>
              <a:spLocks noChangeArrowheads="1"/>
            </p:cNvSpPr>
            <p:nvPr/>
          </p:nvSpPr>
          <p:spPr bwMode="auto">
            <a:xfrm>
              <a:off x="1672" y="2545"/>
              <a:ext cx="5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z</a:t>
              </a:r>
              <a:endParaRPr lang="en-US" altLang="zh-CN"/>
            </a:p>
          </p:txBody>
        </p:sp>
        <p:sp>
          <p:nvSpPr>
            <p:cNvPr id="130159" name="Rectangle 111">
              <a:extLst>
                <a:ext uri="{FF2B5EF4-FFF2-40B4-BE49-F238E27FC236}">
                  <a16:creationId xmlns:a16="http://schemas.microsoft.com/office/drawing/2014/main" id="{4EA475BE-FCD1-4F98-AF27-07F00AF2C1D4}"/>
                </a:ext>
              </a:extLst>
            </p:cNvPr>
            <p:cNvSpPr>
              <a:spLocks noChangeArrowheads="1"/>
            </p:cNvSpPr>
            <p:nvPr/>
          </p:nvSpPr>
          <p:spPr bwMode="auto">
            <a:xfrm>
              <a:off x="3165" y="2319"/>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130160" name="Rectangle 112">
              <a:extLst>
                <a:ext uri="{FF2B5EF4-FFF2-40B4-BE49-F238E27FC236}">
                  <a16:creationId xmlns:a16="http://schemas.microsoft.com/office/drawing/2014/main" id="{A8C518DD-187B-439F-8E14-AC54720F4073}"/>
                </a:ext>
              </a:extLst>
            </p:cNvPr>
            <p:cNvSpPr>
              <a:spLocks noChangeArrowheads="1"/>
            </p:cNvSpPr>
            <p:nvPr/>
          </p:nvSpPr>
          <p:spPr bwMode="auto">
            <a:xfrm>
              <a:off x="2512" y="2319"/>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130161" name="Rectangle 113">
              <a:extLst>
                <a:ext uri="{FF2B5EF4-FFF2-40B4-BE49-F238E27FC236}">
                  <a16:creationId xmlns:a16="http://schemas.microsoft.com/office/drawing/2014/main" id="{71B18CFB-2A4D-45EC-8033-75D6F77F0E09}"/>
                </a:ext>
              </a:extLst>
            </p:cNvPr>
            <p:cNvSpPr>
              <a:spLocks noChangeArrowheads="1"/>
            </p:cNvSpPr>
            <p:nvPr/>
          </p:nvSpPr>
          <p:spPr bwMode="auto">
            <a:xfrm>
              <a:off x="1592" y="2283"/>
              <a:ext cx="9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4200" b="1">
                  <a:solidFill>
                    <a:srgbClr val="000000"/>
                  </a:solidFill>
                  <a:latin typeface="Symbol" panose="05050102010706020507" pitchFamily="18" charset="2"/>
                </a:rPr>
                <a:t>ò</a:t>
              </a:r>
              <a:endParaRPr lang="en-US" altLang="zh-CN"/>
            </a:p>
          </p:txBody>
        </p:sp>
        <p:sp>
          <p:nvSpPr>
            <p:cNvPr id="130162" name="Rectangle 114">
              <a:extLst>
                <a:ext uri="{FF2B5EF4-FFF2-40B4-BE49-F238E27FC236}">
                  <a16:creationId xmlns:a16="http://schemas.microsoft.com/office/drawing/2014/main" id="{738FA3D8-14B4-4573-A9F6-F59DB9DE239C}"/>
                </a:ext>
              </a:extLst>
            </p:cNvPr>
            <p:cNvSpPr>
              <a:spLocks noChangeArrowheads="1"/>
            </p:cNvSpPr>
            <p:nvPr/>
          </p:nvSpPr>
          <p:spPr bwMode="auto">
            <a:xfrm>
              <a:off x="1102" y="2351"/>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所以</a:t>
              </a:r>
              <a:endParaRPr lang="zh-CN" altLang="en-US">
                <a:latin typeface="仿宋_GB2312" pitchFamily="49" charset="-122"/>
              </a:endParaRPr>
            </a:p>
          </p:txBody>
        </p:sp>
      </p:grpSp>
      <p:grpSp>
        <p:nvGrpSpPr>
          <p:cNvPr id="130164" name="Group 116">
            <a:extLst>
              <a:ext uri="{FF2B5EF4-FFF2-40B4-BE49-F238E27FC236}">
                <a16:creationId xmlns:a16="http://schemas.microsoft.com/office/drawing/2014/main" id="{394C9EA7-A97D-4937-B13A-AA67B044F1C4}"/>
              </a:ext>
            </a:extLst>
          </p:cNvPr>
          <p:cNvGrpSpPr>
            <a:grpSpLocks noChangeAspect="1"/>
          </p:cNvGrpSpPr>
          <p:nvPr/>
        </p:nvGrpSpPr>
        <p:grpSpPr bwMode="auto">
          <a:xfrm>
            <a:off x="827088" y="4321175"/>
            <a:ext cx="4762500" cy="763588"/>
            <a:chOff x="480" y="2736"/>
            <a:chExt cx="3000" cy="481"/>
          </a:xfrm>
        </p:grpSpPr>
        <p:sp>
          <p:nvSpPr>
            <p:cNvPr id="130163" name="AutoShape 115">
              <a:extLst>
                <a:ext uri="{FF2B5EF4-FFF2-40B4-BE49-F238E27FC236}">
                  <a16:creationId xmlns:a16="http://schemas.microsoft.com/office/drawing/2014/main" id="{C0864DD9-6E2D-475F-93E7-E03DBC807CCE}"/>
                </a:ext>
              </a:extLst>
            </p:cNvPr>
            <p:cNvSpPr>
              <a:spLocks noChangeAspect="1" noChangeArrowheads="1" noTextEdit="1"/>
            </p:cNvSpPr>
            <p:nvPr/>
          </p:nvSpPr>
          <p:spPr bwMode="auto">
            <a:xfrm>
              <a:off x="480" y="2736"/>
              <a:ext cx="3000"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0165" name="Rectangle 117">
              <a:extLst>
                <a:ext uri="{FF2B5EF4-FFF2-40B4-BE49-F238E27FC236}">
                  <a16:creationId xmlns:a16="http://schemas.microsoft.com/office/drawing/2014/main" id="{51951F94-C0D4-4D78-A290-33FD1629EA63}"/>
                </a:ext>
              </a:extLst>
            </p:cNvPr>
            <p:cNvSpPr>
              <a:spLocks noChangeArrowheads="1"/>
            </p:cNvSpPr>
            <p:nvPr/>
          </p:nvSpPr>
          <p:spPr bwMode="auto">
            <a:xfrm>
              <a:off x="3180" y="2832"/>
              <a:ext cx="28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30166" name="Rectangle 118">
              <a:extLst>
                <a:ext uri="{FF2B5EF4-FFF2-40B4-BE49-F238E27FC236}">
                  <a16:creationId xmlns:a16="http://schemas.microsoft.com/office/drawing/2014/main" id="{BA645A78-7AF4-458F-8BB6-DE3384838F52}"/>
                </a:ext>
              </a:extLst>
            </p:cNvPr>
            <p:cNvSpPr>
              <a:spLocks noChangeArrowheads="1"/>
            </p:cNvSpPr>
            <p:nvPr/>
          </p:nvSpPr>
          <p:spPr bwMode="auto">
            <a:xfrm>
              <a:off x="3138" y="2832"/>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30167" name="Rectangle 119">
              <a:extLst>
                <a:ext uri="{FF2B5EF4-FFF2-40B4-BE49-F238E27FC236}">
                  <a16:creationId xmlns:a16="http://schemas.microsoft.com/office/drawing/2014/main" id="{8E802198-EF8C-4545-8FA4-811796CF3FC9}"/>
                </a:ext>
              </a:extLst>
            </p:cNvPr>
            <p:cNvSpPr>
              <a:spLocks noChangeArrowheads="1"/>
            </p:cNvSpPr>
            <p:nvPr/>
          </p:nvSpPr>
          <p:spPr bwMode="auto">
            <a:xfrm>
              <a:off x="3064" y="283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30168" name="Rectangle 120">
              <a:extLst>
                <a:ext uri="{FF2B5EF4-FFF2-40B4-BE49-F238E27FC236}">
                  <a16:creationId xmlns:a16="http://schemas.microsoft.com/office/drawing/2014/main" id="{B45F71FE-CB63-46F5-87AA-36228FD6B14F}"/>
                </a:ext>
              </a:extLst>
            </p:cNvPr>
            <p:cNvSpPr>
              <a:spLocks noChangeArrowheads="1"/>
            </p:cNvSpPr>
            <p:nvPr/>
          </p:nvSpPr>
          <p:spPr bwMode="auto">
            <a:xfrm>
              <a:off x="2790" y="283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30169" name="Rectangle 121">
              <a:extLst>
                <a:ext uri="{FF2B5EF4-FFF2-40B4-BE49-F238E27FC236}">
                  <a16:creationId xmlns:a16="http://schemas.microsoft.com/office/drawing/2014/main" id="{11463D60-1A15-4637-B1AA-AD8E5FEAA154}"/>
                </a:ext>
              </a:extLst>
            </p:cNvPr>
            <p:cNvSpPr>
              <a:spLocks noChangeArrowheads="1"/>
            </p:cNvSpPr>
            <p:nvPr/>
          </p:nvSpPr>
          <p:spPr bwMode="auto">
            <a:xfrm>
              <a:off x="2342" y="283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30170" name="Rectangle 122">
              <a:extLst>
                <a:ext uri="{FF2B5EF4-FFF2-40B4-BE49-F238E27FC236}">
                  <a16:creationId xmlns:a16="http://schemas.microsoft.com/office/drawing/2014/main" id="{DA1CC50C-D199-4A94-8C2B-3BC2A62FB374}"/>
                </a:ext>
              </a:extLst>
            </p:cNvPr>
            <p:cNvSpPr>
              <a:spLocks noChangeArrowheads="1"/>
            </p:cNvSpPr>
            <p:nvPr/>
          </p:nvSpPr>
          <p:spPr bwMode="auto">
            <a:xfrm>
              <a:off x="2078" y="283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30171" name="Rectangle 123">
              <a:extLst>
                <a:ext uri="{FF2B5EF4-FFF2-40B4-BE49-F238E27FC236}">
                  <a16:creationId xmlns:a16="http://schemas.microsoft.com/office/drawing/2014/main" id="{8D0A6C35-56EE-40F9-AF8C-CDE01F9392A7}"/>
                </a:ext>
              </a:extLst>
            </p:cNvPr>
            <p:cNvSpPr>
              <a:spLocks noChangeArrowheads="1"/>
            </p:cNvSpPr>
            <p:nvPr/>
          </p:nvSpPr>
          <p:spPr bwMode="auto">
            <a:xfrm>
              <a:off x="1679" y="2832"/>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30172" name="Rectangle 124">
              <a:extLst>
                <a:ext uri="{FF2B5EF4-FFF2-40B4-BE49-F238E27FC236}">
                  <a16:creationId xmlns:a16="http://schemas.microsoft.com/office/drawing/2014/main" id="{116D42A5-D496-4A7B-87D7-ADDA0E4B500F}"/>
                </a:ext>
              </a:extLst>
            </p:cNvPr>
            <p:cNvSpPr>
              <a:spLocks noChangeArrowheads="1"/>
            </p:cNvSpPr>
            <p:nvPr/>
          </p:nvSpPr>
          <p:spPr bwMode="auto">
            <a:xfrm>
              <a:off x="1466" y="2832"/>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d</a:t>
              </a:r>
              <a:endParaRPr lang="en-US" altLang="zh-CN"/>
            </a:p>
          </p:txBody>
        </p:sp>
        <p:sp>
          <p:nvSpPr>
            <p:cNvPr id="130173" name="Rectangle 125">
              <a:extLst>
                <a:ext uri="{FF2B5EF4-FFF2-40B4-BE49-F238E27FC236}">
                  <a16:creationId xmlns:a16="http://schemas.microsoft.com/office/drawing/2014/main" id="{BEF481D4-9EB4-426F-8A35-F8DE676B17EC}"/>
                </a:ext>
              </a:extLst>
            </p:cNvPr>
            <p:cNvSpPr>
              <a:spLocks noChangeArrowheads="1"/>
            </p:cNvSpPr>
            <p:nvPr/>
          </p:nvSpPr>
          <p:spPr bwMode="auto">
            <a:xfrm>
              <a:off x="1396" y="283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30174" name="Rectangle 126">
              <a:extLst>
                <a:ext uri="{FF2B5EF4-FFF2-40B4-BE49-F238E27FC236}">
                  <a16:creationId xmlns:a16="http://schemas.microsoft.com/office/drawing/2014/main" id="{194BA592-90EC-430F-9C7A-E466959FB0E1}"/>
                </a:ext>
              </a:extLst>
            </p:cNvPr>
            <p:cNvSpPr>
              <a:spLocks noChangeArrowheads="1"/>
            </p:cNvSpPr>
            <p:nvPr/>
          </p:nvSpPr>
          <p:spPr bwMode="auto">
            <a:xfrm>
              <a:off x="1203" y="283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30175" name="Rectangle 127">
              <a:extLst>
                <a:ext uri="{FF2B5EF4-FFF2-40B4-BE49-F238E27FC236}">
                  <a16:creationId xmlns:a16="http://schemas.microsoft.com/office/drawing/2014/main" id="{9E41041C-730D-4D9C-8BC5-AF9097F33BFA}"/>
                </a:ext>
              </a:extLst>
            </p:cNvPr>
            <p:cNvSpPr>
              <a:spLocks noChangeArrowheads="1"/>
            </p:cNvSpPr>
            <p:nvPr/>
          </p:nvSpPr>
          <p:spPr bwMode="auto">
            <a:xfrm>
              <a:off x="699" y="2832"/>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30176" name="Rectangle 128">
              <a:extLst>
                <a:ext uri="{FF2B5EF4-FFF2-40B4-BE49-F238E27FC236}">
                  <a16:creationId xmlns:a16="http://schemas.microsoft.com/office/drawing/2014/main" id="{F72D3EBD-DF0B-48F2-BE46-E1AA574ED7A3}"/>
                </a:ext>
              </a:extLst>
            </p:cNvPr>
            <p:cNvSpPr>
              <a:spLocks noChangeArrowheads="1"/>
            </p:cNvSpPr>
            <p:nvPr/>
          </p:nvSpPr>
          <p:spPr bwMode="auto">
            <a:xfrm>
              <a:off x="2971" y="2967"/>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1</a:t>
              </a:r>
              <a:endParaRPr lang="en-US" altLang="zh-CN"/>
            </a:p>
          </p:txBody>
        </p:sp>
        <p:sp>
          <p:nvSpPr>
            <p:cNvPr id="130177" name="Rectangle 129">
              <a:extLst>
                <a:ext uri="{FF2B5EF4-FFF2-40B4-BE49-F238E27FC236}">
                  <a16:creationId xmlns:a16="http://schemas.microsoft.com/office/drawing/2014/main" id="{2AC8EDA2-4477-44F3-AF38-3650188FBDCD}"/>
                </a:ext>
              </a:extLst>
            </p:cNvPr>
            <p:cNvSpPr>
              <a:spLocks noChangeArrowheads="1"/>
            </p:cNvSpPr>
            <p:nvPr/>
          </p:nvSpPr>
          <p:spPr bwMode="auto">
            <a:xfrm>
              <a:off x="2253" y="2967"/>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2</a:t>
              </a:r>
              <a:endParaRPr lang="en-US" altLang="zh-CN"/>
            </a:p>
          </p:txBody>
        </p:sp>
        <p:sp>
          <p:nvSpPr>
            <p:cNvPr id="130178" name="Rectangle 130">
              <a:extLst>
                <a:ext uri="{FF2B5EF4-FFF2-40B4-BE49-F238E27FC236}">
                  <a16:creationId xmlns:a16="http://schemas.microsoft.com/office/drawing/2014/main" id="{C203A83F-FE98-46A8-874A-E66FB42D5E02}"/>
                </a:ext>
              </a:extLst>
            </p:cNvPr>
            <p:cNvSpPr>
              <a:spLocks noChangeArrowheads="1"/>
            </p:cNvSpPr>
            <p:nvPr/>
          </p:nvSpPr>
          <p:spPr bwMode="auto">
            <a:xfrm>
              <a:off x="975" y="2811"/>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00"/>
                  </a:solidFill>
                  <a:latin typeface="Times New Roman" panose="02020603050405020304" pitchFamily="18" charset="0"/>
                </a:rPr>
                <a:t>2</a:t>
              </a:r>
              <a:endParaRPr lang="en-US" altLang="zh-CN"/>
            </a:p>
          </p:txBody>
        </p:sp>
        <p:sp>
          <p:nvSpPr>
            <p:cNvPr id="130179" name="Rectangle 131">
              <a:extLst>
                <a:ext uri="{FF2B5EF4-FFF2-40B4-BE49-F238E27FC236}">
                  <a16:creationId xmlns:a16="http://schemas.microsoft.com/office/drawing/2014/main" id="{635036EA-FD1E-4BF2-8A1A-0AC44551AFA4}"/>
                </a:ext>
              </a:extLst>
            </p:cNvPr>
            <p:cNvSpPr>
              <a:spLocks noChangeArrowheads="1"/>
            </p:cNvSpPr>
            <p:nvPr/>
          </p:nvSpPr>
          <p:spPr bwMode="auto">
            <a:xfrm>
              <a:off x="946" y="3102"/>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00"/>
                  </a:solidFill>
                  <a:latin typeface="Times New Roman" panose="02020603050405020304" pitchFamily="18" charset="0"/>
                </a:rPr>
                <a:t>1</a:t>
              </a:r>
              <a:endParaRPr lang="en-US" altLang="zh-CN"/>
            </a:p>
          </p:txBody>
        </p:sp>
        <p:sp>
          <p:nvSpPr>
            <p:cNvPr id="130180" name="Rectangle 132">
              <a:extLst>
                <a:ext uri="{FF2B5EF4-FFF2-40B4-BE49-F238E27FC236}">
                  <a16:creationId xmlns:a16="http://schemas.microsoft.com/office/drawing/2014/main" id="{66B37942-5181-4B20-A797-15201C6097A1}"/>
                </a:ext>
              </a:extLst>
            </p:cNvPr>
            <p:cNvSpPr>
              <a:spLocks noChangeArrowheads="1"/>
            </p:cNvSpPr>
            <p:nvPr/>
          </p:nvSpPr>
          <p:spPr bwMode="auto">
            <a:xfrm>
              <a:off x="2881" y="2832"/>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30181" name="Rectangle 133">
              <a:extLst>
                <a:ext uri="{FF2B5EF4-FFF2-40B4-BE49-F238E27FC236}">
                  <a16:creationId xmlns:a16="http://schemas.microsoft.com/office/drawing/2014/main" id="{3733D328-7A9D-4A0F-9551-BE796AE6A2EC}"/>
                </a:ext>
              </a:extLst>
            </p:cNvPr>
            <p:cNvSpPr>
              <a:spLocks noChangeArrowheads="1"/>
            </p:cNvSpPr>
            <p:nvPr/>
          </p:nvSpPr>
          <p:spPr bwMode="auto">
            <a:xfrm>
              <a:off x="2618" y="2832"/>
              <a:ext cx="1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130182" name="Rectangle 134">
              <a:extLst>
                <a:ext uri="{FF2B5EF4-FFF2-40B4-BE49-F238E27FC236}">
                  <a16:creationId xmlns:a16="http://schemas.microsoft.com/office/drawing/2014/main" id="{EF11F7F3-9ECC-4F31-BBDE-5B23CE33A15E}"/>
                </a:ext>
              </a:extLst>
            </p:cNvPr>
            <p:cNvSpPr>
              <a:spLocks noChangeArrowheads="1"/>
            </p:cNvSpPr>
            <p:nvPr/>
          </p:nvSpPr>
          <p:spPr bwMode="auto">
            <a:xfrm>
              <a:off x="2169" y="2832"/>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30183" name="Rectangle 135">
              <a:extLst>
                <a:ext uri="{FF2B5EF4-FFF2-40B4-BE49-F238E27FC236}">
                  <a16:creationId xmlns:a16="http://schemas.microsoft.com/office/drawing/2014/main" id="{2B2EE060-7E40-4C52-99A0-5BAC3D82441C}"/>
                </a:ext>
              </a:extLst>
            </p:cNvPr>
            <p:cNvSpPr>
              <a:spLocks noChangeArrowheads="1"/>
            </p:cNvSpPr>
            <p:nvPr/>
          </p:nvSpPr>
          <p:spPr bwMode="auto">
            <a:xfrm>
              <a:off x="1906" y="2832"/>
              <a:ext cx="1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130184" name="Rectangle 136">
              <a:extLst>
                <a:ext uri="{FF2B5EF4-FFF2-40B4-BE49-F238E27FC236}">
                  <a16:creationId xmlns:a16="http://schemas.microsoft.com/office/drawing/2014/main" id="{D45F13AC-C3BE-4610-8723-56B6E8141909}"/>
                </a:ext>
              </a:extLst>
            </p:cNvPr>
            <p:cNvSpPr>
              <a:spLocks noChangeArrowheads="1"/>
            </p:cNvSpPr>
            <p:nvPr/>
          </p:nvSpPr>
          <p:spPr bwMode="auto">
            <a:xfrm>
              <a:off x="1592" y="2832"/>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30185" name="Rectangle 137">
              <a:extLst>
                <a:ext uri="{FF2B5EF4-FFF2-40B4-BE49-F238E27FC236}">
                  <a16:creationId xmlns:a16="http://schemas.microsoft.com/office/drawing/2014/main" id="{B09FBF5F-1E22-4F39-87EE-A816843EB8BC}"/>
                </a:ext>
              </a:extLst>
            </p:cNvPr>
            <p:cNvSpPr>
              <a:spLocks noChangeArrowheads="1"/>
            </p:cNvSpPr>
            <p:nvPr/>
          </p:nvSpPr>
          <p:spPr bwMode="auto">
            <a:xfrm>
              <a:off x="1294" y="2832"/>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30186" name="Rectangle 138">
              <a:extLst>
                <a:ext uri="{FF2B5EF4-FFF2-40B4-BE49-F238E27FC236}">
                  <a16:creationId xmlns:a16="http://schemas.microsoft.com/office/drawing/2014/main" id="{828E9801-0075-4776-A496-246D6728FF60}"/>
                </a:ext>
              </a:extLst>
            </p:cNvPr>
            <p:cNvSpPr>
              <a:spLocks noChangeArrowheads="1"/>
            </p:cNvSpPr>
            <p:nvPr/>
          </p:nvSpPr>
          <p:spPr bwMode="auto">
            <a:xfrm>
              <a:off x="1080" y="283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130187" name="Rectangle 139">
              <a:extLst>
                <a:ext uri="{FF2B5EF4-FFF2-40B4-BE49-F238E27FC236}">
                  <a16:creationId xmlns:a16="http://schemas.microsoft.com/office/drawing/2014/main" id="{0DAB31C2-2382-410B-B68E-8A6EF8DDE503}"/>
                </a:ext>
              </a:extLst>
            </p:cNvPr>
            <p:cNvSpPr>
              <a:spLocks noChangeArrowheads="1"/>
            </p:cNvSpPr>
            <p:nvPr/>
          </p:nvSpPr>
          <p:spPr bwMode="auto">
            <a:xfrm>
              <a:off x="925" y="2742"/>
              <a:ext cx="5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z</a:t>
              </a:r>
              <a:endParaRPr lang="en-US" altLang="zh-CN"/>
            </a:p>
          </p:txBody>
        </p:sp>
        <p:sp>
          <p:nvSpPr>
            <p:cNvPr id="130188" name="Rectangle 140">
              <a:extLst>
                <a:ext uri="{FF2B5EF4-FFF2-40B4-BE49-F238E27FC236}">
                  <a16:creationId xmlns:a16="http://schemas.microsoft.com/office/drawing/2014/main" id="{1C18D32E-3302-4123-9C1B-1960BF5CB8CC}"/>
                </a:ext>
              </a:extLst>
            </p:cNvPr>
            <p:cNvSpPr>
              <a:spLocks noChangeArrowheads="1"/>
            </p:cNvSpPr>
            <p:nvPr/>
          </p:nvSpPr>
          <p:spPr bwMode="auto">
            <a:xfrm>
              <a:off x="891" y="3033"/>
              <a:ext cx="5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z</a:t>
              </a:r>
              <a:endParaRPr lang="en-US" altLang="zh-CN"/>
            </a:p>
          </p:txBody>
        </p:sp>
        <p:sp>
          <p:nvSpPr>
            <p:cNvPr id="130189" name="Rectangle 141">
              <a:extLst>
                <a:ext uri="{FF2B5EF4-FFF2-40B4-BE49-F238E27FC236}">
                  <a16:creationId xmlns:a16="http://schemas.microsoft.com/office/drawing/2014/main" id="{0737F911-0356-4829-B351-9D6BD2D10072}"/>
                </a:ext>
              </a:extLst>
            </p:cNvPr>
            <p:cNvSpPr>
              <a:spLocks noChangeArrowheads="1"/>
            </p:cNvSpPr>
            <p:nvPr/>
          </p:nvSpPr>
          <p:spPr bwMode="auto">
            <a:xfrm>
              <a:off x="2456" y="2807"/>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130190" name="Rectangle 142">
              <a:extLst>
                <a:ext uri="{FF2B5EF4-FFF2-40B4-BE49-F238E27FC236}">
                  <a16:creationId xmlns:a16="http://schemas.microsoft.com/office/drawing/2014/main" id="{4E7BA586-9679-4AE1-A6F9-9D35AED47071}"/>
                </a:ext>
              </a:extLst>
            </p:cNvPr>
            <p:cNvSpPr>
              <a:spLocks noChangeArrowheads="1"/>
            </p:cNvSpPr>
            <p:nvPr/>
          </p:nvSpPr>
          <p:spPr bwMode="auto">
            <a:xfrm>
              <a:off x="1732" y="2807"/>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130191" name="Rectangle 143">
              <a:extLst>
                <a:ext uri="{FF2B5EF4-FFF2-40B4-BE49-F238E27FC236}">
                  <a16:creationId xmlns:a16="http://schemas.microsoft.com/office/drawing/2014/main" id="{A3612E77-AE95-4567-91FF-3509AA5DE628}"/>
                </a:ext>
              </a:extLst>
            </p:cNvPr>
            <p:cNvSpPr>
              <a:spLocks noChangeArrowheads="1"/>
            </p:cNvSpPr>
            <p:nvPr/>
          </p:nvSpPr>
          <p:spPr bwMode="auto">
            <a:xfrm>
              <a:off x="811" y="2771"/>
              <a:ext cx="9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4200" b="1">
                  <a:solidFill>
                    <a:srgbClr val="000000"/>
                  </a:solidFill>
                  <a:latin typeface="Symbol" panose="05050102010706020507" pitchFamily="18" charset="2"/>
                </a:rPr>
                <a:t>ò</a:t>
              </a:r>
              <a:endParaRPr lang="en-US" altLang="zh-CN"/>
            </a:p>
          </p:txBody>
        </p:sp>
        <p:sp>
          <p:nvSpPr>
            <p:cNvPr id="130192" name="Rectangle 144">
              <a:extLst>
                <a:ext uri="{FF2B5EF4-FFF2-40B4-BE49-F238E27FC236}">
                  <a16:creationId xmlns:a16="http://schemas.microsoft.com/office/drawing/2014/main" id="{B9188C2D-5835-4937-BFF7-293353CDDD2D}"/>
                </a:ext>
              </a:extLst>
            </p:cNvPr>
            <p:cNvSpPr>
              <a:spLocks noChangeArrowheads="1"/>
            </p:cNvSpPr>
            <p:nvPr/>
          </p:nvSpPr>
          <p:spPr bwMode="auto">
            <a:xfrm>
              <a:off x="482" y="2839"/>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即</a:t>
              </a:r>
              <a:endParaRPr lang="zh-CN" altLang="en-US">
                <a:latin typeface="仿宋_GB2312" pitchFamily="49" charset="-122"/>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0061"/>
                                        </p:tgtEl>
                                        <p:attrNameLst>
                                          <p:attrName>style.visibility</p:attrName>
                                        </p:attrNameLst>
                                      </p:cBhvr>
                                      <p:to>
                                        <p:strVal val="visible"/>
                                      </p:to>
                                    </p:set>
                                    <p:animEffect transition="in" filter="wipe(left)">
                                      <p:cBhvr>
                                        <p:cTn id="7" dur="2000"/>
                                        <p:tgtEl>
                                          <p:spTgt spid="1300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0086"/>
                                        </p:tgtEl>
                                        <p:attrNameLst>
                                          <p:attrName>style.visibility</p:attrName>
                                        </p:attrNameLst>
                                      </p:cBhvr>
                                      <p:to>
                                        <p:strVal val="visible"/>
                                      </p:to>
                                    </p:set>
                                    <p:animEffect transition="in" filter="wipe(left)">
                                      <p:cBhvr>
                                        <p:cTn id="12" dur="2000"/>
                                        <p:tgtEl>
                                          <p:spTgt spid="1300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0110"/>
                                        </p:tgtEl>
                                        <p:attrNameLst>
                                          <p:attrName>style.visibility</p:attrName>
                                        </p:attrNameLst>
                                      </p:cBhvr>
                                      <p:to>
                                        <p:strVal val="visible"/>
                                      </p:to>
                                    </p:set>
                                    <p:animEffect transition="in" filter="wipe(left)">
                                      <p:cBhvr>
                                        <p:cTn id="17" dur="2000"/>
                                        <p:tgtEl>
                                          <p:spTgt spid="1301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0054"/>
                                        </p:tgtEl>
                                        <p:attrNameLst>
                                          <p:attrName>style.visibility</p:attrName>
                                        </p:attrNameLst>
                                      </p:cBhvr>
                                      <p:to>
                                        <p:strVal val="visible"/>
                                      </p:to>
                                    </p:set>
                                    <p:animEffect transition="in" filter="wipe(left)">
                                      <p:cBhvr>
                                        <p:cTn id="22" dur="500"/>
                                        <p:tgtEl>
                                          <p:spTgt spid="1300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30122"/>
                                        </p:tgtEl>
                                        <p:attrNameLst>
                                          <p:attrName>style.visibility</p:attrName>
                                        </p:attrNameLst>
                                      </p:cBhvr>
                                      <p:to>
                                        <p:strVal val="visible"/>
                                      </p:to>
                                    </p:set>
                                    <p:animEffect transition="in" filter="wipe(left)">
                                      <p:cBhvr>
                                        <p:cTn id="27" dur="2000"/>
                                        <p:tgtEl>
                                          <p:spTgt spid="13012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30136"/>
                                        </p:tgtEl>
                                        <p:attrNameLst>
                                          <p:attrName>style.visibility</p:attrName>
                                        </p:attrNameLst>
                                      </p:cBhvr>
                                      <p:to>
                                        <p:strVal val="visible"/>
                                      </p:to>
                                    </p:set>
                                    <p:animEffect transition="in" filter="wipe(left)">
                                      <p:cBhvr>
                                        <p:cTn id="32" dur="2000"/>
                                        <p:tgtEl>
                                          <p:spTgt spid="13013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30164"/>
                                        </p:tgtEl>
                                        <p:attrNameLst>
                                          <p:attrName>style.visibility</p:attrName>
                                        </p:attrNameLst>
                                      </p:cBhvr>
                                      <p:to>
                                        <p:strVal val="visible"/>
                                      </p:to>
                                    </p:set>
                                    <p:animEffect transition="in" filter="wipe(left)">
                                      <p:cBhvr>
                                        <p:cTn id="37" dur="2000"/>
                                        <p:tgtEl>
                                          <p:spTgt spid="130164"/>
                                        </p:tgtEl>
                                      </p:cBhvr>
                                    </p:animEffect>
                                  </p:childTnLst>
                                </p:cTn>
                              </p:par>
                            </p:childTnLst>
                          </p:cTn>
                        </p:par>
                        <p:par>
                          <p:cTn id="38" fill="hold" nodeType="afterGroup">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130058"/>
                                        </p:tgtEl>
                                        <p:attrNameLst>
                                          <p:attrName>style.visibility</p:attrName>
                                        </p:attrNameLst>
                                      </p:cBhvr>
                                      <p:to>
                                        <p:strVal val="visible"/>
                                      </p:to>
                                    </p:set>
                                    <p:animEffect transition="in" filter="wipe(left)">
                                      <p:cBhvr>
                                        <p:cTn id="41" dur="500"/>
                                        <p:tgtEl>
                                          <p:spTgt spid="13005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30059"/>
                                        </p:tgtEl>
                                        <p:attrNameLst>
                                          <p:attrName>style.visibility</p:attrName>
                                        </p:attrNameLst>
                                      </p:cBhvr>
                                      <p:to>
                                        <p:strVal val="visible"/>
                                      </p:to>
                                    </p:set>
                                    <p:animEffect transition="in" filter="wipe(left)">
                                      <p:cBhvr>
                                        <p:cTn id="46" dur="500"/>
                                        <p:tgtEl>
                                          <p:spTgt spid="130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4" grpId="0" autoUpdateAnimBg="0"/>
      <p:bldP spid="130058" grpId="0" autoUpdateAnimBg="0"/>
      <p:bldP spid="130059"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a:extLst>
              <a:ext uri="{FF2B5EF4-FFF2-40B4-BE49-F238E27FC236}">
                <a16:creationId xmlns:a16="http://schemas.microsoft.com/office/drawing/2014/main" id="{178D3379-67DC-47F0-B50C-42BAD82CB7E5}"/>
              </a:ext>
            </a:extLst>
          </p:cNvPr>
          <p:cNvSpPr>
            <a:spLocks noGrp="1"/>
          </p:cNvSpPr>
          <p:nvPr>
            <p:ph type="sldNum" sz="quarter" idx="12"/>
          </p:nvPr>
        </p:nvSpPr>
        <p:spPr/>
        <p:txBody>
          <a:bodyPr/>
          <a:lstStyle/>
          <a:p>
            <a:fld id="{F75FBDE4-A80A-4C36-867F-E2586EFBF0A4}" type="slidenum">
              <a:rPr lang="en-US" altLang="zh-CN"/>
              <a:pPr/>
              <a:t>37</a:t>
            </a:fld>
            <a:endParaRPr lang="en-US" altLang="zh-CN"/>
          </a:p>
        </p:txBody>
      </p:sp>
      <p:sp>
        <p:nvSpPr>
          <p:cNvPr id="131075" name="Text Box 3">
            <a:extLst>
              <a:ext uri="{FF2B5EF4-FFF2-40B4-BE49-F238E27FC236}">
                <a16:creationId xmlns:a16="http://schemas.microsoft.com/office/drawing/2014/main" id="{3C3CB363-DD00-453A-9A2E-6CF385DE0720}"/>
              </a:ext>
            </a:extLst>
          </p:cNvPr>
          <p:cNvSpPr txBox="1">
            <a:spLocks noChangeArrowheads="1"/>
          </p:cNvSpPr>
          <p:nvPr/>
        </p:nvSpPr>
        <p:spPr bwMode="auto">
          <a:xfrm>
            <a:off x="852488" y="1420813"/>
            <a:ext cx="11287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solidFill>
                  <a:srgbClr val="FF0000"/>
                </a:solidFill>
                <a:latin typeface="黑体" panose="02010609060101010101" pitchFamily="49" charset="-122"/>
                <a:ea typeface="黑体" panose="02010609060101010101" pitchFamily="49" charset="-122"/>
              </a:rPr>
              <a:t>例</a:t>
            </a:r>
            <a:r>
              <a:rPr kumimoji="1" lang="en-US" altLang="zh-CN" sz="2800" b="1">
                <a:solidFill>
                  <a:srgbClr val="FF0000"/>
                </a:solidFill>
                <a:latin typeface="黑体" panose="02010609060101010101" pitchFamily="49" charset="-122"/>
                <a:ea typeface="黑体" panose="02010609060101010101" pitchFamily="49" charset="-122"/>
              </a:rPr>
              <a:t>1</a:t>
            </a:r>
            <a:endParaRPr kumimoji="1" lang="en-US" altLang="zh-CN" sz="2800" b="1">
              <a:solidFill>
                <a:srgbClr val="FF0000"/>
              </a:solidFill>
              <a:latin typeface="Times New Roman" panose="02020603050405020304" pitchFamily="18" charset="0"/>
              <a:ea typeface="宋体" panose="02010600030101010101" pitchFamily="2" charset="-122"/>
            </a:endParaRPr>
          </a:p>
        </p:txBody>
      </p:sp>
      <p:sp>
        <p:nvSpPr>
          <p:cNvPr id="131076" name="Text Box 4">
            <a:extLst>
              <a:ext uri="{FF2B5EF4-FFF2-40B4-BE49-F238E27FC236}">
                <a16:creationId xmlns:a16="http://schemas.microsoft.com/office/drawing/2014/main" id="{A12017F8-BCC4-4DBF-8A62-00A03AC40D01}"/>
              </a:ext>
            </a:extLst>
          </p:cNvPr>
          <p:cNvSpPr txBox="1">
            <a:spLocks noChangeArrowheads="1"/>
          </p:cNvSpPr>
          <p:nvPr/>
        </p:nvSpPr>
        <p:spPr bwMode="auto">
          <a:xfrm>
            <a:off x="862013" y="2332038"/>
            <a:ext cx="1295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latin typeface="Times New Roman" panose="02020603050405020304" pitchFamily="18" charset="0"/>
                <a:ea typeface="黑体" panose="02010609060101010101" pitchFamily="49" charset="-122"/>
              </a:rPr>
              <a:t>解</a:t>
            </a:r>
          </a:p>
        </p:txBody>
      </p:sp>
      <p:graphicFrame>
        <p:nvGraphicFramePr>
          <p:cNvPr id="131077" name="Object 5">
            <a:extLst>
              <a:ext uri="{FF2B5EF4-FFF2-40B4-BE49-F238E27FC236}">
                <a16:creationId xmlns:a16="http://schemas.microsoft.com/office/drawing/2014/main" id="{23C37A1C-02FF-4E01-B064-A8CC8E49A2D5}"/>
              </a:ext>
            </a:extLst>
          </p:cNvPr>
          <p:cNvGraphicFramePr>
            <a:graphicFrameLocks noChangeAspect="1"/>
          </p:cNvGraphicFramePr>
          <p:nvPr/>
        </p:nvGraphicFramePr>
        <p:xfrm>
          <a:off x="1835150" y="1341438"/>
          <a:ext cx="2324100" cy="749300"/>
        </p:xfrm>
        <a:graphic>
          <a:graphicData uri="http://schemas.openxmlformats.org/presentationml/2006/ole">
            <mc:AlternateContent xmlns:mc="http://schemas.openxmlformats.org/markup-compatibility/2006">
              <mc:Choice xmlns:v="urn:schemas-microsoft-com:vml" Requires="v">
                <p:oleObj spid="_x0000_s131084" name="Equation" r:id="rId3" imgW="2323800" imgH="749160" progId="Equation.3">
                  <p:embed/>
                </p:oleObj>
              </mc:Choice>
              <mc:Fallback>
                <p:oleObj name="Equation" r:id="rId3" imgW="2323800" imgH="7491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341438"/>
                        <a:ext cx="2324100"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078" name="Object 6">
            <a:extLst>
              <a:ext uri="{FF2B5EF4-FFF2-40B4-BE49-F238E27FC236}">
                <a16:creationId xmlns:a16="http://schemas.microsoft.com/office/drawing/2014/main" id="{74ABEB1D-8A8D-4ECA-80D1-EF02BF4B291D}"/>
              </a:ext>
            </a:extLst>
          </p:cNvPr>
          <p:cNvGraphicFramePr>
            <a:graphicFrameLocks noChangeAspect="1"/>
          </p:cNvGraphicFramePr>
          <p:nvPr/>
        </p:nvGraphicFramePr>
        <p:xfrm>
          <a:off x="1905000" y="2416175"/>
          <a:ext cx="3136900" cy="406400"/>
        </p:xfrm>
        <a:graphic>
          <a:graphicData uri="http://schemas.openxmlformats.org/presentationml/2006/ole">
            <mc:AlternateContent xmlns:mc="http://schemas.openxmlformats.org/markup-compatibility/2006">
              <mc:Choice xmlns:v="urn:schemas-microsoft-com:vml" Requires="v">
                <p:oleObj spid="_x0000_s131085" name="Equation" r:id="rId5" imgW="3136680" imgH="406080" progId="Equation.3">
                  <p:embed/>
                </p:oleObj>
              </mc:Choice>
              <mc:Fallback>
                <p:oleObj name="Equation" r:id="rId5" imgW="3136680" imgH="4060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2416175"/>
                        <a:ext cx="31369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079" name="Object 7">
            <a:extLst>
              <a:ext uri="{FF2B5EF4-FFF2-40B4-BE49-F238E27FC236}">
                <a16:creationId xmlns:a16="http://schemas.microsoft.com/office/drawing/2014/main" id="{4DDB9B08-DB94-4055-A071-229CEDEAB36D}"/>
              </a:ext>
            </a:extLst>
          </p:cNvPr>
          <p:cNvGraphicFramePr>
            <a:graphicFrameLocks noChangeAspect="1"/>
          </p:cNvGraphicFramePr>
          <p:nvPr/>
        </p:nvGraphicFramePr>
        <p:xfrm>
          <a:off x="4973638" y="2214563"/>
          <a:ext cx="3340100" cy="838200"/>
        </p:xfrm>
        <a:graphic>
          <a:graphicData uri="http://schemas.openxmlformats.org/presentationml/2006/ole">
            <mc:AlternateContent xmlns:mc="http://schemas.openxmlformats.org/markup-compatibility/2006">
              <mc:Choice xmlns:v="urn:schemas-microsoft-com:vml" Requires="v">
                <p:oleObj spid="_x0000_s131086" name="Equation" r:id="rId7" imgW="3340080" imgH="838080" progId="Equation.3">
                  <p:embed/>
                </p:oleObj>
              </mc:Choice>
              <mc:Fallback>
                <p:oleObj name="Equation" r:id="rId7" imgW="3340080" imgH="83808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73638" y="2214563"/>
                        <a:ext cx="33401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1080" name="Text Box 8">
            <a:extLst>
              <a:ext uri="{FF2B5EF4-FFF2-40B4-BE49-F238E27FC236}">
                <a16:creationId xmlns:a16="http://schemas.microsoft.com/office/drawing/2014/main" id="{DF34B233-8B61-4479-B304-FFAEABFB9355}"/>
              </a:ext>
            </a:extLst>
          </p:cNvPr>
          <p:cNvSpPr txBox="1">
            <a:spLocks noChangeArrowheads="1"/>
          </p:cNvSpPr>
          <p:nvPr/>
        </p:nvSpPr>
        <p:spPr bwMode="auto">
          <a:xfrm>
            <a:off x="1801813" y="3163888"/>
            <a:ext cx="4800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latin typeface="Times New Roman" panose="02020603050405020304" pitchFamily="18" charset="0"/>
                <a:ea typeface="宋体" panose="02010600030101010101" pitchFamily="2" charset="-122"/>
              </a:rPr>
              <a:t>由牛顿</a:t>
            </a:r>
            <a:r>
              <a:rPr kumimoji="1" lang="en-US" altLang="zh-CN" sz="2800" b="1">
                <a:latin typeface="Times New Roman" panose="02020603050405020304" pitchFamily="18" charset="0"/>
                <a:ea typeface="宋体" panose="02010600030101010101" pitchFamily="2" charset="-122"/>
              </a:rPr>
              <a:t>-</a:t>
            </a:r>
            <a:r>
              <a:rPr kumimoji="1" lang="zh-CN" altLang="en-US" sz="2800" b="1">
                <a:latin typeface="Times New Roman" panose="02020603050405020304" pitchFamily="18" charset="0"/>
                <a:ea typeface="宋体" panose="02010600030101010101" pitchFamily="2" charset="-122"/>
              </a:rPr>
              <a:t>莱布尼兹公式知</a:t>
            </a:r>
            <a:r>
              <a:rPr kumimoji="1" lang="en-US" altLang="zh-CN" sz="2800" b="1">
                <a:latin typeface="Times New Roman" panose="02020603050405020304" pitchFamily="18" charset="0"/>
                <a:ea typeface="宋体" panose="02010600030101010101" pitchFamily="2" charset="-122"/>
              </a:rPr>
              <a:t>,</a:t>
            </a:r>
          </a:p>
        </p:txBody>
      </p:sp>
      <p:graphicFrame>
        <p:nvGraphicFramePr>
          <p:cNvPr id="131081" name="Object 9">
            <a:extLst>
              <a:ext uri="{FF2B5EF4-FFF2-40B4-BE49-F238E27FC236}">
                <a16:creationId xmlns:a16="http://schemas.microsoft.com/office/drawing/2014/main" id="{BAD83C29-8D05-4F99-8008-FA8B7A141C99}"/>
              </a:ext>
            </a:extLst>
          </p:cNvPr>
          <p:cNvGraphicFramePr>
            <a:graphicFrameLocks noChangeAspect="1"/>
          </p:cNvGraphicFramePr>
          <p:nvPr/>
        </p:nvGraphicFramePr>
        <p:xfrm>
          <a:off x="1892300" y="3856038"/>
          <a:ext cx="2362200" cy="1054100"/>
        </p:xfrm>
        <a:graphic>
          <a:graphicData uri="http://schemas.openxmlformats.org/presentationml/2006/ole">
            <mc:AlternateContent xmlns:mc="http://schemas.openxmlformats.org/markup-compatibility/2006">
              <mc:Choice xmlns:v="urn:schemas-microsoft-com:vml" Requires="v">
                <p:oleObj spid="_x0000_s131087" name="Equation" r:id="rId9" imgW="2361960" imgH="1054080" progId="Equation.3">
                  <p:embed/>
                </p:oleObj>
              </mc:Choice>
              <mc:Fallback>
                <p:oleObj name="Equation" r:id="rId9" imgW="2361960" imgH="105408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92300" y="3856038"/>
                        <a:ext cx="2362200"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082" name="Object 10">
            <a:extLst>
              <a:ext uri="{FF2B5EF4-FFF2-40B4-BE49-F238E27FC236}">
                <a16:creationId xmlns:a16="http://schemas.microsoft.com/office/drawing/2014/main" id="{0890529B-6B44-4BB3-B599-77A5C79C1EF7}"/>
              </a:ext>
            </a:extLst>
          </p:cNvPr>
          <p:cNvGraphicFramePr>
            <a:graphicFrameLocks noChangeAspect="1"/>
          </p:cNvGraphicFramePr>
          <p:nvPr/>
        </p:nvGraphicFramePr>
        <p:xfrm>
          <a:off x="4122738" y="3952875"/>
          <a:ext cx="1841500" cy="838200"/>
        </p:xfrm>
        <a:graphic>
          <a:graphicData uri="http://schemas.openxmlformats.org/presentationml/2006/ole">
            <mc:AlternateContent xmlns:mc="http://schemas.openxmlformats.org/markup-compatibility/2006">
              <mc:Choice xmlns:v="urn:schemas-microsoft-com:vml" Requires="v">
                <p:oleObj spid="_x0000_s131088" name="Equation" r:id="rId11" imgW="1841400" imgH="838080" progId="Equation.3">
                  <p:embed/>
                </p:oleObj>
              </mc:Choice>
              <mc:Fallback>
                <p:oleObj name="Equation" r:id="rId11" imgW="1841400" imgH="83808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22738" y="3952875"/>
                        <a:ext cx="18415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1075"/>
                                        </p:tgtEl>
                                        <p:attrNameLst>
                                          <p:attrName>style.visibility</p:attrName>
                                        </p:attrNameLst>
                                      </p:cBhvr>
                                      <p:to>
                                        <p:strVal val="visible"/>
                                      </p:to>
                                    </p:set>
                                    <p:animEffect transition="in" filter="wipe(left)">
                                      <p:cBhvr>
                                        <p:cTn id="7" dur="500"/>
                                        <p:tgtEl>
                                          <p:spTgt spid="13107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31077"/>
                                        </p:tgtEl>
                                        <p:attrNameLst>
                                          <p:attrName>style.visibility</p:attrName>
                                        </p:attrNameLst>
                                      </p:cBhvr>
                                      <p:to>
                                        <p:strVal val="visible"/>
                                      </p:to>
                                    </p:set>
                                    <p:animEffect transition="in" filter="wipe(left)">
                                      <p:cBhvr>
                                        <p:cTn id="11" dur="500"/>
                                        <p:tgtEl>
                                          <p:spTgt spid="13107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1076"/>
                                        </p:tgtEl>
                                        <p:attrNameLst>
                                          <p:attrName>style.visibility</p:attrName>
                                        </p:attrNameLst>
                                      </p:cBhvr>
                                      <p:to>
                                        <p:strVal val="visible"/>
                                      </p:to>
                                    </p:set>
                                    <p:animEffect transition="in" filter="wipe(left)">
                                      <p:cBhvr>
                                        <p:cTn id="16" dur="500"/>
                                        <p:tgtEl>
                                          <p:spTgt spid="13107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31078"/>
                                        </p:tgtEl>
                                        <p:attrNameLst>
                                          <p:attrName>style.visibility</p:attrName>
                                        </p:attrNameLst>
                                      </p:cBhvr>
                                      <p:to>
                                        <p:strVal val="visible"/>
                                      </p:to>
                                    </p:set>
                                    <p:animEffect transition="in" filter="wipe(left)">
                                      <p:cBhvr>
                                        <p:cTn id="21" dur="500"/>
                                        <p:tgtEl>
                                          <p:spTgt spid="13107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31079"/>
                                        </p:tgtEl>
                                        <p:attrNameLst>
                                          <p:attrName>style.visibility</p:attrName>
                                        </p:attrNameLst>
                                      </p:cBhvr>
                                      <p:to>
                                        <p:strVal val="visible"/>
                                      </p:to>
                                    </p:set>
                                    <p:animEffect transition="in" filter="wipe(left)">
                                      <p:cBhvr>
                                        <p:cTn id="26" dur="500"/>
                                        <p:tgtEl>
                                          <p:spTgt spid="13107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31080"/>
                                        </p:tgtEl>
                                        <p:attrNameLst>
                                          <p:attrName>style.visibility</p:attrName>
                                        </p:attrNameLst>
                                      </p:cBhvr>
                                      <p:to>
                                        <p:strVal val="visible"/>
                                      </p:to>
                                    </p:set>
                                    <p:animEffect transition="in" filter="wipe(left)">
                                      <p:cBhvr>
                                        <p:cTn id="31" dur="500"/>
                                        <p:tgtEl>
                                          <p:spTgt spid="13108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31081"/>
                                        </p:tgtEl>
                                        <p:attrNameLst>
                                          <p:attrName>style.visibility</p:attrName>
                                        </p:attrNameLst>
                                      </p:cBhvr>
                                      <p:to>
                                        <p:strVal val="visible"/>
                                      </p:to>
                                    </p:set>
                                    <p:animEffect transition="in" filter="wipe(left)">
                                      <p:cBhvr>
                                        <p:cTn id="36" dur="500"/>
                                        <p:tgtEl>
                                          <p:spTgt spid="13108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31082"/>
                                        </p:tgtEl>
                                        <p:attrNameLst>
                                          <p:attrName>style.visibility</p:attrName>
                                        </p:attrNameLst>
                                      </p:cBhvr>
                                      <p:to>
                                        <p:strVal val="visible"/>
                                      </p:to>
                                    </p:set>
                                    <p:animEffect transition="in" filter="wipe(left)">
                                      <p:cBhvr>
                                        <p:cTn id="41" dur="500"/>
                                        <p:tgtEl>
                                          <p:spTgt spid="131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autoUpdateAnimBg="0"/>
      <p:bldP spid="131076" grpId="0" autoUpdateAnimBg="0"/>
      <p:bldP spid="131080"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a:extLst>
              <a:ext uri="{FF2B5EF4-FFF2-40B4-BE49-F238E27FC236}">
                <a16:creationId xmlns:a16="http://schemas.microsoft.com/office/drawing/2014/main" id="{3798F0DD-DCE1-4424-9FE7-D3549D5D5CBF}"/>
              </a:ext>
            </a:extLst>
          </p:cNvPr>
          <p:cNvSpPr>
            <a:spLocks noGrp="1"/>
          </p:cNvSpPr>
          <p:nvPr>
            <p:ph type="sldNum" sz="quarter" idx="12"/>
          </p:nvPr>
        </p:nvSpPr>
        <p:spPr/>
        <p:txBody>
          <a:bodyPr/>
          <a:lstStyle/>
          <a:p>
            <a:fld id="{6C49E9E9-D210-4925-9920-C58D51023A4B}" type="slidenum">
              <a:rPr lang="en-US" altLang="zh-CN"/>
              <a:pPr/>
              <a:t>38</a:t>
            </a:fld>
            <a:endParaRPr lang="en-US" altLang="zh-CN"/>
          </a:p>
        </p:txBody>
      </p:sp>
      <p:sp>
        <p:nvSpPr>
          <p:cNvPr id="132098" name="Text Box 2">
            <a:extLst>
              <a:ext uri="{FF2B5EF4-FFF2-40B4-BE49-F238E27FC236}">
                <a16:creationId xmlns:a16="http://schemas.microsoft.com/office/drawing/2014/main" id="{07877B5A-AD2D-445F-B036-E7E507EACF46}"/>
              </a:ext>
            </a:extLst>
          </p:cNvPr>
          <p:cNvSpPr txBox="1">
            <a:spLocks noChangeArrowheads="1"/>
          </p:cNvSpPr>
          <p:nvPr/>
        </p:nvSpPr>
        <p:spPr bwMode="auto">
          <a:xfrm>
            <a:off x="838200" y="1060450"/>
            <a:ext cx="2286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solidFill>
                  <a:srgbClr val="FF0000"/>
                </a:solidFill>
                <a:latin typeface="黑体" panose="02010609060101010101" pitchFamily="49" charset="-122"/>
                <a:ea typeface="黑体" panose="02010609060101010101" pitchFamily="49" charset="-122"/>
              </a:rPr>
              <a:t>例</a:t>
            </a:r>
            <a:r>
              <a:rPr kumimoji="1" lang="en-US" altLang="zh-CN" sz="2800" b="1">
                <a:solidFill>
                  <a:srgbClr val="FF0000"/>
                </a:solidFill>
                <a:latin typeface="黑体" panose="02010609060101010101" pitchFamily="49" charset="-122"/>
                <a:ea typeface="黑体" panose="02010609060101010101" pitchFamily="49" charset="-122"/>
              </a:rPr>
              <a:t>2</a:t>
            </a:r>
          </a:p>
        </p:txBody>
      </p:sp>
      <p:graphicFrame>
        <p:nvGraphicFramePr>
          <p:cNvPr id="132099" name="Object 3">
            <a:extLst>
              <a:ext uri="{FF2B5EF4-FFF2-40B4-BE49-F238E27FC236}">
                <a16:creationId xmlns:a16="http://schemas.microsoft.com/office/drawing/2014/main" id="{2DC50C6C-F32C-4904-8294-A180667D0552}"/>
              </a:ext>
            </a:extLst>
          </p:cNvPr>
          <p:cNvGraphicFramePr>
            <a:graphicFrameLocks noChangeAspect="1"/>
          </p:cNvGraphicFramePr>
          <p:nvPr/>
        </p:nvGraphicFramePr>
        <p:xfrm>
          <a:off x="1677988" y="990600"/>
          <a:ext cx="3365500" cy="698500"/>
        </p:xfrm>
        <a:graphic>
          <a:graphicData uri="http://schemas.openxmlformats.org/presentationml/2006/ole">
            <mc:AlternateContent xmlns:mc="http://schemas.openxmlformats.org/markup-compatibility/2006">
              <mc:Choice xmlns:v="urn:schemas-microsoft-com:vml" Requires="v">
                <p:oleObj spid="_x0000_s132107" name="Equation" r:id="rId3" imgW="3365280" imgH="698400" progId="Equation.DSMT4">
                  <p:embed/>
                </p:oleObj>
              </mc:Choice>
              <mc:Fallback>
                <p:oleObj name="Equation" r:id="rId3" imgW="3365280" imgH="6984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7988" y="990600"/>
                        <a:ext cx="33655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2100" name="Text Box 4">
            <a:extLst>
              <a:ext uri="{FF2B5EF4-FFF2-40B4-BE49-F238E27FC236}">
                <a16:creationId xmlns:a16="http://schemas.microsoft.com/office/drawing/2014/main" id="{0AAA38BA-1F12-494E-AF87-D28EE3D4071E}"/>
              </a:ext>
            </a:extLst>
          </p:cNvPr>
          <p:cNvSpPr txBox="1">
            <a:spLocks noChangeArrowheads="1"/>
          </p:cNvSpPr>
          <p:nvPr/>
        </p:nvSpPr>
        <p:spPr bwMode="auto">
          <a:xfrm>
            <a:off x="862013" y="2133600"/>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latin typeface="Times New Roman" panose="02020603050405020304" pitchFamily="18" charset="0"/>
                <a:ea typeface="黑体" panose="02010609060101010101" pitchFamily="49" charset="-122"/>
              </a:rPr>
              <a:t>解</a:t>
            </a:r>
          </a:p>
        </p:txBody>
      </p:sp>
      <p:graphicFrame>
        <p:nvGraphicFramePr>
          <p:cNvPr id="132101" name="Object 5">
            <a:extLst>
              <a:ext uri="{FF2B5EF4-FFF2-40B4-BE49-F238E27FC236}">
                <a16:creationId xmlns:a16="http://schemas.microsoft.com/office/drawing/2014/main" id="{79C28E8D-CEE0-4BAB-804F-DDCA9F21B281}"/>
              </a:ext>
            </a:extLst>
          </p:cNvPr>
          <p:cNvGraphicFramePr>
            <a:graphicFrameLocks noChangeAspect="1"/>
          </p:cNvGraphicFramePr>
          <p:nvPr/>
        </p:nvGraphicFramePr>
        <p:xfrm>
          <a:off x="1841500" y="3495675"/>
          <a:ext cx="1892300" cy="698500"/>
        </p:xfrm>
        <a:graphic>
          <a:graphicData uri="http://schemas.openxmlformats.org/presentationml/2006/ole">
            <mc:AlternateContent xmlns:mc="http://schemas.openxmlformats.org/markup-compatibility/2006">
              <mc:Choice xmlns:v="urn:schemas-microsoft-com:vml" Requires="v">
                <p:oleObj spid="_x0000_s132108" name="Equation" r:id="rId5" imgW="1892160" imgH="698400" progId="Equation.DSMT4">
                  <p:embed/>
                </p:oleObj>
              </mc:Choice>
              <mc:Fallback>
                <p:oleObj name="Equation" r:id="rId5" imgW="1892160" imgH="6984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1500" y="3495675"/>
                        <a:ext cx="18923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2102" name="Object 6">
            <a:extLst>
              <a:ext uri="{FF2B5EF4-FFF2-40B4-BE49-F238E27FC236}">
                <a16:creationId xmlns:a16="http://schemas.microsoft.com/office/drawing/2014/main" id="{D0A69ADC-6B6A-42F2-8F7C-D7D7804208A6}"/>
              </a:ext>
            </a:extLst>
          </p:cNvPr>
          <p:cNvGraphicFramePr>
            <a:graphicFrameLocks noChangeAspect="1"/>
          </p:cNvGraphicFramePr>
          <p:nvPr/>
        </p:nvGraphicFramePr>
        <p:xfrm>
          <a:off x="3708400" y="3429000"/>
          <a:ext cx="2413000" cy="889000"/>
        </p:xfrm>
        <a:graphic>
          <a:graphicData uri="http://schemas.openxmlformats.org/presentationml/2006/ole">
            <mc:AlternateContent xmlns:mc="http://schemas.openxmlformats.org/markup-compatibility/2006">
              <mc:Choice xmlns:v="urn:schemas-microsoft-com:vml" Requires="v">
                <p:oleObj spid="_x0000_s132109" name="Equation" r:id="rId7" imgW="2412720" imgH="888840" progId="Equation.DSMT4">
                  <p:embed/>
                </p:oleObj>
              </mc:Choice>
              <mc:Fallback>
                <p:oleObj name="Equation" r:id="rId7" imgW="2412720" imgH="88884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8400" y="3429000"/>
                        <a:ext cx="24130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2103" name="Object 7">
            <a:extLst>
              <a:ext uri="{FF2B5EF4-FFF2-40B4-BE49-F238E27FC236}">
                <a16:creationId xmlns:a16="http://schemas.microsoft.com/office/drawing/2014/main" id="{5EB9AC1C-B654-4274-9774-B4E8C220CC06}"/>
              </a:ext>
            </a:extLst>
          </p:cNvPr>
          <p:cNvGraphicFramePr>
            <a:graphicFrameLocks noChangeAspect="1"/>
          </p:cNvGraphicFramePr>
          <p:nvPr/>
        </p:nvGraphicFramePr>
        <p:xfrm>
          <a:off x="2090738" y="4594225"/>
          <a:ext cx="1689100" cy="1066800"/>
        </p:xfrm>
        <a:graphic>
          <a:graphicData uri="http://schemas.openxmlformats.org/presentationml/2006/ole">
            <mc:AlternateContent xmlns:mc="http://schemas.openxmlformats.org/markup-compatibility/2006">
              <mc:Choice xmlns:v="urn:schemas-microsoft-com:vml" Requires="v">
                <p:oleObj spid="_x0000_s132110" name="Equation" r:id="rId9" imgW="1688760" imgH="1066680" progId="Equation.DSMT4">
                  <p:embed/>
                </p:oleObj>
              </mc:Choice>
              <mc:Fallback>
                <p:oleObj name="Equation" r:id="rId9" imgW="1688760" imgH="106668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90738" y="4594225"/>
                        <a:ext cx="16891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2104" name="Object 8">
            <a:extLst>
              <a:ext uri="{FF2B5EF4-FFF2-40B4-BE49-F238E27FC236}">
                <a16:creationId xmlns:a16="http://schemas.microsoft.com/office/drawing/2014/main" id="{C73A1CDD-203D-45F2-8CCC-F51BB364355D}"/>
              </a:ext>
            </a:extLst>
          </p:cNvPr>
          <p:cNvGraphicFramePr>
            <a:graphicFrameLocks noChangeAspect="1"/>
          </p:cNvGraphicFramePr>
          <p:nvPr/>
        </p:nvGraphicFramePr>
        <p:xfrm>
          <a:off x="3683000" y="4714875"/>
          <a:ext cx="1803400" cy="838200"/>
        </p:xfrm>
        <a:graphic>
          <a:graphicData uri="http://schemas.openxmlformats.org/presentationml/2006/ole">
            <mc:AlternateContent xmlns:mc="http://schemas.openxmlformats.org/markup-compatibility/2006">
              <mc:Choice xmlns:v="urn:schemas-microsoft-com:vml" Requires="v">
                <p:oleObj spid="_x0000_s132111" name="Equation" r:id="rId11" imgW="1803240" imgH="838080" progId="Equation.3">
                  <p:embed/>
                </p:oleObj>
              </mc:Choice>
              <mc:Fallback>
                <p:oleObj name="Equation" r:id="rId11" imgW="1803240" imgH="83808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83000" y="4714875"/>
                        <a:ext cx="180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2105" name="Object 9">
            <a:extLst>
              <a:ext uri="{FF2B5EF4-FFF2-40B4-BE49-F238E27FC236}">
                <a16:creationId xmlns:a16="http://schemas.microsoft.com/office/drawing/2014/main" id="{E0B487C7-0D46-4C97-8FBF-05E9723B82F2}"/>
              </a:ext>
            </a:extLst>
          </p:cNvPr>
          <p:cNvGraphicFramePr>
            <a:graphicFrameLocks noChangeAspect="1"/>
          </p:cNvGraphicFramePr>
          <p:nvPr/>
        </p:nvGraphicFramePr>
        <p:xfrm>
          <a:off x="5562600" y="4714875"/>
          <a:ext cx="1701800" cy="838200"/>
        </p:xfrm>
        <a:graphic>
          <a:graphicData uri="http://schemas.openxmlformats.org/presentationml/2006/ole">
            <mc:AlternateContent xmlns:mc="http://schemas.openxmlformats.org/markup-compatibility/2006">
              <mc:Choice xmlns:v="urn:schemas-microsoft-com:vml" Requires="v">
                <p:oleObj spid="_x0000_s132112" name="Equation" r:id="rId13" imgW="1701720" imgH="838080" progId="Equation.3">
                  <p:embed/>
                </p:oleObj>
              </mc:Choice>
              <mc:Fallback>
                <p:oleObj name="Equation" r:id="rId13" imgW="1701720" imgH="83808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62600" y="4714875"/>
                        <a:ext cx="1701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2106" name="Text Box 10">
            <a:extLst>
              <a:ext uri="{FF2B5EF4-FFF2-40B4-BE49-F238E27FC236}">
                <a16:creationId xmlns:a16="http://schemas.microsoft.com/office/drawing/2014/main" id="{32F6B5A7-4B59-4BB9-A904-ECF0DB22F527}"/>
              </a:ext>
            </a:extLst>
          </p:cNvPr>
          <p:cNvSpPr txBox="1">
            <a:spLocks noChangeArrowheads="1"/>
          </p:cNvSpPr>
          <p:nvPr/>
        </p:nvSpPr>
        <p:spPr bwMode="auto">
          <a:xfrm>
            <a:off x="1763713" y="2205038"/>
            <a:ext cx="5867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latin typeface="仿宋_GB2312" pitchFamily="49" charset="-122"/>
              </a:rPr>
              <a:t>采用微积分学中的</a:t>
            </a:r>
            <a:r>
              <a:rPr kumimoji="1" lang="zh-CN" altLang="en-US" sz="2800" b="1">
                <a:latin typeface="Times New Roman" panose="02020603050405020304" pitchFamily="18" charset="0"/>
              </a:rPr>
              <a:t>“</a:t>
            </a:r>
            <a:r>
              <a:rPr kumimoji="1" lang="zh-CN" altLang="en-US" sz="2800" b="1">
                <a:solidFill>
                  <a:srgbClr val="CC0099"/>
                </a:solidFill>
                <a:latin typeface="仿宋_GB2312" pitchFamily="49" charset="-122"/>
              </a:rPr>
              <a:t>凑微分</a:t>
            </a:r>
            <a:r>
              <a:rPr kumimoji="1" lang="zh-CN" altLang="en-US" sz="2800" b="1">
                <a:latin typeface="Times New Roman" panose="02020603050405020304" pitchFamily="18" charset="0"/>
              </a:rPr>
              <a:t>”</a:t>
            </a:r>
            <a:r>
              <a:rPr kumimoji="1" lang="zh-CN" altLang="en-US" sz="2800" b="1">
                <a:latin typeface="仿宋_GB2312" pitchFamily="49" charset="-122"/>
              </a:rPr>
              <a:t>法处理</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2100"/>
                                        </p:tgtEl>
                                        <p:attrNameLst>
                                          <p:attrName>style.visibility</p:attrName>
                                        </p:attrNameLst>
                                      </p:cBhvr>
                                      <p:to>
                                        <p:strVal val="visible"/>
                                      </p:to>
                                    </p:set>
                                    <p:animEffect transition="in" filter="wipe(left)">
                                      <p:cBhvr>
                                        <p:cTn id="7" dur="500"/>
                                        <p:tgtEl>
                                          <p:spTgt spid="1321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106"/>
                                        </p:tgtEl>
                                        <p:attrNameLst>
                                          <p:attrName>style.visibility</p:attrName>
                                        </p:attrNameLst>
                                      </p:cBhvr>
                                      <p:to>
                                        <p:strVal val="visible"/>
                                      </p:to>
                                    </p:set>
                                    <p:animEffect transition="in" filter="wipe(left)">
                                      <p:cBhvr>
                                        <p:cTn id="12" dur="500"/>
                                        <p:tgtEl>
                                          <p:spTgt spid="1321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2101"/>
                                        </p:tgtEl>
                                        <p:attrNameLst>
                                          <p:attrName>style.visibility</p:attrName>
                                        </p:attrNameLst>
                                      </p:cBhvr>
                                      <p:to>
                                        <p:strVal val="visible"/>
                                      </p:to>
                                    </p:set>
                                    <p:animEffect transition="in" filter="wipe(left)">
                                      <p:cBhvr>
                                        <p:cTn id="17" dur="500"/>
                                        <p:tgtEl>
                                          <p:spTgt spid="1321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32102"/>
                                        </p:tgtEl>
                                        <p:attrNameLst>
                                          <p:attrName>style.visibility</p:attrName>
                                        </p:attrNameLst>
                                      </p:cBhvr>
                                      <p:to>
                                        <p:strVal val="visible"/>
                                      </p:to>
                                    </p:set>
                                    <p:animEffect transition="in" filter="wipe(left)">
                                      <p:cBhvr>
                                        <p:cTn id="22" dur="500"/>
                                        <p:tgtEl>
                                          <p:spTgt spid="1321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32103"/>
                                        </p:tgtEl>
                                        <p:attrNameLst>
                                          <p:attrName>style.visibility</p:attrName>
                                        </p:attrNameLst>
                                      </p:cBhvr>
                                      <p:to>
                                        <p:strVal val="visible"/>
                                      </p:to>
                                    </p:set>
                                    <p:animEffect transition="in" filter="wipe(left)">
                                      <p:cBhvr>
                                        <p:cTn id="27" dur="500"/>
                                        <p:tgtEl>
                                          <p:spTgt spid="13210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32104"/>
                                        </p:tgtEl>
                                        <p:attrNameLst>
                                          <p:attrName>style.visibility</p:attrName>
                                        </p:attrNameLst>
                                      </p:cBhvr>
                                      <p:to>
                                        <p:strVal val="visible"/>
                                      </p:to>
                                    </p:set>
                                    <p:animEffect transition="in" filter="wipe(left)">
                                      <p:cBhvr>
                                        <p:cTn id="32" dur="500"/>
                                        <p:tgtEl>
                                          <p:spTgt spid="13210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32105"/>
                                        </p:tgtEl>
                                        <p:attrNameLst>
                                          <p:attrName>style.visibility</p:attrName>
                                        </p:attrNameLst>
                                      </p:cBhvr>
                                      <p:to>
                                        <p:strVal val="visible"/>
                                      </p:to>
                                    </p:set>
                                    <p:animEffect transition="in" filter="wipe(left)">
                                      <p:cBhvr>
                                        <p:cTn id="37" dur="500"/>
                                        <p:tgtEl>
                                          <p:spTgt spid="132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0" grpId="0" autoUpdateAnimBg="0"/>
      <p:bldP spid="132106"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a:extLst>
              <a:ext uri="{FF2B5EF4-FFF2-40B4-BE49-F238E27FC236}">
                <a16:creationId xmlns:a16="http://schemas.microsoft.com/office/drawing/2014/main" id="{04F2C971-DD11-4F6A-8142-B106A35B5E95}"/>
              </a:ext>
            </a:extLst>
          </p:cNvPr>
          <p:cNvSpPr>
            <a:spLocks noGrp="1"/>
          </p:cNvSpPr>
          <p:nvPr>
            <p:ph type="sldNum" sz="quarter" idx="12"/>
          </p:nvPr>
        </p:nvSpPr>
        <p:spPr/>
        <p:txBody>
          <a:bodyPr/>
          <a:lstStyle/>
          <a:p>
            <a:fld id="{0C067D95-F539-4BD3-8847-15691726059E}" type="slidenum">
              <a:rPr lang="en-US" altLang="zh-CN"/>
              <a:pPr/>
              <a:t>39</a:t>
            </a:fld>
            <a:endParaRPr lang="en-US" altLang="zh-CN"/>
          </a:p>
        </p:txBody>
      </p:sp>
      <p:sp>
        <p:nvSpPr>
          <p:cNvPr id="134146" name="Text Box 2">
            <a:extLst>
              <a:ext uri="{FF2B5EF4-FFF2-40B4-BE49-F238E27FC236}">
                <a16:creationId xmlns:a16="http://schemas.microsoft.com/office/drawing/2014/main" id="{E861E93D-9424-48A5-8188-4028CF605A14}"/>
              </a:ext>
            </a:extLst>
          </p:cNvPr>
          <p:cNvSpPr txBox="1">
            <a:spLocks noChangeArrowheads="1"/>
          </p:cNvSpPr>
          <p:nvPr/>
        </p:nvSpPr>
        <p:spPr bwMode="auto">
          <a:xfrm>
            <a:off x="838200" y="873125"/>
            <a:ext cx="2286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solidFill>
                  <a:srgbClr val="FF0000"/>
                </a:solidFill>
                <a:latin typeface="黑体" panose="02010609060101010101" pitchFamily="49" charset="-122"/>
                <a:ea typeface="黑体" panose="02010609060101010101" pitchFamily="49" charset="-122"/>
              </a:rPr>
              <a:t>例</a:t>
            </a:r>
            <a:r>
              <a:rPr kumimoji="1" lang="en-US" altLang="zh-CN" sz="2800" b="1">
                <a:solidFill>
                  <a:srgbClr val="FF0000"/>
                </a:solidFill>
                <a:latin typeface="黑体" panose="02010609060101010101" pitchFamily="49" charset="-122"/>
                <a:ea typeface="黑体" panose="02010609060101010101" pitchFamily="49" charset="-122"/>
              </a:rPr>
              <a:t>3</a:t>
            </a:r>
          </a:p>
        </p:txBody>
      </p:sp>
      <p:graphicFrame>
        <p:nvGraphicFramePr>
          <p:cNvPr id="134147" name="Object 3">
            <a:extLst>
              <a:ext uri="{FF2B5EF4-FFF2-40B4-BE49-F238E27FC236}">
                <a16:creationId xmlns:a16="http://schemas.microsoft.com/office/drawing/2014/main" id="{227B7F65-3884-4435-B905-66A136B96BDA}"/>
              </a:ext>
            </a:extLst>
          </p:cNvPr>
          <p:cNvGraphicFramePr>
            <a:graphicFrameLocks noChangeAspect="1"/>
          </p:cNvGraphicFramePr>
          <p:nvPr/>
        </p:nvGraphicFramePr>
        <p:xfrm>
          <a:off x="1651000" y="803275"/>
          <a:ext cx="3111500" cy="698500"/>
        </p:xfrm>
        <a:graphic>
          <a:graphicData uri="http://schemas.openxmlformats.org/presentationml/2006/ole">
            <mc:AlternateContent xmlns:mc="http://schemas.openxmlformats.org/markup-compatibility/2006">
              <mc:Choice xmlns:v="urn:schemas-microsoft-com:vml" Requires="v">
                <p:oleObj spid="_x0000_s134156" name="Equation" r:id="rId3" imgW="3111480" imgH="698400" progId="Equation.DSMT4">
                  <p:embed/>
                </p:oleObj>
              </mc:Choice>
              <mc:Fallback>
                <p:oleObj name="Equation" r:id="rId3" imgW="3111480" imgH="6984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1000" y="803275"/>
                        <a:ext cx="31115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48" name="Object 4">
            <a:extLst>
              <a:ext uri="{FF2B5EF4-FFF2-40B4-BE49-F238E27FC236}">
                <a16:creationId xmlns:a16="http://schemas.microsoft.com/office/drawing/2014/main" id="{2E1F6810-3195-404B-88FB-93B53D7E5C5E}"/>
              </a:ext>
            </a:extLst>
          </p:cNvPr>
          <p:cNvGraphicFramePr>
            <a:graphicFrameLocks noChangeAspect="1"/>
          </p:cNvGraphicFramePr>
          <p:nvPr/>
        </p:nvGraphicFramePr>
        <p:xfrm>
          <a:off x="2222500" y="2601913"/>
          <a:ext cx="1638300" cy="698500"/>
        </p:xfrm>
        <a:graphic>
          <a:graphicData uri="http://schemas.openxmlformats.org/presentationml/2006/ole">
            <mc:AlternateContent xmlns:mc="http://schemas.openxmlformats.org/markup-compatibility/2006">
              <mc:Choice xmlns:v="urn:schemas-microsoft-com:vml" Requires="v">
                <p:oleObj spid="_x0000_s134157" name="Equation" r:id="rId5" imgW="1638000" imgH="698400" progId="Equation.DSMT4">
                  <p:embed/>
                </p:oleObj>
              </mc:Choice>
              <mc:Fallback>
                <p:oleObj name="Equation" r:id="rId5" imgW="1638000" imgH="6984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2500" y="2601913"/>
                        <a:ext cx="16383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4149" name="Object 5">
            <a:extLst>
              <a:ext uri="{FF2B5EF4-FFF2-40B4-BE49-F238E27FC236}">
                <a16:creationId xmlns:a16="http://schemas.microsoft.com/office/drawing/2014/main" id="{C9CA51A8-B78B-4442-9B69-46030ABA6A85}"/>
              </a:ext>
            </a:extLst>
          </p:cNvPr>
          <p:cNvGraphicFramePr>
            <a:graphicFrameLocks noChangeAspect="1"/>
          </p:cNvGraphicFramePr>
          <p:nvPr/>
        </p:nvGraphicFramePr>
        <p:xfrm>
          <a:off x="3835400" y="2601913"/>
          <a:ext cx="1955800" cy="698500"/>
        </p:xfrm>
        <a:graphic>
          <a:graphicData uri="http://schemas.openxmlformats.org/presentationml/2006/ole">
            <mc:AlternateContent xmlns:mc="http://schemas.openxmlformats.org/markup-compatibility/2006">
              <mc:Choice xmlns:v="urn:schemas-microsoft-com:vml" Requires="v">
                <p:oleObj spid="_x0000_s134158" name="Equation" r:id="rId7" imgW="1955520" imgH="698400" progId="Equation.DSMT4">
                  <p:embed/>
                </p:oleObj>
              </mc:Choice>
              <mc:Fallback>
                <p:oleObj name="Equation" r:id="rId7" imgW="1955520" imgH="6984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35400" y="2601913"/>
                        <a:ext cx="19558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4150" name="Object 6">
            <a:extLst>
              <a:ext uri="{FF2B5EF4-FFF2-40B4-BE49-F238E27FC236}">
                <a16:creationId xmlns:a16="http://schemas.microsoft.com/office/drawing/2014/main" id="{909CD6DF-4BFD-418E-9623-1BF1C2A9118D}"/>
              </a:ext>
            </a:extLst>
          </p:cNvPr>
          <p:cNvGraphicFramePr>
            <a:graphicFrameLocks noChangeAspect="1"/>
          </p:cNvGraphicFramePr>
          <p:nvPr/>
        </p:nvGraphicFramePr>
        <p:xfrm>
          <a:off x="2184400" y="3605213"/>
          <a:ext cx="3251200" cy="698500"/>
        </p:xfrm>
        <a:graphic>
          <a:graphicData uri="http://schemas.openxmlformats.org/presentationml/2006/ole">
            <mc:AlternateContent xmlns:mc="http://schemas.openxmlformats.org/markup-compatibility/2006">
              <mc:Choice xmlns:v="urn:schemas-microsoft-com:vml" Requires="v">
                <p:oleObj spid="_x0000_s134159" name="Equation" r:id="rId9" imgW="3251160" imgH="698400" progId="Equation.DSMT4">
                  <p:embed/>
                </p:oleObj>
              </mc:Choice>
              <mc:Fallback>
                <p:oleObj name="Equation" r:id="rId9" imgW="3251160" imgH="6984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84400" y="3605213"/>
                        <a:ext cx="32512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4152" name="Object 8">
            <a:extLst>
              <a:ext uri="{FF2B5EF4-FFF2-40B4-BE49-F238E27FC236}">
                <a16:creationId xmlns:a16="http://schemas.microsoft.com/office/drawing/2014/main" id="{F3C68316-9A6D-4136-8EC4-205FEA018D17}"/>
              </a:ext>
            </a:extLst>
          </p:cNvPr>
          <p:cNvGraphicFramePr>
            <a:graphicFrameLocks noChangeAspect="1"/>
          </p:cNvGraphicFramePr>
          <p:nvPr/>
        </p:nvGraphicFramePr>
        <p:xfrm>
          <a:off x="2224088" y="4614863"/>
          <a:ext cx="2616200" cy="469900"/>
        </p:xfrm>
        <a:graphic>
          <a:graphicData uri="http://schemas.openxmlformats.org/presentationml/2006/ole">
            <mc:AlternateContent xmlns:mc="http://schemas.openxmlformats.org/markup-compatibility/2006">
              <mc:Choice xmlns:v="urn:schemas-microsoft-com:vml" Requires="v">
                <p:oleObj spid="_x0000_s134160" name="Equation" r:id="rId11" imgW="2616120" imgH="469800" progId="Equation.DSMT4">
                  <p:embed/>
                </p:oleObj>
              </mc:Choice>
              <mc:Fallback>
                <p:oleObj name="Equation" r:id="rId11" imgW="2616120" imgH="46980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24088" y="4614863"/>
                        <a:ext cx="26162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4153" name="Object 9">
            <a:extLst>
              <a:ext uri="{FF2B5EF4-FFF2-40B4-BE49-F238E27FC236}">
                <a16:creationId xmlns:a16="http://schemas.microsoft.com/office/drawing/2014/main" id="{2D38E39E-C0AB-4CF8-9F98-4EB2AF5326DC}"/>
              </a:ext>
            </a:extLst>
          </p:cNvPr>
          <p:cNvGraphicFramePr>
            <a:graphicFrameLocks noChangeAspect="1"/>
          </p:cNvGraphicFramePr>
          <p:nvPr/>
        </p:nvGraphicFramePr>
        <p:xfrm>
          <a:off x="4794250" y="4624388"/>
          <a:ext cx="1308100" cy="393700"/>
        </p:xfrm>
        <a:graphic>
          <a:graphicData uri="http://schemas.openxmlformats.org/presentationml/2006/ole">
            <mc:AlternateContent xmlns:mc="http://schemas.openxmlformats.org/markup-compatibility/2006">
              <mc:Choice xmlns:v="urn:schemas-microsoft-com:vml" Requires="v">
                <p:oleObj spid="_x0000_s134161" name="Equation" r:id="rId13" imgW="1307880" imgH="393480" progId="Equation.3">
                  <p:embed/>
                </p:oleObj>
              </mc:Choice>
              <mc:Fallback>
                <p:oleObj name="Equation" r:id="rId13" imgW="1307880" imgH="39348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94250" y="4624388"/>
                        <a:ext cx="13081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154" name="Text Box 10">
            <a:extLst>
              <a:ext uri="{FF2B5EF4-FFF2-40B4-BE49-F238E27FC236}">
                <a16:creationId xmlns:a16="http://schemas.microsoft.com/office/drawing/2014/main" id="{B46D3C0F-2A60-49B8-843E-EAEFC4F3DC59}"/>
              </a:ext>
            </a:extLst>
          </p:cNvPr>
          <p:cNvSpPr txBox="1">
            <a:spLocks noChangeArrowheads="1"/>
          </p:cNvSpPr>
          <p:nvPr/>
        </p:nvSpPr>
        <p:spPr bwMode="auto">
          <a:xfrm>
            <a:off x="1619250" y="1916113"/>
            <a:ext cx="6172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latin typeface="Times New Roman" panose="02020603050405020304" pitchFamily="18" charset="0"/>
              </a:rPr>
              <a:t>采微积分中“</a:t>
            </a:r>
            <a:r>
              <a:rPr kumimoji="1" lang="zh-CN" altLang="en-US" sz="2800" b="1">
                <a:solidFill>
                  <a:srgbClr val="CC0099"/>
                </a:solidFill>
                <a:latin typeface="Times New Roman" panose="02020603050405020304" pitchFamily="18" charset="0"/>
              </a:rPr>
              <a:t>分部积分法</a:t>
            </a:r>
            <a:r>
              <a:rPr kumimoji="1" lang="zh-CN" altLang="en-US" sz="2800" b="1">
                <a:latin typeface="Times New Roman" panose="02020603050405020304" pitchFamily="18" charset="0"/>
              </a:rPr>
              <a:t>”处理</a:t>
            </a:r>
          </a:p>
        </p:txBody>
      </p:sp>
      <p:sp>
        <p:nvSpPr>
          <p:cNvPr id="134155" name="Text Box 11">
            <a:extLst>
              <a:ext uri="{FF2B5EF4-FFF2-40B4-BE49-F238E27FC236}">
                <a16:creationId xmlns:a16="http://schemas.microsoft.com/office/drawing/2014/main" id="{C191B753-64F4-46AE-9F9C-03DD5B61BB83}"/>
              </a:ext>
            </a:extLst>
          </p:cNvPr>
          <p:cNvSpPr txBox="1">
            <a:spLocks noChangeArrowheads="1"/>
          </p:cNvSpPr>
          <p:nvPr/>
        </p:nvSpPr>
        <p:spPr bwMode="auto">
          <a:xfrm>
            <a:off x="862013" y="1844675"/>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latin typeface="Times New Roman" panose="02020603050405020304" pitchFamily="18" charset="0"/>
                <a:ea typeface="黑体" panose="02010609060101010101" pitchFamily="49" charset="-122"/>
              </a:rPr>
              <a:t>解</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4155"/>
                                        </p:tgtEl>
                                        <p:attrNameLst>
                                          <p:attrName>style.visibility</p:attrName>
                                        </p:attrNameLst>
                                      </p:cBhvr>
                                      <p:to>
                                        <p:strVal val="visible"/>
                                      </p:to>
                                    </p:set>
                                    <p:animEffect transition="in" filter="wipe(left)">
                                      <p:cBhvr>
                                        <p:cTn id="7" dur="500"/>
                                        <p:tgtEl>
                                          <p:spTgt spid="1341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4154"/>
                                        </p:tgtEl>
                                        <p:attrNameLst>
                                          <p:attrName>style.visibility</p:attrName>
                                        </p:attrNameLst>
                                      </p:cBhvr>
                                      <p:to>
                                        <p:strVal val="visible"/>
                                      </p:to>
                                    </p:set>
                                    <p:animEffect transition="in" filter="wipe(left)">
                                      <p:cBhvr>
                                        <p:cTn id="12" dur="500"/>
                                        <p:tgtEl>
                                          <p:spTgt spid="1341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4148"/>
                                        </p:tgtEl>
                                        <p:attrNameLst>
                                          <p:attrName>style.visibility</p:attrName>
                                        </p:attrNameLst>
                                      </p:cBhvr>
                                      <p:to>
                                        <p:strVal val="visible"/>
                                      </p:to>
                                    </p:set>
                                    <p:animEffect transition="in" filter="wipe(left)">
                                      <p:cBhvr>
                                        <p:cTn id="17" dur="500"/>
                                        <p:tgtEl>
                                          <p:spTgt spid="1341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34149"/>
                                        </p:tgtEl>
                                        <p:attrNameLst>
                                          <p:attrName>style.visibility</p:attrName>
                                        </p:attrNameLst>
                                      </p:cBhvr>
                                      <p:to>
                                        <p:strVal val="visible"/>
                                      </p:to>
                                    </p:set>
                                    <p:animEffect transition="in" filter="wipe(left)">
                                      <p:cBhvr>
                                        <p:cTn id="22" dur="500"/>
                                        <p:tgtEl>
                                          <p:spTgt spid="1341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34150"/>
                                        </p:tgtEl>
                                        <p:attrNameLst>
                                          <p:attrName>style.visibility</p:attrName>
                                        </p:attrNameLst>
                                      </p:cBhvr>
                                      <p:to>
                                        <p:strVal val="visible"/>
                                      </p:to>
                                    </p:set>
                                    <p:animEffect transition="in" filter="wipe(left)">
                                      <p:cBhvr>
                                        <p:cTn id="27" dur="500"/>
                                        <p:tgtEl>
                                          <p:spTgt spid="1341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34152"/>
                                        </p:tgtEl>
                                        <p:attrNameLst>
                                          <p:attrName>style.visibility</p:attrName>
                                        </p:attrNameLst>
                                      </p:cBhvr>
                                      <p:to>
                                        <p:strVal val="visible"/>
                                      </p:to>
                                    </p:set>
                                    <p:animEffect transition="in" filter="wipe(left)">
                                      <p:cBhvr>
                                        <p:cTn id="32" dur="500"/>
                                        <p:tgtEl>
                                          <p:spTgt spid="13415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34153"/>
                                        </p:tgtEl>
                                        <p:attrNameLst>
                                          <p:attrName>style.visibility</p:attrName>
                                        </p:attrNameLst>
                                      </p:cBhvr>
                                      <p:to>
                                        <p:strVal val="visible"/>
                                      </p:to>
                                    </p:set>
                                    <p:animEffect transition="in" filter="wipe(left)">
                                      <p:cBhvr>
                                        <p:cTn id="37" dur="500"/>
                                        <p:tgtEl>
                                          <p:spTgt spid="134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4" grpId="0" autoUpdateAnimBg="0"/>
      <p:bldP spid="13415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a:extLst>
              <a:ext uri="{FF2B5EF4-FFF2-40B4-BE49-F238E27FC236}">
                <a16:creationId xmlns:a16="http://schemas.microsoft.com/office/drawing/2014/main" id="{E9C5B11B-53E5-43FB-9E65-643E883BD8E9}"/>
              </a:ext>
            </a:extLst>
          </p:cNvPr>
          <p:cNvSpPr>
            <a:spLocks noGrp="1"/>
          </p:cNvSpPr>
          <p:nvPr>
            <p:ph type="sldNum" sz="quarter" idx="12"/>
          </p:nvPr>
        </p:nvSpPr>
        <p:spPr/>
        <p:txBody>
          <a:bodyPr/>
          <a:lstStyle/>
          <a:p>
            <a:fld id="{ECF7E561-7F4A-4BAF-84E6-AB7F35D54641}" type="slidenum">
              <a:rPr lang="en-US" altLang="zh-CN"/>
              <a:pPr/>
              <a:t>4</a:t>
            </a:fld>
            <a:endParaRPr lang="en-US" altLang="zh-CN"/>
          </a:p>
        </p:txBody>
      </p:sp>
      <p:sp>
        <p:nvSpPr>
          <p:cNvPr id="88066" name="Text Box 2">
            <a:extLst>
              <a:ext uri="{FF2B5EF4-FFF2-40B4-BE49-F238E27FC236}">
                <a16:creationId xmlns:a16="http://schemas.microsoft.com/office/drawing/2014/main" id="{89485D4F-8952-4DED-BF8B-1285C74E2BF6}"/>
              </a:ext>
            </a:extLst>
          </p:cNvPr>
          <p:cNvSpPr txBox="1">
            <a:spLocks noChangeArrowheads="1"/>
          </p:cNvSpPr>
          <p:nvPr/>
        </p:nvSpPr>
        <p:spPr bwMode="auto">
          <a:xfrm>
            <a:off x="827088" y="908050"/>
            <a:ext cx="586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solidFill>
                  <a:schemeClr val="accent2"/>
                </a:solidFill>
                <a:latin typeface="仿宋_GB2312" pitchFamily="49" charset="-122"/>
              </a:rPr>
              <a:t>简单闭曲线正向的定义</a:t>
            </a:r>
            <a:r>
              <a:rPr kumimoji="1" lang="en-US" altLang="zh-CN" sz="2800" b="1">
                <a:solidFill>
                  <a:schemeClr val="accent2"/>
                </a:solidFill>
                <a:latin typeface="仿宋_GB2312" pitchFamily="49" charset="-122"/>
              </a:rPr>
              <a:t>:</a:t>
            </a:r>
          </a:p>
        </p:txBody>
      </p:sp>
      <p:sp>
        <p:nvSpPr>
          <p:cNvPr id="88067" name="Text Box 3">
            <a:extLst>
              <a:ext uri="{FF2B5EF4-FFF2-40B4-BE49-F238E27FC236}">
                <a16:creationId xmlns:a16="http://schemas.microsoft.com/office/drawing/2014/main" id="{066D3A7D-9E0A-4E3F-A3BD-30C00E163EAB}"/>
              </a:ext>
            </a:extLst>
          </p:cNvPr>
          <p:cNvSpPr txBox="1">
            <a:spLocks noChangeArrowheads="1"/>
          </p:cNvSpPr>
          <p:nvPr/>
        </p:nvSpPr>
        <p:spPr bwMode="auto">
          <a:xfrm>
            <a:off x="611188" y="1700213"/>
            <a:ext cx="3889375"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800" b="1">
                <a:latin typeface="Times New Roman" panose="02020603050405020304" pitchFamily="18" charset="0"/>
                <a:ea typeface="宋体" panose="02010600030101010101" pitchFamily="2" charset="-122"/>
              </a:rPr>
              <a:t>         </a:t>
            </a:r>
            <a:r>
              <a:rPr kumimoji="1" lang="zh-CN" altLang="en-US" sz="2800" b="1">
                <a:latin typeface="仿宋_GB2312" pitchFamily="49" charset="-122"/>
              </a:rPr>
              <a:t>简单闭曲线</a:t>
            </a:r>
            <a:r>
              <a:rPr kumimoji="1" lang="en-US" altLang="zh-CN" sz="2800" b="1" i="1">
                <a:latin typeface="Times New Roman" panose="02020603050405020304" pitchFamily="18" charset="0"/>
              </a:rPr>
              <a:t>l</a:t>
            </a:r>
            <a:r>
              <a:rPr kumimoji="1" lang="zh-CN" altLang="en-US" sz="2800" b="1">
                <a:latin typeface="仿宋_GB2312" pitchFamily="49" charset="-122"/>
              </a:rPr>
              <a:t>的正向是指当曲线上的点</a:t>
            </a:r>
            <a:r>
              <a:rPr kumimoji="1" lang="en-US" altLang="zh-CN" sz="2800" b="1" i="1">
                <a:latin typeface="Times New Roman" panose="02020603050405020304" pitchFamily="18" charset="0"/>
              </a:rPr>
              <a:t>P</a:t>
            </a:r>
            <a:r>
              <a:rPr kumimoji="1" lang="zh-CN" altLang="en-US" sz="2800" b="1">
                <a:latin typeface="仿宋_GB2312" pitchFamily="49" charset="-122"/>
              </a:rPr>
              <a:t>顺此方向前进时</a:t>
            </a:r>
            <a:r>
              <a:rPr kumimoji="1" lang="en-US" altLang="zh-CN" sz="2800" b="1">
                <a:latin typeface="仿宋_GB2312" pitchFamily="49" charset="-122"/>
              </a:rPr>
              <a:t>, </a:t>
            </a:r>
            <a:r>
              <a:rPr kumimoji="1" lang="zh-CN" altLang="en-US" sz="2800" b="1">
                <a:latin typeface="仿宋_GB2312" pitchFamily="49" charset="-122"/>
              </a:rPr>
              <a:t>邻近</a:t>
            </a:r>
            <a:r>
              <a:rPr kumimoji="1" lang="en-US" altLang="zh-CN" sz="2800" b="1" i="1">
                <a:latin typeface="Times New Roman" panose="02020603050405020304" pitchFamily="18" charset="0"/>
              </a:rPr>
              <a:t>P</a:t>
            </a:r>
            <a:r>
              <a:rPr kumimoji="1" lang="zh-CN" altLang="en-US" sz="2800" b="1">
                <a:latin typeface="仿宋_GB2312" pitchFamily="49" charset="-122"/>
              </a:rPr>
              <a:t>点的曲线的内部始终位于</a:t>
            </a:r>
            <a:r>
              <a:rPr kumimoji="1" lang="en-US" altLang="zh-CN" sz="2800" b="1" i="1">
                <a:latin typeface="Times New Roman" panose="02020603050405020304" pitchFamily="18" charset="0"/>
              </a:rPr>
              <a:t>P</a:t>
            </a:r>
            <a:r>
              <a:rPr kumimoji="1" lang="zh-CN" altLang="en-US" sz="2800" b="1">
                <a:latin typeface="仿宋_GB2312" pitchFamily="49" charset="-122"/>
              </a:rPr>
              <a:t>点的左方</a:t>
            </a:r>
            <a:r>
              <a:rPr kumimoji="1" lang="en-US" altLang="zh-CN" sz="2800" b="1">
                <a:latin typeface="仿宋_GB2312" pitchFamily="49" charset="-122"/>
              </a:rPr>
              <a:t>. </a:t>
            </a:r>
          </a:p>
        </p:txBody>
      </p:sp>
      <p:grpSp>
        <p:nvGrpSpPr>
          <p:cNvPr id="88068" name="Group 4">
            <a:extLst>
              <a:ext uri="{FF2B5EF4-FFF2-40B4-BE49-F238E27FC236}">
                <a16:creationId xmlns:a16="http://schemas.microsoft.com/office/drawing/2014/main" id="{C35AAF5F-B074-439D-AAA3-59FBA8F6A3B4}"/>
              </a:ext>
            </a:extLst>
          </p:cNvPr>
          <p:cNvGrpSpPr>
            <a:grpSpLocks/>
          </p:cNvGrpSpPr>
          <p:nvPr/>
        </p:nvGrpSpPr>
        <p:grpSpPr bwMode="auto">
          <a:xfrm>
            <a:off x="4391025" y="1971675"/>
            <a:ext cx="4141788" cy="2320925"/>
            <a:chOff x="3456" y="2810"/>
            <a:chExt cx="1780" cy="1030"/>
          </a:xfrm>
        </p:grpSpPr>
        <p:sp>
          <p:nvSpPr>
            <p:cNvPr id="88069" name="Line 5">
              <a:extLst>
                <a:ext uri="{FF2B5EF4-FFF2-40B4-BE49-F238E27FC236}">
                  <a16:creationId xmlns:a16="http://schemas.microsoft.com/office/drawing/2014/main" id="{9300C9B9-9F5A-473F-BBE7-5E96494D54E3}"/>
                </a:ext>
              </a:extLst>
            </p:cNvPr>
            <p:cNvSpPr>
              <a:spLocks noChangeShapeType="1"/>
            </p:cNvSpPr>
            <p:nvPr/>
          </p:nvSpPr>
          <p:spPr bwMode="auto">
            <a:xfrm>
              <a:off x="3456" y="3696"/>
              <a:ext cx="16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88070" name="Line 6">
              <a:extLst>
                <a:ext uri="{FF2B5EF4-FFF2-40B4-BE49-F238E27FC236}">
                  <a16:creationId xmlns:a16="http://schemas.microsoft.com/office/drawing/2014/main" id="{CFCF3710-0418-49A7-8A90-026B44527E8A}"/>
                </a:ext>
              </a:extLst>
            </p:cNvPr>
            <p:cNvSpPr>
              <a:spLocks noChangeShapeType="1"/>
            </p:cNvSpPr>
            <p:nvPr/>
          </p:nvSpPr>
          <p:spPr bwMode="auto">
            <a:xfrm flipV="1">
              <a:off x="3792" y="2928"/>
              <a:ext cx="0" cy="9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88071" name="Object 7">
              <a:extLst>
                <a:ext uri="{FF2B5EF4-FFF2-40B4-BE49-F238E27FC236}">
                  <a16:creationId xmlns:a16="http://schemas.microsoft.com/office/drawing/2014/main" id="{03B3CE40-5CDE-44CD-99DF-3A2271B5526F}"/>
                </a:ext>
              </a:extLst>
            </p:cNvPr>
            <p:cNvGraphicFramePr>
              <a:graphicFrameLocks noChangeAspect="1"/>
            </p:cNvGraphicFramePr>
            <p:nvPr/>
          </p:nvGraphicFramePr>
          <p:xfrm>
            <a:off x="5131" y="3648"/>
            <a:ext cx="105" cy="100"/>
          </p:xfrm>
          <a:graphic>
            <a:graphicData uri="http://schemas.openxmlformats.org/presentationml/2006/ole">
              <mc:AlternateContent xmlns:mc="http://schemas.openxmlformats.org/markup-compatibility/2006">
                <mc:Choice xmlns:v="urn:schemas-microsoft-com:vml" Requires="v">
                  <p:oleObj spid="_x0000_s88090" name="Equation" r:id="rId3" imgW="253800" imgH="241200" progId="Equation.3">
                    <p:embed/>
                  </p:oleObj>
                </mc:Choice>
                <mc:Fallback>
                  <p:oleObj name="Equation" r:id="rId3" imgW="253800" imgH="2412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1" y="3648"/>
                          <a:ext cx="105"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2" name="Object 8">
              <a:extLst>
                <a:ext uri="{FF2B5EF4-FFF2-40B4-BE49-F238E27FC236}">
                  <a16:creationId xmlns:a16="http://schemas.microsoft.com/office/drawing/2014/main" id="{B1690CA5-1B24-4834-B4B4-2E6610DBB251}"/>
                </a:ext>
              </a:extLst>
            </p:cNvPr>
            <p:cNvGraphicFramePr>
              <a:graphicFrameLocks noChangeAspect="1"/>
            </p:cNvGraphicFramePr>
            <p:nvPr/>
          </p:nvGraphicFramePr>
          <p:xfrm>
            <a:off x="3757" y="2810"/>
            <a:ext cx="105" cy="132"/>
          </p:xfrm>
          <a:graphic>
            <a:graphicData uri="http://schemas.openxmlformats.org/presentationml/2006/ole">
              <mc:AlternateContent xmlns:mc="http://schemas.openxmlformats.org/markup-compatibility/2006">
                <mc:Choice xmlns:v="urn:schemas-microsoft-com:vml" Requires="v">
                  <p:oleObj spid="_x0000_s88091" name="Equation" r:id="rId5" imgW="253800" imgH="317160" progId="Equation.3">
                    <p:embed/>
                  </p:oleObj>
                </mc:Choice>
                <mc:Fallback>
                  <p:oleObj name="Equation" r:id="rId5" imgW="253800" imgH="31716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57" y="2810"/>
                          <a:ext cx="105"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3" name="Object 9">
              <a:extLst>
                <a:ext uri="{FF2B5EF4-FFF2-40B4-BE49-F238E27FC236}">
                  <a16:creationId xmlns:a16="http://schemas.microsoft.com/office/drawing/2014/main" id="{534E75AF-A7A3-4909-A91F-A9DE46284223}"/>
                </a:ext>
              </a:extLst>
            </p:cNvPr>
            <p:cNvGraphicFramePr>
              <a:graphicFrameLocks noChangeAspect="1"/>
            </p:cNvGraphicFramePr>
            <p:nvPr/>
          </p:nvGraphicFramePr>
          <p:xfrm>
            <a:off x="3709" y="3709"/>
            <a:ext cx="89" cy="100"/>
          </p:xfrm>
          <a:graphic>
            <a:graphicData uri="http://schemas.openxmlformats.org/presentationml/2006/ole">
              <mc:AlternateContent xmlns:mc="http://schemas.openxmlformats.org/markup-compatibility/2006">
                <mc:Choice xmlns:v="urn:schemas-microsoft-com:vml" Requires="v">
                  <p:oleObj spid="_x0000_s88092" name="Equation" r:id="rId7" imgW="215640" imgH="241200" progId="Equation.3">
                    <p:embed/>
                  </p:oleObj>
                </mc:Choice>
                <mc:Fallback>
                  <p:oleObj name="Equation" r:id="rId7" imgW="215640" imgH="2412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9" y="3709"/>
                          <a:ext cx="89"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8074" name="Freeform 10">
            <a:extLst>
              <a:ext uri="{FF2B5EF4-FFF2-40B4-BE49-F238E27FC236}">
                <a16:creationId xmlns:a16="http://schemas.microsoft.com/office/drawing/2014/main" id="{DB152708-EDBC-49FF-8C15-EA9491687B1D}"/>
              </a:ext>
            </a:extLst>
          </p:cNvPr>
          <p:cNvSpPr>
            <a:spLocks/>
          </p:cNvSpPr>
          <p:nvPr/>
        </p:nvSpPr>
        <p:spPr bwMode="auto">
          <a:xfrm>
            <a:off x="5795963" y="1719263"/>
            <a:ext cx="2232025" cy="1709737"/>
          </a:xfrm>
          <a:custGeom>
            <a:avLst/>
            <a:gdLst>
              <a:gd name="T0" fmla="*/ 183 w 837"/>
              <a:gd name="T1" fmla="*/ 0 h 641"/>
              <a:gd name="T2" fmla="*/ 511 w 837"/>
              <a:gd name="T3" fmla="*/ 52 h 641"/>
              <a:gd name="T4" fmla="*/ 720 w 837"/>
              <a:gd name="T5" fmla="*/ 236 h 641"/>
              <a:gd name="T6" fmla="*/ 786 w 837"/>
              <a:gd name="T7" fmla="*/ 327 h 641"/>
              <a:gd name="T8" fmla="*/ 668 w 837"/>
              <a:gd name="T9" fmla="*/ 589 h 641"/>
              <a:gd name="T10" fmla="*/ 589 w 837"/>
              <a:gd name="T11" fmla="*/ 615 h 641"/>
              <a:gd name="T12" fmla="*/ 484 w 837"/>
              <a:gd name="T13" fmla="*/ 641 h 641"/>
              <a:gd name="T14" fmla="*/ 118 w 837"/>
              <a:gd name="T15" fmla="*/ 524 h 641"/>
              <a:gd name="T16" fmla="*/ 66 w 837"/>
              <a:gd name="T17" fmla="*/ 380 h 641"/>
              <a:gd name="T18" fmla="*/ 131 w 837"/>
              <a:gd name="T19" fmla="*/ 52 h 641"/>
              <a:gd name="T20" fmla="*/ 183 w 837"/>
              <a:gd name="T21" fmla="*/ 0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7" h="641">
                <a:moveTo>
                  <a:pt x="183" y="0"/>
                </a:moveTo>
                <a:cubicBezTo>
                  <a:pt x="403" y="14"/>
                  <a:pt x="354" y="13"/>
                  <a:pt x="511" y="52"/>
                </a:cubicBezTo>
                <a:cubicBezTo>
                  <a:pt x="588" y="100"/>
                  <a:pt x="666" y="162"/>
                  <a:pt x="720" y="236"/>
                </a:cubicBezTo>
                <a:cubicBezTo>
                  <a:pt x="742" y="266"/>
                  <a:pt x="786" y="327"/>
                  <a:pt x="786" y="327"/>
                </a:cubicBezTo>
                <a:cubicBezTo>
                  <a:pt x="837" y="479"/>
                  <a:pt x="790" y="535"/>
                  <a:pt x="668" y="589"/>
                </a:cubicBezTo>
                <a:cubicBezTo>
                  <a:pt x="643" y="600"/>
                  <a:pt x="615" y="606"/>
                  <a:pt x="589" y="615"/>
                </a:cubicBezTo>
                <a:cubicBezTo>
                  <a:pt x="555" y="626"/>
                  <a:pt x="484" y="641"/>
                  <a:pt x="484" y="641"/>
                </a:cubicBezTo>
                <a:cubicBezTo>
                  <a:pt x="318" y="630"/>
                  <a:pt x="232" y="638"/>
                  <a:pt x="118" y="524"/>
                </a:cubicBezTo>
                <a:cubicBezTo>
                  <a:pt x="105" y="470"/>
                  <a:pt x="79" y="434"/>
                  <a:pt x="66" y="380"/>
                </a:cubicBezTo>
                <a:cubicBezTo>
                  <a:pt x="55" y="274"/>
                  <a:pt x="0" y="96"/>
                  <a:pt x="131" y="52"/>
                </a:cubicBezTo>
                <a:cubicBezTo>
                  <a:pt x="162" y="5"/>
                  <a:pt x="143" y="20"/>
                  <a:pt x="183" y="0"/>
                </a:cubicBezTo>
                <a:close/>
              </a:path>
            </a:pathLst>
          </a:custGeom>
          <a:noFill/>
          <a:ln w="19050" cap="flat"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nvGrpSpPr>
          <p:cNvPr id="88075" name="Group 11">
            <a:extLst>
              <a:ext uri="{FF2B5EF4-FFF2-40B4-BE49-F238E27FC236}">
                <a16:creationId xmlns:a16="http://schemas.microsoft.com/office/drawing/2014/main" id="{BD30EED2-E555-436D-B205-C03ACC07910D}"/>
              </a:ext>
            </a:extLst>
          </p:cNvPr>
          <p:cNvGrpSpPr>
            <a:grpSpLocks/>
          </p:cNvGrpSpPr>
          <p:nvPr/>
        </p:nvGrpSpPr>
        <p:grpSpPr bwMode="auto">
          <a:xfrm>
            <a:off x="6689725" y="3429000"/>
            <a:ext cx="187325" cy="263525"/>
            <a:chOff x="4272" y="1837"/>
            <a:chExt cx="118" cy="166"/>
          </a:xfrm>
        </p:grpSpPr>
        <p:sp>
          <p:nvSpPr>
            <p:cNvPr id="88076" name="Line 12">
              <a:extLst>
                <a:ext uri="{FF2B5EF4-FFF2-40B4-BE49-F238E27FC236}">
                  <a16:creationId xmlns:a16="http://schemas.microsoft.com/office/drawing/2014/main" id="{A7F33F38-95C1-435A-A633-5FC7F5AE4D7A}"/>
                </a:ext>
              </a:extLst>
            </p:cNvPr>
            <p:cNvSpPr>
              <a:spLocks noChangeShapeType="1"/>
            </p:cNvSpPr>
            <p:nvPr/>
          </p:nvSpPr>
          <p:spPr bwMode="auto">
            <a:xfrm>
              <a:off x="4320" y="1837"/>
              <a:ext cx="48" cy="0"/>
            </a:xfrm>
            <a:prstGeom prst="line">
              <a:avLst/>
            </a:prstGeom>
            <a:noFill/>
            <a:ln w="9525">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88077" name="Object 13">
              <a:extLst>
                <a:ext uri="{FF2B5EF4-FFF2-40B4-BE49-F238E27FC236}">
                  <a16:creationId xmlns:a16="http://schemas.microsoft.com/office/drawing/2014/main" id="{C0B704B1-C375-41CE-A818-3C7398393F1E}"/>
                </a:ext>
              </a:extLst>
            </p:cNvPr>
            <p:cNvGraphicFramePr>
              <a:graphicFrameLocks noChangeAspect="1"/>
            </p:cNvGraphicFramePr>
            <p:nvPr/>
          </p:nvGraphicFramePr>
          <p:xfrm>
            <a:off x="4272" y="1885"/>
            <a:ext cx="118" cy="118"/>
          </p:xfrm>
          <a:graphic>
            <a:graphicData uri="http://schemas.openxmlformats.org/presentationml/2006/ole">
              <mc:AlternateContent xmlns:mc="http://schemas.openxmlformats.org/markup-compatibility/2006">
                <mc:Choice xmlns:v="urn:schemas-microsoft-com:vml" Requires="v">
                  <p:oleObj spid="_x0000_s88093" name="Equation" r:id="rId9" imgW="291960" imgH="291960" progId="Equation.3">
                    <p:embed/>
                  </p:oleObj>
                </mc:Choice>
                <mc:Fallback>
                  <p:oleObj name="Equation" r:id="rId9" imgW="291960" imgH="29196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2" y="1885"/>
                          <a:ext cx="118" cy="1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8078" name="Group 14">
            <a:extLst>
              <a:ext uri="{FF2B5EF4-FFF2-40B4-BE49-F238E27FC236}">
                <a16:creationId xmlns:a16="http://schemas.microsoft.com/office/drawing/2014/main" id="{8F45E477-47A8-4A87-BD02-C5A8CD08C0C6}"/>
              </a:ext>
            </a:extLst>
          </p:cNvPr>
          <p:cNvGrpSpPr>
            <a:grpSpLocks/>
          </p:cNvGrpSpPr>
          <p:nvPr/>
        </p:nvGrpSpPr>
        <p:grpSpPr bwMode="auto">
          <a:xfrm>
            <a:off x="7839075" y="2492375"/>
            <a:ext cx="261938" cy="207963"/>
            <a:chOff x="4679" y="1597"/>
            <a:chExt cx="165" cy="131"/>
          </a:xfrm>
        </p:grpSpPr>
        <p:sp>
          <p:nvSpPr>
            <p:cNvPr id="88079" name="Line 15">
              <a:extLst>
                <a:ext uri="{FF2B5EF4-FFF2-40B4-BE49-F238E27FC236}">
                  <a16:creationId xmlns:a16="http://schemas.microsoft.com/office/drawing/2014/main" id="{A13A1654-144B-4020-A68B-D87BDA57A464}"/>
                </a:ext>
              </a:extLst>
            </p:cNvPr>
            <p:cNvSpPr>
              <a:spLocks noChangeShapeType="1"/>
            </p:cNvSpPr>
            <p:nvPr/>
          </p:nvSpPr>
          <p:spPr bwMode="auto">
            <a:xfrm rot="4799521" flipH="1" flipV="1">
              <a:off x="4656" y="1620"/>
              <a:ext cx="48" cy="1"/>
            </a:xfrm>
            <a:prstGeom prst="line">
              <a:avLst/>
            </a:prstGeom>
            <a:noFill/>
            <a:ln w="9525">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88080" name="Object 16">
              <a:extLst>
                <a:ext uri="{FF2B5EF4-FFF2-40B4-BE49-F238E27FC236}">
                  <a16:creationId xmlns:a16="http://schemas.microsoft.com/office/drawing/2014/main" id="{638C712F-BEFE-4E41-831E-F02B16D80D9E}"/>
                </a:ext>
              </a:extLst>
            </p:cNvPr>
            <p:cNvGraphicFramePr>
              <a:graphicFrameLocks noChangeAspect="1"/>
            </p:cNvGraphicFramePr>
            <p:nvPr/>
          </p:nvGraphicFramePr>
          <p:xfrm>
            <a:off x="4726" y="1610"/>
            <a:ext cx="118" cy="118"/>
          </p:xfrm>
          <a:graphic>
            <a:graphicData uri="http://schemas.openxmlformats.org/presentationml/2006/ole">
              <mc:AlternateContent xmlns:mc="http://schemas.openxmlformats.org/markup-compatibility/2006">
                <mc:Choice xmlns:v="urn:schemas-microsoft-com:vml" Requires="v">
                  <p:oleObj spid="_x0000_s88094" name="Equation" r:id="rId11" imgW="291960" imgH="291960" progId="Equation.3">
                    <p:embed/>
                  </p:oleObj>
                </mc:Choice>
                <mc:Fallback>
                  <p:oleObj name="Equation" r:id="rId11" imgW="291960" imgH="29196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26" y="1610"/>
                          <a:ext cx="118" cy="1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8081" name="Group 17">
            <a:extLst>
              <a:ext uri="{FF2B5EF4-FFF2-40B4-BE49-F238E27FC236}">
                <a16:creationId xmlns:a16="http://schemas.microsoft.com/office/drawing/2014/main" id="{271A6F72-E68A-4EBE-AF64-FE7333219CB4}"/>
              </a:ext>
            </a:extLst>
          </p:cNvPr>
          <p:cNvGrpSpPr>
            <a:grpSpLocks/>
          </p:cNvGrpSpPr>
          <p:nvPr/>
        </p:nvGrpSpPr>
        <p:grpSpPr bwMode="auto">
          <a:xfrm>
            <a:off x="6948488" y="1563688"/>
            <a:ext cx="187325" cy="280987"/>
            <a:chOff x="4416" y="1143"/>
            <a:chExt cx="118" cy="177"/>
          </a:xfrm>
        </p:grpSpPr>
        <p:sp>
          <p:nvSpPr>
            <p:cNvPr id="88082" name="Line 18">
              <a:extLst>
                <a:ext uri="{FF2B5EF4-FFF2-40B4-BE49-F238E27FC236}">
                  <a16:creationId xmlns:a16="http://schemas.microsoft.com/office/drawing/2014/main" id="{854BB611-A2B5-4D5C-AEBC-377FFE7283BE}"/>
                </a:ext>
              </a:extLst>
            </p:cNvPr>
            <p:cNvSpPr>
              <a:spLocks noChangeShapeType="1"/>
            </p:cNvSpPr>
            <p:nvPr/>
          </p:nvSpPr>
          <p:spPr bwMode="auto">
            <a:xfrm rot="5400000">
              <a:off x="4404" y="1296"/>
              <a:ext cx="48" cy="0"/>
            </a:xfrm>
            <a:prstGeom prst="line">
              <a:avLst/>
            </a:prstGeom>
            <a:noFill/>
            <a:ln w="9525">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88083" name="Object 19">
              <a:extLst>
                <a:ext uri="{FF2B5EF4-FFF2-40B4-BE49-F238E27FC236}">
                  <a16:creationId xmlns:a16="http://schemas.microsoft.com/office/drawing/2014/main" id="{488CFEFE-20F3-4D1A-ACCB-84917A7B19E6}"/>
                </a:ext>
              </a:extLst>
            </p:cNvPr>
            <p:cNvGraphicFramePr>
              <a:graphicFrameLocks noChangeAspect="1"/>
            </p:cNvGraphicFramePr>
            <p:nvPr/>
          </p:nvGraphicFramePr>
          <p:xfrm>
            <a:off x="4416" y="1143"/>
            <a:ext cx="118" cy="118"/>
          </p:xfrm>
          <a:graphic>
            <a:graphicData uri="http://schemas.openxmlformats.org/presentationml/2006/ole">
              <mc:AlternateContent xmlns:mc="http://schemas.openxmlformats.org/markup-compatibility/2006">
                <mc:Choice xmlns:v="urn:schemas-microsoft-com:vml" Requires="v">
                  <p:oleObj spid="_x0000_s88095" name="Equation" r:id="rId13" imgW="291960" imgH="291960" progId="Equation.3">
                    <p:embed/>
                  </p:oleObj>
                </mc:Choice>
                <mc:Fallback>
                  <p:oleObj name="Equation" r:id="rId13" imgW="291960" imgH="291960"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16" y="1143"/>
                          <a:ext cx="118" cy="1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8084" name="Group 20">
            <a:extLst>
              <a:ext uri="{FF2B5EF4-FFF2-40B4-BE49-F238E27FC236}">
                <a16:creationId xmlns:a16="http://schemas.microsoft.com/office/drawing/2014/main" id="{B16F0DC1-F8F8-426D-8EEA-F22CBD8DFD74}"/>
              </a:ext>
            </a:extLst>
          </p:cNvPr>
          <p:cNvGrpSpPr>
            <a:grpSpLocks/>
          </p:cNvGrpSpPr>
          <p:nvPr/>
        </p:nvGrpSpPr>
        <p:grpSpPr bwMode="auto">
          <a:xfrm>
            <a:off x="5724525" y="2276475"/>
            <a:ext cx="215900" cy="207963"/>
            <a:chOff x="3792" y="1440"/>
            <a:chExt cx="136" cy="131"/>
          </a:xfrm>
        </p:grpSpPr>
        <p:sp>
          <p:nvSpPr>
            <p:cNvPr id="88085" name="Line 21">
              <a:extLst>
                <a:ext uri="{FF2B5EF4-FFF2-40B4-BE49-F238E27FC236}">
                  <a16:creationId xmlns:a16="http://schemas.microsoft.com/office/drawing/2014/main" id="{80F2A9E2-60A5-457F-AE87-FDDA8209408D}"/>
                </a:ext>
              </a:extLst>
            </p:cNvPr>
            <p:cNvSpPr>
              <a:spLocks noChangeShapeType="1"/>
            </p:cNvSpPr>
            <p:nvPr/>
          </p:nvSpPr>
          <p:spPr bwMode="auto">
            <a:xfrm rot="16800479" flipH="1">
              <a:off x="3904" y="1463"/>
              <a:ext cx="48" cy="1"/>
            </a:xfrm>
            <a:prstGeom prst="line">
              <a:avLst/>
            </a:prstGeom>
            <a:noFill/>
            <a:ln w="9525">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88086" name="Object 22">
              <a:extLst>
                <a:ext uri="{FF2B5EF4-FFF2-40B4-BE49-F238E27FC236}">
                  <a16:creationId xmlns:a16="http://schemas.microsoft.com/office/drawing/2014/main" id="{45EF6C70-B32A-4219-BA3C-53F155B716DA}"/>
                </a:ext>
              </a:extLst>
            </p:cNvPr>
            <p:cNvGraphicFramePr>
              <a:graphicFrameLocks noChangeAspect="1"/>
            </p:cNvGraphicFramePr>
            <p:nvPr/>
          </p:nvGraphicFramePr>
          <p:xfrm>
            <a:off x="3792" y="1453"/>
            <a:ext cx="118" cy="118"/>
          </p:xfrm>
          <a:graphic>
            <a:graphicData uri="http://schemas.openxmlformats.org/presentationml/2006/ole">
              <mc:AlternateContent xmlns:mc="http://schemas.openxmlformats.org/markup-compatibility/2006">
                <mc:Choice xmlns:v="urn:schemas-microsoft-com:vml" Requires="v">
                  <p:oleObj spid="_x0000_s88096" name="Equation" r:id="rId15" imgW="291960" imgH="291960" progId="Equation.3">
                    <p:embed/>
                  </p:oleObj>
                </mc:Choice>
                <mc:Fallback>
                  <p:oleObj name="Equation" r:id="rId15" imgW="291960" imgH="291960" progId="Equation.3">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92" y="1453"/>
                          <a:ext cx="118" cy="1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8087" name="Text Box 23">
            <a:extLst>
              <a:ext uri="{FF2B5EF4-FFF2-40B4-BE49-F238E27FC236}">
                <a16:creationId xmlns:a16="http://schemas.microsoft.com/office/drawing/2014/main" id="{73BE6491-8822-4D85-B148-A3FFDD41DC96}"/>
              </a:ext>
            </a:extLst>
          </p:cNvPr>
          <p:cNvSpPr txBox="1">
            <a:spLocks noChangeArrowheads="1"/>
          </p:cNvSpPr>
          <p:nvPr/>
        </p:nvSpPr>
        <p:spPr bwMode="auto">
          <a:xfrm>
            <a:off x="539750" y="4076700"/>
            <a:ext cx="37449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800" b="1">
                <a:latin typeface="仿宋_GB2312" pitchFamily="49" charset="-122"/>
              </a:rPr>
              <a:t>    </a:t>
            </a:r>
            <a:r>
              <a:rPr kumimoji="1" lang="zh-CN" altLang="en-US" sz="2800" b="1">
                <a:latin typeface="仿宋_GB2312" pitchFamily="49" charset="-122"/>
              </a:rPr>
              <a:t>与之相反的方向就是曲线的负方向</a:t>
            </a:r>
            <a:r>
              <a:rPr kumimoji="1" lang="en-US" altLang="zh-CN" sz="2800" b="1">
                <a:latin typeface="仿宋_GB2312" pitchFamily="49" charset="-122"/>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066"/>
                                        </p:tgtEl>
                                        <p:attrNameLst>
                                          <p:attrName>style.visibility</p:attrName>
                                        </p:attrNameLst>
                                      </p:cBhvr>
                                      <p:to>
                                        <p:strVal val="visible"/>
                                      </p:to>
                                    </p:set>
                                    <p:animEffect transition="in" filter="wipe(left)">
                                      <p:cBhvr>
                                        <p:cTn id="7" dur="500"/>
                                        <p:tgtEl>
                                          <p:spTgt spid="880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8067"/>
                                        </p:tgtEl>
                                        <p:attrNameLst>
                                          <p:attrName>style.visibility</p:attrName>
                                        </p:attrNameLst>
                                      </p:cBhvr>
                                      <p:to>
                                        <p:strVal val="visible"/>
                                      </p:to>
                                    </p:set>
                                    <p:animEffect transition="in" filter="wipe(left)">
                                      <p:cBhvr>
                                        <p:cTn id="12" dur="500"/>
                                        <p:tgtEl>
                                          <p:spTgt spid="880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8068"/>
                                        </p:tgtEl>
                                        <p:attrNameLst>
                                          <p:attrName>style.visibility</p:attrName>
                                        </p:attrNameLst>
                                      </p:cBhvr>
                                      <p:to>
                                        <p:strVal val="visible"/>
                                      </p:to>
                                    </p:set>
                                    <p:animEffect transition="in" filter="wipe(left)">
                                      <p:cBhvr>
                                        <p:cTn id="17" dur="500"/>
                                        <p:tgtEl>
                                          <p:spTgt spid="88068"/>
                                        </p:tgtEl>
                                      </p:cBhvr>
                                    </p:animEffect>
                                  </p:childTnLst>
                                </p:cTn>
                              </p:par>
                            </p:childTnLst>
                          </p:cTn>
                        </p:par>
                        <p:par>
                          <p:cTn id="18" fill="hold" nodeType="afterGroup">
                            <p:stCondLst>
                              <p:cond delay="500"/>
                            </p:stCondLst>
                            <p:childTnLst>
                              <p:par>
                                <p:cTn id="19" presetID="16" presetClass="entr" presetSubtype="42" fill="hold" nodeType="afterEffect">
                                  <p:stCondLst>
                                    <p:cond delay="0"/>
                                  </p:stCondLst>
                                  <p:childTnLst>
                                    <p:set>
                                      <p:cBhvr>
                                        <p:cTn id="20" dur="1" fill="hold">
                                          <p:stCondLst>
                                            <p:cond delay="0"/>
                                          </p:stCondLst>
                                        </p:cTn>
                                        <p:tgtEl>
                                          <p:spTgt spid="88074"/>
                                        </p:tgtEl>
                                        <p:attrNameLst>
                                          <p:attrName>style.visibility</p:attrName>
                                        </p:attrNameLst>
                                      </p:cBhvr>
                                      <p:to>
                                        <p:strVal val="visible"/>
                                      </p:to>
                                    </p:set>
                                    <p:animEffect transition="in" filter="barn(outHorizontal)">
                                      <p:cBhvr>
                                        <p:cTn id="21" dur="500"/>
                                        <p:tgtEl>
                                          <p:spTgt spid="8807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88075"/>
                                        </p:tgtEl>
                                        <p:attrNameLst>
                                          <p:attrName>style.visibility</p:attrName>
                                        </p:attrNameLst>
                                      </p:cBhvr>
                                      <p:to>
                                        <p:strVal val="visible"/>
                                      </p:to>
                                    </p:set>
                                    <p:animEffect transition="in" filter="wipe(left)">
                                      <p:cBhvr>
                                        <p:cTn id="26" dur="500"/>
                                        <p:tgtEl>
                                          <p:spTgt spid="88075"/>
                                        </p:tgtEl>
                                      </p:cBhvr>
                                    </p:animEffect>
                                  </p:childTnLst>
                                  <p:subTnLst>
                                    <p:set>
                                      <p:cBhvr override="childStyle">
                                        <p:cTn dur="1" fill="hold" display="0" masterRel="nextClick" afterEffect="1"/>
                                        <p:tgtEl>
                                          <p:spTgt spid="88075"/>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88078"/>
                                        </p:tgtEl>
                                        <p:attrNameLst>
                                          <p:attrName>style.visibility</p:attrName>
                                        </p:attrNameLst>
                                      </p:cBhvr>
                                      <p:to>
                                        <p:strVal val="visible"/>
                                      </p:to>
                                    </p:set>
                                    <p:animEffect transition="in" filter="wipe(down)">
                                      <p:cBhvr>
                                        <p:cTn id="31" dur="500"/>
                                        <p:tgtEl>
                                          <p:spTgt spid="88078"/>
                                        </p:tgtEl>
                                      </p:cBhvr>
                                    </p:animEffect>
                                  </p:childTnLst>
                                  <p:subTnLst>
                                    <p:set>
                                      <p:cBhvr override="childStyle">
                                        <p:cTn dur="1" fill="hold" display="0" masterRel="nextClick" afterEffect="1"/>
                                        <p:tgtEl>
                                          <p:spTgt spid="88078"/>
                                        </p:tgtEl>
                                        <p:attrNameLst>
                                          <p:attrName>style.visibility</p:attrName>
                                        </p:attrNameLst>
                                      </p:cBhvr>
                                      <p:to>
                                        <p:strVal val="hidden"/>
                                      </p:to>
                                    </p:set>
                                  </p:sub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2" fill="hold" nodeType="clickEffect">
                                  <p:stCondLst>
                                    <p:cond delay="0"/>
                                  </p:stCondLst>
                                  <p:childTnLst>
                                    <p:set>
                                      <p:cBhvr>
                                        <p:cTn id="35" dur="1" fill="hold">
                                          <p:stCondLst>
                                            <p:cond delay="0"/>
                                          </p:stCondLst>
                                        </p:cTn>
                                        <p:tgtEl>
                                          <p:spTgt spid="88081"/>
                                        </p:tgtEl>
                                        <p:attrNameLst>
                                          <p:attrName>style.visibility</p:attrName>
                                        </p:attrNameLst>
                                      </p:cBhvr>
                                      <p:to>
                                        <p:strVal val="visible"/>
                                      </p:to>
                                    </p:set>
                                    <p:animEffect transition="in" filter="wipe(right)">
                                      <p:cBhvr>
                                        <p:cTn id="36" dur="500"/>
                                        <p:tgtEl>
                                          <p:spTgt spid="88081"/>
                                        </p:tgtEl>
                                      </p:cBhvr>
                                    </p:animEffect>
                                  </p:childTnLst>
                                  <p:subTnLst>
                                    <p:set>
                                      <p:cBhvr override="childStyle">
                                        <p:cTn dur="1" fill="hold" display="0" masterRel="nextClick" afterEffect="1"/>
                                        <p:tgtEl>
                                          <p:spTgt spid="88081"/>
                                        </p:tgtEl>
                                        <p:attrNameLst>
                                          <p:attrName>style.visibility</p:attrName>
                                        </p:attrNameLst>
                                      </p:cBhvr>
                                      <p:to>
                                        <p:strVal val="hidden"/>
                                      </p:to>
                                    </p:set>
                                  </p:sub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88084"/>
                                        </p:tgtEl>
                                        <p:attrNameLst>
                                          <p:attrName>style.visibility</p:attrName>
                                        </p:attrNameLst>
                                      </p:cBhvr>
                                      <p:to>
                                        <p:strVal val="visible"/>
                                      </p:to>
                                    </p:set>
                                    <p:animEffect transition="in" filter="wipe(up)">
                                      <p:cBhvr>
                                        <p:cTn id="41" dur="500"/>
                                        <p:tgtEl>
                                          <p:spTgt spid="8808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88087"/>
                                        </p:tgtEl>
                                        <p:attrNameLst>
                                          <p:attrName>style.visibility</p:attrName>
                                        </p:attrNameLst>
                                      </p:cBhvr>
                                      <p:to>
                                        <p:strVal val="visible"/>
                                      </p:to>
                                    </p:set>
                                    <p:animEffect transition="in" filter="wipe(left)">
                                      <p:cBhvr>
                                        <p:cTn id="46" dur="500"/>
                                        <p:tgtEl>
                                          <p:spTgt spid="88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autoUpdateAnimBg="0"/>
      <p:bldP spid="88067" grpId="0" autoUpdateAnimBg="0"/>
      <p:bldP spid="88087"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4">
            <a:extLst>
              <a:ext uri="{FF2B5EF4-FFF2-40B4-BE49-F238E27FC236}">
                <a16:creationId xmlns:a16="http://schemas.microsoft.com/office/drawing/2014/main" id="{F821A00D-DE1B-4369-A93D-10DC25DEB618}"/>
              </a:ext>
            </a:extLst>
          </p:cNvPr>
          <p:cNvSpPr>
            <a:spLocks noGrp="1"/>
          </p:cNvSpPr>
          <p:nvPr>
            <p:ph type="sldNum" sz="quarter" idx="12"/>
          </p:nvPr>
        </p:nvSpPr>
        <p:spPr/>
        <p:txBody>
          <a:bodyPr/>
          <a:lstStyle/>
          <a:p>
            <a:fld id="{F60E59D2-8B1C-46F7-A188-1805A5D49AE0}" type="slidenum">
              <a:rPr lang="en-US" altLang="zh-CN"/>
              <a:pPr/>
              <a:t>40</a:t>
            </a:fld>
            <a:endParaRPr lang="en-US" altLang="zh-CN"/>
          </a:p>
        </p:txBody>
      </p:sp>
      <p:sp>
        <p:nvSpPr>
          <p:cNvPr id="240642" name="Rectangle 2">
            <a:extLst>
              <a:ext uri="{FF2B5EF4-FFF2-40B4-BE49-F238E27FC236}">
                <a16:creationId xmlns:a16="http://schemas.microsoft.com/office/drawing/2014/main" id="{E424C3B1-84F7-400D-83CB-2BF715469466}"/>
              </a:ext>
            </a:extLst>
          </p:cNvPr>
          <p:cNvSpPr>
            <a:spLocks noGrp="1" noChangeArrowheads="1"/>
          </p:cNvSpPr>
          <p:nvPr>
            <p:ph type="title"/>
          </p:nvPr>
        </p:nvSpPr>
        <p:spPr>
          <a:xfrm>
            <a:off x="755650" y="836613"/>
            <a:ext cx="3240088" cy="582612"/>
          </a:xfrm>
          <a:noFill/>
          <a:ln/>
        </p:spPr>
        <p:txBody>
          <a:bodyPr anchor="t"/>
          <a:lstStyle/>
          <a:p>
            <a:pPr algn="l"/>
            <a:r>
              <a:rPr lang="en-US" altLang="zh-CN" sz="2800">
                <a:solidFill>
                  <a:srgbClr val="3333FF"/>
                </a:solidFill>
                <a:effectLst>
                  <a:outerShdw blurRad="38100" dist="38100" dir="2700000" algn="tl">
                    <a:srgbClr val="000000"/>
                  </a:outerShdw>
                </a:effectLst>
                <a:ea typeface="黑体" panose="02010609060101010101" pitchFamily="49" charset="-122"/>
              </a:rPr>
              <a:t>(</a:t>
            </a:r>
            <a:r>
              <a:rPr lang="zh-CN" altLang="en-US" sz="2800">
                <a:solidFill>
                  <a:srgbClr val="3333FF"/>
                </a:solidFill>
                <a:effectLst>
                  <a:outerShdw blurRad="38100" dist="38100" dir="2700000" algn="tl">
                    <a:srgbClr val="000000"/>
                  </a:outerShdw>
                </a:effectLst>
                <a:ea typeface="黑体" panose="02010609060101010101" pitchFamily="49" charset="-122"/>
              </a:rPr>
              <a:t>一</a:t>
            </a:r>
            <a:r>
              <a:rPr lang="en-US" altLang="zh-CN" sz="2800">
                <a:solidFill>
                  <a:srgbClr val="3333FF"/>
                </a:solidFill>
                <a:effectLst>
                  <a:outerShdw blurRad="38100" dist="38100" dir="2700000" algn="tl">
                    <a:srgbClr val="000000"/>
                  </a:outerShdw>
                </a:effectLst>
                <a:ea typeface="黑体" panose="02010609060101010101" pitchFamily="49" charset="-122"/>
              </a:rPr>
              <a:t>)</a:t>
            </a:r>
            <a:r>
              <a:rPr lang="zh-CN" altLang="en-US" sz="2800">
                <a:solidFill>
                  <a:srgbClr val="3333FF"/>
                </a:solidFill>
                <a:effectLst>
                  <a:outerShdw blurRad="38100" dist="38100" dir="2700000" algn="tl">
                    <a:srgbClr val="000000"/>
                  </a:outerShdw>
                </a:effectLst>
                <a:ea typeface="黑体" panose="02010609060101010101" pitchFamily="49" charset="-122"/>
              </a:rPr>
              <a:t>、问题的提出</a:t>
            </a:r>
          </a:p>
        </p:txBody>
      </p:sp>
      <p:graphicFrame>
        <p:nvGraphicFramePr>
          <p:cNvPr id="240644" name="Object 4">
            <a:extLst>
              <a:ext uri="{FF2B5EF4-FFF2-40B4-BE49-F238E27FC236}">
                <a16:creationId xmlns:a16="http://schemas.microsoft.com/office/drawing/2014/main" id="{3EF86D5D-7733-4874-9ADC-AB3197783639}"/>
              </a:ext>
            </a:extLst>
          </p:cNvPr>
          <p:cNvGraphicFramePr>
            <a:graphicFrameLocks noChangeAspect="1"/>
          </p:cNvGraphicFramePr>
          <p:nvPr/>
        </p:nvGraphicFramePr>
        <p:xfrm>
          <a:off x="936625" y="2997200"/>
          <a:ext cx="7270750" cy="917575"/>
        </p:xfrm>
        <a:graphic>
          <a:graphicData uri="http://schemas.openxmlformats.org/presentationml/2006/ole">
            <mc:AlternateContent xmlns:mc="http://schemas.openxmlformats.org/markup-compatibility/2006">
              <mc:Choice xmlns:v="urn:schemas-microsoft-com:vml" Requires="v">
                <p:oleObj spid="_x0000_s240722" name="Equation" r:id="rId3" imgW="7848360" imgH="990360" progId="Equation.DSMT4">
                  <p:embed/>
                </p:oleObj>
              </mc:Choice>
              <mc:Fallback>
                <p:oleObj name="Equation" r:id="rId3" imgW="7848360" imgH="9903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625" y="2997200"/>
                        <a:ext cx="7270750"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0646" name="Text Box 6">
            <a:extLst>
              <a:ext uri="{FF2B5EF4-FFF2-40B4-BE49-F238E27FC236}">
                <a16:creationId xmlns:a16="http://schemas.microsoft.com/office/drawing/2014/main" id="{758594F1-5C7B-42CD-9FDD-55FB59A387E8}"/>
              </a:ext>
            </a:extLst>
          </p:cNvPr>
          <p:cNvSpPr txBox="1">
            <a:spLocks noChangeArrowheads="1"/>
          </p:cNvSpPr>
          <p:nvPr/>
        </p:nvSpPr>
        <p:spPr bwMode="auto">
          <a:xfrm>
            <a:off x="838200" y="4738688"/>
            <a:ext cx="7405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latin typeface="仿宋_GB2312" pitchFamily="49" charset="-122"/>
              </a:rPr>
              <a:t>根据闭路变形原理知</a:t>
            </a:r>
            <a:r>
              <a:rPr kumimoji="1" lang="en-US" altLang="zh-CN" sz="2800" b="1">
                <a:latin typeface="仿宋_GB2312" pitchFamily="49" charset="-122"/>
              </a:rPr>
              <a:t>,</a:t>
            </a:r>
            <a:r>
              <a:rPr kumimoji="1" lang="zh-CN" altLang="en-US" sz="2800" b="1"/>
              <a:t>该积分值不随闭曲线</a:t>
            </a:r>
            <a:r>
              <a:rPr kumimoji="1" lang="zh-CN" altLang="en-US" sz="2800" b="1" i="1">
                <a:latin typeface="Times New Roman" panose="02020603050405020304" pitchFamily="18" charset="0"/>
              </a:rPr>
              <a:t> </a:t>
            </a:r>
            <a:r>
              <a:rPr kumimoji="1" lang="en-US" altLang="zh-CN" sz="2800" b="1" i="1">
                <a:latin typeface="Times New Roman" panose="02020603050405020304" pitchFamily="18" charset="0"/>
              </a:rPr>
              <a:t>l</a:t>
            </a:r>
            <a:r>
              <a:rPr kumimoji="1" lang="en-US" altLang="zh-CN" sz="2800" i="1">
                <a:latin typeface="Times New Roman" panose="02020603050405020304" pitchFamily="18" charset="0"/>
              </a:rPr>
              <a:t> </a:t>
            </a:r>
          </a:p>
        </p:txBody>
      </p:sp>
      <p:sp>
        <p:nvSpPr>
          <p:cNvPr id="240647" name="Rectangle 7">
            <a:extLst>
              <a:ext uri="{FF2B5EF4-FFF2-40B4-BE49-F238E27FC236}">
                <a16:creationId xmlns:a16="http://schemas.microsoft.com/office/drawing/2014/main" id="{26A89DEB-C8F7-4855-BE6E-97439291D8D8}"/>
              </a:ext>
            </a:extLst>
          </p:cNvPr>
          <p:cNvSpPr>
            <a:spLocks noChangeArrowheads="1"/>
          </p:cNvSpPr>
          <p:nvPr/>
        </p:nvSpPr>
        <p:spPr bwMode="auto">
          <a:xfrm>
            <a:off x="827088" y="5373688"/>
            <a:ext cx="5591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latin typeface="仿宋_GB2312" pitchFamily="49" charset="-122"/>
              </a:rPr>
              <a:t>的变化而改变</a:t>
            </a:r>
            <a:r>
              <a:rPr kumimoji="1" lang="en-US" altLang="zh-CN" sz="2800" b="1">
                <a:latin typeface="仿宋_GB2312" pitchFamily="49" charset="-122"/>
              </a:rPr>
              <a:t>,</a:t>
            </a:r>
            <a:r>
              <a:rPr kumimoji="1" lang="zh-CN" altLang="en-US" sz="2800" b="1">
                <a:latin typeface="仿宋_GB2312" pitchFamily="49" charset="-122"/>
              </a:rPr>
              <a:t>为此：</a:t>
            </a:r>
          </a:p>
        </p:txBody>
      </p:sp>
      <p:graphicFrame>
        <p:nvGraphicFramePr>
          <p:cNvPr id="240649" name="Object 9">
            <a:extLst>
              <a:ext uri="{FF2B5EF4-FFF2-40B4-BE49-F238E27FC236}">
                <a16:creationId xmlns:a16="http://schemas.microsoft.com/office/drawing/2014/main" id="{D06F4777-9E51-4B48-831C-EC27D453F84F}"/>
              </a:ext>
            </a:extLst>
          </p:cNvPr>
          <p:cNvGraphicFramePr>
            <a:graphicFrameLocks noChangeAspect="1"/>
          </p:cNvGraphicFramePr>
          <p:nvPr/>
        </p:nvGraphicFramePr>
        <p:xfrm>
          <a:off x="954088" y="4016375"/>
          <a:ext cx="5418137" cy="565150"/>
        </p:xfrm>
        <a:graphic>
          <a:graphicData uri="http://schemas.openxmlformats.org/presentationml/2006/ole">
            <mc:AlternateContent xmlns:mc="http://schemas.openxmlformats.org/markup-compatibility/2006">
              <mc:Choice xmlns:v="urn:schemas-microsoft-com:vml" Requires="v">
                <p:oleObj spid="_x0000_s240723" name="Equation" r:id="rId5" imgW="1942920" imgH="203040" progId="Equation.DSMT4">
                  <p:embed/>
                </p:oleObj>
              </mc:Choice>
              <mc:Fallback>
                <p:oleObj name="Equation" r:id="rId5" imgW="1942920" imgH="20304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088" y="4016375"/>
                        <a:ext cx="5418137"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0651" name="Text Box 11">
            <a:extLst>
              <a:ext uri="{FF2B5EF4-FFF2-40B4-BE49-F238E27FC236}">
                <a16:creationId xmlns:a16="http://schemas.microsoft.com/office/drawing/2014/main" id="{814E2C7B-FC8D-49CC-82F1-E8CC4B5FB1F9}"/>
              </a:ext>
            </a:extLst>
          </p:cNvPr>
          <p:cNvSpPr txBox="1">
            <a:spLocks noChangeArrowheads="1"/>
          </p:cNvSpPr>
          <p:nvPr/>
        </p:nvSpPr>
        <p:spPr bwMode="auto">
          <a:xfrm>
            <a:off x="3132138" y="246063"/>
            <a:ext cx="2519362"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660066"/>
                </a:solidFill>
                <a:effectLst>
                  <a:outerShdw blurRad="38100" dist="38100" dir="2700000" algn="tl">
                    <a:srgbClr val="000000"/>
                  </a:outerShdw>
                </a:effectLst>
                <a:latin typeface="黑体" panose="02010609060101010101" pitchFamily="49" charset="-122"/>
                <a:ea typeface="黑体" panose="02010609060101010101" pitchFamily="49" charset="-122"/>
              </a:rPr>
              <a:t>2.4 </a:t>
            </a:r>
            <a:r>
              <a:rPr lang="zh-CN" altLang="en-US" sz="2800">
                <a:solidFill>
                  <a:srgbClr val="660066"/>
                </a:solidFill>
                <a:effectLst>
                  <a:outerShdw blurRad="38100" dist="38100" dir="2700000" algn="tl">
                    <a:srgbClr val="000000"/>
                  </a:outerShdw>
                </a:effectLst>
                <a:latin typeface="黑体" panose="02010609060101010101" pitchFamily="49" charset="-122"/>
                <a:ea typeface="黑体" panose="02010609060101010101" pitchFamily="49" charset="-122"/>
              </a:rPr>
              <a:t>柯西公式</a:t>
            </a:r>
          </a:p>
        </p:txBody>
      </p:sp>
      <p:grpSp>
        <p:nvGrpSpPr>
          <p:cNvPr id="240653" name="Group 13">
            <a:extLst>
              <a:ext uri="{FF2B5EF4-FFF2-40B4-BE49-F238E27FC236}">
                <a16:creationId xmlns:a16="http://schemas.microsoft.com/office/drawing/2014/main" id="{11FCCA1D-F0D3-4964-94DC-363E2DCEAF2A}"/>
              </a:ext>
            </a:extLst>
          </p:cNvPr>
          <p:cNvGrpSpPr>
            <a:grpSpLocks noChangeAspect="1"/>
          </p:cNvGrpSpPr>
          <p:nvPr/>
        </p:nvGrpSpPr>
        <p:grpSpPr bwMode="auto">
          <a:xfrm>
            <a:off x="1612900" y="1600200"/>
            <a:ext cx="5826125" cy="512763"/>
            <a:chOff x="1016" y="1008"/>
            <a:chExt cx="3670" cy="323"/>
          </a:xfrm>
        </p:grpSpPr>
        <p:sp>
          <p:nvSpPr>
            <p:cNvPr id="240652" name="AutoShape 12">
              <a:extLst>
                <a:ext uri="{FF2B5EF4-FFF2-40B4-BE49-F238E27FC236}">
                  <a16:creationId xmlns:a16="http://schemas.microsoft.com/office/drawing/2014/main" id="{535A07FB-033F-46FE-B4D6-1370D90FFB4B}"/>
                </a:ext>
              </a:extLst>
            </p:cNvPr>
            <p:cNvSpPr>
              <a:spLocks noChangeAspect="1" noChangeArrowheads="1" noTextEdit="1"/>
            </p:cNvSpPr>
            <p:nvPr/>
          </p:nvSpPr>
          <p:spPr bwMode="auto">
            <a:xfrm>
              <a:off x="1016" y="1008"/>
              <a:ext cx="35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0654" name="Rectangle 14">
              <a:extLst>
                <a:ext uri="{FF2B5EF4-FFF2-40B4-BE49-F238E27FC236}">
                  <a16:creationId xmlns:a16="http://schemas.microsoft.com/office/drawing/2014/main" id="{BBD07245-4628-4795-9DE8-776061375D0D}"/>
                </a:ext>
              </a:extLst>
            </p:cNvPr>
            <p:cNvSpPr>
              <a:spLocks noChangeArrowheads="1"/>
            </p:cNvSpPr>
            <p:nvPr/>
          </p:nvSpPr>
          <p:spPr bwMode="auto">
            <a:xfrm>
              <a:off x="4366" y="1016"/>
              <a:ext cx="32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40655" name="Rectangle 15">
              <a:extLst>
                <a:ext uri="{FF2B5EF4-FFF2-40B4-BE49-F238E27FC236}">
                  <a16:creationId xmlns:a16="http://schemas.microsoft.com/office/drawing/2014/main" id="{63790454-081C-4815-BDF0-38FA361A8A8E}"/>
                </a:ext>
              </a:extLst>
            </p:cNvPr>
            <p:cNvSpPr>
              <a:spLocks noChangeArrowheads="1"/>
            </p:cNvSpPr>
            <p:nvPr/>
          </p:nvSpPr>
          <p:spPr bwMode="auto">
            <a:xfrm>
              <a:off x="4324" y="101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40656" name="Rectangle 16">
              <a:extLst>
                <a:ext uri="{FF2B5EF4-FFF2-40B4-BE49-F238E27FC236}">
                  <a16:creationId xmlns:a16="http://schemas.microsoft.com/office/drawing/2014/main" id="{11391055-5464-4610-8D3C-2A75E5BAD3C7}"/>
                </a:ext>
              </a:extLst>
            </p:cNvPr>
            <p:cNvSpPr>
              <a:spLocks noChangeArrowheads="1"/>
            </p:cNvSpPr>
            <p:nvPr/>
          </p:nvSpPr>
          <p:spPr bwMode="auto">
            <a:xfrm>
              <a:off x="3623" y="101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40657" name="Rectangle 17">
              <a:extLst>
                <a:ext uri="{FF2B5EF4-FFF2-40B4-BE49-F238E27FC236}">
                  <a16:creationId xmlns:a16="http://schemas.microsoft.com/office/drawing/2014/main" id="{679A638E-BA36-423A-AB4D-5857DCEE2EF6}"/>
                </a:ext>
              </a:extLst>
            </p:cNvPr>
            <p:cNvSpPr>
              <a:spLocks noChangeArrowheads="1"/>
            </p:cNvSpPr>
            <p:nvPr/>
          </p:nvSpPr>
          <p:spPr bwMode="auto">
            <a:xfrm>
              <a:off x="3417" y="101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40658" name="Rectangle 18">
              <a:extLst>
                <a:ext uri="{FF2B5EF4-FFF2-40B4-BE49-F238E27FC236}">
                  <a16:creationId xmlns:a16="http://schemas.microsoft.com/office/drawing/2014/main" id="{EF62ACC2-ECB9-479C-9E83-7D4471C116F8}"/>
                </a:ext>
              </a:extLst>
            </p:cNvPr>
            <p:cNvSpPr>
              <a:spLocks noChangeArrowheads="1"/>
            </p:cNvSpPr>
            <p:nvPr/>
          </p:nvSpPr>
          <p:spPr bwMode="auto">
            <a:xfrm>
              <a:off x="3175" y="101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40659" name="Rectangle 19">
              <a:extLst>
                <a:ext uri="{FF2B5EF4-FFF2-40B4-BE49-F238E27FC236}">
                  <a16:creationId xmlns:a16="http://schemas.microsoft.com/office/drawing/2014/main" id="{4002FF8F-18A0-40D1-80B2-2970B929C3F1}"/>
                </a:ext>
              </a:extLst>
            </p:cNvPr>
            <p:cNvSpPr>
              <a:spLocks noChangeArrowheads="1"/>
            </p:cNvSpPr>
            <p:nvPr/>
          </p:nvSpPr>
          <p:spPr bwMode="auto">
            <a:xfrm>
              <a:off x="2891" y="1016"/>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40660" name="Rectangle 20">
              <a:extLst>
                <a:ext uri="{FF2B5EF4-FFF2-40B4-BE49-F238E27FC236}">
                  <a16:creationId xmlns:a16="http://schemas.microsoft.com/office/drawing/2014/main" id="{348E9F6F-058A-46BC-A11F-051084A7C62D}"/>
                </a:ext>
              </a:extLst>
            </p:cNvPr>
            <p:cNvSpPr>
              <a:spLocks noChangeArrowheads="1"/>
            </p:cNvSpPr>
            <p:nvPr/>
          </p:nvSpPr>
          <p:spPr bwMode="auto">
            <a:xfrm>
              <a:off x="2845" y="101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40661" name="Rectangle 21">
              <a:extLst>
                <a:ext uri="{FF2B5EF4-FFF2-40B4-BE49-F238E27FC236}">
                  <a16:creationId xmlns:a16="http://schemas.microsoft.com/office/drawing/2014/main" id="{10481168-B564-4C65-9EEB-A8B78FE36006}"/>
                </a:ext>
              </a:extLst>
            </p:cNvPr>
            <p:cNvSpPr>
              <a:spLocks noChangeArrowheads="1"/>
            </p:cNvSpPr>
            <p:nvPr/>
          </p:nvSpPr>
          <p:spPr bwMode="auto">
            <a:xfrm>
              <a:off x="1442" y="101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40662" name="Rectangle 22">
              <a:extLst>
                <a:ext uri="{FF2B5EF4-FFF2-40B4-BE49-F238E27FC236}">
                  <a16:creationId xmlns:a16="http://schemas.microsoft.com/office/drawing/2014/main" id="{A720C4F0-A93D-4E95-B65B-FADED9AAC0F7}"/>
                </a:ext>
              </a:extLst>
            </p:cNvPr>
            <p:cNvSpPr>
              <a:spLocks noChangeArrowheads="1"/>
            </p:cNvSpPr>
            <p:nvPr/>
          </p:nvSpPr>
          <p:spPr bwMode="auto">
            <a:xfrm>
              <a:off x="1235" y="101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40663" name="Rectangle 23">
              <a:extLst>
                <a:ext uri="{FF2B5EF4-FFF2-40B4-BE49-F238E27FC236}">
                  <a16:creationId xmlns:a16="http://schemas.microsoft.com/office/drawing/2014/main" id="{484E8739-3788-4454-A6B5-F4557671BAC6}"/>
                </a:ext>
              </a:extLst>
            </p:cNvPr>
            <p:cNvSpPr>
              <a:spLocks noChangeArrowheads="1"/>
            </p:cNvSpPr>
            <p:nvPr/>
          </p:nvSpPr>
          <p:spPr bwMode="auto">
            <a:xfrm>
              <a:off x="3096" y="1151"/>
              <a:ext cx="12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0</a:t>
              </a:r>
              <a:endParaRPr lang="en-US" altLang="zh-CN"/>
            </a:p>
          </p:txBody>
        </p:sp>
        <p:sp>
          <p:nvSpPr>
            <p:cNvPr id="240664" name="Rectangle 24">
              <a:extLst>
                <a:ext uri="{FF2B5EF4-FFF2-40B4-BE49-F238E27FC236}">
                  <a16:creationId xmlns:a16="http://schemas.microsoft.com/office/drawing/2014/main" id="{50BBAC6B-CC8A-4C51-A99E-46DD1B49AB5B}"/>
                </a:ext>
              </a:extLst>
            </p:cNvPr>
            <p:cNvSpPr>
              <a:spLocks noChangeArrowheads="1"/>
            </p:cNvSpPr>
            <p:nvPr/>
          </p:nvSpPr>
          <p:spPr bwMode="auto">
            <a:xfrm>
              <a:off x="3651" y="1023"/>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中一点</a:t>
              </a:r>
              <a:endParaRPr lang="zh-CN" altLang="en-US">
                <a:latin typeface="仿宋_GB2312" pitchFamily="49" charset="-122"/>
              </a:endParaRPr>
            </a:p>
          </p:txBody>
        </p:sp>
        <p:sp>
          <p:nvSpPr>
            <p:cNvPr id="240665" name="Rectangle 25">
              <a:extLst>
                <a:ext uri="{FF2B5EF4-FFF2-40B4-BE49-F238E27FC236}">
                  <a16:creationId xmlns:a16="http://schemas.microsoft.com/office/drawing/2014/main" id="{9B489BA0-7812-4991-85BE-81E066074ACC}"/>
                </a:ext>
              </a:extLst>
            </p:cNvPr>
            <p:cNvSpPr>
              <a:spLocks noChangeArrowheads="1"/>
            </p:cNvSpPr>
            <p:nvPr/>
          </p:nvSpPr>
          <p:spPr bwMode="auto">
            <a:xfrm>
              <a:off x="3214" y="1023"/>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为</a:t>
              </a:r>
              <a:endParaRPr lang="zh-CN" altLang="en-US">
                <a:latin typeface="仿宋_GB2312" pitchFamily="49" charset="-122"/>
              </a:endParaRPr>
            </a:p>
          </p:txBody>
        </p:sp>
        <p:sp>
          <p:nvSpPr>
            <p:cNvPr id="240666" name="Rectangle 26">
              <a:extLst>
                <a:ext uri="{FF2B5EF4-FFF2-40B4-BE49-F238E27FC236}">
                  <a16:creationId xmlns:a16="http://schemas.microsoft.com/office/drawing/2014/main" id="{F92DE422-DECB-4838-BD37-4A53117F873F}"/>
                </a:ext>
              </a:extLst>
            </p:cNvPr>
            <p:cNvSpPr>
              <a:spLocks noChangeArrowheads="1"/>
            </p:cNvSpPr>
            <p:nvPr/>
          </p:nvSpPr>
          <p:spPr bwMode="auto">
            <a:xfrm>
              <a:off x="1480" y="1023"/>
              <a:ext cx="13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为一单连通域</a:t>
              </a:r>
              <a:endParaRPr lang="zh-CN" altLang="en-US">
                <a:latin typeface="仿宋_GB2312" pitchFamily="49" charset="-122"/>
              </a:endParaRPr>
            </a:p>
          </p:txBody>
        </p:sp>
        <p:sp>
          <p:nvSpPr>
            <p:cNvPr id="240667" name="Rectangle 27">
              <a:extLst>
                <a:ext uri="{FF2B5EF4-FFF2-40B4-BE49-F238E27FC236}">
                  <a16:creationId xmlns:a16="http://schemas.microsoft.com/office/drawing/2014/main" id="{4B9EA63C-2923-417E-B4B7-E9364C06050C}"/>
                </a:ext>
              </a:extLst>
            </p:cNvPr>
            <p:cNvSpPr>
              <a:spLocks noChangeArrowheads="1"/>
            </p:cNvSpPr>
            <p:nvPr/>
          </p:nvSpPr>
          <p:spPr bwMode="auto">
            <a:xfrm>
              <a:off x="1018" y="1023"/>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设</a:t>
              </a:r>
              <a:endParaRPr lang="zh-CN" altLang="en-US">
                <a:latin typeface="仿宋_GB2312" pitchFamily="49" charset="-122"/>
              </a:endParaRPr>
            </a:p>
          </p:txBody>
        </p:sp>
        <p:sp>
          <p:nvSpPr>
            <p:cNvPr id="240668" name="Rectangle 28">
              <a:extLst>
                <a:ext uri="{FF2B5EF4-FFF2-40B4-BE49-F238E27FC236}">
                  <a16:creationId xmlns:a16="http://schemas.microsoft.com/office/drawing/2014/main" id="{8C0AF045-FE09-42B2-A1D4-711FF47C9E28}"/>
                </a:ext>
              </a:extLst>
            </p:cNvPr>
            <p:cNvSpPr>
              <a:spLocks noChangeArrowheads="1"/>
            </p:cNvSpPr>
            <p:nvPr/>
          </p:nvSpPr>
          <p:spPr bwMode="auto">
            <a:xfrm>
              <a:off x="3476" y="1016"/>
              <a:ext cx="24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B</a:t>
              </a:r>
              <a:endParaRPr lang="en-US" altLang="zh-CN"/>
            </a:p>
          </p:txBody>
        </p:sp>
        <p:sp>
          <p:nvSpPr>
            <p:cNvPr id="240669" name="Rectangle 29">
              <a:extLst>
                <a:ext uri="{FF2B5EF4-FFF2-40B4-BE49-F238E27FC236}">
                  <a16:creationId xmlns:a16="http://schemas.microsoft.com/office/drawing/2014/main" id="{BEFE63D2-5C8B-4CB4-8204-9C868B53D542}"/>
                </a:ext>
              </a:extLst>
            </p:cNvPr>
            <p:cNvSpPr>
              <a:spLocks noChangeArrowheads="1"/>
            </p:cNvSpPr>
            <p:nvPr/>
          </p:nvSpPr>
          <p:spPr bwMode="auto">
            <a:xfrm>
              <a:off x="3006" y="1016"/>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40670" name="Rectangle 30">
              <a:extLst>
                <a:ext uri="{FF2B5EF4-FFF2-40B4-BE49-F238E27FC236}">
                  <a16:creationId xmlns:a16="http://schemas.microsoft.com/office/drawing/2014/main" id="{60821E12-CB56-48BD-AAE0-B03441AED615}"/>
                </a:ext>
              </a:extLst>
            </p:cNvPr>
            <p:cNvSpPr>
              <a:spLocks noChangeArrowheads="1"/>
            </p:cNvSpPr>
            <p:nvPr/>
          </p:nvSpPr>
          <p:spPr bwMode="auto">
            <a:xfrm>
              <a:off x="1295" y="1016"/>
              <a:ext cx="24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B</a:t>
              </a:r>
              <a:endParaRPr lang="en-US" altLang="zh-CN"/>
            </a:p>
          </p:txBody>
        </p:sp>
      </p:grpSp>
      <p:grpSp>
        <p:nvGrpSpPr>
          <p:cNvPr id="240672" name="Group 32">
            <a:extLst>
              <a:ext uri="{FF2B5EF4-FFF2-40B4-BE49-F238E27FC236}">
                <a16:creationId xmlns:a16="http://schemas.microsoft.com/office/drawing/2014/main" id="{F61D3928-396B-4DDE-BB46-277EB44ED8D1}"/>
              </a:ext>
            </a:extLst>
          </p:cNvPr>
          <p:cNvGrpSpPr>
            <a:grpSpLocks noChangeAspect="1"/>
          </p:cNvGrpSpPr>
          <p:nvPr/>
        </p:nvGrpSpPr>
        <p:grpSpPr bwMode="auto">
          <a:xfrm>
            <a:off x="908050" y="2125663"/>
            <a:ext cx="7480300" cy="990600"/>
            <a:chOff x="572" y="1339"/>
            <a:chExt cx="4712" cy="624"/>
          </a:xfrm>
        </p:grpSpPr>
        <p:sp>
          <p:nvSpPr>
            <p:cNvPr id="240671" name="AutoShape 31">
              <a:extLst>
                <a:ext uri="{FF2B5EF4-FFF2-40B4-BE49-F238E27FC236}">
                  <a16:creationId xmlns:a16="http://schemas.microsoft.com/office/drawing/2014/main" id="{BEF87EC5-4FF4-4793-B88C-E6D4E26EE9F3}"/>
                </a:ext>
              </a:extLst>
            </p:cNvPr>
            <p:cNvSpPr>
              <a:spLocks noChangeAspect="1" noChangeArrowheads="1" noTextEdit="1"/>
            </p:cNvSpPr>
            <p:nvPr/>
          </p:nvSpPr>
          <p:spPr bwMode="auto">
            <a:xfrm>
              <a:off x="572" y="1344"/>
              <a:ext cx="464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0673" name="Line 33">
              <a:extLst>
                <a:ext uri="{FF2B5EF4-FFF2-40B4-BE49-F238E27FC236}">
                  <a16:creationId xmlns:a16="http://schemas.microsoft.com/office/drawing/2014/main" id="{12955BD1-6F72-4A68-A62C-BF6FE941ACF3}"/>
                </a:ext>
              </a:extLst>
            </p:cNvPr>
            <p:cNvSpPr>
              <a:spLocks noChangeShapeType="1"/>
            </p:cNvSpPr>
            <p:nvPr/>
          </p:nvSpPr>
          <p:spPr bwMode="auto">
            <a:xfrm>
              <a:off x="3230" y="1621"/>
              <a:ext cx="506"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0674" name="Rectangle 34">
              <a:extLst>
                <a:ext uri="{FF2B5EF4-FFF2-40B4-BE49-F238E27FC236}">
                  <a16:creationId xmlns:a16="http://schemas.microsoft.com/office/drawing/2014/main" id="{6EC5047B-0B2D-4714-BEF5-B80A0572D32F}"/>
                </a:ext>
              </a:extLst>
            </p:cNvPr>
            <p:cNvSpPr>
              <a:spLocks noChangeArrowheads="1"/>
            </p:cNvSpPr>
            <p:nvPr/>
          </p:nvSpPr>
          <p:spPr bwMode="auto">
            <a:xfrm>
              <a:off x="5020" y="1480"/>
              <a:ext cx="26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40675" name="Rectangle 35">
              <a:extLst>
                <a:ext uri="{FF2B5EF4-FFF2-40B4-BE49-F238E27FC236}">
                  <a16:creationId xmlns:a16="http://schemas.microsoft.com/office/drawing/2014/main" id="{48C57A7A-DDEB-4B79-BA72-C4397653B2D1}"/>
                </a:ext>
              </a:extLst>
            </p:cNvPr>
            <p:cNvSpPr>
              <a:spLocks noChangeArrowheads="1"/>
            </p:cNvSpPr>
            <p:nvPr/>
          </p:nvSpPr>
          <p:spPr bwMode="auto">
            <a:xfrm>
              <a:off x="4978" y="1480"/>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40676" name="Rectangle 36">
              <a:extLst>
                <a:ext uri="{FF2B5EF4-FFF2-40B4-BE49-F238E27FC236}">
                  <a16:creationId xmlns:a16="http://schemas.microsoft.com/office/drawing/2014/main" id="{E9932FF2-C5F3-4C45-A11F-DBF95A084A7F}"/>
                </a:ext>
              </a:extLst>
            </p:cNvPr>
            <p:cNvSpPr>
              <a:spLocks noChangeArrowheads="1"/>
            </p:cNvSpPr>
            <p:nvPr/>
          </p:nvSpPr>
          <p:spPr bwMode="auto">
            <a:xfrm>
              <a:off x="3630" y="1339"/>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40677" name="Rectangle 37">
              <a:extLst>
                <a:ext uri="{FF2B5EF4-FFF2-40B4-BE49-F238E27FC236}">
                  <a16:creationId xmlns:a16="http://schemas.microsoft.com/office/drawing/2014/main" id="{2F980DF3-2BAE-494F-B1D1-D6728C55795A}"/>
                </a:ext>
              </a:extLst>
            </p:cNvPr>
            <p:cNvSpPr>
              <a:spLocks noChangeArrowheads="1"/>
            </p:cNvSpPr>
            <p:nvPr/>
          </p:nvSpPr>
          <p:spPr bwMode="auto">
            <a:xfrm>
              <a:off x="3437" y="1339"/>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40678" name="Rectangle 38">
              <a:extLst>
                <a:ext uri="{FF2B5EF4-FFF2-40B4-BE49-F238E27FC236}">
                  <a16:creationId xmlns:a16="http://schemas.microsoft.com/office/drawing/2014/main" id="{6F3E2D6A-1CC2-40E1-A6E5-4E4475732CAB}"/>
                </a:ext>
              </a:extLst>
            </p:cNvPr>
            <p:cNvSpPr>
              <a:spLocks noChangeArrowheads="1"/>
            </p:cNvSpPr>
            <p:nvPr/>
          </p:nvSpPr>
          <p:spPr bwMode="auto">
            <a:xfrm>
              <a:off x="2670" y="1480"/>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40679" name="Rectangle 39">
              <a:extLst>
                <a:ext uri="{FF2B5EF4-FFF2-40B4-BE49-F238E27FC236}">
                  <a16:creationId xmlns:a16="http://schemas.microsoft.com/office/drawing/2014/main" id="{58325822-BCE2-4415-9A5A-77E8F20F5A60}"/>
                </a:ext>
              </a:extLst>
            </p:cNvPr>
            <p:cNvSpPr>
              <a:spLocks noChangeArrowheads="1"/>
            </p:cNvSpPr>
            <p:nvPr/>
          </p:nvSpPr>
          <p:spPr bwMode="auto">
            <a:xfrm>
              <a:off x="2625" y="1480"/>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40680" name="Rectangle 40">
              <a:extLst>
                <a:ext uri="{FF2B5EF4-FFF2-40B4-BE49-F238E27FC236}">
                  <a16:creationId xmlns:a16="http://schemas.microsoft.com/office/drawing/2014/main" id="{0E6D9535-7763-4163-801E-FA60471E4266}"/>
                </a:ext>
              </a:extLst>
            </p:cNvPr>
            <p:cNvSpPr>
              <a:spLocks noChangeArrowheads="1"/>
            </p:cNvSpPr>
            <p:nvPr/>
          </p:nvSpPr>
          <p:spPr bwMode="auto">
            <a:xfrm>
              <a:off x="1495" y="1480"/>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40681" name="Rectangle 41">
              <a:extLst>
                <a:ext uri="{FF2B5EF4-FFF2-40B4-BE49-F238E27FC236}">
                  <a16:creationId xmlns:a16="http://schemas.microsoft.com/office/drawing/2014/main" id="{DAE99E51-A28B-417C-8A6E-C6D668F7C30B}"/>
                </a:ext>
              </a:extLst>
            </p:cNvPr>
            <p:cNvSpPr>
              <a:spLocks noChangeArrowheads="1"/>
            </p:cNvSpPr>
            <p:nvPr/>
          </p:nvSpPr>
          <p:spPr bwMode="auto">
            <a:xfrm>
              <a:off x="1432" y="1480"/>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40682" name="Rectangle 42">
              <a:extLst>
                <a:ext uri="{FF2B5EF4-FFF2-40B4-BE49-F238E27FC236}">
                  <a16:creationId xmlns:a16="http://schemas.microsoft.com/office/drawing/2014/main" id="{F600D3DA-0453-4CAB-9D0E-376D266913C7}"/>
                </a:ext>
              </a:extLst>
            </p:cNvPr>
            <p:cNvSpPr>
              <a:spLocks noChangeArrowheads="1"/>
            </p:cNvSpPr>
            <p:nvPr/>
          </p:nvSpPr>
          <p:spPr bwMode="auto">
            <a:xfrm>
              <a:off x="1239" y="1480"/>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40683" name="Rectangle 43">
              <a:extLst>
                <a:ext uri="{FF2B5EF4-FFF2-40B4-BE49-F238E27FC236}">
                  <a16:creationId xmlns:a16="http://schemas.microsoft.com/office/drawing/2014/main" id="{AB8B8628-D5F4-49BE-B81D-31B1B0876136}"/>
                </a:ext>
              </a:extLst>
            </p:cNvPr>
            <p:cNvSpPr>
              <a:spLocks noChangeArrowheads="1"/>
            </p:cNvSpPr>
            <p:nvPr/>
          </p:nvSpPr>
          <p:spPr bwMode="auto">
            <a:xfrm>
              <a:off x="1019" y="1480"/>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40684" name="Rectangle 44">
              <a:extLst>
                <a:ext uri="{FF2B5EF4-FFF2-40B4-BE49-F238E27FC236}">
                  <a16:creationId xmlns:a16="http://schemas.microsoft.com/office/drawing/2014/main" id="{F9936E5D-120E-4CBE-8880-2379F6605C31}"/>
                </a:ext>
              </a:extLst>
            </p:cNvPr>
            <p:cNvSpPr>
              <a:spLocks noChangeArrowheads="1"/>
            </p:cNvSpPr>
            <p:nvPr/>
          </p:nvSpPr>
          <p:spPr bwMode="auto">
            <a:xfrm>
              <a:off x="4164" y="1615"/>
              <a:ext cx="12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0</a:t>
              </a:r>
              <a:endParaRPr lang="en-US" altLang="zh-CN"/>
            </a:p>
          </p:txBody>
        </p:sp>
        <p:sp>
          <p:nvSpPr>
            <p:cNvPr id="240685" name="Rectangle 45">
              <a:extLst>
                <a:ext uri="{FF2B5EF4-FFF2-40B4-BE49-F238E27FC236}">
                  <a16:creationId xmlns:a16="http://schemas.microsoft.com/office/drawing/2014/main" id="{D0C8789A-6F65-4245-8199-57C442C6F0E4}"/>
                </a:ext>
              </a:extLst>
            </p:cNvPr>
            <p:cNvSpPr>
              <a:spLocks noChangeArrowheads="1"/>
            </p:cNvSpPr>
            <p:nvPr/>
          </p:nvSpPr>
          <p:spPr bwMode="auto">
            <a:xfrm>
              <a:off x="3649" y="1783"/>
              <a:ext cx="12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0</a:t>
              </a:r>
              <a:endParaRPr lang="en-US" altLang="zh-CN"/>
            </a:p>
          </p:txBody>
        </p:sp>
        <p:sp>
          <p:nvSpPr>
            <p:cNvPr id="240686" name="Rectangle 46">
              <a:extLst>
                <a:ext uri="{FF2B5EF4-FFF2-40B4-BE49-F238E27FC236}">
                  <a16:creationId xmlns:a16="http://schemas.microsoft.com/office/drawing/2014/main" id="{139402E0-1100-4005-96ED-EDBDCBBB7309}"/>
                </a:ext>
              </a:extLst>
            </p:cNvPr>
            <p:cNvSpPr>
              <a:spLocks noChangeArrowheads="1"/>
            </p:cNvSpPr>
            <p:nvPr/>
          </p:nvSpPr>
          <p:spPr bwMode="auto">
            <a:xfrm>
              <a:off x="4296" y="1487"/>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不解析</a:t>
              </a:r>
              <a:endParaRPr lang="zh-CN" altLang="en-US">
                <a:latin typeface="仿宋_GB2312" pitchFamily="49" charset="-122"/>
              </a:endParaRPr>
            </a:p>
          </p:txBody>
        </p:sp>
        <p:sp>
          <p:nvSpPr>
            <p:cNvPr id="240687" name="Rectangle 47">
              <a:extLst>
                <a:ext uri="{FF2B5EF4-FFF2-40B4-BE49-F238E27FC236}">
                  <a16:creationId xmlns:a16="http://schemas.microsoft.com/office/drawing/2014/main" id="{EB24390E-DC2A-4096-A39A-0947245E8C31}"/>
                </a:ext>
              </a:extLst>
            </p:cNvPr>
            <p:cNvSpPr>
              <a:spLocks noChangeArrowheads="1"/>
            </p:cNvSpPr>
            <p:nvPr/>
          </p:nvSpPr>
          <p:spPr bwMode="auto">
            <a:xfrm>
              <a:off x="3792" y="1487"/>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在</a:t>
              </a:r>
              <a:endParaRPr lang="zh-CN" altLang="en-US">
                <a:latin typeface="仿宋_GB2312" pitchFamily="49" charset="-122"/>
              </a:endParaRPr>
            </a:p>
          </p:txBody>
        </p:sp>
        <p:sp>
          <p:nvSpPr>
            <p:cNvPr id="240688" name="Rectangle 48">
              <a:extLst>
                <a:ext uri="{FF2B5EF4-FFF2-40B4-BE49-F238E27FC236}">
                  <a16:creationId xmlns:a16="http://schemas.microsoft.com/office/drawing/2014/main" id="{25070696-FDF5-49C6-BBB6-57AE0AC5B8CE}"/>
                </a:ext>
              </a:extLst>
            </p:cNvPr>
            <p:cNvSpPr>
              <a:spLocks noChangeArrowheads="1"/>
            </p:cNvSpPr>
            <p:nvPr/>
          </p:nvSpPr>
          <p:spPr bwMode="auto">
            <a:xfrm>
              <a:off x="2719" y="1487"/>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那末</a:t>
              </a:r>
              <a:endParaRPr lang="zh-CN" altLang="en-US">
                <a:latin typeface="仿宋_GB2312" pitchFamily="49" charset="-122"/>
              </a:endParaRPr>
            </a:p>
          </p:txBody>
        </p:sp>
        <p:sp>
          <p:nvSpPr>
            <p:cNvPr id="240689" name="Rectangle 49">
              <a:extLst>
                <a:ext uri="{FF2B5EF4-FFF2-40B4-BE49-F238E27FC236}">
                  <a16:creationId xmlns:a16="http://schemas.microsoft.com/office/drawing/2014/main" id="{B86DCEEE-2A1E-48BA-AF97-ED800289B1F6}"/>
                </a:ext>
              </a:extLst>
            </p:cNvPr>
            <p:cNvSpPr>
              <a:spLocks noChangeArrowheads="1"/>
            </p:cNvSpPr>
            <p:nvPr/>
          </p:nvSpPr>
          <p:spPr bwMode="auto">
            <a:xfrm>
              <a:off x="1942" y="1487"/>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内解析</a:t>
              </a:r>
              <a:endParaRPr lang="zh-CN" altLang="en-US">
                <a:latin typeface="仿宋_GB2312" pitchFamily="49" charset="-122"/>
              </a:endParaRPr>
            </a:p>
          </p:txBody>
        </p:sp>
        <p:sp>
          <p:nvSpPr>
            <p:cNvPr id="240690" name="Rectangle 50">
              <a:extLst>
                <a:ext uri="{FF2B5EF4-FFF2-40B4-BE49-F238E27FC236}">
                  <a16:creationId xmlns:a16="http://schemas.microsoft.com/office/drawing/2014/main" id="{4BB08283-C2AA-4327-92D7-F08D9F91D72F}"/>
                </a:ext>
              </a:extLst>
            </p:cNvPr>
            <p:cNvSpPr>
              <a:spLocks noChangeArrowheads="1"/>
            </p:cNvSpPr>
            <p:nvPr/>
          </p:nvSpPr>
          <p:spPr bwMode="auto">
            <a:xfrm>
              <a:off x="1541" y="1487"/>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在</a:t>
              </a:r>
              <a:endParaRPr lang="zh-CN" altLang="en-US">
                <a:latin typeface="仿宋_GB2312" pitchFamily="49" charset="-122"/>
              </a:endParaRPr>
            </a:p>
          </p:txBody>
        </p:sp>
        <p:sp>
          <p:nvSpPr>
            <p:cNvPr id="240691" name="Rectangle 51">
              <a:extLst>
                <a:ext uri="{FF2B5EF4-FFF2-40B4-BE49-F238E27FC236}">
                  <a16:creationId xmlns:a16="http://schemas.microsoft.com/office/drawing/2014/main" id="{AF232158-EFCD-40A5-BB84-D722F007D681}"/>
                </a:ext>
              </a:extLst>
            </p:cNvPr>
            <p:cNvSpPr>
              <a:spLocks noChangeArrowheads="1"/>
            </p:cNvSpPr>
            <p:nvPr/>
          </p:nvSpPr>
          <p:spPr bwMode="auto">
            <a:xfrm>
              <a:off x="578" y="1487"/>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如果</a:t>
              </a:r>
              <a:endParaRPr lang="zh-CN" altLang="en-US">
                <a:latin typeface="仿宋_GB2312" pitchFamily="49" charset="-122"/>
              </a:endParaRPr>
            </a:p>
          </p:txBody>
        </p:sp>
        <p:sp>
          <p:nvSpPr>
            <p:cNvPr id="240692" name="Rectangle 52">
              <a:extLst>
                <a:ext uri="{FF2B5EF4-FFF2-40B4-BE49-F238E27FC236}">
                  <a16:creationId xmlns:a16="http://schemas.microsoft.com/office/drawing/2014/main" id="{09412779-649A-4DDF-8E8F-3379FDA6177B}"/>
                </a:ext>
              </a:extLst>
            </p:cNvPr>
            <p:cNvSpPr>
              <a:spLocks noChangeArrowheads="1"/>
            </p:cNvSpPr>
            <p:nvPr/>
          </p:nvSpPr>
          <p:spPr bwMode="auto">
            <a:xfrm>
              <a:off x="4075" y="1480"/>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40693" name="Rectangle 53">
              <a:extLst>
                <a:ext uri="{FF2B5EF4-FFF2-40B4-BE49-F238E27FC236}">
                  <a16:creationId xmlns:a16="http://schemas.microsoft.com/office/drawing/2014/main" id="{DD0F7B25-6CC9-47CD-9740-4F5A8F5C47E0}"/>
                </a:ext>
              </a:extLst>
            </p:cNvPr>
            <p:cNvSpPr>
              <a:spLocks noChangeArrowheads="1"/>
            </p:cNvSpPr>
            <p:nvPr/>
          </p:nvSpPr>
          <p:spPr bwMode="auto">
            <a:xfrm>
              <a:off x="3559" y="1648"/>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40694" name="Rectangle 54">
              <a:extLst>
                <a:ext uri="{FF2B5EF4-FFF2-40B4-BE49-F238E27FC236}">
                  <a16:creationId xmlns:a16="http://schemas.microsoft.com/office/drawing/2014/main" id="{F9DF680D-E77B-48E2-90AF-AC2BB32A028C}"/>
                </a:ext>
              </a:extLst>
            </p:cNvPr>
            <p:cNvSpPr>
              <a:spLocks noChangeArrowheads="1"/>
            </p:cNvSpPr>
            <p:nvPr/>
          </p:nvSpPr>
          <p:spPr bwMode="auto">
            <a:xfrm>
              <a:off x="3241" y="1648"/>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40695" name="Rectangle 55">
              <a:extLst>
                <a:ext uri="{FF2B5EF4-FFF2-40B4-BE49-F238E27FC236}">
                  <a16:creationId xmlns:a16="http://schemas.microsoft.com/office/drawing/2014/main" id="{6CFB1B7C-8D64-43F0-8F8A-D01088F5F332}"/>
                </a:ext>
              </a:extLst>
            </p:cNvPr>
            <p:cNvSpPr>
              <a:spLocks noChangeArrowheads="1"/>
            </p:cNvSpPr>
            <p:nvPr/>
          </p:nvSpPr>
          <p:spPr bwMode="auto">
            <a:xfrm>
              <a:off x="3529" y="1339"/>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40696" name="Rectangle 56">
              <a:extLst>
                <a:ext uri="{FF2B5EF4-FFF2-40B4-BE49-F238E27FC236}">
                  <a16:creationId xmlns:a16="http://schemas.microsoft.com/office/drawing/2014/main" id="{5BA364FE-7A53-4840-B63E-7054EC35A492}"/>
                </a:ext>
              </a:extLst>
            </p:cNvPr>
            <p:cNvSpPr>
              <a:spLocks noChangeArrowheads="1"/>
            </p:cNvSpPr>
            <p:nvPr/>
          </p:nvSpPr>
          <p:spPr bwMode="auto">
            <a:xfrm>
              <a:off x="3315" y="1339"/>
              <a:ext cx="16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240697" name="Rectangle 57">
              <a:extLst>
                <a:ext uri="{FF2B5EF4-FFF2-40B4-BE49-F238E27FC236}">
                  <a16:creationId xmlns:a16="http://schemas.microsoft.com/office/drawing/2014/main" id="{8DDD243F-9F22-4915-AEB0-E9BD17A1D1E2}"/>
                </a:ext>
              </a:extLst>
            </p:cNvPr>
            <p:cNvSpPr>
              <a:spLocks noChangeArrowheads="1"/>
            </p:cNvSpPr>
            <p:nvPr/>
          </p:nvSpPr>
          <p:spPr bwMode="auto">
            <a:xfrm>
              <a:off x="1794" y="1480"/>
              <a:ext cx="24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B</a:t>
              </a:r>
              <a:endParaRPr lang="en-US" altLang="zh-CN"/>
            </a:p>
          </p:txBody>
        </p:sp>
        <p:sp>
          <p:nvSpPr>
            <p:cNvPr id="240698" name="Rectangle 58">
              <a:extLst>
                <a:ext uri="{FF2B5EF4-FFF2-40B4-BE49-F238E27FC236}">
                  <a16:creationId xmlns:a16="http://schemas.microsoft.com/office/drawing/2014/main" id="{46A127C8-97C4-41B5-B265-92C5AD271102}"/>
                </a:ext>
              </a:extLst>
            </p:cNvPr>
            <p:cNvSpPr>
              <a:spLocks noChangeArrowheads="1"/>
            </p:cNvSpPr>
            <p:nvPr/>
          </p:nvSpPr>
          <p:spPr bwMode="auto">
            <a:xfrm>
              <a:off x="1331" y="1480"/>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40699" name="Rectangle 59">
              <a:extLst>
                <a:ext uri="{FF2B5EF4-FFF2-40B4-BE49-F238E27FC236}">
                  <a16:creationId xmlns:a16="http://schemas.microsoft.com/office/drawing/2014/main" id="{6E772A86-0678-4CB3-9D09-F162A364A1E7}"/>
                </a:ext>
              </a:extLst>
            </p:cNvPr>
            <p:cNvSpPr>
              <a:spLocks noChangeArrowheads="1"/>
            </p:cNvSpPr>
            <p:nvPr/>
          </p:nvSpPr>
          <p:spPr bwMode="auto">
            <a:xfrm>
              <a:off x="1117" y="1480"/>
              <a:ext cx="16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240700" name="Rectangle 60">
              <a:extLst>
                <a:ext uri="{FF2B5EF4-FFF2-40B4-BE49-F238E27FC236}">
                  <a16:creationId xmlns:a16="http://schemas.microsoft.com/office/drawing/2014/main" id="{9844BEC6-38BA-431F-89AC-CB351BC2EC1A}"/>
                </a:ext>
              </a:extLst>
            </p:cNvPr>
            <p:cNvSpPr>
              <a:spLocks noChangeArrowheads="1"/>
            </p:cNvSpPr>
            <p:nvPr/>
          </p:nvSpPr>
          <p:spPr bwMode="auto">
            <a:xfrm>
              <a:off x="3379" y="1623"/>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0653"/>
                                        </p:tgtEl>
                                        <p:attrNameLst>
                                          <p:attrName>style.visibility</p:attrName>
                                        </p:attrNameLst>
                                      </p:cBhvr>
                                      <p:to>
                                        <p:strVal val="visible"/>
                                      </p:to>
                                    </p:set>
                                    <p:animEffect transition="in" filter="wipe(left)">
                                      <p:cBhvr>
                                        <p:cTn id="7" dur="2000"/>
                                        <p:tgtEl>
                                          <p:spTgt spid="2406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0672"/>
                                        </p:tgtEl>
                                        <p:attrNameLst>
                                          <p:attrName>style.visibility</p:attrName>
                                        </p:attrNameLst>
                                      </p:cBhvr>
                                      <p:to>
                                        <p:strVal val="visible"/>
                                      </p:to>
                                    </p:set>
                                    <p:animEffect transition="in" filter="wipe(left)">
                                      <p:cBhvr>
                                        <p:cTn id="12" dur="2000"/>
                                        <p:tgtEl>
                                          <p:spTgt spid="2406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40644"/>
                                        </p:tgtEl>
                                        <p:attrNameLst>
                                          <p:attrName>style.visibility</p:attrName>
                                        </p:attrNameLst>
                                      </p:cBhvr>
                                      <p:to>
                                        <p:strVal val="visible"/>
                                      </p:to>
                                    </p:set>
                                    <p:animEffect transition="in" filter="wipe(left)">
                                      <p:cBhvr>
                                        <p:cTn id="17" dur="500"/>
                                        <p:tgtEl>
                                          <p:spTgt spid="2406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40649"/>
                                        </p:tgtEl>
                                        <p:attrNameLst>
                                          <p:attrName>style.visibility</p:attrName>
                                        </p:attrNameLst>
                                      </p:cBhvr>
                                      <p:to>
                                        <p:strVal val="visible"/>
                                      </p:to>
                                    </p:set>
                                    <p:animEffect transition="in" filter="wipe(left)">
                                      <p:cBhvr>
                                        <p:cTn id="22" dur="500"/>
                                        <p:tgtEl>
                                          <p:spTgt spid="2406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0646"/>
                                        </p:tgtEl>
                                        <p:attrNameLst>
                                          <p:attrName>style.visibility</p:attrName>
                                        </p:attrNameLst>
                                      </p:cBhvr>
                                      <p:to>
                                        <p:strVal val="visible"/>
                                      </p:to>
                                    </p:set>
                                    <p:animEffect transition="in" filter="wipe(left)">
                                      <p:cBhvr>
                                        <p:cTn id="27" dur="500"/>
                                        <p:tgtEl>
                                          <p:spTgt spid="2406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0647"/>
                                        </p:tgtEl>
                                        <p:attrNameLst>
                                          <p:attrName>style.visibility</p:attrName>
                                        </p:attrNameLst>
                                      </p:cBhvr>
                                      <p:to>
                                        <p:strVal val="visible"/>
                                      </p:to>
                                    </p:set>
                                    <p:animEffect transition="in" filter="wipe(left)">
                                      <p:cBhvr>
                                        <p:cTn id="32" dur="500"/>
                                        <p:tgtEl>
                                          <p:spTgt spid="240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6" grpId="0" autoUpdateAnimBg="0"/>
      <p:bldP spid="240647"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a:extLst>
              <a:ext uri="{FF2B5EF4-FFF2-40B4-BE49-F238E27FC236}">
                <a16:creationId xmlns:a16="http://schemas.microsoft.com/office/drawing/2014/main" id="{F2158C95-699B-4C45-8557-379F61E0B211}"/>
              </a:ext>
            </a:extLst>
          </p:cNvPr>
          <p:cNvSpPr>
            <a:spLocks noGrp="1"/>
          </p:cNvSpPr>
          <p:nvPr>
            <p:ph type="sldNum" sz="quarter" idx="12"/>
          </p:nvPr>
        </p:nvSpPr>
        <p:spPr/>
        <p:txBody>
          <a:bodyPr/>
          <a:lstStyle/>
          <a:p>
            <a:fld id="{C72890A8-CBBC-4860-BC1B-7C72CB76327A}" type="slidenum">
              <a:rPr lang="en-US" altLang="zh-CN"/>
              <a:pPr/>
              <a:t>41</a:t>
            </a:fld>
            <a:endParaRPr lang="en-US" altLang="zh-CN"/>
          </a:p>
        </p:txBody>
      </p:sp>
      <p:sp>
        <p:nvSpPr>
          <p:cNvPr id="241666" name="Rectangle 2">
            <a:extLst>
              <a:ext uri="{FF2B5EF4-FFF2-40B4-BE49-F238E27FC236}">
                <a16:creationId xmlns:a16="http://schemas.microsoft.com/office/drawing/2014/main" id="{7CC5A8E1-DAD0-4F1A-98F2-7FDE81AB1A32}"/>
              </a:ext>
            </a:extLst>
          </p:cNvPr>
          <p:cNvSpPr>
            <a:spLocks noChangeArrowheads="1"/>
          </p:cNvSpPr>
          <p:nvPr/>
        </p:nvSpPr>
        <p:spPr bwMode="auto">
          <a:xfrm>
            <a:off x="5680075" y="5334000"/>
            <a:ext cx="1252538" cy="457200"/>
          </a:xfrm>
          <a:prstGeom prst="rect">
            <a:avLst/>
          </a:prstGeom>
          <a:solidFill>
            <a:srgbClr val="CCECFF"/>
          </a:solidFill>
          <a:ln w="9525">
            <a:solidFill>
              <a:schemeClr val="accent2"/>
            </a:solidFill>
            <a:miter lim="800000"/>
            <a:headEnd/>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41667" name="Rectangle 3">
            <a:extLst>
              <a:ext uri="{FF2B5EF4-FFF2-40B4-BE49-F238E27FC236}">
                <a16:creationId xmlns:a16="http://schemas.microsoft.com/office/drawing/2014/main" id="{43DA839D-8003-4F79-8135-48B9CF605B60}"/>
              </a:ext>
            </a:extLst>
          </p:cNvPr>
          <p:cNvSpPr>
            <a:spLocks noChangeArrowheads="1"/>
          </p:cNvSpPr>
          <p:nvPr/>
        </p:nvSpPr>
        <p:spPr bwMode="auto">
          <a:xfrm>
            <a:off x="914400" y="3962400"/>
            <a:ext cx="1676400" cy="990600"/>
          </a:xfrm>
          <a:prstGeom prst="rect">
            <a:avLst/>
          </a:prstGeom>
          <a:solidFill>
            <a:srgbClr val="CCECFF"/>
          </a:solidFill>
          <a:ln w="9525">
            <a:solidFill>
              <a:schemeClr val="accent2"/>
            </a:solidFill>
            <a:miter lim="800000"/>
            <a:headEnd/>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aphicFrame>
        <p:nvGraphicFramePr>
          <p:cNvPr id="241668" name="Object 4">
            <a:extLst>
              <a:ext uri="{FF2B5EF4-FFF2-40B4-BE49-F238E27FC236}">
                <a16:creationId xmlns:a16="http://schemas.microsoft.com/office/drawing/2014/main" id="{B080829F-3428-40A3-A7E4-75725600C2A6}"/>
              </a:ext>
            </a:extLst>
          </p:cNvPr>
          <p:cNvGraphicFramePr>
            <a:graphicFrameLocks noChangeAspect="1"/>
          </p:cNvGraphicFramePr>
          <p:nvPr/>
        </p:nvGraphicFramePr>
        <p:xfrm>
          <a:off x="900113" y="839788"/>
          <a:ext cx="7200900" cy="1160462"/>
        </p:xfrm>
        <a:graphic>
          <a:graphicData uri="http://schemas.openxmlformats.org/presentationml/2006/ole">
            <mc:AlternateContent xmlns:mc="http://schemas.openxmlformats.org/markup-compatibility/2006">
              <mc:Choice xmlns:v="urn:schemas-microsoft-com:vml" Requires="v">
                <p:oleObj spid="_x0000_s241678" name="Equation" r:id="rId3" imgW="2603160" imgH="419040" progId="Equation.DSMT4">
                  <p:embed/>
                </p:oleObj>
              </mc:Choice>
              <mc:Fallback>
                <p:oleObj name="Equation" r:id="rId3" imgW="2603160" imgH="4190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839788"/>
                        <a:ext cx="7200900" cy="1160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1669" name="Object 5">
            <a:extLst>
              <a:ext uri="{FF2B5EF4-FFF2-40B4-BE49-F238E27FC236}">
                <a16:creationId xmlns:a16="http://schemas.microsoft.com/office/drawing/2014/main" id="{6CA48C35-7DB0-472E-AFD0-D567F46FCFEC}"/>
              </a:ext>
            </a:extLst>
          </p:cNvPr>
          <p:cNvGraphicFramePr>
            <a:graphicFrameLocks noChangeAspect="1"/>
          </p:cNvGraphicFramePr>
          <p:nvPr/>
        </p:nvGraphicFramePr>
        <p:xfrm>
          <a:off x="914400" y="2209800"/>
          <a:ext cx="2984500" cy="431800"/>
        </p:xfrm>
        <a:graphic>
          <a:graphicData uri="http://schemas.openxmlformats.org/presentationml/2006/ole">
            <mc:AlternateContent xmlns:mc="http://schemas.openxmlformats.org/markup-compatibility/2006">
              <mc:Choice xmlns:v="urn:schemas-microsoft-com:vml" Requires="v">
                <p:oleObj spid="_x0000_s241679" name="Equation" r:id="rId5" imgW="2984400" imgH="431640" progId="Equation.3">
                  <p:embed/>
                </p:oleObj>
              </mc:Choice>
              <mc:Fallback>
                <p:oleObj name="Equation" r:id="rId5" imgW="2984400" imgH="4316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2209800"/>
                        <a:ext cx="29845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1670" name="Object 6">
            <a:extLst>
              <a:ext uri="{FF2B5EF4-FFF2-40B4-BE49-F238E27FC236}">
                <a16:creationId xmlns:a16="http://schemas.microsoft.com/office/drawing/2014/main" id="{A41403BD-4861-4797-8B0A-842A5923EC14}"/>
              </a:ext>
            </a:extLst>
          </p:cNvPr>
          <p:cNvGraphicFramePr>
            <a:graphicFrameLocks noChangeAspect="1"/>
          </p:cNvGraphicFramePr>
          <p:nvPr/>
        </p:nvGraphicFramePr>
        <p:xfrm>
          <a:off x="900113" y="2708275"/>
          <a:ext cx="6985000" cy="1109663"/>
        </p:xfrm>
        <a:graphic>
          <a:graphicData uri="http://schemas.openxmlformats.org/presentationml/2006/ole">
            <mc:AlternateContent xmlns:mc="http://schemas.openxmlformats.org/markup-compatibility/2006">
              <mc:Choice xmlns:v="urn:schemas-microsoft-com:vml" Requires="v">
                <p:oleObj spid="_x0000_s241680" name="Equation" r:id="rId7" imgW="2641320" imgH="419040" progId="Equation.DSMT4">
                  <p:embed/>
                </p:oleObj>
              </mc:Choice>
              <mc:Fallback>
                <p:oleObj name="Equation" r:id="rId7" imgW="2641320" imgH="41904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2708275"/>
                        <a:ext cx="6985000" cy="1109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1671" name="Rectangle 7">
            <a:extLst>
              <a:ext uri="{FF2B5EF4-FFF2-40B4-BE49-F238E27FC236}">
                <a16:creationId xmlns:a16="http://schemas.microsoft.com/office/drawing/2014/main" id="{28947DE3-7AA2-4717-9C67-4C9A0922132D}"/>
              </a:ext>
            </a:extLst>
          </p:cNvPr>
          <p:cNvSpPr>
            <a:spLocks noChangeArrowheads="1"/>
          </p:cNvSpPr>
          <p:nvPr/>
        </p:nvSpPr>
        <p:spPr bwMode="auto">
          <a:xfrm>
            <a:off x="922338" y="3976688"/>
            <a:ext cx="1676400" cy="990600"/>
          </a:xfrm>
          <a:prstGeom prst="rect">
            <a:avLst/>
          </a:prstGeom>
          <a:solidFill>
            <a:srgbClr val="FFD1FF"/>
          </a:solidFill>
          <a:ln w="9525">
            <a:solidFill>
              <a:schemeClr val="accent2"/>
            </a:solidFill>
            <a:miter lim="800000"/>
            <a:headEnd/>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aphicFrame>
        <p:nvGraphicFramePr>
          <p:cNvPr id="241672" name="Object 8">
            <a:extLst>
              <a:ext uri="{FF2B5EF4-FFF2-40B4-BE49-F238E27FC236}">
                <a16:creationId xmlns:a16="http://schemas.microsoft.com/office/drawing/2014/main" id="{0FB46D75-55E6-48A8-A087-B976803CFEF8}"/>
              </a:ext>
            </a:extLst>
          </p:cNvPr>
          <p:cNvGraphicFramePr>
            <a:graphicFrameLocks noChangeAspect="1"/>
          </p:cNvGraphicFramePr>
          <p:nvPr/>
        </p:nvGraphicFramePr>
        <p:xfrm>
          <a:off x="952500" y="4000500"/>
          <a:ext cx="6951663" cy="1049338"/>
        </p:xfrm>
        <a:graphic>
          <a:graphicData uri="http://schemas.openxmlformats.org/presentationml/2006/ole">
            <mc:AlternateContent xmlns:mc="http://schemas.openxmlformats.org/markup-compatibility/2006">
              <mc:Choice xmlns:v="urn:schemas-microsoft-com:vml" Requires="v">
                <p:oleObj spid="_x0000_s241681" name="Equation" r:id="rId9" imgW="2527200" imgH="380880" progId="Equation.DSMT4">
                  <p:embed/>
                </p:oleObj>
              </mc:Choice>
              <mc:Fallback>
                <p:oleObj name="Equation" r:id="rId9" imgW="2527200" imgH="38088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2500" y="4000500"/>
                        <a:ext cx="6951663"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1673" name="Object 9">
            <a:extLst>
              <a:ext uri="{FF2B5EF4-FFF2-40B4-BE49-F238E27FC236}">
                <a16:creationId xmlns:a16="http://schemas.microsoft.com/office/drawing/2014/main" id="{4CF07E63-2AC6-47F5-A30D-B79A38DC6E0C}"/>
              </a:ext>
            </a:extLst>
          </p:cNvPr>
          <p:cNvGraphicFramePr>
            <a:graphicFrameLocks noChangeAspect="1"/>
          </p:cNvGraphicFramePr>
          <p:nvPr/>
        </p:nvGraphicFramePr>
        <p:xfrm>
          <a:off x="900113" y="5013325"/>
          <a:ext cx="1871662" cy="1079500"/>
        </p:xfrm>
        <a:graphic>
          <a:graphicData uri="http://schemas.openxmlformats.org/presentationml/2006/ole">
            <mc:AlternateContent xmlns:mc="http://schemas.openxmlformats.org/markup-compatibility/2006">
              <mc:Choice xmlns:v="urn:schemas-microsoft-com:vml" Requires="v">
                <p:oleObj spid="_x0000_s241682" name="Equation" r:id="rId11" imgW="660240" imgH="380880" progId="Equation.DSMT4">
                  <p:embed/>
                </p:oleObj>
              </mc:Choice>
              <mc:Fallback>
                <p:oleObj name="Equation" r:id="rId11" imgW="660240" imgH="38088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0113" y="5013325"/>
                        <a:ext cx="1871662"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1674" name="Rectangle 10">
            <a:extLst>
              <a:ext uri="{FF2B5EF4-FFF2-40B4-BE49-F238E27FC236}">
                <a16:creationId xmlns:a16="http://schemas.microsoft.com/office/drawing/2014/main" id="{A677F378-AD16-4C73-8828-C024AEBB5B08}"/>
              </a:ext>
            </a:extLst>
          </p:cNvPr>
          <p:cNvSpPr>
            <a:spLocks noChangeArrowheads="1"/>
          </p:cNvSpPr>
          <p:nvPr/>
        </p:nvSpPr>
        <p:spPr bwMode="auto">
          <a:xfrm>
            <a:off x="5680075" y="5334000"/>
            <a:ext cx="1252538" cy="457200"/>
          </a:xfrm>
          <a:prstGeom prst="rect">
            <a:avLst/>
          </a:prstGeom>
          <a:solidFill>
            <a:srgbClr val="FFD1FF"/>
          </a:solidFill>
          <a:ln w="9525">
            <a:solidFill>
              <a:schemeClr val="accent2"/>
            </a:solidFill>
            <a:miter lim="800000"/>
            <a:headEnd/>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aphicFrame>
        <p:nvGraphicFramePr>
          <p:cNvPr id="241675" name="Object 11">
            <a:extLst>
              <a:ext uri="{FF2B5EF4-FFF2-40B4-BE49-F238E27FC236}">
                <a16:creationId xmlns:a16="http://schemas.microsoft.com/office/drawing/2014/main" id="{09442321-4B0B-4244-AD57-4ED7ACA83FFF}"/>
              </a:ext>
            </a:extLst>
          </p:cNvPr>
          <p:cNvGraphicFramePr>
            <a:graphicFrameLocks noChangeAspect="1"/>
          </p:cNvGraphicFramePr>
          <p:nvPr/>
        </p:nvGraphicFramePr>
        <p:xfrm>
          <a:off x="2700338" y="5072063"/>
          <a:ext cx="4319587" cy="1004887"/>
        </p:xfrm>
        <a:graphic>
          <a:graphicData uri="http://schemas.openxmlformats.org/presentationml/2006/ole">
            <mc:AlternateContent xmlns:mc="http://schemas.openxmlformats.org/markup-compatibility/2006">
              <mc:Choice xmlns:v="urn:schemas-microsoft-com:vml" Requires="v">
                <p:oleObj spid="_x0000_s241683" name="Equation" r:id="rId13" imgW="1638000" imgH="380880" progId="Equation.DSMT4">
                  <p:embed/>
                </p:oleObj>
              </mc:Choice>
              <mc:Fallback>
                <p:oleObj name="Equation" r:id="rId13" imgW="1638000" imgH="38088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00338" y="5072063"/>
                        <a:ext cx="4319587"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1676" name="Line 12">
            <a:extLst>
              <a:ext uri="{FF2B5EF4-FFF2-40B4-BE49-F238E27FC236}">
                <a16:creationId xmlns:a16="http://schemas.microsoft.com/office/drawing/2014/main" id="{7D7239E3-6BBA-4F6D-93AA-37FE92B6A8A9}"/>
              </a:ext>
            </a:extLst>
          </p:cNvPr>
          <p:cNvSpPr>
            <a:spLocks noChangeShapeType="1"/>
          </p:cNvSpPr>
          <p:nvPr/>
        </p:nvSpPr>
        <p:spPr bwMode="auto">
          <a:xfrm>
            <a:off x="2590800" y="4724400"/>
            <a:ext cx="3505200" cy="609600"/>
          </a:xfrm>
          <a:prstGeom prst="line">
            <a:avLst/>
          </a:prstGeom>
          <a:noFill/>
          <a:ln w="38100" cmpd="dbl">
            <a:solidFill>
              <a:schemeClr val="accent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1669"/>
                                        </p:tgtEl>
                                        <p:attrNameLst>
                                          <p:attrName>style.visibility</p:attrName>
                                        </p:attrNameLst>
                                      </p:cBhvr>
                                      <p:to>
                                        <p:strVal val="visible"/>
                                      </p:to>
                                    </p:set>
                                    <p:animEffect transition="in" filter="wipe(left)">
                                      <p:cBhvr>
                                        <p:cTn id="7" dur="500"/>
                                        <p:tgtEl>
                                          <p:spTgt spid="2416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1670"/>
                                        </p:tgtEl>
                                        <p:attrNameLst>
                                          <p:attrName>style.visibility</p:attrName>
                                        </p:attrNameLst>
                                      </p:cBhvr>
                                      <p:to>
                                        <p:strVal val="visible"/>
                                      </p:to>
                                    </p:set>
                                    <p:animEffect transition="in" filter="wipe(left)">
                                      <p:cBhvr>
                                        <p:cTn id="12" dur="500"/>
                                        <p:tgtEl>
                                          <p:spTgt spid="2416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41672"/>
                                        </p:tgtEl>
                                        <p:attrNameLst>
                                          <p:attrName>style.visibility</p:attrName>
                                        </p:attrNameLst>
                                      </p:cBhvr>
                                      <p:to>
                                        <p:strVal val="visible"/>
                                      </p:to>
                                    </p:set>
                                    <p:animEffect transition="in" filter="wipe(left)">
                                      <p:cBhvr>
                                        <p:cTn id="17" dur="500"/>
                                        <p:tgtEl>
                                          <p:spTgt spid="2416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41673"/>
                                        </p:tgtEl>
                                        <p:attrNameLst>
                                          <p:attrName>style.visibility</p:attrName>
                                        </p:attrNameLst>
                                      </p:cBhvr>
                                      <p:to>
                                        <p:strVal val="visible"/>
                                      </p:to>
                                    </p:set>
                                    <p:animEffect transition="in" filter="wipe(left)">
                                      <p:cBhvr>
                                        <p:cTn id="22" dur="500"/>
                                        <p:tgtEl>
                                          <p:spTgt spid="24167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41675"/>
                                        </p:tgtEl>
                                        <p:attrNameLst>
                                          <p:attrName>style.visibility</p:attrName>
                                        </p:attrNameLst>
                                      </p:cBhvr>
                                      <p:to>
                                        <p:strVal val="visible"/>
                                      </p:to>
                                    </p:set>
                                    <p:animEffect transition="in" filter="wipe(left)">
                                      <p:cBhvr>
                                        <p:cTn id="27" dur="500"/>
                                        <p:tgtEl>
                                          <p:spTgt spid="24167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41667"/>
                                        </p:tgtEl>
                                        <p:attrNameLst>
                                          <p:attrName>style.visibility</p:attrName>
                                        </p:attrNameLst>
                                      </p:cBhvr>
                                      <p:to>
                                        <p:strVal val="visible"/>
                                      </p:to>
                                    </p:set>
                                    <p:animEffect transition="in" filter="wipe(left)">
                                      <p:cBhvr>
                                        <p:cTn id="32" dur="500"/>
                                        <p:tgtEl>
                                          <p:spTgt spid="241667"/>
                                        </p:tgtEl>
                                      </p:cBhvr>
                                    </p:animEffect>
                                  </p:childTnLst>
                                </p:cTn>
                              </p:par>
                            </p:childTnLst>
                          </p:cTn>
                        </p:par>
                        <p:par>
                          <p:cTn id="33" fill="hold" nodeType="afterGroup">
                            <p:stCondLst>
                              <p:cond delay="500"/>
                            </p:stCondLst>
                            <p:childTnLst>
                              <p:par>
                                <p:cTn id="34" presetID="22" presetClass="entr" presetSubtype="8" fill="hold" nodeType="afterEffect">
                                  <p:stCondLst>
                                    <p:cond delay="0"/>
                                  </p:stCondLst>
                                  <p:childTnLst>
                                    <p:set>
                                      <p:cBhvr>
                                        <p:cTn id="35" dur="1" fill="hold">
                                          <p:stCondLst>
                                            <p:cond delay="0"/>
                                          </p:stCondLst>
                                        </p:cTn>
                                        <p:tgtEl>
                                          <p:spTgt spid="241671"/>
                                        </p:tgtEl>
                                        <p:attrNameLst>
                                          <p:attrName>style.visibility</p:attrName>
                                        </p:attrNameLst>
                                      </p:cBhvr>
                                      <p:to>
                                        <p:strVal val="visible"/>
                                      </p:to>
                                    </p:set>
                                    <p:animEffect transition="in" filter="wipe(left)">
                                      <p:cBhvr>
                                        <p:cTn id="36" dur="500"/>
                                        <p:tgtEl>
                                          <p:spTgt spid="24167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241666"/>
                                        </p:tgtEl>
                                        <p:attrNameLst>
                                          <p:attrName>style.visibility</p:attrName>
                                        </p:attrNameLst>
                                      </p:cBhvr>
                                      <p:to>
                                        <p:strVal val="visible"/>
                                      </p:to>
                                    </p:set>
                                    <p:animEffect transition="in" filter="wipe(left)">
                                      <p:cBhvr>
                                        <p:cTn id="41" dur="500"/>
                                        <p:tgtEl>
                                          <p:spTgt spid="241666"/>
                                        </p:tgtEl>
                                      </p:cBhvr>
                                    </p:animEffect>
                                  </p:childTnLst>
                                </p:cTn>
                              </p:par>
                            </p:childTnLst>
                          </p:cTn>
                        </p:par>
                        <p:par>
                          <p:cTn id="42" fill="hold" nodeType="afterGroup">
                            <p:stCondLst>
                              <p:cond delay="500"/>
                            </p:stCondLst>
                            <p:childTnLst>
                              <p:par>
                                <p:cTn id="43" presetID="22" presetClass="entr" presetSubtype="8" fill="hold" nodeType="afterEffect">
                                  <p:stCondLst>
                                    <p:cond delay="0"/>
                                  </p:stCondLst>
                                  <p:childTnLst>
                                    <p:set>
                                      <p:cBhvr>
                                        <p:cTn id="44" dur="1" fill="hold">
                                          <p:stCondLst>
                                            <p:cond delay="0"/>
                                          </p:stCondLst>
                                        </p:cTn>
                                        <p:tgtEl>
                                          <p:spTgt spid="241674"/>
                                        </p:tgtEl>
                                        <p:attrNameLst>
                                          <p:attrName>style.visibility</p:attrName>
                                        </p:attrNameLst>
                                      </p:cBhvr>
                                      <p:to>
                                        <p:strVal val="visible"/>
                                      </p:to>
                                    </p:set>
                                    <p:animEffect transition="in" filter="wipe(left)">
                                      <p:cBhvr>
                                        <p:cTn id="45" dur="500"/>
                                        <p:tgtEl>
                                          <p:spTgt spid="24167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241676"/>
                                        </p:tgtEl>
                                        <p:attrNameLst>
                                          <p:attrName>style.visibility</p:attrName>
                                        </p:attrNameLst>
                                      </p:cBhvr>
                                      <p:to>
                                        <p:strVal val="visible"/>
                                      </p:to>
                                    </p:set>
                                    <p:animEffect transition="in" filter="wipe(left)">
                                      <p:cBhvr>
                                        <p:cTn id="50" dur="500"/>
                                        <p:tgtEl>
                                          <p:spTgt spid="241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5">
            <a:extLst>
              <a:ext uri="{FF2B5EF4-FFF2-40B4-BE49-F238E27FC236}">
                <a16:creationId xmlns:a16="http://schemas.microsoft.com/office/drawing/2014/main" id="{E6FE1825-6906-43D0-9D7A-B162378D4416}"/>
              </a:ext>
            </a:extLst>
          </p:cNvPr>
          <p:cNvSpPr>
            <a:spLocks noGrp="1"/>
          </p:cNvSpPr>
          <p:nvPr>
            <p:ph type="sldNum" sz="quarter" idx="12"/>
          </p:nvPr>
        </p:nvSpPr>
        <p:spPr/>
        <p:txBody>
          <a:bodyPr/>
          <a:lstStyle/>
          <a:p>
            <a:fld id="{FDD0F885-3CC5-4C3C-A421-677A9FC9887A}" type="slidenum">
              <a:rPr lang="en-US" altLang="zh-CN"/>
              <a:pPr/>
              <a:t>42</a:t>
            </a:fld>
            <a:endParaRPr lang="en-US" altLang="zh-CN"/>
          </a:p>
        </p:txBody>
      </p:sp>
      <p:sp>
        <p:nvSpPr>
          <p:cNvPr id="262147" name="Rectangle 3">
            <a:extLst>
              <a:ext uri="{FF2B5EF4-FFF2-40B4-BE49-F238E27FC236}">
                <a16:creationId xmlns:a16="http://schemas.microsoft.com/office/drawing/2014/main" id="{56E3A959-4269-4FBE-B2C1-5CD97E4128B2}"/>
              </a:ext>
            </a:extLst>
          </p:cNvPr>
          <p:cNvSpPr>
            <a:spLocks noGrp="1" noChangeArrowheads="1"/>
          </p:cNvSpPr>
          <p:nvPr>
            <p:ph type="body" idx="1"/>
          </p:nvPr>
        </p:nvSpPr>
        <p:spPr>
          <a:xfrm>
            <a:off x="250825" y="1782763"/>
            <a:ext cx="8229600" cy="4238625"/>
          </a:xfrm>
        </p:spPr>
        <p:txBody>
          <a:bodyPr/>
          <a:lstStyle/>
          <a:p>
            <a:pPr>
              <a:lnSpc>
                <a:spcPct val="140000"/>
              </a:lnSpc>
              <a:buFontTx/>
              <a:buNone/>
            </a:pPr>
            <a:r>
              <a:rPr lang="en-US" altLang="zh-CN" sz="2800" b="1"/>
              <a:t>         </a:t>
            </a:r>
            <a:r>
              <a:rPr lang="zh-CN" altLang="en-US" sz="2800" b="1">
                <a:ea typeface="仿宋_GB2312" pitchFamily="49" charset="-122"/>
              </a:rPr>
              <a:t>如果</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l-GR" altLang="zh-CN" sz="2800" b="1" i="1">
                <a:latin typeface="Times New Roman" panose="02020603050405020304" pitchFamily="18" charset="0"/>
                <a:cs typeface="Times New Roman" panose="02020603050405020304" pitchFamily="18" charset="0"/>
              </a:rPr>
              <a:t>α</a:t>
            </a:r>
            <a:r>
              <a:rPr lang="en-US" altLang="zh-CN" sz="2800" b="1">
                <a:latin typeface="Times New Roman" panose="02020603050405020304" pitchFamily="18" charset="0"/>
              </a:rPr>
              <a:t>)</a:t>
            </a:r>
            <a:r>
              <a:rPr lang="en-US" altLang="zh-CN" sz="2800" b="1"/>
              <a:t> </a:t>
            </a:r>
            <a:r>
              <a:rPr lang="zh-CN" altLang="en-US" sz="2800" b="1">
                <a:ea typeface="仿宋_GB2312" pitchFamily="49" charset="-122"/>
              </a:rPr>
              <a:t>在闭单连通区域</a:t>
            </a:r>
            <a:r>
              <a:rPr lang="en-US" altLang="zh-CN" sz="2800" b="1">
                <a:latin typeface="Times New Roman" panose="02020603050405020304" pitchFamily="18" charset="0"/>
              </a:rPr>
              <a:t>B</a:t>
            </a:r>
            <a:r>
              <a:rPr lang="zh-CN" altLang="en-US" sz="2800" b="1">
                <a:latin typeface="Times New Roman" panose="02020603050405020304" pitchFamily="18" charset="0"/>
                <a:ea typeface="仿宋_GB2312" pitchFamily="49" charset="-122"/>
              </a:rPr>
              <a:t>内</a:t>
            </a:r>
            <a:r>
              <a:rPr lang="zh-CN" altLang="en-US" sz="2800" b="1">
                <a:ea typeface="仿宋_GB2312" pitchFamily="49" charset="-122"/>
              </a:rPr>
              <a:t>处处解析</a:t>
            </a:r>
            <a:r>
              <a:rPr lang="zh-CN" altLang="en-US" sz="2800" b="1"/>
              <a:t>，</a:t>
            </a:r>
            <a:r>
              <a:rPr lang="en-US" altLang="zh-CN" sz="2800" b="1" i="1">
                <a:latin typeface="Times New Roman" panose="02020603050405020304" pitchFamily="18" charset="0"/>
              </a:rPr>
              <a:t>l</a:t>
            </a:r>
            <a:r>
              <a:rPr lang="zh-CN" altLang="en-US" sz="2800" b="1">
                <a:ea typeface="仿宋_GB2312" pitchFamily="49" charset="-122"/>
              </a:rPr>
              <a:t>为</a:t>
            </a:r>
            <a:r>
              <a:rPr lang="en-US" altLang="zh-CN" sz="2800" b="1">
                <a:latin typeface="Times New Roman" panose="02020603050405020304" pitchFamily="18" charset="0"/>
              </a:rPr>
              <a:t>B</a:t>
            </a:r>
            <a:r>
              <a:rPr lang="zh-CN" altLang="en-US" sz="2800" b="1">
                <a:ea typeface="仿宋_GB2312" pitchFamily="49" charset="-122"/>
              </a:rPr>
              <a:t>内的边界线</a:t>
            </a:r>
            <a:r>
              <a:rPr lang="zh-CN" altLang="en-US" sz="2800" b="1"/>
              <a:t>， </a:t>
            </a:r>
            <a:r>
              <a:rPr lang="en-US" altLang="zh-CN" sz="2800" b="1" i="1">
                <a:latin typeface="Times New Roman" panose="02020603050405020304" pitchFamily="18" charset="0"/>
                <a:cs typeface="Arial" panose="020B0604020202020204" pitchFamily="34" charset="0"/>
              </a:rPr>
              <a:t>z</a:t>
            </a:r>
            <a:r>
              <a:rPr lang="en-US" altLang="zh-CN" sz="2800" b="1"/>
              <a:t> </a:t>
            </a:r>
            <a:r>
              <a:rPr lang="zh-CN" altLang="en-US" sz="2800" b="1">
                <a:ea typeface="仿宋_GB2312" pitchFamily="49" charset="-122"/>
              </a:rPr>
              <a:t>为</a:t>
            </a:r>
            <a:r>
              <a:rPr lang="en-US" altLang="zh-CN" sz="2800" b="1">
                <a:latin typeface="Times New Roman" panose="02020603050405020304" pitchFamily="18" charset="0"/>
              </a:rPr>
              <a:t>B</a:t>
            </a:r>
            <a:r>
              <a:rPr lang="zh-CN" altLang="en-US" sz="2800" b="1">
                <a:ea typeface="仿宋_GB2312" pitchFamily="49" charset="-122"/>
              </a:rPr>
              <a:t>内的任一点，那么</a:t>
            </a:r>
          </a:p>
          <a:p>
            <a:pPr>
              <a:lnSpc>
                <a:spcPct val="140000"/>
              </a:lnSpc>
              <a:buFontTx/>
              <a:buNone/>
            </a:pPr>
            <a:endParaRPr lang="zh-CN" altLang="en-US" sz="2800" b="1"/>
          </a:p>
          <a:p>
            <a:pPr>
              <a:lnSpc>
                <a:spcPct val="140000"/>
              </a:lnSpc>
              <a:buFontTx/>
              <a:buNone/>
            </a:pPr>
            <a:r>
              <a:rPr lang="zh-CN" altLang="en-US" sz="2800" b="1"/>
              <a:t>                                                          </a:t>
            </a:r>
          </a:p>
          <a:p>
            <a:pPr>
              <a:lnSpc>
                <a:spcPct val="140000"/>
              </a:lnSpc>
              <a:buFontTx/>
              <a:buNone/>
            </a:pPr>
            <a:r>
              <a:rPr lang="zh-CN" altLang="en-US" sz="2800" b="1"/>
              <a:t>    </a:t>
            </a:r>
            <a:r>
              <a:rPr lang="zh-CN" altLang="en-US" sz="2800" b="1">
                <a:ea typeface="仿宋_GB2312" pitchFamily="49" charset="-122"/>
              </a:rPr>
              <a:t>称为</a:t>
            </a:r>
            <a:r>
              <a:rPr lang="zh-CN" altLang="en-US" sz="2800" b="1">
                <a:solidFill>
                  <a:srgbClr val="0066FF"/>
                </a:solidFill>
                <a:effectLst>
                  <a:outerShdw blurRad="38100" dist="38100" dir="2700000" algn="tl">
                    <a:srgbClr val="000000"/>
                  </a:outerShdw>
                </a:effectLst>
                <a:ea typeface="黑体" panose="02010609060101010101" pitchFamily="49" charset="-122"/>
              </a:rPr>
              <a:t>柯西积分公式</a:t>
            </a:r>
            <a:r>
              <a:rPr lang="en-US" altLang="zh-CN" sz="2800" b="1"/>
              <a:t>, </a:t>
            </a:r>
            <a:r>
              <a:rPr lang="zh-CN" altLang="en-US" sz="2800" b="1">
                <a:ea typeface="仿宋_GB2312" pitchFamily="49" charset="-122"/>
              </a:rPr>
              <a:t>简称</a:t>
            </a:r>
            <a:r>
              <a:rPr lang="zh-CN" altLang="en-US" sz="2800" b="1">
                <a:solidFill>
                  <a:srgbClr val="0066FF"/>
                </a:solidFill>
                <a:effectLst>
                  <a:outerShdw blurRad="38100" dist="38100" dir="2700000" algn="tl">
                    <a:srgbClr val="000000"/>
                  </a:outerShdw>
                </a:effectLst>
                <a:ea typeface="黑体" panose="02010609060101010101" pitchFamily="49" charset="-122"/>
              </a:rPr>
              <a:t>柯西公式</a:t>
            </a:r>
            <a:r>
              <a:rPr lang="zh-CN" altLang="en-US" sz="2800" b="1"/>
              <a:t>．</a:t>
            </a:r>
          </a:p>
        </p:txBody>
      </p:sp>
      <p:graphicFrame>
        <p:nvGraphicFramePr>
          <p:cNvPr id="262151" name="Object 7">
            <a:extLst>
              <a:ext uri="{FF2B5EF4-FFF2-40B4-BE49-F238E27FC236}">
                <a16:creationId xmlns:a16="http://schemas.microsoft.com/office/drawing/2014/main" id="{AD1C23E5-18B0-46BE-9E92-451D89B50EE4}"/>
              </a:ext>
            </a:extLst>
          </p:cNvPr>
          <p:cNvGraphicFramePr>
            <a:graphicFrameLocks noChangeAspect="1"/>
          </p:cNvGraphicFramePr>
          <p:nvPr/>
        </p:nvGraphicFramePr>
        <p:xfrm>
          <a:off x="2254250" y="3227388"/>
          <a:ext cx="3341688" cy="957262"/>
        </p:xfrm>
        <a:graphic>
          <a:graphicData uri="http://schemas.openxmlformats.org/presentationml/2006/ole">
            <mc:AlternateContent xmlns:mc="http://schemas.openxmlformats.org/markup-compatibility/2006">
              <mc:Choice xmlns:v="urn:schemas-microsoft-com:vml" Requires="v">
                <p:oleObj spid="_x0000_s262169" name="Equation" r:id="rId3" imgW="1422360" imgH="406080" progId="Equation.DSMT4">
                  <p:embed/>
                </p:oleObj>
              </mc:Choice>
              <mc:Fallback>
                <p:oleObj name="Equation" r:id="rId3" imgW="1422360" imgH="40608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4250" y="3227388"/>
                        <a:ext cx="3341688" cy="957262"/>
                      </a:xfrm>
                      <a:prstGeom prst="rect">
                        <a:avLst/>
                      </a:prstGeom>
                      <a:noFill/>
                      <a:extLst>
                        <a:ext uri="{909E8E84-426E-40DD-AFC4-6F175D3DCCD1}">
                          <a14:hiddenFill xmlns:a14="http://schemas.microsoft.com/office/drawing/2010/main">
                            <a:solidFill>
                              <a:srgbClr val="CCFFFF"/>
                            </a:solidFill>
                          </a14:hiddenFill>
                        </a:ext>
                      </a:extLst>
                    </p:spPr>
                  </p:pic>
                </p:oleObj>
              </mc:Fallback>
            </mc:AlternateContent>
          </a:graphicData>
        </a:graphic>
      </p:graphicFrame>
      <p:sp>
        <p:nvSpPr>
          <p:cNvPr id="262153" name="Rectangle 9">
            <a:extLst>
              <a:ext uri="{FF2B5EF4-FFF2-40B4-BE49-F238E27FC236}">
                <a16:creationId xmlns:a16="http://schemas.microsoft.com/office/drawing/2014/main" id="{677E6E52-AE6B-4379-83EE-F58419EC06F1}"/>
              </a:ext>
            </a:extLst>
          </p:cNvPr>
          <p:cNvSpPr>
            <a:spLocks noChangeArrowheads="1"/>
          </p:cNvSpPr>
          <p:nvPr/>
        </p:nvSpPr>
        <p:spPr bwMode="auto">
          <a:xfrm>
            <a:off x="539750" y="404813"/>
            <a:ext cx="3600450"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en-US" altLang="zh-CN" sz="2800" b="1">
                <a:solidFill>
                  <a:srgbClr val="3333FF"/>
                </a:solidFill>
                <a:effectLst>
                  <a:outerShdw blurRad="38100" dist="38100" dir="2700000" algn="tl">
                    <a:srgbClr val="000000"/>
                  </a:outerShdw>
                </a:effectLst>
                <a:latin typeface="黑体" panose="02010609060101010101" pitchFamily="49" charset="-122"/>
                <a:ea typeface="黑体" panose="02010609060101010101" pitchFamily="49" charset="-122"/>
              </a:rPr>
              <a:t>(</a:t>
            </a:r>
            <a:r>
              <a:rPr lang="zh-CN" altLang="en-US" sz="2800" b="1">
                <a:solidFill>
                  <a:srgbClr val="3333FF"/>
                </a:solidFill>
                <a:effectLst>
                  <a:outerShdw blurRad="38100" dist="38100" dir="2700000" algn="tl">
                    <a:srgbClr val="000000"/>
                  </a:outerShdw>
                </a:effectLst>
                <a:latin typeface="黑体" panose="02010609060101010101" pitchFamily="49" charset="-122"/>
                <a:ea typeface="黑体" panose="02010609060101010101" pitchFamily="49" charset="-122"/>
              </a:rPr>
              <a:t>二</a:t>
            </a:r>
            <a:r>
              <a:rPr lang="en-US" altLang="zh-CN" sz="2800" b="1">
                <a:solidFill>
                  <a:srgbClr val="3333FF"/>
                </a:solidFill>
                <a:effectLst>
                  <a:outerShdw blurRad="38100" dist="38100" dir="2700000" algn="tl">
                    <a:srgbClr val="000000"/>
                  </a:outerShdw>
                </a:effectLst>
                <a:latin typeface="黑体" panose="02010609060101010101" pitchFamily="49" charset="-122"/>
                <a:ea typeface="黑体" panose="02010609060101010101" pitchFamily="49" charset="-122"/>
              </a:rPr>
              <a:t>)</a:t>
            </a:r>
            <a:r>
              <a:rPr lang="zh-CN" altLang="en-US" sz="2800" b="1">
                <a:solidFill>
                  <a:srgbClr val="3333FF"/>
                </a:solidFill>
                <a:effectLst>
                  <a:outerShdw blurRad="38100" dist="38100" dir="2700000" algn="tl">
                    <a:srgbClr val="000000"/>
                  </a:outerShdw>
                </a:effectLst>
                <a:latin typeface="黑体" panose="02010609060101010101" pitchFamily="49" charset="-122"/>
                <a:ea typeface="黑体" panose="02010609060101010101" pitchFamily="49" charset="-122"/>
              </a:rPr>
              <a:t>、</a:t>
            </a:r>
            <a:r>
              <a:rPr kumimoji="1" lang="zh-CN" altLang="en-US" sz="2800" b="1">
                <a:solidFill>
                  <a:srgbClr val="3333FF"/>
                </a:solidFill>
                <a:effectLst>
                  <a:outerShdw blurRad="38100" dist="38100" dir="2700000" algn="tl">
                    <a:srgbClr val="000000"/>
                  </a:outerShdw>
                </a:effectLst>
                <a:latin typeface="黑体" panose="02010609060101010101" pitchFamily="49" charset="-122"/>
                <a:ea typeface="黑体" panose="02010609060101010101" pitchFamily="49" charset="-122"/>
              </a:rPr>
              <a:t>柯西积分公式</a:t>
            </a:r>
          </a:p>
        </p:txBody>
      </p:sp>
      <p:sp>
        <p:nvSpPr>
          <p:cNvPr id="262154" name="Line 10">
            <a:extLst>
              <a:ext uri="{FF2B5EF4-FFF2-40B4-BE49-F238E27FC236}">
                <a16:creationId xmlns:a16="http://schemas.microsoft.com/office/drawing/2014/main" id="{9734F883-1363-48D2-9BE9-676CCCD797C5}"/>
              </a:ext>
            </a:extLst>
          </p:cNvPr>
          <p:cNvSpPr>
            <a:spLocks noChangeShapeType="1"/>
          </p:cNvSpPr>
          <p:nvPr/>
        </p:nvSpPr>
        <p:spPr bwMode="auto">
          <a:xfrm>
            <a:off x="5292725" y="1989138"/>
            <a:ext cx="1444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2155" name="Line 11">
            <a:extLst>
              <a:ext uri="{FF2B5EF4-FFF2-40B4-BE49-F238E27FC236}">
                <a16:creationId xmlns:a16="http://schemas.microsoft.com/office/drawing/2014/main" id="{BBEF02BC-0719-486D-B872-020C5ED7B718}"/>
              </a:ext>
            </a:extLst>
          </p:cNvPr>
          <p:cNvSpPr>
            <a:spLocks noChangeShapeType="1"/>
          </p:cNvSpPr>
          <p:nvPr/>
        </p:nvSpPr>
        <p:spPr bwMode="auto">
          <a:xfrm>
            <a:off x="8101013" y="1989138"/>
            <a:ext cx="1444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2156" name="Line 12">
            <a:extLst>
              <a:ext uri="{FF2B5EF4-FFF2-40B4-BE49-F238E27FC236}">
                <a16:creationId xmlns:a16="http://schemas.microsoft.com/office/drawing/2014/main" id="{F9C1975B-6D5B-4D4B-B416-5D9653D9E018}"/>
              </a:ext>
            </a:extLst>
          </p:cNvPr>
          <p:cNvSpPr>
            <a:spLocks noChangeShapeType="1"/>
          </p:cNvSpPr>
          <p:nvPr/>
        </p:nvSpPr>
        <p:spPr bwMode="auto">
          <a:xfrm>
            <a:off x="3563938" y="2565400"/>
            <a:ext cx="1444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2157" name="Rectangle 13">
            <a:extLst>
              <a:ext uri="{FF2B5EF4-FFF2-40B4-BE49-F238E27FC236}">
                <a16:creationId xmlns:a16="http://schemas.microsoft.com/office/drawing/2014/main" id="{EB19E2E6-DB8A-40D4-9E11-BCC797417F7B}"/>
              </a:ext>
            </a:extLst>
          </p:cNvPr>
          <p:cNvSpPr>
            <a:spLocks noChangeArrowheads="1"/>
          </p:cNvSpPr>
          <p:nvPr/>
        </p:nvSpPr>
        <p:spPr bwMode="auto">
          <a:xfrm>
            <a:off x="684213" y="908050"/>
            <a:ext cx="5543550"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spcBef>
                <a:spcPct val="20000"/>
              </a:spcBef>
            </a:pPr>
            <a:r>
              <a:rPr lang="en-US" altLang="zh-CN" sz="2800" b="1">
                <a:solidFill>
                  <a:srgbClr val="660033"/>
                </a:solidFill>
                <a:latin typeface="黑体" panose="02010609060101010101" pitchFamily="49" charset="-122"/>
                <a:ea typeface="黑体" panose="02010609060101010101" pitchFamily="49" charset="-122"/>
              </a:rPr>
              <a:t>1 </a:t>
            </a:r>
            <a:r>
              <a:rPr lang="zh-CN" altLang="en-US" sz="2800" b="1">
                <a:solidFill>
                  <a:srgbClr val="660033"/>
                </a:solidFill>
                <a:latin typeface="黑体" panose="02010609060101010101" pitchFamily="49" charset="-122"/>
                <a:ea typeface="黑体" panose="02010609060101010101" pitchFamily="49" charset="-122"/>
              </a:rPr>
              <a:t>有界区域的单连通柯西积分公式</a:t>
            </a:r>
          </a:p>
        </p:txBody>
      </p:sp>
      <p:grpSp>
        <p:nvGrpSpPr>
          <p:cNvPr id="262159" name="Group 15">
            <a:extLst>
              <a:ext uri="{FF2B5EF4-FFF2-40B4-BE49-F238E27FC236}">
                <a16:creationId xmlns:a16="http://schemas.microsoft.com/office/drawing/2014/main" id="{8A28BE65-ECD7-4BAD-A839-0C0A32D1596A}"/>
              </a:ext>
            </a:extLst>
          </p:cNvPr>
          <p:cNvGrpSpPr>
            <a:grpSpLocks/>
          </p:cNvGrpSpPr>
          <p:nvPr/>
        </p:nvGrpSpPr>
        <p:grpSpPr bwMode="auto">
          <a:xfrm>
            <a:off x="6064250" y="4652963"/>
            <a:ext cx="2971800" cy="2133600"/>
            <a:chOff x="3359" y="2495"/>
            <a:chExt cx="1872" cy="1344"/>
          </a:xfrm>
        </p:grpSpPr>
        <p:sp>
          <p:nvSpPr>
            <p:cNvPr id="262160" name="Rectangle 16" descr="浅色上对角线">
              <a:extLst>
                <a:ext uri="{FF2B5EF4-FFF2-40B4-BE49-F238E27FC236}">
                  <a16:creationId xmlns:a16="http://schemas.microsoft.com/office/drawing/2014/main" id="{4F8BB0B4-E9F8-4CD8-81C1-6849DBB3755E}"/>
                </a:ext>
              </a:extLst>
            </p:cNvPr>
            <p:cNvSpPr>
              <a:spLocks noChangeArrowheads="1"/>
            </p:cNvSpPr>
            <p:nvPr/>
          </p:nvSpPr>
          <p:spPr bwMode="auto">
            <a:xfrm>
              <a:off x="3359" y="2495"/>
              <a:ext cx="1872" cy="1344"/>
            </a:xfrm>
            <a:prstGeom prst="rect">
              <a:avLst/>
            </a:prstGeom>
            <a:pattFill prst="ltUpDiag">
              <a:fgClr>
                <a:schemeClr val="hlink"/>
              </a:fgClr>
              <a:bgClr>
                <a:schemeClr val="bg1"/>
              </a:bgClr>
            </a:pattFill>
            <a:ln>
              <a:noFill/>
            </a:ln>
            <a:effectLst/>
            <a:extLs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62161" name="Freeform 17">
              <a:extLst>
                <a:ext uri="{FF2B5EF4-FFF2-40B4-BE49-F238E27FC236}">
                  <a16:creationId xmlns:a16="http://schemas.microsoft.com/office/drawing/2014/main" id="{EFE3F82D-4961-4B7B-A406-61446B880A73}"/>
                </a:ext>
              </a:extLst>
            </p:cNvPr>
            <p:cNvSpPr>
              <a:spLocks/>
            </p:cNvSpPr>
            <p:nvPr/>
          </p:nvSpPr>
          <p:spPr bwMode="auto">
            <a:xfrm>
              <a:off x="3543" y="2655"/>
              <a:ext cx="1616" cy="1120"/>
            </a:xfrm>
            <a:custGeom>
              <a:avLst/>
              <a:gdLst>
                <a:gd name="T0" fmla="*/ 8 w 1616"/>
                <a:gd name="T1" fmla="*/ 512 h 1120"/>
                <a:gd name="T2" fmla="*/ 248 w 1616"/>
                <a:gd name="T3" fmla="*/ 80 h 1120"/>
                <a:gd name="T4" fmla="*/ 584 w 1616"/>
                <a:gd name="T5" fmla="*/ 32 h 1120"/>
                <a:gd name="T6" fmla="*/ 1160 w 1616"/>
                <a:gd name="T7" fmla="*/ 80 h 1120"/>
                <a:gd name="T8" fmla="*/ 1544 w 1616"/>
                <a:gd name="T9" fmla="*/ 272 h 1120"/>
                <a:gd name="T10" fmla="*/ 1592 w 1616"/>
                <a:gd name="T11" fmla="*/ 608 h 1120"/>
                <a:gd name="T12" fmla="*/ 1496 w 1616"/>
                <a:gd name="T13" fmla="*/ 944 h 1120"/>
                <a:gd name="T14" fmla="*/ 1064 w 1616"/>
                <a:gd name="T15" fmla="*/ 1088 h 1120"/>
                <a:gd name="T16" fmla="*/ 824 w 1616"/>
                <a:gd name="T17" fmla="*/ 752 h 1120"/>
                <a:gd name="T18" fmla="*/ 296 w 1616"/>
                <a:gd name="T19" fmla="*/ 800 h 1120"/>
                <a:gd name="T20" fmla="*/ 8 w 1616"/>
                <a:gd name="T21" fmla="*/ 512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6" h="1120">
                  <a:moveTo>
                    <a:pt x="8" y="512"/>
                  </a:moveTo>
                  <a:cubicBezTo>
                    <a:pt x="0" y="392"/>
                    <a:pt x="152" y="160"/>
                    <a:pt x="248" y="80"/>
                  </a:cubicBezTo>
                  <a:cubicBezTo>
                    <a:pt x="344" y="0"/>
                    <a:pt x="432" y="32"/>
                    <a:pt x="584" y="32"/>
                  </a:cubicBezTo>
                  <a:cubicBezTo>
                    <a:pt x="736" y="32"/>
                    <a:pt x="1000" y="40"/>
                    <a:pt x="1160" y="80"/>
                  </a:cubicBezTo>
                  <a:cubicBezTo>
                    <a:pt x="1320" y="120"/>
                    <a:pt x="1472" y="184"/>
                    <a:pt x="1544" y="272"/>
                  </a:cubicBezTo>
                  <a:cubicBezTo>
                    <a:pt x="1616" y="360"/>
                    <a:pt x="1600" y="496"/>
                    <a:pt x="1592" y="608"/>
                  </a:cubicBezTo>
                  <a:cubicBezTo>
                    <a:pt x="1584" y="720"/>
                    <a:pt x="1584" y="864"/>
                    <a:pt x="1496" y="944"/>
                  </a:cubicBezTo>
                  <a:cubicBezTo>
                    <a:pt x="1408" y="1024"/>
                    <a:pt x="1176" y="1120"/>
                    <a:pt x="1064" y="1088"/>
                  </a:cubicBezTo>
                  <a:cubicBezTo>
                    <a:pt x="952" y="1056"/>
                    <a:pt x="952" y="800"/>
                    <a:pt x="824" y="752"/>
                  </a:cubicBezTo>
                  <a:cubicBezTo>
                    <a:pt x="696" y="704"/>
                    <a:pt x="432" y="848"/>
                    <a:pt x="296" y="800"/>
                  </a:cubicBezTo>
                  <a:cubicBezTo>
                    <a:pt x="160" y="752"/>
                    <a:pt x="16" y="632"/>
                    <a:pt x="8" y="512"/>
                  </a:cubicBezTo>
                  <a:close/>
                </a:path>
              </a:pathLst>
            </a:custGeom>
            <a:solidFill>
              <a:schemeClr val="bg1"/>
            </a:solidFill>
            <a:ln w="9525" cap="flat" cmpd="sng">
              <a:solidFill>
                <a:schemeClr val="tx1"/>
              </a:solidFill>
              <a:prstDash val="solid"/>
              <a:round/>
              <a:headEnd type="none" w="med" len="med"/>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62162" name="Freeform 18" descr="浅色上对角线">
              <a:extLst>
                <a:ext uri="{FF2B5EF4-FFF2-40B4-BE49-F238E27FC236}">
                  <a16:creationId xmlns:a16="http://schemas.microsoft.com/office/drawing/2014/main" id="{4F58D912-9B95-4AA7-AFAB-ABAC19BCD1DD}"/>
                </a:ext>
              </a:extLst>
            </p:cNvPr>
            <p:cNvSpPr>
              <a:spLocks/>
            </p:cNvSpPr>
            <p:nvPr/>
          </p:nvSpPr>
          <p:spPr bwMode="auto">
            <a:xfrm>
              <a:off x="4678" y="3219"/>
              <a:ext cx="322" cy="341"/>
            </a:xfrm>
            <a:custGeom>
              <a:avLst/>
              <a:gdLst>
                <a:gd name="T0" fmla="*/ 86 w 322"/>
                <a:gd name="T1" fmla="*/ 341 h 341"/>
                <a:gd name="T2" fmla="*/ 243 w 322"/>
                <a:gd name="T3" fmla="*/ 275 h 341"/>
                <a:gd name="T4" fmla="*/ 296 w 322"/>
                <a:gd name="T5" fmla="*/ 197 h 341"/>
                <a:gd name="T6" fmla="*/ 322 w 322"/>
                <a:gd name="T7" fmla="*/ 118 h 341"/>
                <a:gd name="T8" fmla="*/ 230 w 322"/>
                <a:gd name="T9" fmla="*/ 0 h 341"/>
                <a:gd name="T10" fmla="*/ 60 w 322"/>
                <a:gd name="T11" fmla="*/ 66 h 341"/>
                <a:gd name="T12" fmla="*/ 34 w 322"/>
                <a:gd name="T13" fmla="*/ 105 h 341"/>
                <a:gd name="T14" fmla="*/ 8 w 322"/>
                <a:gd name="T15" fmla="*/ 184 h 341"/>
                <a:gd name="T16" fmla="*/ 86 w 322"/>
                <a:gd name="T1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 h="341">
                  <a:moveTo>
                    <a:pt x="86" y="341"/>
                  </a:moveTo>
                  <a:cubicBezTo>
                    <a:pt x="205" y="324"/>
                    <a:pt x="161" y="329"/>
                    <a:pt x="243" y="275"/>
                  </a:cubicBezTo>
                  <a:cubicBezTo>
                    <a:pt x="261" y="249"/>
                    <a:pt x="278" y="223"/>
                    <a:pt x="296" y="197"/>
                  </a:cubicBezTo>
                  <a:cubicBezTo>
                    <a:pt x="312" y="174"/>
                    <a:pt x="322" y="118"/>
                    <a:pt x="322" y="118"/>
                  </a:cubicBezTo>
                  <a:cubicBezTo>
                    <a:pt x="306" y="23"/>
                    <a:pt x="319" y="22"/>
                    <a:pt x="230" y="0"/>
                  </a:cubicBezTo>
                  <a:cubicBezTo>
                    <a:pt x="153" y="11"/>
                    <a:pt x="110" y="6"/>
                    <a:pt x="60" y="66"/>
                  </a:cubicBezTo>
                  <a:cubicBezTo>
                    <a:pt x="50" y="78"/>
                    <a:pt x="40" y="91"/>
                    <a:pt x="34" y="105"/>
                  </a:cubicBezTo>
                  <a:cubicBezTo>
                    <a:pt x="23" y="130"/>
                    <a:pt x="8" y="184"/>
                    <a:pt x="8" y="184"/>
                  </a:cubicBezTo>
                  <a:cubicBezTo>
                    <a:pt x="19" y="286"/>
                    <a:pt x="0" y="312"/>
                    <a:pt x="86" y="341"/>
                  </a:cubicBezTo>
                  <a:close/>
                </a:path>
              </a:pathLst>
            </a:custGeom>
            <a:pattFill prst="ltUpDiag">
              <a:fgClr>
                <a:schemeClr val="hlink"/>
              </a:fgClr>
              <a:bgClr>
                <a:schemeClr val="bg1"/>
              </a:bgClr>
            </a:pattFill>
            <a:ln w="9525" cap="flat" cmpd="sng">
              <a:solidFill>
                <a:schemeClr val="tx1"/>
              </a:solidFill>
              <a:prstDash val="solid"/>
              <a:round/>
              <a:headEnd type="none" w="med" len="med"/>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262163" name="Object 19">
              <a:extLst>
                <a:ext uri="{FF2B5EF4-FFF2-40B4-BE49-F238E27FC236}">
                  <a16:creationId xmlns:a16="http://schemas.microsoft.com/office/drawing/2014/main" id="{F825E3FA-41DC-4E56-824F-5B91F7C35542}"/>
                </a:ext>
              </a:extLst>
            </p:cNvPr>
            <p:cNvGraphicFramePr>
              <a:graphicFrameLocks noChangeAspect="1"/>
            </p:cNvGraphicFramePr>
            <p:nvPr/>
          </p:nvGraphicFramePr>
          <p:xfrm>
            <a:off x="4952" y="2991"/>
            <a:ext cx="113" cy="112"/>
          </p:xfrm>
          <a:graphic>
            <a:graphicData uri="http://schemas.openxmlformats.org/presentationml/2006/ole">
              <mc:AlternateContent xmlns:mc="http://schemas.openxmlformats.org/markup-compatibility/2006">
                <mc:Choice xmlns:v="urn:schemas-microsoft-com:vml" Requires="v">
                  <p:oleObj spid="_x0000_s262170" name="Equation" r:id="rId5" imgW="228600" imgH="228600" progId="Equation.DSMT4">
                    <p:embed/>
                  </p:oleObj>
                </mc:Choice>
                <mc:Fallback>
                  <p:oleObj name="Equation" r:id="rId5" imgW="228600" imgH="228600" progId="Equation.DSMT4">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2" y="2991"/>
                          <a:ext cx="113" cy="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2164" name="Object 20">
              <a:extLst>
                <a:ext uri="{FF2B5EF4-FFF2-40B4-BE49-F238E27FC236}">
                  <a16:creationId xmlns:a16="http://schemas.microsoft.com/office/drawing/2014/main" id="{E1710754-F8A1-4E9A-A103-F8CCEB1DC388}"/>
                </a:ext>
              </a:extLst>
            </p:cNvPr>
            <p:cNvGraphicFramePr>
              <a:graphicFrameLocks noChangeAspect="1"/>
            </p:cNvGraphicFramePr>
            <p:nvPr/>
          </p:nvGraphicFramePr>
          <p:xfrm>
            <a:off x="4106" y="2991"/>
            <a:ext cx="235" cy="102"/>
          </p:xfrm>
          <a:graphic>
            <a:graphicData uri="http://schemas.openxmlformats.org/presentationml/2006/ole">
              <mc:AlternateContent xmlns:mc="http://schemas.openxmlformats.org/markup-compatibility/2006">
                <mc:Choice xmlns:v="urn:schemas-microsoft-com:vml" Requires="v">
                  <p:oleObj spid="_x0000_s262171" name="Equation" r:id="rId7" imgW="558720" imgH="241200" progId="Equation.DSMT4">
                    <p:embed/>
                  </p:oleObj>
                </mc:Choice>
                <mc:Fallback>
                  <p:oleObj name="Equation" r:id="rId7" imgW="558720" imgH="241200" progId="Equation.DSMT4">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06" y="2991"/>
                          <a:ext cx="235" cy="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2165" name="Freeform 21">
              <a:extLst>
                <a:ext uri="{FF2B5EF4-FFF2-40B4-BE49-F238E27FC236}">
                  <a16:creationId xmlns:a16="http://schemas.microsoft.com/office/drawing/2014/main" id="{5CAE92AD-BA7B-4D2A-87F5-EC417E7FDE85}"/>
                </a:ext>
              </a:extLst>
            </p:cNvPr>
            <p:cNvSpPr>
              <a:spLocks/>
            </p:cNvSpPr>
            <p:nvPr/>
          </p:nvSpPr>
          <p:spPr bwMode="auto">
            <a:xfrm>
              <a:off x="3967" y="2775"/>
              <a:ext cx="670" cy="587"/>
            </a:xfrm>
            <a:custGeom>
              <a:avLst/>
              <a:gdLst>
                <a:gd name="T0" fmla="*/ 117 w 670"/>
                <a:gd name="T1" fmla="*/ 40 h 587"/>
                <a:gd name="T2" fmla="*/ 26 w 670"/>
                <a:gd name="T3" fmla="*/ 92 h 587"/>
                <a:gd name="T4" fmla="*/ 0 w 670"/>
                <a:gd name="T5" fmla="*/ 170 h 587"/>
                <a:gd name="T6" fmla="*/ 13 w 670"/>
                <a:gd name="T7" fmla="*/ 367 h 587"/>
                <a:gd name="T8" fmla="*/ 26 w 670"/>
                <a:gd name="T9" fmla="*/ 406 h 587"/>
                <a:gd name="T10" fmla="*/ 104 w 670"/>
                <a:gd name="T11" fmla="*/ 432 h 587"/>
                <a:gd name="T12" fmla="*/ 144 w 670"/>
                <a:gd name="T13" fmla="*/ 445 h 587"/>
                <a:gd name="T14" fmla="*/ 235 w 670"/>
                <a:gd name="T15" fmla="*/ 537 h 587"/>
                <a:gd name="T16" fmla="*/ 314 w 670"/>
                <a:gd name="T17" fmla="*/ 563 h 587"/>
                <a:gd name="T18" fmla="*/ 615 w 670"/>
                <a:gd name="T19" fmla="*/ 498 h 587"/>
                <a:gd name="T20" fmla="*/ 628 w 670"/>
                <a:gd name="T21" fmla="*/ 118 h 587"/>
                <a:gd name="T22" fmla="*/ 615 w 670"/>
                <a:gd name="T23" fmla="*/ 79 h 587"/>
                <a:gd name="T24" fmla="*/ 484 w 670"/>
                <a:gd name="T25" fmla="*/ 26 h 587"/>
                <a:gd name="T26" fmla="*/ 405 w 670"/>
                <a:gd name="T27" fmla="*/ 0 h 587"/>
                <a:gd name="T28" fmla="*/ 196 w 670"/>
                <a:gd name="T29" fmla="*/ 13 h 587"/>
                <a:gd name="T30" fmla="*/ 117 w 670"/>
                <a:gd name="T31" fmla="*/ 4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0" h="587">
                  <a:moveTo>
                    <a:pt x="117" y="40"/>
                  </a:moveTo>
                  <a:cubicBezTo>
                    <a:pt x="56" y="52"/>
                    <a:pt x="50" y="37"/>
                    <a:pt x="26" y="92"/>
                  </a:cubicBezTo>
                  <a:cubicBezTo>
                    <a:pt x="15" y="117"/>
                    <a:pt x="0" y="170"/>
                    <a:pt x="0" y="170"/>
                  </a:cubicBezTo>
                  <a:cubicBezTo>
                    <a:pt x="4" y="236"/>
                    <a:pt x="6" y="302"/>
                    <a:pt x="13" y="367"/>
                  </a:cubicBezTo>
                  <a:cubicBezTo>
                    <a:pt x="15" y="381"/>
                    <a:pt x="15" y="398"/>
                    <a:pt x="26" y="406"/>
                  </a:cubicBezTo>
                  <a:cubicBezTo>
                    <a:pt x="48" y="422"/>
                    <a:pt x="78" y="423"/>
                    <a:pt x="104" y="432"/>
                  </a:cubicBezTo>
                  <a:cubicBezTo>
                    <a:pt x="117" y="436"/>
                    <a:pt x="144" y="445"/>
                    <a:pt x="144" y="445"/>
                  </a:cubicBezTo>
                  <a:cubicBezTo>
                    <a:pt x="175" y="477"/>
                    <a:pt x="192" y="518"/>
                    <a:pt x="235" y="537"/>
                  </a:cubicBezTo>
                  <a:cubicBezTo>
                    <a:pt x="260" y="548"/>
                    <a:pt x="314" y="563"/>
                    <a:pt x="314" y="563"/>
                  </a:cubicBezTo>
                  <a:cubicBezTo>
                    <a:pt x="464" y="554"/>
                    <a:pt x="526" y="587"/>
                    <a:pt x="615" y="498"/>
                  </a:cubicBezTo>
                  <a:cubicBezTo>
                    <a:pt x="670" y="331"/>
                    <a:pt x="651" y="420"/>
                    <a:pt x="628" y="118"/>
                  </a:cubicBezTo>
                  <a:cubicBezTo>
                    <a:pt x="627" y="104"/>
                    <a:pt x="624" y="90"/>
                    <a:pt x="615" y="79"/>
                  </a:cubicBezTo>
                  <a:cubicBezTo>
                    <a:pt x="587" y="44"/>
                    <a:pt x="523" y="38"/>
                    <a:pt x="484" y="26"/>
                  </a:cubicBezTo>
                  <a:cubicBezTo>
                    <a:pt x="457" y="18"/>
                    <a:pt x="405" y="0"/>
                    <a:pt x="405" y="0"/>
                  </a:cubicBezTo>
                  <a:cubicBezTo>
                    <a:pt x="335" y="4"/>
                    <a:pt x="265" y="6"/>
                    <a:pt x="196" y="13"/>
                  </a:cubicBezTo>
                  <a:cubicBezTo>
                    <a:pt x="168" y="16"/>
                    <a:pt x="89" y="40"/>
                    <a:pt x="117" y="40"/>
                  </a:cubicBezTo>
                  <a:close/>
                </a:path>
              </a:pathLst>
            </a:custGeom>
            <a:noFill/>
            <a:ln w="19050" cap="flat" cmpd="sng">
              <a:solidFill>
                <a:schemeClr val="tx1"/>
              </a:solidFill>
              <a:prstDash val="solid"/>
              <a:round/>
              <a:headEnd type="none"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62166" name="Line 22">
              <a:extLst>
                <a:ext uri="{FF2B5EF4-FFF2-40B4-BE49-F238E27FC236}">
                  <a16:creationId xmlns:a16="http://schemas.microsoft.com/office/drawing/2014/main" id="{B5E1DAE5-8421-4BA6-BB96-D191169A6392}"/>
                </a:ext>
              </a:extLst>
            </p:cNvPr>
            <p:cNvSpPr>
              <a:spLocks noChangeShapeType="1"/>
            </p:cNvSpPr>
            <p:nvPr/>
          </p:nvSpPr>
          <p:spPr bwMode="auto">
            <a:xfrm>
              <a:off x="3958" y="2928"/>
              <a:ext cx="0" cy="96"/>
            </a:xfrm>
            <a:prstGeom prst="line">
              <a:avLst/>
            </a:prstGeom>
            <a:noFill/>
            <a:ln w="9525">
              <a:solidFill>
                <a:schemeClr val="accent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262167" name="Object 23">
              <a:extLst>
                <a:ext uri="{FF2B5EF4-FFF2-40B4-BE49-F238E27FC236}">
                  <a16:creationId xmlns:a16="http://schemas.microsoft.com/office/drawing/2014/main" id="{97E3E4F2-2D90-444F-9794-AA7010BC8121}"/>
                </a:ext>
              </a:extLst>
            </p:cNvPr>
            <p:cNvGraphicFramePr>
              <a:graphicFrameLocks noChangeAspect="1"/>
            </p:cNvGraphicFramePr>
            <p:nvPr/>
          </p:nvGraphicFramePr>
          <p:xfrm>
            <a:off x="3857" y="3090"/>
            <a:ext cx="61" cy="115"/>
          </p:xfrm>
          <a:graphic>
            <a:graphicData uri="http://schemas.openxmlformats.org/presentationml/2006/ole">
              <mc:AlternateContent xmlns:mc="http://schemas.openxmlformats.org/markup-compatibility/2006">
                <mc:Choice xmlns:v="urn:schemas-microsoft-com:vml" Requires="v">
                  <p:oleObj spid="_x0000_s262172" name="Equation" r:id="rId9" imgW="126720" imgH="241200" progId="Equation.DSMT4">
                    <p:embed/>
                  </p:oleObj>
                </mc:Choice>
                <mc:Fallback>
                  <p:oleObj name="Equation" r:id="rId9" imgW="126720" imgH="241200" progId="Equation.DSMT4">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7" y="3090"/>
                          <a:ext cx="61" cy="1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62168" name="Text Box 24">
            <a:extLst>
              <a:ext uri="{FF2B5EF4-FFF2-40B4-BE49-F238E27FC236}">
                <a16:creationId xmlns:a16="http://schemas.microsoft.com/office/drawing/2014/main" id="{99007FCB-7A0D-43D8-A816-1BBEC77B4D68}"/>
              </a:ext>
            </a:extLst>
          </p:cNvPr>
          <p:cNvSpPr txBox="1">
            <a:spLocks noChangeArrowheads="1"/>
          </p:cNvSpPr>
          <p:nvPr/>
        </p:nvSpPr>
        <p:spPr bwMode="auto">
          <a:xfrm>
            <a:off x="684213" y="5300663"/>
            <a:ext cx="10080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F0000"/>
                </a:solidFill>
                <a:ea typeface="黑体" panose="02010609060101010101" pitchFamily="49" charset="-122"/>
              </a:rPr>
              <a:t>证明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anim calcmode="lin" valueType="num">
                                      <p:cBhvr additive="base">
                                        <p:cTn id="7" dur="2000" fill="hold"/>
                                        <p:tgtEl>
                                          <p:spTgt spid="262147">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2621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62151"/>
                                        </p:tgtEl>
                                        <p:attrNameLst>
                                          <p:attrName>style.visibility</p:attrName>
                                        </p:attrNameLst>
                                      </p:cBhvr>
                                      <p:to>
                                        <p:strVal val="visible"/>
                                      </p:to>
                                    </p:set>
                                    <p:anim calcmode="lin" valueType="num">
                                      <p:cBhvr additive="base">
                                        <p:cTn id="13" dur="2000" fill="hold"/>
                                        <p:tgtEl>
                                          <p:spTgt spid="262151"/>
                                        </p:tgtEl>
                                        <p:attrNameLst>
                                          <p:attrName>ppt_x</p:attrName>
                                        </p:attrNameLst>
                                      </p:cBhvr>
                                      <p:tavLst>
                                        <p:tav tm="0">
                                          <p:val>
                                            <p:strVal val="0-#ppt_w/2"/>
                                          </p:val>
                                        </p:tav>
                                        <p:tav tm="100000">
                                          <p:val>
                                            <p:strVal val="#ppt_x"/>
                                          </p:val>
                                        </p:tav>
                                      </p:tavLst>
                                    </p:anim>
                                    <p:anim calcmode="lin" valueType="num">
                                      <p:cBhvr additive="base">
                                        <p:cTn id="14" dur="2000" fill="hold"/>
                                        <p:tgtEl>
                                          <p:spTgt spid="262151"/>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262147">
                                            <p:txEl>
                                              <p:pRg st="2" end="2"/>
                                            </p:txEl>
                                          </p:spTgt>
                                        </p:tgtEl>
                                        <p:attrNameLst>
                                          <p:attrName>style.visibility</p:attrName>
                                        </p:attrNameLst>
                                      </p:cBhvr>
                                      <p:to>
                                        <p:strVal val="visible"/>
                                      </p:to>
                                    </p:set>
                                    <p:anim calcmode="lin" valueType="num">
                                      <p:cBhvr additive="base">
                                        <p:cTn id="17" dur="2000" fill="hold"/>
                                        <p:tgtEl>
                                          <p:spTgt spid="262147">
                                            <p:txEl>
                                              <p:pRg st="2" end="2"/>
                                            </p:txEl>
                                          </p:spTgt>
                                        </p:tgtEl>
                                        <p:attrNameLst>
                                          <p:attrName>ppt_x</p:attrName>
                                        </p:attrNameLst>
                                      </p:cBhvr>
                                      <p:tavLst>
                                        <p:tav tm="0">
                                          <p:val>
                                            <p:strVal val="0-#ppt_w/2"/>
                                          </p:val>
                                        </p:tav>
                                        <p:tav tm="100000">
                                          <p:val>
                                            <p:strVal val="#ppt_x"/>
                                          </p:val>
                                        </p:tav>
                                      </p:tavLst>
                                    </p:anim>
                                    <p:anim calcmode="lin" valueType="num">
                                      <p:cBhvr additive="base">
                                        <p:cTn id="18" dur="2000" fill="hold"/>
                                        <p:tgtEl>
                                          <p:spTgt spid="2621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62159"/>
                                        </p:tgtEl>
                                        <p:attrNameLst>
                                          <p:attrName>style.visibility</p:attrName>
                                        </p:attrNameLst>
                                      </p:cBhvr>
                                      <p:to>
                                        <p:strVal val="visible"/>
                                      </p:to>
                                    </p:set>
                                    <p:animEffect transition="in" filter="wipe(left)">
                                      <p:cBhvr>
                                        <p:cTn id="23" dur="500"/>
                                        <p:tgtEl>
                                          <p:spTgt spid="26215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nodeType="clickEffect">
                                  <p:stCondLst>
                                    <p:cond delay="0"/>
                                  </p:stCondLst>
                                  <p:childTnLst>
                                    <p:set>
                                      <p:cBhvr>
                                        <p:cTn id="27" dur="1" fill="hold">
                                          <p:stCondLst>
                                            <p:cond delay="0"/>
                                          </p:stCondLst>
                                        </p:cTn>
                                        <p:tgtEl>
                                          <p:spTgt spid="262147">
                                            <p:txEl>
                                              <p:pRg st="3" end="3"/>
                                            </p:txEl>
                                          </p:spTgt>
                                        </p:tgtEl>
                                        <p:attrNameLst>
                                          <p:attrName>style.visibility</p:attrName>
                                        </p:attrNameLst>
                                      </p:cBhvr>
                                      <p:to>
                                        <p:strVal val="visible"/>
                                      </p:to>
                                    </p:set>
                                    <p:anim calcmode="lin" valueType="num">
                                      <p:cBhvr additive="base">
                                        <p:cTn id="28" dur="2000" fill="hold"/>
                                        <p:tgtEl>
                                          <p:spTgt spid="262147">
                                            <p:txEl>
                                              <p:pRg st="3" end="3"/>
                                            </p:txEl>
                                          </p:spTgt>
                                        </p:tgtEl>
                                        <p:attrNameLst>
                                          <p:attrName>ppt_x</p:attrName>
                                        </p:attrNameLst>
                                      </p:cBhvr>
                                      <p:tavLst>
                                        <p:tav tm="0">
                                          <p:val>
                                            <p:strVal val="0-#ppt_w/2"/>
                                          </p:val>
                                        </p:tav>
                                        <p:tav tm="100000">
                                          <p:val>
                                            <p:strVal val="#ppt_x"/>
                                          </p:val>
                                        </p:tav>
                                      </p:tavLst>
                                    </p:anim>
                                    <p:anim calcmode="lin" valueType="num">
                                      <p:cBhvr additive="base">
                                        <p:cTn id="29" dur="2000" fill="hold"/>
                                        <p:tgtEl>
                                          <p:spTgt spid="2621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62168"/>
                                        </p:tgtEl>
                                        <p:attrNameLst>
                                          <p:attrName>style.visibility</p:attrName>
                                        </p:attrNameLst>
                                      </p:cBhvr>
                                      <p:to>
                                        <p:strVal val="visible"/>
                                      </p:to>
                                    </p:set>
                                    <p:anim calcmode="lin" valueType="num">
                                      <p:cBhvr additive="base">
                                        <p:cTn id="34" dur="500" fill="hold"/>
                                        <p:tgtEl>
                                          <p:spTgt spid="262168"/>
                                        </p:tgtEl>
                                        <p:attrNameLst>
                                          <p:attrName>ppt_x</p:attrName>
                                        </p:attrNameLst>
                                      </p:cBhvr>
                                      <p:tavLst>
                                        <p:tav tm="0">
                                          <p:val>
                                            <p:strVal val="#ppt_x"/>
                                          </p:val>
                                        </p:tav>
                                        <p:tav tm="100000">
                                          <p:val>
                                            <p:strVal val="#ppt_x"/>
                                          </p:val>
                                        </p:tav>
                                      </p:tavLst>
                                    </p:anim>
                                    <p:anim calcmode="lin" valueType="num">
                                      <p:cBhvr additive="base">
                                        <p:cTn id="35" dur="500" fill="hold"/>
                                        <p:tgtEl>
                                          <p:spTgt spid="2621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6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6">
            <a:extLst>
              <a:ext uri="{FF2B5EF4-FFF2-40B4-BE49-F238E27FC236}">
                <a16:creationId xmlns:a16="http://schemas.microsoft.com/office/drawing/2014/main" id="{6AF88DDE-2D22-47D3-B7E5-56E793F43954}"/>
              </a:ext>
            </a:extLst>
          </p:cNvPr>
          <p:cNvSpPr>
            <a:spLocks noGrp="1"/>
          </p:cNvSpPr>
          <p:nvPr>
            <p:ph type="sldNum" sz="quarter" idx="12"/>
          </p:nvPr>
        </p:nvSpPr>
        <p:spPr/>
        <p:txBody>
          <a:bodyPr/>
          <a:lstStyle/>
          <a:p>
            <a:fld id="{AC593C92-7DE5-4D3B-A3F3-3BBD2C19D497}" type="slidenum">
              <a:rPr lang="en-US" altLang="zh-CN"/>
              <a:pPr/>
              <a:t>43</a:t>
            </a:fld>
            <a:endParaRPr lang="en-US" altLang="zh-CN"/>
          </a:p>
        </p:txBody>
      </p:sp>
      <p:sp>
        <p:nvSpPr>
          <p:cNvPr id="263170" name="Rectangle 2">
            <a:extLst>
              <a:ext uri="{FF2B5EF4-FFF2-40B4-BE49-F238E27FC236}">
                <a16:creationId xmlns:a16="http://schemas.microsoft.com/office/drawing/2014/main" id="{A7F6B8FD-0550-426E-9415-DA9CE010B29B}"/>
              </a:ext>
            </a:extLst>
          </p:cNvPr>
          <p:cNvSpPr>
            <a:spLocks noGrp="1" noChangeArrowheads="1"/>
          </p:cNvSpPr>
          <p:nvPr>
            <p:ph type="body" sz="half" idx="1"/>
          </p:nvPr>
        </p:nvSpPr>
        <p:spPr>
          <a:xfrm>
            <a:off x="457200" y="476250"/>
            <a:ext cx="8362950" cy="6048375"/>
          </a:xfrm>
        </p:spPr>
        <p:txBody>
          <a:bodyPr/>
          <a:lstStyle/>
          <a:p>
            <a:pPr marL="0" indent="0">
              <a:lnSpc>
                <a:spcPct val="90000"/>
              </a:lnSpc>
              <a:buFontTx/>
              <a:buNone/>
            </a:pPr>
            <a:endParaRPr lang="en-US" altLang="zh-CN" sz="2800"/>
          </a:p>
          <a:p>
            <a:pPr marL="0" indent="0">
              <a:lnSpc>
                <a:spcPct val="90000"/>
              </a:lnSpc>
              <a:buFontTx/>
              <a:buNone/>
            </a:pPr>
            <a:endParaRPr lang="en-US" altLang="zh-CN" sz="2800"/>
          </a:p>
          <a:p>
            <a:pPr marL="0" indent="0">
              <a:lnSpc>
                <a:spcPct val="90000"/>
              </a:lnSpc>
              <a:buFontTx/>
              <a:buNone/>
            </a:pPr>
            <a:endParaRPr lang="en-US" altLang="zh-CN" sz="2800"/>
          </a:p>
          <a:p>
            <a:pPr marL="0" indent="0">
              <a:lnSpc>
                <a:spcPct val="90000"/>
              </a:lnSpc>
              <a:buFontTx/>
              <a:buNone/>
            </a:pPr>
            <a:endParaRPr lang="en-US" altLang="zh-CN" sz="2800"/>
          </a:p>
          <a:p>
            <a:pPr marL="0" indent="0">
              <a:lnSpc>
                <a:spcPct val="90000"/>
              </a:lnSpc>
              <a:buFontTx/>
              <a:buNone/>
            </a:pPr>
            <a:endParaRPr lang="en-US" altLang="zh-CN" sz="2800">
              <a:solidFill>
                <a:srgbClr val="000000"/>
              </a:solidFill>
            </a:endParaRPr>
          </a:p>
          <a:p>
            <a:pPr marL="0" indent="0">
              <a:lnSpc>
                <a:spcPct val="140000"/>
              </a:lnSpc>
              <a:buFontTx/>
              <a:buNone/>
            </a:pPr>
            <a:r>
              <a:rPr lang="zh-CN" altLang="en-US" sz="2800" b="1">
                <a:ea typeface="仿宋_GB2312" pitchFamily="49" charset="-122"/>
              </a:rPr>
              <a:t>由复积分性质知道根据</a:t>
            </a:r>
            <a:r>
              <a:rPr lang="zh-CN" altLang="en-US" sz="2800" b="1"/>
              <a:t>      </a:t>
            </a:r>
            <a:r>
              <a:rPr lang="zh-CN" altLang="en-US" sz="2800" b="1">
                <a:latin typeface="仿宋_GB2312" pitchFamily="49" charset="-122"/>
                <a:ea typeface="仿宋_GB2312" pitchFamily="49" charset="-122"/>
              </a:rPr>
              <a:t>在  连续，则对任意小</a:t>
            </a:r>
            <a:r>
              <a:rPr lang="zh-CN" altLang="en-US" sz="2800" b="1"/>
              <a:t>                        </a:t>
            </a:r>
          </a:p>
          <a:p>
            <a:pPr marL="0" indent="0">
              <a:lnSpc>
                <a:spcPct val="140000"/>
              </a:lnSpc>
              <a:buFontTx/>
              <a:buNone/>
            </a:pPr>
            <a:r>
              <a:rPr lang="zh-CN" altLang="en-US" sz="2800" b="1"/>
              <a:t>          </a:t>
            </a:r>
            <a:r>
              <a:rPr lang="en-US" altLang="zh-CN" sz="2800" b="1"/>
              <a:t>, </a:t>
            </a:r>
            <a:r>
              <a:rPr lang="zh-CN" altLang="en-US" sz="2800" b="1">
                <a:ea typeface="仿宋_GB2312" pitchFamily="49" charset="-122"/>
              </a:rPr>
              <a:t>对应于</a:t>
            </a:r>
            <a:r>
              <a:rPr lang="en-US" altLang="zh-CN" sz="2800" b="1">
                <a:latin typeface="Times New Roman" panose="02020603050405020304" pitchFamily="18" charset="0"/>
                <a:ea typeface="楷体_GB2312" pitchFamily="49" charset="-122"/>
              </a:rPr>
              <a:t>R</a:t>
            </a:r>
            <a:r>
              <a:rPr lang="zh-CN" altLang="en-US" sz="2800" b="1">
                <a:ea typeface="仿宋_GB2312" pitchFamily="49" charset="-122"/>
              </a:rPr>
              <a:t>足够小，有                         ，</a:t>
            </a:r>
            <a:endParaRPr lang="zh-CN" altLang="en-US" sz="2800" b="1"/>
          </a:p>
          <a:p>
            <a:pPr marL="0" indent="0">
              <a:lnSpc>
                <a:spcPct val="140000"/>
              </a:lnSpc>
              <a:buFontTx/>
              <a:buNone/>
            </a:pPr>
            <a:endParaRPr lang="zh-CN" altLang="en-US" sz="2800" b="1"/>
          </a:p>
          <a:p>
            <a:pPr marL="0" indent="0">
              <a:lnSpc>
                <a:spcPct val="140000"/>
              </a:lnSpc>
              <a:buFontTx/>
              <a:buNone/>
            </a:pPr>
            <a:r>
              <a:rPr lang="zh-CN" altLang="en-US" sz="2800" b="1">
                <a:ea typeface="仿宋_GB2312" pitchFamily="49" charset="-122"/>
              </a:rPr>
              <a:t>又显见该积分的值与</a:t>
            </a:r>
            <a:r>
              <a:rPr lang="en-US" altLang="zh-CN" sz="2800" b="1">
                <a:latin typeface="Times New Roman" panose="02020603050405020304" pitchFamily="18" charset="0"/>
              </a:rPr>
              <a:t>R</a:t>
            </a:r>
            <a:r>
              <a:rPr lang="zh-CN" altLang="en-US" sz="2800" b="1">
                <a:ea typeface="仿宋_GB2312" pitchFamily="49" charset="-122"/>
              </a:rPr>
              <a:t>无关．这就证明了</a:t>
            </a:r>
            <a:r>
              <a:rPr lang="zh-CN" altLang="en-US" sz="2800" b="1"/>
              <a:t>   </a:t>
            </a:r>
          </a:p>
          <a:p>
            <a:pPr marL="0" indent="0">
              <a:lnSpc>
                <a:spcPct val="140000"/>
              </a:lnSpc>
              <a:buFontTx/>
              <a:buNone/>
            </a:pPr>
            <a:r>
              <a:rPr lang="zh-CN" altLang="en-US" sz="2800" b="1">
                <a:solidFill>
                  <a:srgbClr val="3333FF"/>
                </a:solidFill>
                <a:effectLst>
                  <a:outerShdw blurRad="38100" dist="38100" dir="2700000" algn="tl">
                    <a:srgbClr val="000000"/>
                  </a:outerShdw>
                </a:effectLst>
                <a:ea typeface="仿宋_GB2312" pitchFamily="49" charset="-122"/>
              </a:rPr>
              <a:t>                                           柯西积分公式</a:t>
            </a:r>
          </a:p>
        </p:txBody>
      </p:sp>
      <p:sp>
        <p:nvSpPr>
          <p:cNvPr id="263171" name="Rectangle 3">
            <a:extLst>
              <a:ext uri="{FF2B5EF4-FFF2-40B4-BE49-F238E27FC236}">
                <a16:creationId xmlns:a16="http://schemas.microsoft.com/office/drawing/2014/main" id="{D23099D5-D747-4124-BEF7-9F56DE7F5FD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63172" name="Object 4">
            <a:extLst>
              <a:ext uri="{FF2B5EF4-FFF2-40B4-BE49-F238E27FC236}">
                <a16:creationId xmlns:a16="http://schemas.microsoft.com/office/drawing/2014/main" id="{A929AC65-D7DE-4F21-93A4-2E5285A02F34}"/>
              </a:ext>
            </a:extLst>
          </p:cNvPr>
          <p:cNvGraphicFramePr>
            <a:graphicFrameLocks noChangeAspect="1"/>
          </p:cNvGraphicFramePr>
          <p:nvPr/>
        </p:nvGraphicFramePr>
        <p:xfrm>
          <a:off x="519113" y="287338"/>
          <a:ext cx="3252787" cy="830262"/>
        </p:xfrm>
        <a:graphic>
          <a:graphicData uri="http://schemas.openxmlformats.org/presentationml/2006/ole">
            <mc:AlternateContent xmlns:mc="http://schemas.openxmlformats.org/markup-compatibility/2006">
              <mc:Choice xmlns:v="urn:schemas-microsoft-com:vml" Requires="v">
                <p:oleObj spid="_x0000_s263212" name="Equation" r:id="rId3" imgW="1574640" imgH="406080" progId="Equation.DSMT4">
                  <p:embed/>
                </p:oleObj>
              </mc:Choice>
              <mc:Fallback>
                <p:oleObj name="Equation" r:id="rId3" imgW="1574640" imgH="4060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113" y="287338"/>
                        <a:ext cx="3252787" cy="830262"/>
                      </a:xfrm>
                      <a:prstGeom prst="rect">
                        <a:avLst/>
                      </a:prstGeom>
                      <a:noFill/>
                      <a:extLst>
                        <a:ext uri="{909E8E84-426E-40DD-AFC4-6F175D3DCCD1}">
                          <a14:hiddenFill xmlns:a14="http://schemas.microsoft.com/office/drawing/2010/main">
                            <a:solidFill>
                              <a:srgbClr val="CCFFFF"/>
                            </a:solidFill>
                          </a14:hiddenFill>
                        </a:ext>
                      </a:extLst>
                    </p:spPr>
                  </p:pic>
                </p:oleObj>
              </mc:Fallback>
            </mc:AlternateContent>
          </a:graphicData>
        </a:graphic>
      </p:graphicFrame>
      <p:sp>
        <p:nvSpPr>
          <p:cNvPr id="263173" name="Rectangle 5">
            <a:extLst>
              <a:ext uri="{FF2B5EF4-FFF2-40B4-BE49-F238E27FC236}">
                <a16:creationId xmlns:a16="http://schemas.microsoft.com/office/drawing/2014/main" id="{2B62AD37-06D0-4CDD-AADE-466A9957CA9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63174" name="Object 6">
            <a:extLst>
              <a:ext uri="{FF2B5EF4-FFF2-40B4-BE49-F238E27FC236}">
                <a16:creationId xmlns:a16="http://schemas.microsoft.com/office/drawing/2014/main" id="{926767F4-BF7F-4B2C-9829-9D909AB04B98}"/>
              </a:ext>
            </a:extLst>
          </p:cNvPr>
          <p:cNvGraphicFramePr>
            <a:graphicFrameLocks noChangeAspect="1"/>
          </p:cNvGraphicFramePr>
          <p:nvPr/>
        </p:nvGraphicFramePr>
        <p:xfrm>
          <a:off x="952500" y="1195388"/>
          <a:ext cx="4352925" cy="1641475"/>
        </p:xfrm>
        <a:graphic>
          <a:graphicData uri="http://schemas.openxmlformats.org/presentationml/2006/ole">
            <mc:AlternateContent xmlns:mc="http://schemas.openxmlformats.org/markup-compatibility/2006">
              <mc:Choice xmlns:v="urn:schemas-microsoft-com:vml" Requires="v">
                <p:oleObj spid="_x0000_s263213" name="Equation" r:id="rId5" imgW="2222280" imgH="838080" progId="Equation.DSMT4">
                  <p:embed/>
                </p:oleObj>
              </mc:Choice>
              <mc:Fallback>
                <p:oleObj name="Equation" r:id="rId5" imgW="2222280" imgH="83808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2500" y="1195388"/>
                        <a:ext cx="4352925" cy="1641475"/>
                      </a:xfrm>
                      <a:prstGeom prst="rect">
                        <a:avLst/>
                      </a:prstGeom>
                      <a:noFill/>
                      <a:extLst>
                        <a:ext uri="{909E8E84-426E-40DD-AFC4-6F175D3DCCD1}">
                          <a14:hiddenFill xmlns:a14="http://schemas.microsoft.com/office/drawing/2010/main">
                            <a:solidFill>
                              <a:srgbClr val="CCFFFF"/>
                            </a:solidFill>
                          </a14:hiddenFill>
                        </a:ext>
                      </a:extLst>
                    </p:spPr>
                  </p:pic>
                </p:oleObj>
              </mc:Fallback>
            </mc:AlternateContent>
          </a:graphicData>
        </a:graphic>
      </p:graphicFrame>
      <p:sp>
        <p:nvSpPr>
          <p:cNvPr id="263175" name="Rectangle 7">
            <a:extLst>
              <a:ext uri="{FF2B5EF4-FFF2-40B4-BE49-F238E27FC236}">
                <a16:creationId xmlns:a16="http://schemas.microsoft.com/office/drawing/2014/main" id="{2221C44C-25B5-4B6A-82D3-C71731581AA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63176" name="Object 8">
            <a:extLst>
              <a:ext uri="{FF2B5EF4-FFF2-40B4-BE49-F238E27FC236}">
                <a16:creationId xmlns:a16="http://schemas.microsoft.com/office/drawing/2014/main" id="{E805FAB1-4F18-43E6-8732-5A0B6E9E316F}"/>
              </a:ext>
            </a:extLst>
          </p:cNvPr>
          <p:cNvGraphicFramePr>
            <a:graphicFrameLocks noChangeAspect="1"/>
          </p:cNvGraphicFramePr>
          <p:nvPr/>
        </p:nvGraphicFramePr>
        <p:xfrm>
          <a:off x="4052888" y="2997200"/>
          <a:ext cx="785812" cy="452438"/>
        </p:xfrm>
        <a:graphic>
          <a:graphicData uri="http://schemas.openxmlformats.org/presentationml/2006/ole">
            <mc:AlternateContent xmlns:mc="http://schemas.openxmlformats.org/markup-compatibility/2006">
              <mc:Choice xmlns:v="urn:schemas-microsoft-com:vml" Requires="v">
                <p:oleObj spid="_x0000_s263214" name="Equation" r:id="rId7" imgW="342720" imgH="203040" progId="Equation.DSMT4">
                  <p:embed/>
                </p:oleObj>
              </mc:Choice>
              <mc:Fallback>
                <p:oleObj name="Equation" r:id="rId7" imgW="342720" imgH="20304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2888" y="2997200"/>
                        <a:ext cx="785812"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3177" name="Rectangle 9">
            <a:extLst>
              <a:ext uri="{FF2B5EF4-FFF2-40B4-BE49-F238E27FC236}">
                <a16:creationId xmlns:a16="http://schemas.microsoft.com/office/drawing/2014/main" id="{898DD6C0-89E0-45E0-B150-04E9E9B78DC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63178" name="Object 10">
            <a:extLst>
              <a:ext uri="{FF2B5EF4-FFF2-40B4-BE49-F238E27FC236}">
                <a16:creationId xmlns:a16="http://schemas.microsoft.com/office/drawing/2014/main" id="{B239BDDC-0938-4C53-A4ED-A568E21DE74E}"/>
              </a:ext>
            </a:extLst>
          </p:cNvPr>
          <p:cNvGraphicFramePr>
            <a:graphicFrameLocks noChangeAspect="1"/>
          </p:cNvGraphicFramePr>
          <p:nvPr/>
        </p:nvGraphicFramePr>
        <p:xfrm>
          <a:off x="5118100" y="3067050"/>
          <a:ext cx="246063" cy="309563"/>
        </p:xfrm>
        <a:graphic>
          <a:graphicData uri="http://schemas.openxmlformats.org/presentationml/2006/ole">
            <mc:AlternateContent xmlns:mc="http://schemas.openxmlformats.org/markup-compatibility/2006">
              <mc:Choice xmlns:v="urn:schemas-microsoft-com:vml" Requires="v">
                <p:oleObj spid="_x0000_s263215" name="Equation" r:id="rId9" imgW="114120" imgH="139680" progId="Equation.DSMT4">
                  <p:embed/>
                </p:oleObj>
              </mc:Choice>
              <mc:Fallback>
                <p:oleObj name="Equation" r:id="rId9" imgW="114120" imgH="13968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18100" y="3067050"/>
                        <a:ext cx="246063" cy="309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3179" name="Object 11">
            <a:extLst>
              <a:ext uri="{FF2B5EF4-FFF2-40B4-BE49-F238E27FC236}">
                <a16:creationId xmlns:a16="http://schemas.microsoft.com/office/drawing/2014/main" id="{361A637A-9197-49EE-91F4-2C17C0BF4047}"/>
              </a:ext>
            </a:extLst>
          </p:cNvPr>
          <p:cNvGraphicFramePr>
            <a:graphicFrameLocks noChangeAspect="1"/>
          </p:cNvGraphicFramePr>
          <p:nvPr/>
        </p:nvGraphicFramePr>
        <p:xfrm>
          <a:off x="755650" y="3716338"/>
          <a:ext cx="719138" cy="366712"/>
        </p:xfrm>
        <a:graphic>
          <a:graphicData uri="http://schemas.openxmlformats.org/presentationml/2006/ole">
            <mc:AlternateContent xmlns:mc="http://schemas.openxmlformats.org/markup-compatibility/2006">
              <mc:Choice xmlns:v="urn:schemas-microsoft-com:vml" Requires="v">
                <p:oleObj spid="_x0000_s263216" name="Equation" r:id="rId11" imgW="355320" imgH="177480" progId="Equation.DSMT4">
                  <p:embed/>
                </p:oleObj>
              </mc:Choice>
              <mc:Fallback>
                <p:oleObj name="Equation" r:id="rId11" imgW="355320" imgH="177480"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5650" y="3716338"/>
                        <a:ext cx="719138"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3180" name="Rectangle 12">
            <a:extLst>
              <a:ext uri="{FF2B5EF4-FFF2-40B4-BE49-F238E27FC236}">
                <a16:creationId xmlns:a16="http://schemas.microsoft.com/office/drawing/2014/main" id="{F9CEE640-DD22-452C-B919-A6993A64409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63181" name="Object 13">
            <a:extLst>
              <a:ext uri="{FF2B5EF4-FFF2-40B4-BE49-F238E27FC236}">
                <a16:creationId xmlns:a16="http://schemas.microsoft.com/office/drawing/2014/main" id="{2A6DDCA5-B658-492F-92BD-8AD2BD16B3A7}"/>
              </a:ext>
            </a:extLst>
          </p:cNvPr>
          <p:cNvGraphicFramePr>
            <a:graphicFrameLocks noChangeAspect="1"/>
          </p:cNvGraphicFramePr>
          <p:nvPr/>
        </p:nvGraphicFramePr>
        <p:xfrm>
          <a:off x="7667625" y="4365625"/>
          <a:ext cx="936625" cy="396875"/>
        </p:xfrm>
        <a:graphic>
          <a:graphicData uri="http://schemas.openxmlformats.org/presentationml/2006/ole">
            <mc:AlternateContent xmlns:mc="http://schemas.openxmlformats.org/markup-compatibility/2006">
              <mc:Choice xmlns:v="urn:schemas-microsoft-com:vml" Requires="v">
                <p:oleObj spid="_x0000_s263217" name="Equation" r:id="rId13" imgW="419040" imgH="177480" progId="Equation.DSMT4">
                  <p:embed/>
                </p:oleObj>
              </mc:Choice>
              <mc:Fallback>
                <p:oleObj name="Equation" r:id="rId13" imgW="419040" imgH="17748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67625" y="4365625"/>
                        <a:ext cx="936625"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3182" name="Rectangle 14">
            <a:extLst>
              <a:ext uri="{FF2B5EF4-FFF2-40B4-BE49-F238E27FC236}">
                <a16:creationId xmlns:a16="http://schemas.microsoft.com/office/drawing/2014/main" id="{179E979B-D9AF-4874-800A-40E46CFBC8E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63183" name="Object 15">
            <a:extLst>
              <a:ext uri="{FF2B5EF4-FFF2-40B4-BE49-F238E27FC236}">
                <a16:creationId xmlns:a16="http://schemas.microsoft.com/office/drawing/2014/main" id="{65F42DE4-7FFE-4DFC-A232-95A43648BB37}"/>
              </a:ext>
            </a:extLst>
          </p:cNvPr>
          <p:cNvGraphicFramePr>
            <a:graphicFrameLocks noChangeAspect="1"/>
          </p:cNvGraphicFramePr>
          <p:nvPr/>
        </p:nvGraphicFramePr>
        <p:xfrm>
          <a:off x="1692275" y="5589588"/>
          <a:ext cx="2665413" cy="803275"/>
        </p:xfrm>
        <a:graphic>
          <a:graphicData uri="http://schemas.openxmlformats.org/presentationml/2006/ole">
            <mc:AlternateContent xmlns:mc="http://schemas.openxmlformats.org/markup-compatibility/2006">
              <mc:Choice xmlns:v="urn:schemas-microsoft-com:vml" Requires="v">
                <p:oleObj spid="_x0000_s263218" name="Equation" r:id="rId15" imgW="1346040" imgH="406080" progId="Equation.DSMT4">
                  <p:embed/>
                </p:oleObj>
              </mc:Choice>
              <mc:Fallback>
                <p:oleObj name="Equation" r:id="rId15" imgW="1346040" imgH="406080" progId="Equation.DSMT4">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92275" y="5589588"/>
                        <a:ext cx="2665413" cy="80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3184" name="Object 16">
            <a:extLst>
              <a:ext uri="{FF2B5EF4-FFF2-40B4-BE49-F238E27FC236}">
                <a16:creationId xmlns:a16="http://schemas.microsoft.com/office/drawing/2014/main" id="{F15632AF-E42D-422E-A4C1-719F57647F93}"/>
              </a:ext>
            </a:extLst>
          </p:cNvPr>
          <p:cNvGraphicFramePr>
            <a:graphicFrameLocks noChangeAspect="1"/>
          </p:cNvGraphicFramePr>
          <p:nvPr>
            <p:ph sz="half" idx="2"/>
          </p:nvPr>
        </p:nvGraphicFramePr>
        <p:xfrm>
          <a:off x="744538" y="4170363"/>
          <a:ext cx="6573837" cy="827087"/>
        </p:xfrm>
        <a:graphic>
          <a:graphicData uri="http://schemas.openxmlformats.org/presentationml/2006/ole">
            <mc:AlternateContent xmlns:mc="http://schemas.openxmlformats.org/markup-compatibility/2006">
              <mc:Choice xmlns:v="urn:schemas-microsoft-com:vml" Requires="v">
                <p:oleObj spid="_x0000_s263219" name="Equation" r:id="rId17" imgW="3835080" imgH="482400" progId="Equation.DSMT4">
                  <p:embed/>
                </p:oleObj>
              </mc:Choice>
              <mc:Fallback>
                <p:oleObj name="Equation" r:id="rId17" imgW="3835080" imgH="482400" progId="Equation.DSMT4">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4538" y="4170363"/>
                        <a:ext cx="6573837" cy="827087"/>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3195" name="Group 27">
            <a:extLst>
              <a:ext uri="{FF2B5EF4-FFF2-40B4-BE49-F238E27FC236}">
                <a16:creationId xmlns:a16="http://schemas.microsoft.com/office/drawing/2014/main" id="{19E0D9D9-A289-416D-B9CE-210E633D4809}"/>
              </a:ext>
            </a:extLst>
          </p:cNvPr>
          <p:cNvGrpSpPr>
            <a:grpSpLocks/>
          </p:cNvGrpSpPr>
          <p:nvPr/>
        </p:nvGrpSpPr>
        <p:grpSpPr bwMode="auto">
          <a:xfrm>
            <a:off x="5940425" y="476250"/>
            <a:ext cx="2971800" cy="2133600"/>
            <a:chOff x="3359" y="2495"/>
            <a:chExt cx="1872" cy="1344"/>
          </a:xfrm>
        </p:grpSpPr>
        <p:sp>
          <p:nvSpPr>
            <p:cNvPr id="263196" name="Rectangle 28" descr="浅色上对角线">
              <a:extLst>
                <a:ext uri="{FF2B5EF4-FFF2-40B4-BE49-F238E27FC236}">
                  <a16:creationId xmlns:a16="http://schemas.microsoft.com/office/drawing/2014/main" id="{63C9C70D-E71F-498A-8949-6EAFE8428C0F}"/>
                </a:ext>
              </a:extLst>
            </p:cNvPr>
            <p:cNvSpPr>
              <a:spLocks noChangeArrowheads="1"/>
            </p:cNvSpPr>
            <p:nvPr/>
          </p:nvSpPr>
          <p:spPr bwMode="auto">
            <a:xfrm>
              <a:off x="3359" y="2495"/>
              <a:ext cx="1872" cy="1344"/>
            </a:xfrm>
            <a:prstGeom prst="rect">
              <a:avLst/>
            </a:prstGeom>
            <a:pattFill prst="ltUpDiag">
              <a:fgClr>
                <a:schemeClr val="hlink"/>
              </a:fgClr>
              <a:bgClr>
                <a:schemeClr val="bg1"/>
              </a:bgClr>
            </a:pattFill>
            <a:ln>
              <a:noFill/>
            </a:ln>
            <a:effectLst/>
            <a:extLs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63197" name="Freeform 29">
              <a:extLst>
                <a:ext uri="{FF2B5EF4-FFF2-40B4-BE49-F238E27FC236}">
                  <a16:creationId xmlns:a16="http://schemas.microsoft.com/office/drawing/2014/main" id="{EA239757-4EDD-4ED1-AC16-4018806A2B67}"/>
                </a:ext>
              </a:extLst>
            </p:cNvPr>
            <p:cNvSpPr>
              <a:spLocks/>
            </p:cNvSpPr>
            <p:nvPr/>
          </p:nvSpPr>
          <p:spPr bwMode="auto">
            <a:xfrm>
              <a:off x="3543" y="2655"/>
              <a:ext cx="1616" cy="1120"/>
            </a:xfrm>
            <a:custGeom>
              <a:avLst/>
              <a:gdLst>
                <a:gd name="T0" fmla="*/ 8 w 1616"/>
                <a:gd name="T1" fmla="*/ 512 h 1120"/>
                <a:gd name="T2" fmla="*/ 248 w 1616"/>
                <a:gd name="T3" fmla="*/ 80 h 1120"/>
                <a:gd name="T4" fmla="*/ 584 w 1616"/>
                <a:gd name="T5" fmla="*/ 32 h 1120"/>
                <a:gd name="T6" fmla="*/ 1160 w 1616"/>
                <a:gd name="T7" fmla="*/ 80 h 1120"/>
                <a:gd name="T8" fmla="*/ 1544 w 1616"/>
                <a:gd name="T9" fmla="*/ 272 h 1120"/>
                <a:gd name="T10" fmla="*/ 1592 w 1616"/>
                <a:gd name="T11" fmla="*/ 608 h 1120"/>
                <a:gd name="T12" fmla="*/ 1496 w 1616"/>
                <a:gd name="T13" fmla="*/ 944 h 1120"/>
                <a:gd name="T14" fmla="*/ 1064 w 1616"/>
                <a:gd name="T15" fmla="*/ 1088 h 1120"/>
                <a:gd name="T16" fmla="*/ 824 w 1616"/>
                <a:gd name="T17" fmla="*/ 752 h 1120"/>
                <a:gd name="T18" fmla="*/ 296 w 1616"/>
                <a:gd name="T19" fmla="*/ 800 h 1120"/>
                <a:gd name="T20" fmla="*/ 8 w 1616"/>
                <a:gd name="T21" fmla="*/ 512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6" h="1120">
                  <a:moveTo>
                    <a:pt x="8" y="512"/>
                  </a:moveTo>
                  <a:cubicBezTo>
                    <a:pt x="0" y="392"/>
                    <a:pt x="152" y="160"/>
                    <a:pt x="248" y="80"/>
                  </a:cubicBezTo>
                  <a:cubicBezTo>
                    <a:pt x="344" y="0"/>
                    <a:pt x="432" y="32"/>
                    <a:pt x="584" y="32"/>
                  </a:cubicBezTo>
                  <a:cubicBezTo>
                    <a:pt x="736" y="32"/>
                    <a:pt x="1000" y="40"/>
                    <a:pt x="1160" y="80"/>
                  </a:cubicBezTo>
                  <a:cubicBezTo>
                    <a:pt x="1320" y="120"/>
                    <a:pt x="1472" y="184"/>
                    <a:pt x="1544" y="272"/>
                  </a:cubicBezTo>
                  <a:cubicBezTo>
                    <a:pt x="1616" y="360"/>
                    <a:pt x="1600" y="496"/>
                    <a:pt x="1592" y="608"/>
                  </a:cubicBezTo>
                  <a:cubicBezTo>
                    <a:pt x="1584" y="720"/>
                    <a:pt x="1584" y="864"/>
                    <a:pt x="1496" y="944"/>
                  </a:cubicBezTo>
                  <a:cubicBezTo>
                    <a:pt x="1408" y="1024"/>
                    <a:pt x="1176" y="1120"/>
                    <a:pt x="1064" y="1088"/>
                  </a:cubicBezTo>
                  <a:cubicBezTo>
                    <a:pt x="952" y="1056"/>
                    <a:pt x="952" y="800"/>
                    <a:pt x="824" y="752"/>
                  </a:cubicBezTo>
                  <a:cubicBezTo>
                    <a:pt x="696" y="704"/>
                    <a:pt x="432" y="848"/>
                    <a:pt x="296" y="800"/>
                  </a:cubicBezTo>
                  <a:cubicBezTo>
                    <a:pt x="160" y="752"/>
                    <a:pt x="16" y="632"/>
                    <a:pt x="8" y="512"/>
                  </a:cubicBezTo>
                  <a:close/>
                </a:path>
              </a:pathLst>
            </a:custGeom>
            <a:solidFill>
              <a:schemeClr val="bg1"/>
            </a:solidFill>
            <a:ln w="9525" cap="flat" cmpd="sng">
              <a:solidFill>
                <a:schemeClr val="tx1"/>
              </a:solidFill>
              <a:prstDash val="solid"/>
              <a:round/>
              <a:headEnd type="none" w="med" len="med"/>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63198" name="Freeform 30" descr="浅色上对角线">
              <a:extLst>
                <a:ext uri="{FF2B5EF4-FFF2-40B4-BE49-F238E27FC236}">
                  <a16:creationId xmlns:a16="http://schemas.microsoft.com/office/drawing/2014/main" id="{14761B4A-6298-444A-BE7A-5909FD643995}"/>
                </a:ext>
              </a:extLst>
            </p:cNvPr>
            <p:cNvSpPr>
              <a:spLocks/>
            </p:cNvSpPr>
            <p:nvPr/>
          </p:nvSpPr>
          <p:spPr bwMode="auto">
            <a:xfrm>
              <a:off x="4678" y="3219"/>
              <a:ext cx="322" cy="341"/>
            </a:xfrm>
            <a:custGeom>
              <a:avLst/>
              <a:gdLst>
                <a:gd name="T0" fmla="*/ 86 w 322"/>
                <a:gd name="T1" fmla="*/ 341 h 341"/>
                <a:gd name="T2" fmla="*/ 243 w 322"/>
                <a:gd name="T3" fmla="*/ 275 h 341"/>
                <a:gd name="T4" fmla="*/ 296 w 322"/>
                <a:gd name="T5" fmla="*/ 197 h 341"/>
                <a:gd name="T6" fmla="*/ 322 w 322"/>
                <a:gd name="T7" fmla="*/ 118 h 341"/>
                <a:gd name="T8" fmla="*/ 230 w 322"/>
                <a:gd name="T9" fmla="*/ 0 h 341"/>
                <a:gd name="T10" fmla="*/ 60 w 322"/>
                <a:gd name="T11" fmla="*/ 66 h 341"/>
                <a:gd name="T12" fmla="*/ 34 w 322"/>
                <a:gd name="T13" fmla="*/ 105 h 341"/>
                <a:gd name="T14" fmla="*/ 8 w 322"/>
                <a:gd name="T15" fmla="*/ 184 h 341"/>
                <a:gd name="T16" fmla="*/ 86 w 322"/>
                <a:gd name="T1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 h="341">
                  <a:moveTo>
                    <a:pt x="86" y="341"/>
                  </a:moveTo>
                  <a:cubicBezTo>
                    <a:pt x="205" y="324"/>
                    <a:pt x="161" y="329"/>
                    <a:pt x="243" y="275"/>
                  </a:cubicBezTo>
                  <a:cubicBezTo>
                    <a:pt x="261" y="249"/>
                    <a:pt x="278" y="223"/>
                    <a:pt x="296" y="197"/>
                  </a:cubicBezTo>
                  <a:cubicBezTo>
                    <a:pt x="312" y="174"/>
                    <a:pt x="322" y="118"/>
                    <a:pt x="322" y="118"/>
                  </a:cubicBezTo>
                  <a:cubicBezTo>
                    <a:pt x="306" y="23"/>
                    <a:pt x="319" y="22"/>
                    <a:pt x="230" y="0"/>
                  </a:cubicBezTo>
                  <a:cubicBezTo>
                    <a:pt x="153" y="11"/>
                    <a:pt x="110" y="6"/>
                    <a:pt x="60" y="66"/>
                  </a:cubicBezTo>
                  <a:cubicBezTo>
                    <a:pt x="50" y="78"/>
                    <a:pt x="40" y="91"/>
                    <a:pt x="34" y="105"/>
                  </a:cubicBezTo>
                  <a:cubicBezTo>
                    <a:pt x="23" y="130"/>
                    <a:pt x="8" y="184"/>
                    <a:pt x="8" y="184"/>
                  </a:cubicBezTo>
                  <a:cubicBezTo>
                    <a:pt x="19" y="286"/>
                    <a:pt x="0" y="312"/>
                    <a:pt x="86" y="341"/>
                  </a:cubicBezTo>
                  <a:close/>
                </a:path>
              </a:pathLst>
            </a:custGeom>
            <a:pattFill prst="ltUpDiag">
              <a:fgClr>
                <a:schemeClr val="hlink"/>
              </a:fgClr>
              <a:bgClr>
                <a:schemeClr val="bg1"/>
              </a:bgClr>
            </a:pattFill>
            <a:ln w="9525" cap="flat" cmpd="sng">
              <a:solidFill>
                <a:schemeClr val="tx1"/>
              </a:solidFill>
              <a:prstDash val="solid"/>
              <a:round/>
              <a:headEnd type="none" w="med" len="med"/>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263199" name="Object 31">
              <a:extLst>
                <a:ext uri="{FF2B5EF4-FFF2-40B4-BE49-F238E27FC236}">
                  <a16:creationId xmlns:a16="http://schemas.microsoft.com/office/drawing/2014/main" id="{23DB92D1-38F1-4690-AEB6-367D94654F89}"/>
                </a:ext>
              </a:extLst>
            </p:cNvPr>
            <p:cNvGraphicFramePr>
              <a:graphicFrameLocks noChangeAspect="1"/>
            </p:cNvGraphicFramePr>
            <p:nvPr/>
          </p:nvGraphicFramePr>
          <p:xfrm>
            <a:off x="4952" y="2990"/>
            <a:ext cx="113" cy="113"/>
          </p:xfrm>
          <a:graphic>
            <a:graphicData uri="http://schemas.openxmlformats.org/presentationml/2006/ole">
              <mc:AlternateContent xmlns:mc="http://schemas.openxmlformats.org/markup-compatibility/2006">
                <mc:Choice xmlns:v="urn:schemas-microsoft-com:vml" Requires="v">
                  <p:oleObj spid="_x0000_s263220" name="Equation" r:id="rId19" imgW="228600" imgH="228600" progId="Equation.DSMT4">
                    <p:embed/>
                  </p:oleObj>
                </mc:Choice>
                <mc:Fallback>
                  <p:oleObj name="Equation" r:id="rId19" imgW="228600" imgH="228600" progId="Equation.DSMT4">
                    <p:embed/>
                    <p:pic>
                      <p:nvPicPr>
                        <p:cNvPr id="0" name="Object 3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52" y="2990"/>
                          <a:ext cx="113" cy="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3200" name="Object 32">
              <a:extLst>
                <a:ext uri="{FF2B5EF4-FFF2-40B4-BE49-F238E27FC236}">
                  <a16:creationId xmlns:a16="http://schemas.microsoft.com/office/drawing/2014/main" id="{91ADC8A5-9C93-4E71-A14D-AE6EE29F931E}"/>
                </a:ext>
              </a:extLst>
            </p:cNvPr>
            <p:cNvGraphicFramePr>
              <a:graphicFrameLocks noChangeAspect="1"/>
            </p:cNvGraphicFramePr>
            <p:nvPr/>
          </p:nvGraphicFramePr>
          <p:xfrm>
            <a:off x="4141" y="2991"/>
            <a:ext cx="165" cy="102"/>
          </p:xfrm>
          <a:graphic>
            <a:graphicData uri="http://schemas.openxmlformats.org/presentationml/2006/ole">
              <mc:AlternateContent xmlns:mc="http://schemas.openxmlformats.org/markup-compatibility/2006">
                <mc:Choice xmlns:v="urn:schemas-microsoft-com:vml" Requires="v">
                  <p:oleObj spid="_x0000_s263221" name="Equation" r:id="rId21" imgW="393480" imgH="241200" progId="Equation.DSMT4">
                    <p:embed/>
                  </p:oleObj>
                </mc:Choice>
                <mc:Fallback>
                  <p:oleObj name="Equation" r:id="rId21" imgW="393480" imgH="241200" progId="Equation.DSMT4">
                    <p:embed/>
                    <p:pic>
                      <p:nvPicPr>
                        <p:cNvPr id="0" name="Object 3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41" y="2991"/>
                          <a:ext cx="165" cy="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3201" name="Freeform 33">
              <a:extLst>
                <a:ext uri="{FF2B5EF4-FFF2-40B4-BE49-F238E27FC236}">
                  <a16:creationId xmlns:a16="http://schemas.microsoft.com/office/drawing/2014/main" id="{3C33A1E7-595F-4333-82D1-719805374BF7}"/>
                </a:ext>
              </a:extLst>
            </p:cNvPr>
            <p:cNvSpPr>
              <a:spLocks/>
            </p:cNvSpPr>
            <p:nvPr/>
          </p:nvSpPr>
          <p:spPr bwMode="auto">
            <a:xfrm>
              <a:off x="3967" y="2775"/>
              <a:ext cx="670" cy="587"/>
            </a:xfrm>
            <a:custGeom>
              <a:avLst/>
              <a:gdLst>
                <a:gd name="T0" fmla="*/ 117 w 670"/>
                <a:gd name="T1" fmla="*/ 40 h 587"/>
                <a:gd name="T2" fmla="*/ 26 w 670"/>
                <a:gd name="T3" fmla="*/ 92 h 587"/>
                <a:gd name="T4" fmla="*/ 0 w 670"/>
                <a:gd name="T5" fmla="*/ 170 h 587"/>
                <a:gd name="T6" fmla="*/ 13 w 670"/>
                <a:gd name="T7" fmla="*/ 367 h 587"/>
                <a:gd name="T8" fmla="*/ 26 w 670"/>
                <a:gd name="T9" fmla="*/ 406 h 587"/>
                <a:gd name="T10" fmla="*/ 104 w 670"/>
                <a:gd name="T11" fmla="*/ 432 h 587"/>
                <a:gd name="T12" fmla="*/ 144 w 670"/>
                <a:gd name="T13" fmla="*/ 445 h 587"/>
                <a:gd name="T14" fmla="*/ 235 w 670"/>
                <a:gd name="T15" fmla="*/ 537 h 587"/>
                <a:gd name="T16" fmla="*/ 314 w 670"/>
                <a:gd name="T17" fmla="*/ 563 h 587"/>
                <a:gd name="T18" fmla="*/ 615 w 670"/>
                <a:gd name="T19" fmla="*/ 498 h 587"/>
                <a:gd name="T20" fmla="*/ 628 w 670"/>
                <a:gd name="T21" fmla="*/ 118 h 587"/>
                <a:gd name="T22" fmla="*/ 615 w 670"/>
                <a:gd name="T23" fmla="*/ 79 h 587"/>
                <a:gd name="T24" fmla="*/ 484 w 670"/>
                <a:gd name="T25" fmla="*/ 26 h 587"/>
                <a:gd name="T26" fmla="*/ 405 w 670"/>
                <a:gd name="T27" fmla="*/ 0 h 587"/>
                <a:gd name="T28" fmla="*/ 196 w 670"/>
                <a:gd name="T29" fmla="*/ 13 h 587"/>
                <a:gd name="T30" fmla="*/ 117 w 670"/>
                <a:gd name="T31" fmla="*/ 4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0" h="587">
                  <a:moveTo>
                    <a:pt x="117" y="40"/>
                  </a:moveTo>
                  <a:cubicBezTo>
                    <a:pt x="56" y="52"/>
                    <a:pt x="50" y="37"/>
                    <a:pt x="26" y="92"/>
                  </a:cubicBezTo>
                  <a:cubicBezTo>
                    <a:pt x="15" y="117"/>
                    <a:pt x="0" y="170"/>
                    <a:pt x="0" y="170"/>
                  </a:cubicBezTo>
                  <a:cubicBezTo>
                    <a:pt x="4" y="236"/>
                    <a:pt x="6" y="302"/>
                    <a:pt x="13" y="367"/>
                  </a:cubicBezTo>
                  <a:cubicBezTo>
                    <a:pt x="15" y="381"/>
                    <a:pt x="15" y="398"/>
                    <a:pt x="26" y="406"/>
                  </a:cubicBezTo>
                  <a:cubicBezTo>
                    <a:pt x="48" y="422"/>
                    <a:pt x="78" y="423"/>
                    <a:pt x="104" y="432"/>
                  </a:cubicBezTo>
                  <a:cubicBezTo>
                    <a:pt x="117" y="436"/>
                    <a:pt x="144" y="445"/>
                    <a:pt x="144" y="445"/>
                  </a:cubicBezTo>
                  <a:cubicBezTo>
                    <a:pt x="175" y="477"/>
                    <a:pt x="192" y="518"/>
                    <a:pt x="235" y="537"/>
                  </a:cubicBezTo>
                  <a:cubicBezTo>
                    <a:pt x="260" y="548"/>
                    <a:pt x="314" y="563"/>
                    <a:pt x="314" y="563"/>
                  </a:cubicBezTo>
                  <a:cubicBezTo>
                    <a:pt x="464" y="554"/>
                    <a:pt x="526" y="587"/>
                    <a:pt x="615" y="498"/>
                  </a:cubicBezTo>
                  <a:cubicBezTo>
                    <a:pt x="670" y="331"/>
                    <a:pt x="651" y="420"/>
                    <a:pt x="628" y="118"/>
                  </a:cubicBezTo>
                  <a:cubicBezTo>
                    <a:pt x="627" y="104"/>
                    <a:pt x="624" y="90"/>
                    <a:pt x="615" y="79"/>
                  </a:cubicBezTo>
                  <a:cubicBezTo>
                    <a:pt x="587" y="44"/>
                    <a:pt x="523" y="38"/>
                    <a:pt x="484" y="26"/>
                  </a:cubicBezTo>
                  <a:cubicBezTo>
                    <a:pt x="457" y="18"/>
                    <a:pt x="405" y="0"/>
                    <a:pt x="405" y="0"/>
                  </a:cubicBezTo>
                  <a:cubicBezTo>
                    <a:pt x="335" y="4"/>
                    <a:pt x="265" y="6"/>
                    <a:pt x="196" y="13"/>
                  </a:cubicBezTo>
                  <a:cubicBezTo>
                    <a:pt x="168" y="16"/>
                    <a:pt x="89" y="40"/>
                    <a:pt x="117" y="40"/>
                  </a:cubicBezTo>
                  <a:close/>
                </a:path>
              </a:pathLst>
            </a:custGeom>
            <a:noFill/>
            <a:ln w="19050" cap="flat" cmpd="sng">
              <a:solidFill>
                <a:schemeClr val="accent2"/>
              </a:solidFill>
              <a:prstDash val="solid"/>
              <a:round/>
              <a:headEnd type="none"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63202" name="Line 34">
              <a:extLst>
                <a:ext uri="{FF2B5EF4-FFF2-40B4-BE49-F238E27FC236}">
                  <a16:creationId xmlns:a16="http://schemas.microsoft.com/office/drawing/2014/main" id="{D4A8DC12-3B7E-40D5-B464-23678D272EB3}"/>
                </a:ext>
              </a:extLst>
            </p:cNvPr>
            <p:cNvSpPr>
              <a:spLocks noChangeShapeType="1"/>
            </p:cNvSpPr>
            <p:nvPr/>
          </p:nvSpPr>
          <p:spPr bwMode="auto">
            <a:xfrm>
              <a:off x="3958" y="2928"/>
              <a:ext cx="0" cy="96"/>
            </a:xfrm>
            <a:prstGeom prst="line">
              <a:avLst/>
            </a:prstGeom>
            <a:noFill/>
            <a:ln w="9525">
              <a:solidFill>
                <a:schemeClr val="accent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263203" name="Object 35">
              <a:extLst>
                <a:ext uri="{FF2B5EF4-FFF2-40B4-BE49-F238E27FC236}">
                  <a16:creationId xmlns:a16="http://schemas.microsoft.com/office/drawing/2014/main" id="{6770F080-F7B1-4CDD-A1EB-7D57B0973799}"/>
                </a:ext>
              </a:extLst>
            </p:cNvPr>
            <p:cNvGraphicFramePr>
              <a:graphicFrameLocks noChangeAspect="1"/>
            </p:cNvGraphicFramePr>
            <p:nvPr/>
          </p:nvGraphicFramePr>
          <p:xfrm>
            <a:off x="3857" y="3090"/>
            <a:ext cx="61" cy="115"/>
          </p:xfrm>
          <a:graphic>
            <a:graphicData uri="http://schemas.openxmlformats.org/presentationml/2006/ole">
              <mc:AlternateContent xmlns:mc="http://schemas.openxmlformats.org/markup-compatibility/2006">
                <mc:Choice xmlns:v="urn:schemas-microsoft-com:vml" Requires="v">
                  <p:oleObj spid="_x0000_s263222" name="Equation" r:id="rId23" imgW="126720" imgH="241200" progId="Equation.DSMT4">
                    <p:embed/>
                  </p:oleObj>
                </mc:Choice>
                <mc:Fallback>
                  <p:oleObj name="Equation" r:id="rId23" imgW="126720" imgH="241200" progId="Equation.DSMT4">
                    <p:embed/>
                    <p:pic>
                      <p:nvPicPr>
                        <p:cNvPr id="0" name="Object 3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57" y="3090"/>
                          <a:ext cx="61" cy="1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63204" name="Group 36">
            <a:extLst>
              <a:ext uri="{FF2B5EF4-FFF2-40B4-BE49-F238E27FC236}">
                <a16:creationId xmlns:a16="http://schemas.microsoft.com/office/drawing/2014/main" id="{92B12D0D-4320-489A-B7E8-B2132083B994}"/>
              </a:ext>
            </a:extLst>
          </p:cNvPr>
          <p:cNvGrpSpPr>
            <a:grpSpLocks/>
          </p:cNvGrpSpPr>
          <p:nvPr/>
        </p:nvGrpSpPr>
        <p:grpSpPr bwMode="auto">
          <a:xfrm>
            <a:off x="7142163" y="1052513"/>
            <a:ext cx="614362" cy="682625"/>
            <a:chOff x="4608" y="2605"/>
            <a:chExt cx="387" cy="430"/>
          </a:xfrm>
        </p:grpSpPr>
        <p:sp>
          <p:nvSpPr>
            <p:cNvPr id="263205" name="Oval 37">
              <a:extLst>
                <a:ext uri="{FF2B5EF4-FFF2-40B4-BE49-F238E27FC236}">
                  <a16:creationId xmlns:a16="http://schemas.microsoft.com/office/drawing/2014/main" id="{AC90E945-D43D-4A3E-8CED-3DF9572BEA4C}"/>
                </a:ext>
              </a:extLst>
            </p:cNvPr>
            <p:cNvSpPr>
              <a:spLocks noChangeArrowheads="1"/>
            </p:cNvSpPr>
            <p:nvPr/>
          </p:nvSpPr>
          <p:spPr bwMode="auto">
            <a:xfrm>
              <a:off x="4608" y="2605"/>
              <a:ext cx="336" cy="336"/>
            </a:xfrm>
            <a:prstGeom prst="ellipse">
              <a:avLst/>
            </a:prstGeom>
            <a:noFill/>
            <a:ln w="19050">
              <a:solidFill>
                <a:srgbClr val="FF0000"/>
              </a:solidFill>
              <a:round/>
              <a:headEn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aphicFrame>
          <p:nvGraphicFramePr>
            <p:cNvPr id="263206" name="Object 38">
              <a:extLst>
                <a:ext uri="{FF2B5EF4-FFF2-40B4-BE49-F238E27FC236}">
                  <a16:creationId xmlns:a16="http://schemas.microsoft.com/office/drawing/2014/main" id="{491A36F4-B8FF-4B03-885B-6126507E10EC}"/>
                </a:ext>
              </a:extLst>
            </p:cNvPr>
            <p:cNvGraphicFramePr>
              <a:graphicFrameLocks noChangeAspect="1"/>
            </p:cNvGraphicFramePr>
            <p:nvPr/>
          </p:nvGraphicFramePr>
          <p:xfrm>
            <a:off x="4867" y="2887"/>
            <a:ext cx="128" cy="148"/>
          </p:xfrm>
          <a:graphic>
            <a:graphicData uri="http://schemas.openxmlformats.org/presentationml/2006/ole">
              <mc:AlternateContent xmlns:mc="http://schemas.openxmlformats.org/markup-compatibility/2006">
                <mc:Choice xmlns:v="urn:schemas-microsoft-com:vml" Requires="v">
                  <p:oleObj spid="_x0000_s263223" name="Equation" r:id="rId25" imgW="406080" imgH="469800" progId="Equation.DSMT4">
                    <p:embed/>
                  </p:oleObj>
                </mc:Choice>
                <mc:Fallback>
                  <p:oleObj name="Equation" r:id="rId25" imgW="406080" imgH="469800" progId="Equation.DSMT4">
                    <p:embed/>
                    <p:pic>
                      <p:nvPicPr>
                        <p:cNvPr id="0" name="Object 3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867" y="2887"/>
                          <a:ext cx="128" cy="1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63207" name="Group 39">
            <a:extLst>
              <a:ext uri="{FF2B5EF4-FFF2-40B4-BE49-F238E27FC236}">
                <a16:creationId xmlns:a16="http://schemas.microsoft.com/office/drawing/2014/main" id="{612A435A-868F-4B17-B814-91A58AD8D105}"/>
              </a:ext>
            </a:extLst>
          </p:cNvPr>
          <p:cNvGrpSpPr>
            <a:grpSpLocks/>
          </p:cNvGrpSpPr>
          <p:nvPr/>
        </p:nvGrpSpPr>
        <p:grpSpPr bwMode="auto">
          <a:xfrm>
            <a:off x="7412038" y="1031875"/>
            <a:ext cx="180975" cy="304800"/>
            <a:chOff x="4298" y="2845"/>
            <a:chExt cx="114" cy="192"/>
          </a:xfrm>
        </p:grpSpPr>
        <p:sp>
          <p:nvSpPr>
            <p:cNvPr id="263208" name="Line 40">
              <a:extLst>
                <a:ext uri="{FF2B5EF4-FFF2-40B4-BE49-F238E27FC236}">
                  <a16:creationId xmlns:a16="http://schemas.microsoft.com/office/drawing/2014/main" id="{8E2E78C0-6B00-4E19-A360-FCBA7E76C1FC}"/>
                </a:ext>
              </a:extLst>
            </p:cNvPr>
            <p:cNvSpPr>
              <a:spLocks noChangeShapeType="1"/>
            </p:cNvSpPr>
            <p:nvPr/>
          </p:nvSpPr>
          <p:spPr bwMode="auto">
            <a:xfrm flipV="1">
              <a:off x="4298" y="2845"/>
              <a:ext cx="0" cy="192"/>
            </a:xfrm>
            <a:prstGeom prst="line">
              <a:avLst/>
            </a:prstGeom>
            <a:noFill/>
            <a:ln w="19050">
              <a:solidFill>
                <a:srgbClr val="CC0099"/>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263209" name="Object 41">
              <a:extLst>
                <a:ext uri="{FF2B5EF4-FFF2-40B4-BE49-F238E27FC236}">
                  <a16:creationId xmlns:a16="http://schemas.microsoft.com/office/drawing/2014/main" id="{DB1E8321-283A-4074-8F73-CF61828F53F6}"/>
                </a:ext>
              </a:extLst>
            </p:cNvPr>
            <p:cNvGraphicFramePr>
              <a:graphicFrameLocks noChangeAspect="1"/>
            </p:cNvGraphicFramePr>
            <p:nvPr/>
          </p:nvGraphicFramePr>
          <p:xfrm>
            <a:off x="4320" y="2928"/>
            <a:ext cx="92" cy="92"/>
          </p:xfrm>
          <a:graphic>
            <a:graphicData uri="http://schemas.openxmlformats.org/presentationml/2006/ole">
              <mc:AlternateContent xmlns:mc="http://schemas.openxmlformats.org/markup-compatibility/2006">
                <mc:Choice xmlns:v="urn:schemas-microsoft-com:vml" Requires="v">
                  <p:oleObj spid="_x0000_s263224" name="Equation" r:id="rId27" imgW="291960" imgH="291960" progId="Equation.3">
                    <p:embed/>
                  </p:oleObj>
                </mc:Choice>
                <mc:Fallback>
                  <p:oleObj name="Equation" r:id="rId27" imgW="291960" imgH="291960" progId="Equation.3">
                    <p:embed/>
                    <p:pic>
                      <p:nvPicPr>
                        <p:cNvPr id="0" name="Object 4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320" y="2928"/>
                          <a:ext cx="92"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63210" name="Object 42">
            <a:extLst>
              <a:ext uri="{FF2B5EF4-FFF2-40B4-BE49-F238E27FC236}">
                <a16:creationId xmlns:a16="http://schemas.microsoft.com/office/drawing/2014/main" id="{2F375066-20C0-41F9-8567-E3EF4976D683}"/>
              </a:ext>
            </a:extLst>
          </p:cNvPr>
          <p:cNvGraphicFramePr>
            <a:graphicFrameLocks noChangeAspect="1"/>
          </p:cNvGraphicFramePr>
          <p:nvPr/>
        </p:nvGraphicFramePr>
        <p:xfrm>
          <a:off x="4859338" y="3641725"/>
          <a:ext cx="2384425" cy="579438"/>
        </p:xfrm>
        <a:graphic>
          <a:graphicData uri="http://schemas.openxmlformats.org/presentationml/2006/ole">
            <mc:AlternateContent xmlns:mc="http://schemas.openxmlformats.org/markup-compatibility/2006">
              <mc:Choice xmlns:v="urn:schemas-microsoft-com:vml" Requires="v">
                <p:oleObj spid="_x0000_s263225" name="Equation" r:id="rId29" imgW="1117440" imgH="279360" progId="Equation.DSMT4">
                  <p:embed/>
                </p:oleObj>
              </mc:Choice>
              <mc:Fallback>
                <p:oleObj name="Equation" r:id="rId29" imgW="1117440" imgH="279360" progId="Equation.DSMT4">
                  <p:embed/>
                  <p:pic>
                    <p:nvPicPr>
                      <p:cNvPr id="0" name="Object 4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859338" y="3641725"/>
                        <a:ext cx="2384425"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3204"/>
                                        </p:tgtEl>
                                        <p:attrNameLst>
                                          <p:attrName>style.visibility</p:attrName>
                                        </p:attrNameLst>
                                      </p:cBhvr>
                                      <p:to>
                                        <p:strVal val="visible"/>
                                      </p:to>
                                    </p:set>
                                    <p:animEffect transition="in" filter="wipe(left)">
                                      <p:cBhvr>
                                        <p:cTn id="7" dur="500"/>
                                        <p:tgtEl>
                                          <p:spTgt spid="263204"/>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263207"/>
                                        </p:tgtEl>
                                        <p:attrNameLst>
                                          <p:attrName>style.visibility</p:attrName>
                                        </p:attrNameLst>
                                      </p:cBhvr>
                                      <p:to>
                                        <p:strVal val="visible"/>
                                      </p:to>
                                    </p:set>
                                    <p:animEffect transition="in" filter="wipe(down)">
                                      <p:cBhvr>
                                        <p:cTn id="11" dur="500"/>
                                        <p:tgtEl>
                                          <p:spTgt spid="26320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nodeType="clickEffect">
                                  <p:stCondLst>
                                    <p:cond delay="0"/>
                                  </p:stCondLst>
                                  <p:childTnLst>
                                    <p:set>
                                      <p:cBhvr>
                                        <p:cTn id="15" dur="1" fill="hold">
                                          <p:stCondLst>
                                            <p:cond delay="0"/>
                                          </p:stCondLst>
                                        </p:cTn>
                                        <p:tgtEl>
                                          <p:spTgt spid="263172"/>
                                        </p:tgtEl>
                                        <p:attrNameLst>
                                          <p:attrName>style.visibility</p:attrName>
                                        </p:attrNameLst>
                                      </p:cBhvr>
                                      <p:to>
                                        <p:strVal val="visible"/>
                                      </p:to>
                                    </p:set>
                                    <p:anim calcmode="lin" valueType="num">
                                      <p:cBhvr additive="base">
                                        <p:cTn id="16" dur="500" fill="hold"/>
                                        <p:tgtEl>
                                          <p:spTgt spid="263172"/>
                                        </p:tgtEl>
                                        <p:attrNameLst>
                                          <p:attrName>ppt_x</p:attrName>
                                        </p:attrNameLst>
                                      </p:cBhvr>
                                      <p:tavLst>
                                        <p:tav tm="0">
                                          <p:val>
                                            <p:strVal val="#ppt_x"/>
                                          </p:val>
                                        </p:tav>
                                        <p:tav tm="100000">
                                          <p:val>
                                            <p:strVal val="#ppt_x"/>
                                          </p:val>
                                        </p:tav>
                                      </p:tavLst>
                                    </p:anim>
                                    <p:anim calcmode="lin" valueType="num">
                                      <p:cBhvr additive="base">
                                        <p:cTn id="17" dur="500" fill="hold"/>
                                        <p:tgtEl>
                                          <p:spTgt spid="263172"/>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63174"/>
                                        </p:tgtEl>
                                        <p:attrNameLst>
                                          <p:attrName>style.visibility</p:attrName>
                                        </p:attrNameLst>
                                      </p:cBhvr>
                                      <p:to>
                                        <p:strVal val="visible"/>
                                      </p:to>
                                    </p:set>
                                    <p:anim calcmode="lin" valueType="num">
                                      <p:cBhvr additive="base">
                                        <p:cTn id="20" dur="500" fill="hold"/>
                                        <p:tgtEl>
                                          <p:spTgt spid="263174"/>
                                        </p:tgtEl>
                                        <p:attrNameLst>
                                          <p:attrName>ppt_x</p:attrName>
                                        </p:attrNameLst>
                                      </p:cBhvr>
                                      <p:tavLst>
                                        <p:tav tm="0">
                                          <p:val>
                                            <p:strVal val="#ppt_x"/>
                                          </p:val>
                                        </p:tav>
                                        <p:tav tm="100000">
                                          <p:val>
                                            <p:strVal val="#ppt_x"/>
                                          </p:val>
                                        </p:tav>
                                      </p:tavLst>
                                    </p:anim>
                                    <p:anim calcmode="lin" valueType="num">
                                      <p:cBhvr additive="base">
                                        <p:cTn id="21" dur="500" fill="hold"/>
                                        <p:tgtEl>
                                          <p:spTgt spid="263174"/>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nodeType="clickEffect">
                                  <p:stCondLst>
                                    <p:cond delay="0"/>
                                  </p:stCondLst>
                                  <p:childTnLst>
                                    <p:set>
                                      <p:cBhvr>
                                        <p:cTn id="25" dur="1" fill="hold">
                                          <p:stCondLst>
                                            <p:cond delay="0"/>
                                          </p:stCondLst>
                                        </p:cTn>
                                        <p:tgtEl>
                                          <p:spTgt spid="263170">
                                            <p:txEl>
                                              <p:pRg st="5" end="5"/>
                                            </p:txEl>
                                          </p:spTgt>
                                        </p:tgtEl>
                                        <p:attrNameLst>
                                          <p:attrName>style.visibility</p:attrName>
                                        </p:attrNameLst>
                                      </p:cBhvr>
                                      <p:to>
                                        <p:strVal val="visible"/>
                                      </p:to>
                                    </p:set>
                                    <p:anim calcmode="lin" valueType="num">
                                      <p:cBhvr additive="base">
                                        <p:cTn id="26" dur="500" fill="hold"/>
                                        <p:tgtEl>
                                          <p:spTgt spid="263170">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63170">
                                            <p:txEl>
                                              <p:pRg st="5" end="5"/>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263176"/>
                                        </p:tgtEl>
                                        <p:attrNameLst>
                                          <p:attrName>style.visibility</p:attrName>
                                        </p:attrNameLst>
                                      </p:cBhvr>
                                      <p:to>
                                        <p:strVal val="visible"/>
                                      </p:to>
                                    </p:set>
                                    <p:anim calcmode="lin" valueType="num">
                                      <p:cBhvr additive="base">
                                        <p:cTn id="30" dur="500" fill="hold"/>
                                        <p:tgtEl>
                                          <p:spTgt spid="263176"/>
                                        </p:tgtEl>
                                        <p:attrNameLst>
                                          <p:attrName>ppt_x</p:attrName>
                                        </p:attrNameLst>
                                      </p:cBhvr>
                                      <p:tavLst>
                                        <p:tav tm="0">
                                          <p:val>
                                            <p:strVal val="#ppt_x"/>
                                          </p:val>
                                        </p:tav>
                                        <p:tav tm="100000">
                                          <p:val>
                                            <p:strVal val="#ppt_x"/>
                                          </p:val>
                                        </p:tav>
                                      </p:tavLst>
                                    </p:anim>
                                    <p:anim calcmode="lin" valueType="num">
                                      <p:cBhvr additive="base">
                                        <p:cTn id="31" dur="500" fill="hold"/>
                                        <p:tgtEl>
                                          <p:spTgt spid="263176"/>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263178"/>
                                        </p:tgtEl>
                                        <p:attrNameLst>
                                          <p:attrName>style.visibility</p:attrName>
                                        </p:attrNameLst>
                                      </p:cBhvr>
                                      <p:to>
                                        <p:strVal val="visible"/>
                                      </p:to>
                                    </p:set>
                                    <p:anim calcmode="lin" valueType="num">
                                      <p:cBhvr additive="base">
                                        <p:cTn id="34" dur="500" fill="hold"/>
                                        <p:tgtEl>
                                          <p:spTgt spid="263178"/>
                                        </p:tgtEl>
                                        <p:attrNameLst>
                                          <p:attrName>ppt_x</p:attrName>
                                        </p:attrNameLst>
                                      </p:cBhvr>
                                      <p:tavLst>
                                        <p:tav tm="0">
                                          <p:val>
                                            <p:strVal val="#ppt_x"/>
                                          </p:val>
                                        </p:tav>
                                        <p:tav tm="100000">
                                          <p:val>
                                            <p:strVal val="#ppt_x"/>
                                          </p:val>
                                        </p:tav>
                                      </p:tavLst>
                                    </p:anim>
                                    <p:anim calcmode="lin" valueType="num">
                                      <p:cBhvr additive="base">
                                        <p:cTn id="35" dur="500" fill="hold"/>
                                        <p:tgtEl>
                                          <p:spTgt spid="263178"/>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263179"/>
                                        </p:tgtEl>
                                        <p:attrNameLst>
                                          <p:attrName>style.visibility</p:attrName>
                                        </p:attrNameLst>
                                      </p:cBhvr>
                                      <p:to>
                                        <p:strVal val="visible"/>
                                      </p:to>
                                    </p:set>
                                    <p:anim calcmode="lin" valueType="num">
                                      <p:cBhvr additive="base">
                                        <p:cTn id="38" dur="500" fill="hold"/>
                                        <p:tgtEl>
                                          <p:spTgt spid="263179"/>
                                        </p:tgtEl>
                                        <p:attrNameLst>
                                          <p:attrName>ppt_x</p:attrName>
                                        </p:attrNameLst>
                                      </p:cBhvr>
                                      <p:tavLst>
                                        <p:tav tm="0">
                                          <p:val>
                                            <p:strVal val="#ppt_x"/>
                                          </p:val>
                                        </p:tav>
                                        <p:tav tm="100000">
                                          <p:val>
                                            <p:strVal val="#ppt_x"/>
                                          </p:val>
                                        </p:tav>
                                      </p:tavLst>
                                    </p:anim>
                                    <p:anim calcmode="lin" valueType="num">
                                      <p:cBhvr additive="base">
                                        <p:cTn id="39" dur="500" fill="hold"/>
                                        <p:tgtEl>
                                          <p:spTgt spid="263179"/>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nodeType="clickEffect">
                                  <p:stCondLst>
                                    <p:cond delay="0"/>
                                  </p:stCondLst>
                                  <p:childTnLst>
                                    <p:set>
                                      <p:cBhvr>
                                        <p:cTn id="43" dur="1" fill="hold">
                                          <p:stCondLst>
                                            <p:cond delay="0"/>
                                          </p:stCondLst>
                                        </p:cTn>
                                        <p:tgtEl>
                                          <p:spTgt spid="263170">
                                            <p:txEl>
                                              <p:pRg st="6" end="6"/>
                                            </p:txEl>
                                          </p:spTgt>
                                        </p:tgtEl>
                                        <p:attrNameLst>
                                          <p:attrName>style.visibility</p:attrName>
                                        </p:attrNameLst>
                                      </p:cBhvr>
                                      <p:to>
                                        <p:strVal val="visible"/>
                                      </p:to>
                                    </p:set>
                                    <p:anim calcmode="lin" valueType="num">
                                      <p:cBhvr additive="base">
                                        <p:cTn id="44" dur="500" fill="hold"/>
                                        <p:tgtEl>
                                          <p:spTgt spid="263170">
                                            <p:txEl>
                                              <p:pRg st="6" end="6"/>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6317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nodeType="clickEffect">
                                  <p:stCondLst>
                                    <p:cond delay="0"/>
                                  </p:stCondLst>
                                  <p:childTnLst>
                                    <p:set>
                                      <p:cBhvr>
                                        <p:cTn id="49" dur="1" fill="hold">
                                          <p:stCondLst>
                                            <p:cond delay="0"/>
                                          </p:stCondLst>
                                        </p:cTn>
                                        <p:tgtEl>
                                          <p:spTgt spid="263210"/>
                                        </p:tgtEl>
                                        <p:attrNameLst>
                                          <p:attrName>style.visibility</p:attrName>
                                        </p:attrNameLst>
                                      </p:cBhvr>
                                      <p:to>
                                        <p:strVal val="visible"/>
                                      </p:to>
                                    </p:set>
                                    <p:anim calcmode="lin" valueType="num">
                                      <p:cBhvr additive="base">
                                        <p:cTn id="50" dur="500" fill="hold"/>
                                        <p:tgtEl>
                                          <p:spTgt spid="263210"/>
                                        </p:tgtEl>
                                        <p:attrNameLst>
                                          <p:attrName>ppt_x</p:attrName>
                                        </p:attrNameLst>
                                      </p:cBhvr>
                                      <p:tavLst>
                                        <p:tav tm="0">
                                          <p:val>
                                            <p:strVal val="#ppt_x"/>
                                          </p:val>
                                        </p:tav>
                                        <p:tav tm="100000">
                                          <p:val>
                                            <p:strVal val="#ppt_x"/>
                                          </p:val>
                                        </p:tav>
                                      </p:tavLst>
                                    </p:anim>
                                    <p:anim calcmode="lin" valueType="num">
                                      <p:cBhvr additive="base">
                                        <p:cTn id="51" dur="500" fill="hold"/>
                                        <p:tgtEl>
                                          <p:spTgt spid="263210"/>
                                        </p:tgtEl>
                                        <p:attrNameLst>
                                          <p:attrName>ppt_y</p:attrName>
                                        </p:attrNameLst>
                                      </p:cBhvr>
                                      <p:tavLst>
                                        <p:tav tm="0">
                                          <p:val>
                                            <p:strVal val="1+#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4" fill="hold" nodeType="clickEffect">
                                  <p:stCondLst>
                                    <p:cond delay="0"/>
                                  </p:stCondLst>
                                  <p:childTnLst>
                                    <p:set>
                                      <p:cBhvr>
                                        <p:cTn id="55" dur="1" fill="hold">
                                          <p:stCondLst>
                                            <p:cond delay="0"/>
                                          </p:stCondLst>
                                        </p:cTn>
                                        <p:tgtEl>
                                          <p:spTgt spid="263184"/>
                                        </p:tgtEl>
                                        <p:attrNameLst>
                                          <p:attrName>style.visibility</p:attrName>
                                        </p:attrNameLst>
                                      </p:cBhvr>
                                      <p:to>
                                        <p:strVal val="visible"/>
                                      </p:to>
                                    </p:set>
                                    <p:anim calcmode="lin" valueType="num">
                                      <p:cBhvr additive="base">
                                        <p:cTn id="56" dur="500" fill="hold"/>
                                        <p:tgtEl>
                                          <p:spTgt spid="263184"/>
                                        </p:tgtEl>
                                        <p:attrNameLst>
                                          <p:attrName>ppt_x</p:attrName>
                                        </p:attrNameLst>
                                      </p:cBhvr>
                                      <p:tavLst>
                                        <p:tav tm="0">
                                          <p:val>
                                            <p:strVal val="#ppt_x"/>
                                          </p:val>
                                        </p:tav>
                                        <p:tav tm="100000">
                                          <p:val>
                                            <p:strVal val="#ppt_x"/>
                                          </p:val>
                                        </p:tav>
                                      </p:tavLst>
                                    </p:anim>
                                    <p:anim calcmode="lin" valueType="num">
                                      <p:cBhvr additive="base">
                                        <p:cTn id="57" dur="500" fill="hold"/>
                                        <p:tgtEl>
                                          <p:spTgt spid="263184"/>
                                        </p:tgtEl>
                                        <p:attrNameLst>
                                          <p:attrName>ppt_y</p:attrName>
                                        </p:attrNameLst>
                                      </p:cBhvr>
                                      <p:tavLst>
                                        <p:tav tm="0">
                                          <p:val>
                                            <p:strVal val="1+#ppt_h/2"/>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4" fill="hold" nodeType="clickEffect">
                                  <p:stCondLst>
                                    <p:cond delay="0"/>
                                  </p:stCondLst>
                                  <p:childTnLst>
                                    <p:set>
                                      <p:cBhvr>
                                        <p:cTn id="61" dur="1" fill="hold">
                                          <p:stCondLst>
                                            <p:cond delay="0"/>
                                          </p:stCondLst>
                                        </p:cTn>
                                        <p:tgtEl>
                                          <p:spTgt spid="263181"/>
                                        </p:tgtEl>
                                        <p:attrNameLst>
                                          <p:attrName>style.visibility</p:attrName>
                                        </p:attrNameLst>
                                      </p:cBhvr>
                                      <p:to>
                                        <p:strVal val="visible"/>
                                      </p:to>
                                    </p:set>
                                    <p:anim calcmode="lin" valueType="num">
                                      <p:cBhvr additive="base">
                                        <p:cTn id="62" dur="500" fill="hold"/>
                                        <p:tgtEl>
                                          <p:spTgt spid="263181"/>
                                        </p:tgtEl>
                                        <p:attrNameLst>
                                          <p:attrName>ppt_x</p:attrName>
                                        </p:attrNameLst>
                                      </p:cBhvr>
                                      <p:tavLst>
                                        <p:tav tm="0">
                                          <p:val>
                                            <p:strVal val="#ppt_x"/>
                                          </p:val>
                                        </p:tav>
                                        <p:tav tm="100000">
                                          <p:val>
                                            <p:strVal val="#ppt_x"/>
                                          </p:val>
                                        </p:tav>
                                      </p:tavLst>
                                    </p:anim>
                                    <p:anim calcmode="lin" valueType="num">
                                      <p:cBhvr additive="base">
                                        <p:cTn id="63" dur="500" fill="hold"/>
                                        <p:tgtEl>
                                          <p:spTgt spid="263181"/>
                                        </p:tgtEl>
                                        <p:attrNameLst>
                                          <p:attrName>ppt_y</p:attrName>
                                        </p:attrNameLst>
                                      </p:cBhvr>
                                      <p:tavLst>
                                        <p:tav tm="0">
                                          <p:val>
                                            <p:strVal val="1+#ppt_h/2"/>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4" fill="hold" nodeType="clickEffect">
                                  <p:stCondLst>
                                    <p:cond delay="0"/>
                                  </p:stCondLst>
                                  <p:childTnLst>
                                    <p:set>
                                      <p:cBhvr>
                                        <p:cTn id="67" dur="1" fill="hold">
                                          <p:stCondLst>
                                            <p:cond delay="0"/>
                                          </p:stCondLst>
                                        </p:cTn>
                                        <p:tgtEl>
                                          <p:spTgt spid="263170">
                                            <p:txEl>
                                              <p:pRg st="8" end="8"/>
                                            </p:txEl>
                                          </p:spTgt>
                                        </p:tgtEl>
                                        <p:attrNameLst>
                                          <p:attrName>style.visibility</p:attrName>
                                        </p:attrNameLst>
                                      </p:cBhvr>
                                      <p:to>
                                        <p:strVal val="visible"/>
                                      </p:to>
                                    </p:set>
                                    <p:anim calcmode="lin" valueType="num">
                                      <p:cBhvr additive="base">
                                        <p:cTn id="68" dur="500" fill="hold"/>
                                        <p:tgtEl>
                                          <p:spTgt spid="263170">
                                            <p:txEl>
                                              <p:pRg st="8" end="8"/>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26317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263183"/>
                                        </p:tgtEl>
                                        <p:attrNameLst>
                                          <p:attrName>style.visibility</p:attrName>
                                        </p:attrNameLst>
                                      </p:cBhvr>
                                      <p:to>
                                        <p:strVal val="visible"/>
                                      </p:to>
                                    </p:set>
                                    <p:animEffect transition="in" filter="wipe(left)">
                                      <p:cBhvr>
                                        <p:cTn id="74" dur="2000"/>
                                        <p:tgtEl>
                                          <p:spTgt spid="263183"/>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nodeType="clickEffect">
                                  <p:stCondLst>
                                    <p:cond delay="0"/>
                                  </p:stCondLst>
                                  <p:childTnLst>
                                    <p:set>
                                      <p:cBhvr>
                                        <p:cTn id="78" dur="1" fill="hold">
                                          <p:stCondLst>
                                            <p:cond delay="0"/>
                                          </p:stCondLst>
                                        </p:cTn>
                                        <p:tgtEl>
                                          <p:spTgt spid="263170">
                                            <p:txEl>
                                              <p:pRg st="9" end="9"/>
                                            </p:txEl>
                                          </p:spTgt>
                                        </p:tgtEl>
                                        <p:attrNameLst>
                                          <p:attrName>style.visibility</p:attrName>
                                        </p:attrNameLst>
                                      </p:cBhvr>
                                      <p:to>
                                        <p:strVal val="visible"/>
                                      </p:to>
                                    </p:set>
                                    <p:animEffect transition="in" filter="wipe(left)">
                                      <p:cBhvr>
                                        <p:cTn id="79" dur="2000"/>
                                        <p:tgtEl>
                                          <p:spTgt spid="26317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a:extLst>
              <a:ext uri="{FF2B5EF4-FFF2-40B4-BE49-F238E27FC236}">
                <a16:creationId xmlns:a16="http://schemas.microsoft.com/office/drawing/2014/main" id="{E6CF15DF-B774-41DD-8D87-16097E6ADE25}"/>
              </a:ext>
            </a:extLst>
          </p:cNvPr>
          <p:cNvSpPr>
            <a:spLocks noGrp="1"/>
          </p:cNvSpPr>
          <p:nvPr>
            <p:ph type="sldNum" sz="quarter" idx="12"/>
          </p:nvPr>
        </p:nvSpPr>
        <p:spPr/>
        <p:txBody>
          <a:bodyPr/>
          <a:lstStyle/>
          <a:p>
            <a:fld id="{E3316098-D565-443F-83F8-05132E7ACC6E}" type="slidenum">
              <a:rPr lang="en-US" altLang="zh-CN"/>
              <a:pPr/>
              <a:t>44</a:t>
            </a:fld>
            <a:endParaRPr lang="en-US" altLang="zh-CN"/>
          </a:p>
        </p:txBody>
      </p:sp>
      <p:sp>
        <p:nvSpPr>
          <p:cNvPr id="260098" name="Text Box 2">
            <a:extLst>
              <a:ext uri="{FF2B5EF4-FFF2-40B4-BE49-F238E27FC236}">
                <a16:creationId xmlns:a16="http://schemas.microsoft.com/office/drawing/2014/main" id="{ED57D6CF-FDE7-45D6-A11A-8D64D3964164}"/>
              </a:ext>
            </a:extLst>
          </p:cNvPr>
          <p:cNvSpPr txBox="1">
            <a:spLocks noChangeArrowheads="1"/>
          </p:cNvSpPr>
          <p:nvPr/>
        </p:nvSpPr>
        <p:spPr bwMode="auto">
          <a:xfrm>
            <a:off x="838200" y="685800"/>
            <a:ext cx="495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solidFill>
                  <a:schemeClr val="accent2"/>
                </a:solidFill>
                <a:latin typeface="黑体" panose="02010609060101010101" pitchFamily="49" charset="-122"/>
                <a:ea typeface="黑体" panose="02010609060101010101" pitchFamily="49" charset="-122"/>
              </a:rPr>
              <a:t>关于柯西积分公式的说明</a:t>
            </a:r>
            <a:r>
              <a:rPr kumimoji="1" lang="en-US" altLang="zh-CN" sz="2800" b="1">
                <a:solidFill>
                  <a:schemeClr val="accent2"/>
                </a:solidFill>
                <a:latin typeface="黑体" panose="02010609060101010101" pitchFamily="49" charset="-122"/>
                <a:ea typeface="黑体" panose="02010609060101010101" pitchFamily="49" charset="-122"/>
              </a:rPr>
              <a:t>:</a:t>
            </a:r>
          </a:p>
        </p:txBody>
      </p:sp>
      <p:sp>
        <p:nvSpPr>
          <p:cNvPr id="260099" name="Text Box 3">
            <a:extLst>
              <a:ext uri="{FF2B5EF4-FFF2-40B4-BE49-F238E27FC236}">
                <a16:creationId xmlns:a16="http://schemas.microsoft.com/office/drawing/2014/main" id="{F6D4CA84-B84F-4AF4-BFCB-72517E4A370D}"/>
              </a:ext>
            </a:extLst>
          </p:cNvPr>
          <p:cNvSpPr txBox="1">
            <a:spLocks noChangeArrowheads="1"/>
          </p:cNvSpPr>
          <p:nvPr/>
        </p:nvSpPr>
        <p:spPr bwMode="auto">
          <a:xfrm>
            <a:off x="838200" y="1295400"/>
            <a:ext cx="73914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120000"/>
              </a:lnSpc>
              <a:spcBef>
                <a:spcPct val="50000"/>
              </a:spcBef>
            </a:pPr>
            <a:r>
              <a:rPr kumimoji="1" lang="en-US" altLang="zh-CN" sz="2800" b="1">
                <a:latin typeface="Times New Roman" panose="02020603050405020304" pitchFamily="18" charset="0"/>
                <a:ea typeface="宋体" panose="02010600030101010101" pitchFamily="2" charset="-122"/>
              </a:rPr>
              <a:t>(1) </a:t>
            </a:r>
            <a:r>
              <a:rPr kumimoji="1" lang="zh-CN" altLang="en-US" sz="2800" b="1">
                <a:latin typeface="仿宋_GB2312" pitchFamily="49" charset="-122"/>
              </a:rPr>
              <a:t>把函数在</a:t>
            </a:r>
            <a:r>
              <a:rPr kumimoji="1" lang="en-US" altLang="zh-CN" sz="2800" b="1" i="1">
                <a:latin typeface="Times New Roman" panose="02020603050405020304" pitchFamily="18" charset="0"/>
              </a:rPr>
              <a:t>l</a:t>
            </a:r>
            <a:r>
              <a:rPr kumimoji="1" lang="zh-CN" altLang="en-US" sz="2800" b="1">
                <a:latin typeface="仿宋_GB2312" pitchFamily="49" charset="-122"/>
              </a:rPr>
              <a:t>内部任一点的值用它在边界上的值表示</a:t>
            </a:r>
            <a:r>
              <a:rPr kumimoji="1" lang="en-US" altLang="zh-CN" sz="2800" b="1">
                <a:latin typeface="Times New Roman" panose="02020603050405020304" pitchFamily="18" charset="0"/>
                <a:ea typeface="宋体" panose="02010600030101010101" pitchFamily="2" charset="-122"/>
              </a:rPr>
              <a:t>.              </a:t>
            </a:r>
          </a:p>
        </p:txBody>
      </p:sp>
      <p:sp>
        <p:nvSpPr>
          <p:cNvPr id="260100" name="Text Box 4">
            <a:extLst>
              <a:ext uri="{FF2B5EF4-FFF2-40B4-BE49-F238E27FC236}">
                <a16:creationId xmlns:a16="http://schemas.microsoft.com/office/drawing/2014/main" id="{667C109C-F195-40EB-A94E-E2AAA4E93C20}"/>
              </a:ext>
            </a:extLst>
          </p:cNvPr>
          <p:cNvSpPr txBox="1">
            <a:spLocks noChangeArrowheads="1"/>
          </p:cNvSpPr>
          <p:nvPr/>
        </p:nvSpPr>
        <p:spPr bwMode="auto">
          <a:xfrm>
            <a:off x="2895600" y="1874838"/>
            <a:ext cx="4953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800" b="1">
                <a:solidFill>
                  <a:srgbClr val="CC0099"/>
                </a:solidFill>
                <a:latin typeface="Times New Roman" panose="02020603050405020304" pitchFamily="18" charset="0"/>
                <a:ea typeface="宋体" panose="02010600030101010101" pitchFamily="2" charset="-122"/>
              </a:rPr>
              <a:t>(</a:t>
            </a:r>
            <a:r>
              <a:rPr kumimoji="1" lang="zh-CN" altLang="en-US" sz="2800" b="1">
                <a:solidFill>
                  <a:srgbClr val="CC0099"/>
                </a:solidFill>
                <a:latin typeface="Times New Roman" panose="02020603050405020304" pitchFamily="18" charset="0"/>
                <a:ea typeface="宋体" panose="02010600030101010101" pitchFamily="2" charset="-122"/>
              </a:rPr>
              <a:t>这是解析函数的又一特征</a:t>
            </a:r>
            <a:r>
              <a:rPr kumimoji="1" lang="en-US" altLang="zh-CN" sz="2800" b="1">
                <a:solidFill>
                  <a:srgbClr val="CC0099"/>
                </a:solidFill>
                <a:latin typeface="Times New Roman" panose="02020603050405020304" pitchFamily="18" charset="0"/>
                <a:ea typeface="宋体" panose="02010600030101010101" pitchFamily="2" charset="-122"/>
              </a:rPr>
              <a:t>)</a:t>
            </a:r>
          </a:p>
        </p:txBody>
      </p:sp>
      <p:sp>
        <p:nvSpPr>
          <p:cNvPr id="260101" name="Text Box 5">
            <a:extLst>
              <a:ext uri="{FF2B5EF4-FFF2-40B4-BE49-F238E27FC236}">
                <a16:creationId xmlns:a16="http://schemas.microsoft.com/office/drawing/2014/main" id="{A6846665-BDC6-4EC3-95EE-117B4BFDE7B0}"/>
              </a:ext>
            </a:extLst>
          </p:cNvPr>
          <p:cNvSpPr txBox="1">
            <a:spLocks noChangeArrowheads="1"/>
          </p:cNvSpPr>
          <p:nvPr/>
        </p:nvSpPr>
        <p:spPr bwMode="auto">
          <a:xfrm>
            <a:off x="838200" y="3662363"/>
            <a:ext cx="7543800"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120000"/>
              </a:lnSpc>
              <a:spcBef>
                <a:spcPct val="50000"/>
              </a:spcBef>
            </a:pPr>
            <a:r>
              <a:rPr kumimoji="1" lang="en-US" altLang="zh-CN" sz="2800" b="1">
                <a:latin typeface="Times New Roman" panose="02020603050405020304" pitchFamily="18" charset="0"/>
                <a:ea typeface="宋体" panose="02010600030101010101" pitchFamily="2" charset="-122"/>
              </a:rPr>
              <a:t>(2) </a:t>
            </a:r>
            <a:r>
              <a:rPr kumimoji="1" lang="zh-CN" altLang="en-US" sz="2800" b="1">
                <a:latin typeface="仿宋_GB2312" pitchFamily="49" charset="-122"/>
              </a:rPr>
              <a:t>公式不但提供了计算某些复变函数沿闭路积分的一种方法</a:t>
            </a:r>
            <a:r>
              <a:rPr kumimoji="1" lang="en-US" altLang="zh-CN" sz="2800" b="1">
                <a:latin typeface="仿宋_GB2312" pitchFamily="49" charset="-122"/>
              </a:rPr>
              <a:t>, </a:t>
            </a:r>
            <a:r>
              <a:rPr kumimoji="1" lang="zh-CN" altLang="en-US" sz="2800" b="1">
                <a:latin typeface="仿宋_GB2312" pitchFamily="49" charset="-122"/>
              </a:rPr>
              <a:t>而且给出了解析函数的一个积分表达式</a:t>
            </a:r>
            <a:r>
              <a:rPr kumimoji="1" lang="en-US" altLang="zh-CN" sz="2800" b="1">
                <a:latin typeface="仿宋_GB2312" pitchFamily="49" charset="-122"/>
              </a:rPr>
              <a:t>.</a:t>
            </a:r>
          </a:p>
        </p:txBody>
      </p:sp>
      <p:sp>
        <p:nvSpPr>
          <p:cNvPr id="260102" name="Text Box 6">
            <a:extLst>
              <a:ext uri="{FF2B5EF4-FFF2-40B4-BE49-F238E27FC236}">
                <a16:creationId xmlns:a16="http://schemas.microsoft.com/office/drawing/2014/main" id="{997ADC15-43CD-4B3A-8F77-95CB38B245AF}"/>
              </a:ext>
            </a:extLst>
          </p:cNvPr>
          <p:cNvSpPr txBox="1">
            <a:spLocks noChangeArrowheads="1"/>
          </p:cNvSpPr>
          <p:nvPr/>
        </p:nvSpPr>
        <p:spPr bwMode="auto">
          <a:xfrm>
            <a:off x="2700338" y="4797425"/>
            <a:ext cx="533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800" b="1">
                <a:solidFill>
                  <a:srgbClr val="CC0099"/>
                </a:solidFill>
                <a:latin typeface="Times New Roman" panose="02020603050405020304" pitchFamily="18" charset="0"/>
                <a:ea typeface="宋体" panose="02010600030101010101" pitchFamily="2" charset="-122"/>
              </a:rPr>
              <a:t>(</a:t>
            </a:r>
            <a:r>
              <a:rPr kumimoji="1" lang="zh-CN" altLang="en-US" sz="2800" b="1">
                <a:solidFill>
                  <a:srgbClr val="CC0099"/>
                </a:solidFill>
                <a:latin typeface="Times New Roman" panose="02020603050405020304" pitchFamily="18" charset="0"/>
                <a:ea typeface="宋体" panose="02010600030101010101" pitchFamily="2" charset="-122"/>
              </a:rPr>
              <a:t>这是研究解析函数的有力工具</a:t>
            </a:r>
            <a:r>
              <a:rPr kumimoji="1" lang="en-US" altLang="zh-CN" sz="2800" b="1">
                <a:solidFill>
                  <a:srgbClr val="CC0099"/>
                </a:solidFill>
                <a:latin typeface="Times New Roman" panose="02020603050405020304" pitchFamily="18" charset="0"/>
                <a:ea typeface="宋体" panose="02010600030101010101" pitchFamily="2" charset="-122"/>
              </a:rPr>
              <a:t>)</a:t>
            </a:r>
          </a:p>
        </p:txBody>
      </p:sp>
      <p:sp>
        <p:nvSpPr>
          <p:cNvPr id="260103" name="Text Box 7">
            <a:extLst>
              <a:ext uri="{FF2B5EF4-FFF2-40B4-BE49-F238E27FC236}">
                <a16:creationId xmlns:a16="http://schemas.microsoft.com/office/drawing/2014/main" id="{56FA4858-94AD-4E95-AFD7-FD3318DD3391}"/>
              </a:ext>
            </a:extLst>
          </p:cNvPr>
          <p:cNvSpPr txBox="1">
            <a:spLocks noChangeArrowheads="1"/>
          </p:cNvSpPr>
          <p:nvPr/>
        </p:nvSpPr>
        <p:spPr bwMode="auto">
          <a:xfrm>
            <a:off x="838200" y="5264150"/>
            <a:ext cx="75438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120000"/>
              </a:lnSpc>
              <a:spcBef>
                <a:spcPct val="50000"/>
              </a:spcBef>
            </a:pPr>
            <a:r>
              <a:rPr kumimoji="1" lang="en-US" altLang="zh-CN" sz="2800" b="1">
                <a:latin typeface="Times New Roman" panose="02020603050405020304" pitchFamily="18" charset="0"/>
                <a:ea typeface="宋体" panose="02010600030101010101" pitchFamily="2" charset="-122"/>
              </a:rPr>
              <a:t>(3) </a:t>
            </a:r>
            <a:r>
              <a:rPr kumimoji="1" lang="zh-CN" altLang="en-US" sz="2800" b="1">
                <a:latin typeface="仿宋_GB2312" pitchFamily="49" charset="-122"/>
              </a:rPr>
              <a:t>一个解析函数在圆心处的值等于它在圆周上的平均值</a:t>
            </a:r>
            <a:r>
              <a:rPr kumimoji="1" lang="en-US" altLang="zh-CN" sz="2800" b="1">
                <a:latin typeface="仿宋_GB2312" pitchFamily="49" charset="-122"/>
              </a:rPr>
              <a:t>.</a:t>
            </a:r>
          </a:p>
        </p:txBody>
      </p:sp>
      <p:graphicFrame>
        <p:nvGraphicFramePr>
          <p:cNvPr id="260112" name="Object 16">
            <a:extLst>
              <a:ext uri="{FF2B5EF4-FFF2-40B4-BE49-F238E27FC236}">
                <a16:creationId xmlns:a16="http://schemas.microsoft.com/office/drawing/2014/main" id="{0AFB1678-4A5A-4F0D-8EA6-FE17D8140174}"/>
              </a:ext>
            </a:extLst>
          </p:cNvPr>
          <p:cNvGraphicFramePr>
            <a:graphicFrameLocks noChangeAspect="1"/>
          </p:cNvGraphicFramePr>
          <p:nvPr/>
        </p:nvGraphicFramePr>
        <p:xfrm>
          <a:off x="3106738" y="2695575"/>
          <a:ext cx="2716212" cy="828675"/>
        </p:xfrm>
        <a:graphic>
          <a:graphicData uri="http://schemas.openxmlformats.org/presentationml/2006/ole">
            <mc:AlternateContent xmlns:mc="http://schemas.openxmlformats.org/markup-compatibility/2006">
              <mc:Choice xmlns:v="urn:schemas-microsoft-com:vml" Requires="v">
                <p:oleObj spid="_x0000_s260113" name="Equation" r:id="rId3" imgW="1371600" imgH="419040" progId="Equation.DSMT4">
                  <p:embed/>
                </p:oleObj>
              </mc:Choice>
              <mc:Fallback>
                <p:oleObj name="Equation" r:id="rId3" imgW="1371600" imgH="419040" progId="Equation.DSMT4">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6738" y="2695575"/>
                        <a:ext cx="2716212"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0099"/>
                                        </p:tgtEl>
                                        <p:attrNameLst>
                                          <p:attrName>style.visibility</p:attrName>
                                        </p:attrNameLst>
                                      </p:cBhvr>
                                      <p:to>
                                        <p:strVal val="visible"/>
                                      </p:to>
                                    </p:set>
                                    <p:animEffect transition="in" filter="wipe(left)">
                                      <p:cBhvr>
                                        <p:cTn id="7" dur="500"/>
                                        <p:tgtEl>
                                          <p:spTgt spid="2600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0100"/>
                                        </p:tgtEl>
                                        <p:attrNameLst>
                                          <p:attrName>style.visibility</p:attrName>
                                        </p:attrNameLst>
                                      </p:cBhvr>
                                      <p:to>
                                        <p:strVal val="visible"/>
                                      </p:to>
                                    </p:set>
                                    <p:animEffect transition="in" filter="wipe(left)">
                                      <p:cBhvr>
                                        <p:cTn id="12" dur="500"/>
                                        <p:tgtEl>
                                          <p:spTgt spid="2601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60112"/>
                                        </p:tgtEl>
                                        <p:attrNameLst>
                                          <p:attrName>style.visibility</p:attrName>
                                        </p:attrNameLst>
                                      </p:cBhvr>
                                      <p:to>
                                        <p:strVal val="visible"/>
                                      </p:to>
                                    </p:set>
                                    <p:animEffect transition="in" filter="wipe(left)">
                                      <p:cBhvr>
                                        <p:cTn id="17" dur="2000"/>
                                        <p:tgtEl>
                                          <p:spTgt spid="2601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0101"/>
                                        </p:tgtEl>
                                        <p:attrNameLst>
                                          <p:attrName>style.visibility</p:attrName>
                                        </p:attrNameLst>
                                      </p:cBhvr>
                                      <p:to>
                                        <p:strVal val="visible"/>
                                      </p:to>
                                    </p:set>
                                    <p:animEffect transition="in" filter="wipe(left)">
                                      <p:cBhvr>
                                        <p:cTn id="22" dur="500"/>
                                        <p:tgtEl>
                                          <p:spTgt spid="2601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0102"/>
                                        </p:tgtEl>
                                        <p:attrNameLst>
                                          <p:attrName>style.visibility</p:attrName>
                                        </p:attrNameLst>
                                      </p:cBhvr>
                                      <p:to>
                                        <p:strVal val="visible"/>
                                      </p:to>
                                    </p:set>
                                    <p:animEffect transition="in" filter="wipe(left)">
                                      <p:cBhvr>
                                        <p:cTn id="27" dur="500"/>
                                        <p:tgtEl>
                                          <p:spTgt spid="2601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0103"/>
                                        </p:tgtEl>
                                        <p:attrNameLst>
                                          <p:attrName>style.visibility</p:attrName>
                                        </p:attrNameLst>
                                      </p:cBhvr>
                                      <p:to>
                                        <p:strVal val="visible"/>
                                      </p:to>
                                    </p:set>
                                    <p:animEffect transition="in" filter="wipe(left)">
                                      <p:cBhvr>
                                        <p:cTn id="32" dur="500"/>
                                        <p:tgtEl>
                                          <p:spTgt spid="260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autoUpdateAnimBg="0"/>
      <p:bldP spid="260100" grpId="0" autoUpdateAnimBg="0"/>
      <p:bldP spid="260101" grpId="0" autoUpdateAnimBg="0"/>
      <p:bldP spid="260102" grpId="0" autoUpdateAnimBg="0"/>
      <p:bldP spid="260103"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428E5D1A-7A44-4727-83C2-51B6E92B93BA}"/>
              </a:ext>
            </a:extLst>
          </p:cNvPr>
          <p:cNvSpPr>
            <a:spLocks noGrp="1"/>
          </p:cNvSpPr>
          <p:nvPr>
            <p:ph type="sldNum" sz="quarter" idx="12"/>
          </p:nvPr>
        </p:nvSpPr>
        <p:spPr/>
        <p:txBody>
          <a:bodyPr/>
          <a:lstStyle/>
          <a:p>
            <a:fld id="{4DC4CE56-B0A0-48F3-BA82-DF9CE819308F}" type="slidenum">
              <a:rPr lang="en-US" altLang="zh-CN"/>
              <a:pPr/>
              <a:t>45</a:t>
            </a:fld>
            <a:endParaRPr lang="en-US" altLang="zh-CN"/>
          </a:p>
        </p:txBody>
      </p:sp>
      <p:sp>
        <p:nvSpPr>
          <p:cNvPr id="264194" name="Rectangle 2">
            <a:extLst>
              <a:ext uri="{FF2B5EF4-FFF2-40B4-BE49-F238E27FC236}">
                <a16:creationId xmlns:a16="http://schemas.microsoft.com/office/drawing/2014/main" id="{A49A0B08-7779-42CE-829A-14CCDD882AB2}"/>
              </a:ext>
            </a:extLst>
          </p:cNvPr>
          <p:cNvSpPr>
            <a:spLocks noGrp="1" noChangeArrowheads="1"/>
          </p:cNvSpPr>
          <p:nvPr>
            <p:ph type="title"/>
          </p:nvPr>
        </p:nvSpPr>
        <p:spPr>
          <a:xfrm>
            <a:off x="179388" y="333375"/>
            <a:ext cx="6264275" cy="863600"/>
          </a:xfrm>
        </p:spPr>
        <p:txBody>
          <a:bodyPr/>
          <a:lstStyle/>
          <a:p>
            <a:r>
              <a:rPr lang="en-US" altLang="zh-CN" sz="2800" b="1">
                <a:solidFill>
                  <a:srgbClr val="660033"/>
                </a:solidFill>
                <a:latin typeface="黑体" panose="02010609060101010101" pitchFamily="49" charset="-122"/>
                <a:ea typeface="黑体" panose="02010609060101010101" pitchFamily="49" charset="-122"/>
              </a:rPr>
              <a:t>2</a:t>
            </a:r>
            <a:r>
              <a:rPr lang="zh-CN" altLang="en-US" sz="2800" b="1">
                <a:solidFill>
                  <a:srgbClr val="660033"/>
                </a:solidFill>
                <a:latin typeface="黑体" panose="02010609060101010101" pitchFamily="49" charset="-122"/>
                <a:ea typeface="黑体" panose="02010609060101010101" pitchFamily="49" charset="-122"/>
              </a:rPr>
              <a:t>有界区域的复连通柯西积分公式</a:t>
            </a:r>
          </a:p>
        </p:txBody>
      </p:sp>
      <p:graphicFrame>
        <p:nvGraphicFramePr>
          <p:cNvPr id="264195" name="Object 3">
            <a:extLst>
              <a:ext uri="{FF2B5EF4-FFF2-40B4-BE49-F238E27FC236}">
                <a16:creationId xmlns:a16="http://schemas.microsoft.com/office/drawing/2014/main" id="{6B3F4110-0CF4-4E07-9F1E-6550D44004AC}"/>
              </a:ext>
            </a:extLst>
          </p:cNvPr>
          <p:cNvGraphicFramePr>
            <a:graphicFrameLocks noChangeAspect="1"/>
          </p:cNvGraphicFramePr>
          <p:nvPr>
            <p:ph idx="1"/>
          </p:nvPr>
        </p:nvGraphicFramePr>
        <p:xfrm>
          <a:off x="539750" y="1268413"/>
          <a:ext cx="8026400" cy="3408362"/>
        </p:xfrm>
        <a:graphic>
          <a:graphicData uri="http://schemas.openxmlformats.org/presentationml/2006/ole">
            <mc:AlternateContent xmlns:mc="http://schemas.openxmlformats.org/markup-compatibility/2006">
              <mc:Choice xmlns:v="urn:schemas-microsoft-com:vml" Requires="v">
                <p:oleObj spid="_x0000_s264197" name="文档" r:id="rId3" imgW="4487272" imgH="1785537" progId="Word.Document.8">
                  <p:embed/>
                </p:oleObj>
              </mc:Choice>
              <mc:Fallback>
                <p:oleObj name="文档" r:id="rId3" imgW="4487272" imgH="1785537"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268413"/>
                        <a:ext cx="8026400" cy="3408362"/>
                      </a:xfrm>
                      <a:prstGeom prst="rect">
                        <a:avLst/>
                      </a:prstGeom>
                    </p:spPr>
                  </p:pic>
                </p:oleObj>
              </mc:Fallback>
            </mc:AlternateContent>
          </a:graphicData>
        </a:graphic>
      </p:graphicFrame>
      <p:graphicFrame>
        <p:nvGraphicFramePr>
          <p:cNvPr id="264196" name="Object 4">
            <a:extLst>
              <a:ext uri="{FF2B5EF4-FFF2-40B4-BE49-F238E27FC236}">
                <a16:creationId xmlns:a16="http://schemas.microsoft.com/office/drawing/2014/main" id="{7E2D8C74-407F-48CA-A008-CCBAFCE61548}"/>
              </a:ext>
            </a:extLst>
          </p:cNvPr>
          <p:cNvGraphicFramePr>
            <a:graphicFrameLocks noChangeAspect="1"/>
          </p:cNvGraphicFramePr>
          <p:nvPr/>
        </p:nvGraphicFramePr>
        <p:xfrm>
          <a:off x="588963" y="4581525"/>
          <a:ext cx="8134350" cy="1536700"/>
        </p:xfrm>
        <a:graphic>
          <a:graphicData uri="http://schemas.openxmlformats.org/presentationml/2006/ole">
            <mc:AlternateContent xmlns:mc="http://schemas.openxmlformats.org/markup-compatibility/2006">
              <mc:Choice xmlns:v="urn:schemas-microsoft-com:vml" Requires="v">
                <p:oleObj spid="_x0000_s264198" name="Equation" r:id="rId5" imgW="3848040" imgH="723600" progId="Equation.DSMT4">
                  <p:embed/>
                </p:oleObj>
              </mc:Choice>
              <mc:Fallback>
                <p:oleObj name="Equation" r:id="rId5" imgW="3848040" imgH="7236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8963" y="4581525"/>
                        <a:ext cx="8134350" cy="153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64195"/>
                                        </p:tgtEl>
                                        <p:attrNameLst>
                                          <p:attrName>style.visibility</p:attrName>
                                        </p:attrNameLst>
                                      </p:cBhvr>
                                      <p:to>
                                        <p:strVal val="visible"/>
                                      </p:to>
                                    </p:set>
                                    <p:animEffect transition="in" filter="checkerboard(across)">
                                      <p:cBhvr>
                                        <p:cTn id="7" dur="500"/>
                                        <p:tgtEl>
                                          <p:spTgt spid="264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a:extLst>
              <a:ext uri="{FF2B5EF4-FFF2-40B4-BE49-F238E27FC236}">
                <a16:creationId xmlns:a16="http://schemas.microsoft.com/office/drawing/2014/main" id="{6EB13165-8B0D-4BFC-A7DC-BEAFDED743F2}"/>
              </a:ext>
            </a:extLst>
          </p:cNvPr>
          <p:cNvSpPr>
            <a:spLocks noGrp="1"/>
          </p:cNvSpPr>
          <p:nvPr>
            <p:ph type="sldNum" sz="quarter" idx="12"/>
          </p:nvPr>
        </p:nvSpPr>
        <p:spPr/>
        <p:txBody>
          <a:bodyPr/>
          <a:lstStyle/>
          <a:p>
            <a:fld id="{BE5CAE81-F6B5-461E-ACBA-E84EB69FCF9D}" type="slidenum">
              <a:rPr lang="en-US" altLang="zh-CN"/>
              <a:pPr/>
              <a:t>46</a:t>
            </a:fld>
            <a:endParaRPr lang="en-US" altLang="zh-CN"/>
          </a:p>
        </p:txBody>
      </p:sp>
      <p:cxnSp>
        <p:nvCxnSpPr>
          <p:cNvPr id="269358" name="AutoShape 46">
            <a:extLst>
              <a:ext uri="{FF2B5EF4-FFF2-40B4-BE49-F238E27FC236}">
                <a16:creationId xmlns:a16="http://schemas.microsoft.com/office/drawing/2014/main" id="{C568D221-5DE5-491E-9582-0F6FCC66C788}"/>
              </a:ext>
            </a:extLst>
          </p:cNvPr>
          <p:cNvCxnSpPr>
            <a:cxnSpLocks noChangeShapeType="1"/>
          </p:cNvCxnSpPr>
          <p:nvPr/>
        </p:nvCxnSpPr>
        <p:spPr bwMode="auto">
          <a:xfrm>
            <a:off x="4500563" y="3573463"/>
            <a:ext cx="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9360" name="Rectangle 48">
            <a:extLst>
              <a:ext uri="{FF2B5EF4-FFF2-40B4-BE49-F238E27FC236}">
                <a16:creationId xmlns:a16="http://schemas.microsoft.com/office/drawing/2014/main" id="{04B8B1A4-4740-4A6A-AE8C-91A4C80BFD9B}"/>
              </a:ext>
            </a:extLst>
          </p:cNvPr>
          <p:cNvSpPr>
            <a:spLocks noGrp="1" noChangeArrowheads="1"/>
          </p:cNvSpPr>
          <p:nvPr>
            <p:ph type="body" idx="1"/>
          </p:nvPr>
        </p:nvSpPr>
        <p:spPr>
          <a:xfrm>
            <a:off x="323850" y="3789363"/>
            <a:ext cx="8424863" cy="935037"/>
          </a:xfrm>
          <a:noFill/>
          <a:ln/>
        </p:spPr>
        <p:txBody>
          <a:bodyPr/>
          <a:lstStyle/>
          <a:p>
            <a:r>
              <a:rPr lang="en-US" altLang="zh-CN" sz="2800" b="1">
                <a:latin typeface="仿宋_GB2312" pitchFamily="49" charset="-122"/>
                <a:ea typeface="仿宋_GB2312" pitchFamily="49" charset="-122"/>
              </a:rPr>
              <a:t>    </a:t>
            </a:r>
            <a:r>
              <a:rPr lang="zh-CN" altLang="en-US" sz="2800" b="1">
                <a:latin typeface="仿宋_GB2312" pitchFamily="49" charset="-122"/>
                <a:ea typeface="仿宋_GB2312" pitchFamily="49" charset="-122"/>
              </a:rPr>
              <a:t>假设           在某一闭曲线</a:t>
            </a:r>
            <a:r>
              <a:rPr lang="en-US" altLang="zh-CN" sz="2800" b="1" i="1">
                <a:latin typeface="Times New Roman" panose="02020603050405020304" pitchFamily="18" charset="0"/>
                <a:ea typeface="仿宋_GB2312" pitchFamily="49" charset="-122"/>
              </a:rPr>
              <a:t>l</a:t>
            </a:r>
            <a:r>
              <a:rPr lang="zh-CN" altLang="en-US" sz="2800" b="1">
                <a:latin typeface="仿宋_GB2312" pitchFamily="49" charset="-122"/>
                <a:ea typeface="仿宋_GB2312" pitchFamily="49" charset="-122"/>
              </a:rPr>
              <a:t>的外部解析，则对于</a:t>
            </a:r>
            <a:r>
              <a:rPr lang="en-US" altLang="zh-CN" sz="2800" b="1" i="1">
                <a:latin typeface="Times New Roman" panose="02020603050405020304" pitchFamily="18" charset="0"/>
                <a:ea typeface="仿宋_GB2312" pitchFamily="49" charset="-122"/>
              </a:rPr>
              <a:t>l</a:t>
            </a:r>
            <a:r>
              <a:rPr lang="zh-CN" altLang="en-US" sz="2800" b="1">
                <a:latin typeface="仿宋_GB2312" pitchFamily="49" charset="-122"/>
                <a:ea typeface="仿宋_GB2312" pitchFamily="49" charset="-122"/>
              </a:rPr>
              <a:t>外部区域中的点     有</a:t>
            </a:r>
          </a:p>
          <a:p>
            <a:pPr>
              <a:buFontTx/>
              <a:buNone/>
            </a:pPr>
            <a:endParaRPr lang="en-US" altLang="zh-CN" sz="2800" b="1">
              <a:latin typeface="仿宋_GB2312" pitchFamily="49" charset="-122"/>
              <a:ea typeface="仿宋_GB2312" pitchFamily="49" charset="-122"/>
            </a:endParaRPr>
          </a:p>
        </p:txBody>
      </p:sp>
      <p:grpSp>
        <p:nvGrpSpPr>
          <p:cNvPr id="269367" name="Group 55">
            <a:extLst>
              <a:ext uri="{FF2B5EF4-FFF2-40B4-BE49-F238E27FC236}">
                <a16:creationId xmlns:a16="http://schemas.microsoft.com/office/drawing/2014/main" id="{C5A46598-AA05-4295-B3DB-6E65E1CAD083}"/>
              </a:ext>
            </a:extLst>
          </p:cNvPr>
          <p:cNvGrpSpPr>
            <a:grpSpLocks/>
          </p:cNvGrpSpPr>
          <p:nvPr/>
        </p:nvGrpSpPr>
        <p:grpSpPr bwMode="auto">
          <a:xfrm>
            <a:off x="2341563" y="3789363"/>
            <a:ext cx="2808287" cy="923925"/>
            <a:chOff x="1474" y="482"/>
            <a:chExt cx="1769" cy="582"/>
          </a:xfrm>
        </p:grpSpPr>
        <p:graphicFrame>
          <p:nvGraphicFramePr>
            <p:cNvPr id="269361" name="Object 49">
              <a:extLst>
                <a:ext uri="{FF2B5EF4-FFF2-40B4-BE49-F238E27FC236}">
                  <a16:creationId xmlns:a16="http://schemas.microsoft.com/office/drawing/2014/main" id="{3F2392CC-998C-479B-8AC9-C0F1723A7A23}"/>
                </a:ext>
              </a:extLst>
            </p:cNvPr>
            <p:cNvGraphicFramePr>
              <a:graphicFrameLocks noChangeAspect="1"/>
            </p:cNvGraphicFramePr>
            <p:nvPr/>
          </p:nvGraphicFramePr>
          <p:xfrm>
            <a:off x="1474" y="482"/>
            <a:ext cx="1032" cy="274"/>
          </p:xfrm>
          <a:graphic>
            <a:graphicData uri="http://schemas.openxmlformats.org/presentationml/2006/ole">
              <mc:AlternateContent xmlns:mc="http://schemas.openxmlformats.org/markup-compatibility/2006">
                <mc:Choice xmlns:v="urn:schemas-microsoft-com:vml" Requires="v">
                  <p:oleObj spid="_x0000_s269374" name="Equation" r:id="rId3" imgW="927000" imgH="203040" progId="Equation.DSMT4">
                    <p:embed/>
                  </p:oleObj>
                </mc:Choice>
                <mc:Fallback>
                  <p:oleObj name="Equation" r:id="rId3" imgW="927000" imgH="203040" progId="Equation.DSMT4">
                    <p:embed/>
                    <p:pic>
                      <p:nvPicPr>
                        <p:cNvPr id="0" name="Object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4" y="482"/>
                          <a:ext cx="1032" cy="2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9362" name="Object 50">
              <a:extLst>
                <a:ext uri="{FF2B5EF4-FFF2-40B4-BE49-F238E27FC236}">
                  <a16:creationId xmlns:a16="http://schemas.microsoft.com/office/drawing/2014/main" id="{C6C4DBE0-BCA1-4CA0-B181-0F920A19C87A}"/>
                </a:ext>
              </a:extLst>
            </p:cNvPr>
            <p:cNvGraphicFramePr>
              <a:graphicFrameLocks noChangeAspect="1"/>
            </p:cNvGraphicFramePr>
            <p:nvPr/>
          </p:nvGraphicFramePr>
          <p:xfrm>
            <a:off x="2789" y="799"/>
            <a:ext cx="454" cy="265"/>
          </p:xfrm>
          <a:graphic>
            <a:graphicData uri="http://schemas.openxmlformats.org/presentationml/2006/ole">
              <mc:AlternateContent xmlns:mc="http://schemas.openxmlformats.org/markup-compatibility/2006">
                <mc:Choice xmlns:v="urn:schemas-microsoft-com:vml" Requires="v">
                  <p:oleObj spid="_x0000_s269375" name="Equation" r:id="rId5" imgW="368280" imgH="203040" progId="Equation.DSMT4">
                    <p:embed/>
                  </p:oleObj>
                </mc:Choice>
                <mc:Fallback>
                  <p:oleObj name="Equation" r:id="rId5" imgW="368280" imgH="203040" progId="Equation.DSMT4">
                    <p:embed/>
                    <p:pic>
                      <p:nvPicPr>
                        <p:cNvPr id="0" name="Object 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9" y="799"/>
                          <a:ext cx="454" cy="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69364" name="Object 52">
            <a:extLst>
              <a:ext uri="{FF2B5EF4-FFF2-40B4-BE49-F238E27FC236}">
                <a16:creationId xmlns:a16="http://schemas.microsoft.com/office/drawing/2014/main" id="{B5DFFE70-AF61-4FCB-ACF9-226593FC6691}"/>
              </a:ext>
            </a:extLst>
          </p:cNvPr>
          <p:cNvGraphicFramePr>
            <a:graphicFrameLocks noChangeAspect="1"/>
          </p:cNvGraphicFramePr>
          <p:nvPr/>
        </p:nvGraphicFramePr>
        <p:xfrm>
          <a:off x="1893888" y="4895850"/>
          <a:ext cx="4565650" cy="922338"/>
        </p:xfrm>
        <a:graphic>
          <a:graphicData uri="http://schemas.openxmlformats.org/presentationml/2006/ole">
            <mc:AlternateContent xmlns:mc="http://schemas.openxmlformats.org/markup-compatibility/2006">
              <mc:Choice xmlns:v="urn:schemas-microsoft-com:vml" Requires="v">
                <p:oleObj spid="_x0000_s269376" name="Equation" r:id="rId7" imgW="1942920" imgH="419040" progId="Equation.DSMT4">
                  <p:embed/>
                </p:oleObj>
              </mc:Choice>
              <mc:Fallback>
                <p:oleObj name="Equation" r:id="rId7" imgW="1942920" imgH="419040" progId="Equation.DSMT4">
                  <p:embed/>
                  <p:pic>
                    <p:nvPicPr>
                      <p:cNvPr id="0" name="Object 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93888" y="4895850"/>
                        <a:ext cx="4565650" cy="922338"/>
                      </a:xfrm>
                      <a:prstGeom prst="rect">
                        <a:avLst/>
                      </a:prstGeom>
                      <a:noFill/>
                      <a:extLst>
                        <a:ext uri="{909E8E84-426E-40DD-AFC4-6F175D3DCCD1}">
                          <a14:hiddenFill xmlns:a14="http://schemas.microsoft.com/office/drawing/2010/main">
                            <a:solidFill>
                              <a:srgbClr val="FF99CC"/>
                            </a:solidFill>
                          </a14:hiddenFill>
                        </a:ext>
                      </a:extLst>
                    </p:spPr>
                  </p:pic>
                </p:oleObj>
              </mc:Fallback>
            </mc:AlternateContent>
          </a:graphicData>
        </a:graphic>
      </p:graphicFrame>
      <p:cxnSp>
        <p:nvCxnSpPr>
          <p:cNvPr id="269365" name="AutoShape 53">
            <a:extLst>
              <a:ext uri="{FF2B5EF4-FFF2-40B4-BE49-F238E27FC236}">
                <a16:creationId xmlns:a16="http://schemas.microsoft.com/office/drawing/2014/main" id="{4D084C4E-15CE-4ED3-8E5B-D6BA4D48067E}"/>
              </a:ext>
            </a:extLst>
          </p:cNvPr>
          <p:cNvCxnSpPr>
            <a:cxnSpLocks noChangeShapeType="1"/>
            <a:stCxn id="269360" idx="0"/>
            <a:endCxn id="269360" idx="0"/>
          </p:cNvCxnSpPr>
          <p:nvPr/>
        </p:nvCxnSpPr>
        <p:spPr bwMode="auto">
          <a:xfrm>
            <a:off x="4537075" y="3789363"/>
            <a:ext cx="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9368" name="Rectangle 56">
            <a:extLst>
              <a:ext uri="{FF2B5EF4-FFF2-40B4-BE49-F238E27FC236}">
                <a16:creationId xmlns:a16="http://schemas.microsoft.com/office/drawing/2014/main" id="{50299FF2-E86B-44E4-83F9-19C3584096F3}"/>
              </a:ext>
            </a:extLst>
          </p:cNvPr>
          <p:cNvSpPr>
            <a:spLocks noGrp="1" noChangeArrowheads="1"/>
          </p:cNvSpPr>
          <p:nvPr>
            <p:ph type="title"/>
          </p:nvPr>
        </p:nvSpPr>
        <p:spPr>
          <a:xfrm>
            <a:off x="611188" y="620713"/>
            <a:ext cx="5773737" cy="577850"/>
          </a:xfrm>
          <a:noFill/>
          <a:ln/>
        </p:spPr>
        <p:txBody>
          <a:bodyPr/>
          <a:lstStyle/>
          <a:p>
            <a:pPr algn="l"/>
            <a:r>
              <a:rPr lang="en-US" altLang="zh-CN" sz="2800" b="1">
                <a:solidFill>
                  <a:srgbClr val="660033"/>
                </a:solidFill>
                <a:latin typeface="黑体" panose="02010609060101010101" pitchFamily="49" charset="-122"/>
                <a:ea typeface="黑体" panose="02010609060101010101" pitchFamily="49" charset="-122"/>
              </a:rPr>
              <a:t>3 </a:t>
            </a:r>
            <a:r>
              <a:rPr lang="zh-CN" altLang="en-US" sz="2800" b="1">
                <a:solidFill>
                  <a:srgbClr val="660033"/>
                </a:solidFill>
                <a:latin typeface="黑体" panose="02010609060101010101" pitchFamily="49" charset="-122"/>
                <a:ea typeface="黑体" panose="02010609060101010101" pitchFamily="49" charset="-122"/>
              </a:rPr>
              <a:t>无界区域中的柯西积分公式</a:t>
            </a:r>
          </a:p>
        </p:txBody>
      </p:sp>
      <p:sp>
        <p:nvSpPr>
          <p:cNvPr id="269369" name="Rectangle 57">
            <a:extLst>
              <a:ext uri="{FF2B5EF4-FFF2-40B4-BE49-F238E27FC236}">
                <a16:creationId xmlns:a16="http://schemas.microsoft.com/office/drawing/2014/main" id="{24F34450-EE5D-4AD9-8802-F1FE5B2E6E62}"/>
              </a:ext>
            </a:extLst>
          </p:cNvPr>
          <p:cNvSpPr>
            <a:spLocks noChangeArrowheads="1"/>
          </p:cNvSpPr>
          <p:nvPr/>
        </p:nvSpPr>
        <p:spPr bwMode="auto">
          <a:xfrm>
            <a:off x="250825" y="1268413"/>
            <a:ext cx="8353425" cy="259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40000"/>
              </a:lnSpc>
              <a:buFontTx/>
              <a:buNone/>
            </a:pPr>
            <a:r>
              <a:rPr lang="en-US" altLang="zh-CN" sz="2800" b="1">
                <a:latin typeface="仿宋_GB2312" pitchFamily="49" charset="-122"/>
                <a:ea typeface="仿宋_GB2312" pitchFamily="49" charset="-122"/>
              </a:rPr>
              <a:t>   </a:t>
            </a:r>
            <a:r>
              <a:rPr lang="zh-CN" altLang="en-US" sz="2800" b="1">
                <a:latin typeface="仿宋_GB2312" pitchFamily="49" charset="-122"/>
                <a:ea typeface="仿宋_GB2312" pitchFamily="49" charset="-122"/>
              </a:rPr>
              <a:t>上面对柯西积分公式讨论了（</a:t>
            </a:r>
            <a:r>
              <a:rPr lang="en-US" altLang="zh-CN" sz="2800" b="1">
                <a:latin typeface="仿宋_GB2312" pitchFamily="49" charset="-122"/>
                <a:ea typeface="仿宋_GB2312" pitchFamily="49" charset="-122"/>
              </a:rPr>
              <a:t>1</a:t>
            </a:r>
            <a:r>
              <a:rPr lang="zh-CN" altLang="en-US" sz="2800" b="1">
                <a:latin typeface="仿宋_GB2312" pitchFamily="49" charset="-122"/>
                <a:ea typeface="仿宋_GB2312" pitchFamily="49" charset="-122"/>
              </a:rPr>
              <a:t>）单连通区域</a:t>
            </a:r>
            <a:r>
              <a:rPr lang="en-US" altLang="zh-CN" sz="2800" b="1">
                <a:latin typeface="仿宋_GB2312" pitchFamily="49" charset="-122"/>
                <a:ea typeface="仿宋_GB2312" pitchFamily="49" charset="-122"/>
              </a:rPr>
              <a:t>;(2)</a:t>
            </a:r>
            <a:r>
              <a:rPr lang="zh-CN" altLang="en-US" sz="2800" b="1">
                <a:latin typeface="仿宋_GB2312" pitchFamily="49" charset="-122"/>
                <a:ea typeface="仿宋_GB2312" pitchFamily="49" charset="-122"/>
              </a:rPr>
              <a:t>复连通区域</a:t>
            </a:r>
            <a:r>
              <a:rPr lang="en-US" altLang="zh-CN" sz="2800" b="1">
                <a:latin typeface="仿宋_GB2312" pitchFamily="49" charset="-122"/>
                <a:ea typeface="仿宋_GB2312" pitchFamily="49" charset="-122"/>
              </a:rPr>
              <a:t>. </a:t>
            </a:r>
            <a:r>
              <a:rPr lang="zh-CN" altLang="en-US" sz="2800" b="1">
                <a:latin typeface="仿宋_GB2312" pitchFamily="49" charset="-122"/>
                <a:ea typeface="仿宋_GB2312" pitchFamily="49" charset="-122"/>
              </a:rPr>
              <a:t>但所涉及的积分区域都是有限的区域，若遇到函数在无界区域求积分的问题又如何求解？</a:t>
            </a:r>
          </a:p>
          <a:p>
            <a:endParaRPr lang="en-US" altLang="zh-CN" sz="2800">
              <a:latin typeface="仿宋_GB2312" pitchFamily="49" charset="-122"/>
              <a:ea typeface="仿宋_GB2312" pitchFamily="49" charset="-122"/>
            </a:endParaRPr>
          </a:p>
        </p:txBody>
      </p:sp>
      <p:grpSp>
        <p:nvGrpSpPr>
          <p:cNvPr id="269373" name="Group 61">
            <a:extLst>
              <a:ext uri="{FF2B5EF4-FFF2-40B4-BE49-F238E27FC236}">
                <a16:creationId xmlns:a16="http://schemas.microsoft.com/office/drawing/2014/main" id="{1FF496EC-387B-45B0-B7D7-6C32B634FD95}"/>
              </a:ext>
            </a:extLst>
          </p:cNvPr>
          <p:cNvGrpSpPr>
            <a:grpSpLocks/>
          </p:cNvGrpSpPr>
          <p:nvPr/>
        </p:nvGrpSpPr>
        <p:grpSpPr bwMode="auto">
          <a:xfrm>
            <a:off x="900113" y="5876925"/>
            <a:ext cx="2560637" cy="519113"/>
            <a:chOff x="567" y="3702"/>
            <a:chExt cx="1613" cy="327"/>
          </a:xfrm>
        </p:grpSpPr>
        <p:graphicFrame>
          <p:nvGraphicFramePr>
            <p:cNvPr id="269371" name="Object 59">
              <a:extLst>
                <a:ext uri="{FF2B5EF4-FFF2-40B4-BE49-F238E27FC236}">
                  <a16:creationId xmlns:a16="http://schemas.microsoft.com/office/drawing/2014/main" id="{48FA2455-B85C-4C76-8691-E5812D7A7F94}"/>
                </a:ext>
              </a:extLst>
            </p:cNvPr>
            <p:cNvGraphicFramePr>
              <a:graphicFrameLocks noChangeAspect="1"/>
            </p:cNvGraphicFramePr>
            <p:nvPr/>
          </p:nvGraphicFramePr>
          <p:xfrm>
            <a:off x="1066" y="3748"/>
            <a:ext cx="431" cy="272"/>
          </p:xfrm>
          <a:graphic>
            <a:graphicData uri="http://schemas.openxmlformats.org/presentationml/2006/ole">
              <mc:AlternateContent xmlns:mc="http://schemas.openxmlformats.org/markup-compatibility/2006">
                <mc:Choice xmlns:v="urn:schemas-microsoft-com:vml" Requires="v">
                  <p:oleObj spid="_x0000_s269377" name="Equation" r:id="rId9" imgW="368280" imgH="203040" progId="Equation.DSMT4">
                    <p:embed/>
                  </p:oleObj>
                </mc:Choice>
                <mc:Fallback>
                  <p:oleObj name="Equation" r:id="rId9" imgW="368280" imgH="203040" progId="Equation.DSMT4">
                    <p:embed/>
                    <p:pic>
                      <p:nvPicPr>
                        <p:cNvPr id="0" name="Object 5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6" y="3748"/>
                          <a:ext cx="431"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9372" name="Rectangle 60">
              <a:extLst>
                <a:ext uri="{FF2B5EF4-FFF2-40B4-BE49-F238E27FC236}">
                  <a16:creationId xmlns:a16="http://schemas.microsoft.com/office/drawing/2014/main" id="{362667DB-BE49-4827-8DA8-057481B3DB0E}"/>
                </a:ext>
              </a:extLst>
            </p:cNvPr>
            <p:cNvSpPr>
              <a:spLocks noChangeArrowheads="1"/>
            </p:cNvSpPr>
            <p:nvPr/>
          </p:nvSpPr>
          <p:spPr bwMode="auto">
            <a:xfrm>
              <a:off x="567" y="3702"/>
              <a:ext cx="161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t>式中      有界。</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9360">
                                            <p:txEl>
                                              <p:pRg st="0" end="0"/>
                                            </p:txEl>
                                          </p:spTgt>
                                        </p:tgtEl>
                                        <p:attrNameLst>
                                          <p:attrName>style.visibility</p:attrName>
                                        </p:attrNameLst>
                                      </p:cBhvr>
                                      <p:to>
                                        <p:strVal val="visible"/>
                                      </p:to>
                                    </p:set>
                                    <p:anim calcmode="lin" valueType="num">
                                      <p:cBhvr additive="base">
                                        <p:cTn id="7" dur="500" fill="hold"/>
                                        <p:tgtEl>
                                          <p:spTgt spid="26936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936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69364"/>
                                        </p:tgtEl>
                                        <p:attrNameLst>
                                          <p:attrName>style.visibility</p:attrName>
                                        </p:attrNameLst>
                                      </p:cBhvr>
                                      <p:to>
                                        <p:strVal val="visible"/>
                                      </p:to>
                                    </p:set>
                                    <p:anim calcmode="lin" valueType="num">
                                      <p:cBhvr additive="base">
                                        <p:cTn id="13" dur="500" fill="hold"/>
                                        <p:tgtEl>
                                          <p:spTgt spid="269364"/>
                                        </p:tgtEl>
                                        <p:attrNameLst>
                                          <p:attrName>ppt_x</p:attrName>
                                        </p:attrNameLst>
                                      </p:cBhvr>
                                      <p:tavLst>
                                        <p:tav tm="0">
                                          <p:val>
                                            <p:strVal val="#ppt_x"/>
                                          </p:val>
                                        </p:tav>
                                        <p:tav tm="100000">
                                          <p:val>
                                            <p:strVal val="#ppt_x"/>
                                          </p:val>
                                        </p:tav>
                                      </p:tavLst>
                                    </p:anim>
                                    <p:anim calcmode="lin" valueType="num">
                                      <p:cBhvr additive="base">
                                        <p:cTn id="14" dur="500" fill="hold"/>
                                        <p:tgtEl>
                                          <p:spTgt spid="26936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69373"/>
                                        </p:tgtEl>
                                        <p:attrNameLst>
                                          <p:attrName>style.visibility</p:attrName>
                                        </p:attrNameLst>
                                      </p:cBhvr>
                                      <p:to>
                                        <p:strVal val="visible"/>
                                      </p:to>
                                    </p:set>
                                    <p:anim calcmode="lin" valueType="num">
                                      <p:cBhvr additive="base">
                                        <p:cTn id="19" dur="500" fill="hold"/>
                                        <p:tgtEl>
                                          <p:spTgt spid="269373"/>
                                        </p:tgtEl>
                                        <p:attrNameLst>
                                          <p:attrName>ppt_x</p:attrName>
                                        </p:attrNameLst>
                                      </p:cBhvr>
                                      <p:tavLst>
                                        <p:tav tm="0">
                                          <p:val>
                                            <p:strVal val="#ppt_x"/>
                                          </p:val>
                                        </p:tav>
                                        <p:tav tm="100000">
                                          <p:val>
                                            <p:strVal val="#ppt_x"/>
                                          </p:val>
                                        </p:tav>
                                      </p:tavLst>
                                    </p:anim>
                                    <p:anim calcmode="lin" valueType="num">
                                      <p:cBhvr additive="base">
                                        <p:cTn id="20" dur="500" fill="hold"/>
                                        <p:tgtEl>
                                          <p:spTgt spid="2693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a:extLst>
              <a:ext uri="{FF2B5EF4-FFF2-40B4-BE49-F238E27FC236}">
                <a16:creationId xmlns:a16="http://schemas.microsoft.com/office/drawing/2014/main" id="{E524A58B-64DE-4E1F-B3CA-CF2446694CDB}"/>
              </a:ext>
            </a:extLst>
          </p:cNvPr>
          <p:cNvSpPr>
            <a:spLocks noGrp="1"/>
          </p:cNvSpPr>
          <p:nvPr>
            <p:ph type="sldNum" sz="quarter" idx="12"/>
          </p:nvPr>
        </p:nvSpPr>
        <p:spPr/>
        <p:txBody>
          <a:bodyPr/>
          <a:lstStyle/>
          <a:p>
            <a:fld id="{A8C52133-1863-4677-86A9-FA634D411768}" type="slidenum">
              <a:rPr lang="en-US" altLang="zh-CN"/>
              <a:pPr/>
              <a:t>47</a:t>
            </a:fld>
            <a:endParaRPr lang="en-US" altLang="zh-CN"/>
          </a:p>
        </p:txBody>
      </p:sp>
      <p:sp>
        <p:nvSpPr>
          <p:cNvPr id="271363" name="Rectangle 3">
            <a:extLst>
              <a:ext uri="{FF2B5EF4-FFF2-40B4-BE49-F238E27FC236}">
                <a16:creationId xmlns:a16="http://schemas.microsoft.com/office/drawing/2014/main" id="{87A432EF-5334-4419-9CD9-BCA18352E987}"/>
              </a:ext>
            </a:extLst>
          </p:cNvPr>
          <p:cNvSpPr>
            <a:spLocks noGrp="1" noChangeArrowheads="1"/>
          </p:cNvSpPr>
          <p:nvPr>
            <p:ph type="body" idx="1"/>
          </p:nvPr>
        </p:nvSpPr>
        <p:spPr>
          <a:xfrm>
            <a:off x="457200" y="188913"/>
            <a:ext cx="8229600" cy="5867400"/>
          </a:xfrm>
        </p:spPr>
        <p:txBody>
          <a:bodyPr/>
          <a:lstStyle/>
          <a:p>
            <a:pPr>
              <a:lnSpc>
                <a:spcPct val="120000"/>
              </a:lnSpc>
              <a:buFontTx/>
              <a:buNone/>
            </a:pPr>
            <a:r>
              <a:rPr lang="en-US" altLang="zh-CN"/>
              <a:t>         </a:t>
            </a:r>
            <a:r>
              <a:rPr lang="zh-CN" altLang="en-US" sz="2800" b="1">
                <a:solidFill>
                  <a:srgbClr val="FF0000"/>
                </a:solidFill>
                <a:ea typeface="黑体" panose="02010609060101010101" pitchFamily="49" charset="-122"/>
              </a:rPr>
              <a:t>证明</a:t>
            </a:r>
            <a:r>
              <a:rPr lang="zh-CN" altLang="en-US" sz="2800" b="1"/>
              <a:t> </a:t>
            </a:r>
            <a:r>
              <a:rPr lang="zh-CN" altLang="en-US" sz="2800" b="1">
                <a:latin typeface="仿宋_GB2312" pitchFamily="49" charset="-122"/>
                <a:ea typeface="仿宋_GB2312" pitchFamily="49" charset="-122"/>
              </a:rPr>
              <a:t>设  为包含点  的大圆周</a:t>
            </a:r>
            <a:r>
              <a:rPr lang="en-US" altLang="zh-CN" sz="2800" b="1">
                <a:latin typeface="仿宋_GB2312" pitchFamily="49" charset="-122"/>
                <a:ea typeface="仿宋_GB2312" pitchFamily="49" charset="-122"/>
              </a:rPr>
              <a:t>, </a:t>
            </a:r>
            <a:r>
              <a:rPr lang="zh-CN" altLang="en-US" sz="2800" b="1">
                <a:latin typeface="仿宋_GB2312" pitchFamily="49" charset="-122"/>
                <a:ea typeface="仿宋_GB2312" pitchFamily="49" charset="-122"/>
              </a:rPr>
              <a:t>因为函数     在闭回路的  外部解析</a:t>
            </a:r>
            <a:r>
              <a:rPr lang="en-US" altLang="zh-CN" sz="2800" b="1">
                <a:latin typeface="仿宋_GB2312" pitchFamily="49" charset="-122"/>
                <a:ea typeface="仿宋_GB2312" pitchFamily="49" charset="-122"/>
              </a:rPr>
              <a:t>,</a:t>
            </a:r>
            <a:r>
              <a:rPr lang="zh-CN" altLang="en-US" sz="2800" b="1">
                <a:latin typeface="仿宋_GB2312" pitchFamily="49" charset="-122"/>
                <a:ea typeface="仿宋_GB2312" pitchFamily="49" charset="-122"/>
              </a:rPr>
              <a:t>故由复连通区域的柯西积分公式得</a:t>
            </a:r>
          </a:p>
          <a:p>
            <a:pPr>
              <a:lnSpc>
                <a:spcPct val="120000"/>
              </a:lnSpc>
              <a:buFontTx/>
              <a:buNone/>
            </a:pPr>
            <a:endParaRPr lang="zh-CN" altLang="en-US" sz="2800" b="1">
              <a:latin typeface="仿宋_GB2312" pitchFamily="49" charset="-122"/>
              <a:ea typeface="仿宋_GB2312" pitchFamily="49" charset="-122"/>
            </a:endParaRPr>
          </a:p>
          <a:p>
            <a:pPr>
              <a:lnSpc>
                <a:spcPct val="120000"/>
              </a:lnSpc>
              <a:buFontTx/>
              <a:buNone/>
            </a:pPr>
            <a:r>
              <a:rPr lang="zh-CN" altLang="en-US" sz="2800" b="1"/>
              <a:t>         </a:t>
            </a:r>
            <a:r>
              <a:rPr lang="zh-CN" altLang="en-US" sz="2800" b="1">
                <a:latin typeface="仿宋_GB2312" pitchFamily="49" charset="-122"/>
                <a:ea typeface="仿宋_GB2312" pitchFamily="49" charset="-122"/>
              </a:rPr>
              <a:t>由于    在无限远处连续，即任给      ，有              ，其中    有界。设</a:t>
            </a:r>
          </a:p>
        </p:txBody>
      </p:sp>
      <p:graphicFrame>
        <p:nvGraphicFramePr>
          <p:cNvPr id="271364" name="Object 4">
            <a:extLst>
              <a:ext uri="{FF2B5EF4-FFF2-40B4-BE49-F238E27FC236}">
                <a16:creationId xmlns:a16="http://schemas.microsoft.com/office/drawing/2014/main" id="{9872D39D-8E8B-43CF-BBCB-2E1085C17132}"/>
              </a:ext>
            </a:extLst>
          </p:cNvPr>
          <p:cNvGraphicFramePr>
            <a:graphicFrameLocks noChangeAspect="1"/>
          </p:cNvGraphicFramePr>
          <p:nvPr/>
        </p:nvGraphicFramePr>
        <p:xfrm>
          <a:off x="2686050" y="333375"/>
          <a:ext cx="461963" cy="455613"/>
        </p:xfrm>
        <a:graphic>
          <a:graphicData uri="http://schemas.openxmlformats.org/presentationml/2006/ole">
            <mc:AlternateContent xmlns:mc="http://schemas.openxmlformats.org/markup-compatibility/2006">
              <mc:Choice xmlns:v="urn:schemas-microsoft-com:vml" Requires="v">
                <p:oleObj spid="_x0000_s271375" name="Equation" r:id="rId3" imgW="190440" imgH="190440" progId="Equation.DSMT4">
                  <p:embed/>
                </p:oleObj>
              </mc:Choice>
              <mc:Fallback>
                <p:oleObj name="Equation" r:id="rId3" imgW="190440" imgH="1904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6050" y="333375"/>
                        <a:ext cx="461963" cy="45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1365" name="Object 5">
            <a:extLst>
              <a:ext uri="{FF2B5EF4-FFF2-40B4-BE49-F238E27FC236}">
                <a16:creationId xmlns:a16="http://schemas.microsoft.com/office/drawing/2014/main" id="{6A7C9A16-E9D4-467C-AF8E-573B0A48DC57}"/>
              </a:ext>
            </a:extLst>
          </p:cNvPr>
          <p:cNvGraphicFramePr>
            <a:graphicFrameLocks noChangeAspect="1"/>
          </p:cNvGraphicFramePr>
          <p:nvPr/>
        </p:nvGraphicFramePr>
        <p:xfrm>
          <a:off x="4559300" y="412750"/>
          <a:ext cx="268288" cy="352425"/>
        </p:xfrm>
        <a:graphic>
          <a:graphicData uri="http://schemas.openxmlformats.org/presentationml/2006/ole">
            <mc:AlternateContent xmlns:mc="http://schemas.openxmlformats.org/markup-compatibility/2006">
              <mc:Choice xmlns:v="urn:schemas-microsoft-com:vml" Requires="v">
                <p:oleObj spid="_x0000_s271376" name="Equation" r:id="rId5" imgW="114120" imgH="139680" progId="Equation.DSMT4">
                  <p:embed/>
                </p:oleObj>
              </mc:Choice>
              <mc:Fallback>
                <p:oleObj name="Equation" r:id="rId5" imgW="114120" imgH="13968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9300" y="412750"/>
                        <a:ext cx="268288"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1366" name="Object 6">
            <a:extLst>
              <a:ext uri="{FF2B5EF4-FFF2-40B4-BE49-F238E27FC236}">
                <a16:creationId xmlns:a16="http://schemas.microsoft.com/office/drawing/2014/main" id="{059FFE79-F752-4E65-92F4-42324D60EB55}"/>
              </a:ext>
            </a:extLst>
          </p:cNvPr>
          <p:cNvGraphicFramePr>
            <a:graphicFrameLocks noChangeAspect="1"/>
          </p:cNvGraphicFramePr>
          <p:nvPr/>
        </p:nvGraphicFramePr>
        <p:xfrm>
          <a:off x="8027988" y="333375"/>
          <a:ext cx="601662" cy="458788"/>
        </p:xfrm>
        <a:graphic>
          <a:graphicData uri="http://schemas.openxmlformats.org/presentationml/2006/ole">
            <mc:AlternateContent xmlns:mc="http://schemas.openxmlformats.org/markup-compatibility/2006">
              <mc:Choice xmlns:v="urn:schemas-microsoft-com:vml" Requires="v">
                <p:oleObj spid="_x0000_s271377" name="Equation" r:id="rId7" imgW="368280" imgH="203040" progId="Equation.DSMT4">
                  <p:embed/>
                </p:oleObj>
              </mc:Choice>
              <mc:Fallback>
                <p:oleObj name="Equation" r:id="rId7" imgW="368280" imgH="20304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27988" y="333375"/>
                        <a:ext cx="601662" cy="458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1367" name="Object 7">
            <a:extLst>
              <a:ext uri="{FF2B5EF4-FFF2-40B4-BE49-F238E27FC236}">
                <a16:creationId xmlns:a16="http://schemas.microsoft.com/office/drawing/2014/main" id="{E14ADB68-40D7-418C-8199-49303E318ACF}"/>
              </a:ext>
            </a:extLst>
          </p:cNvPr>
          <p:cNvGraphicFramePr>
            <a:graphicFrameLocks noChangeAspect="1"/>
          </p:cNvGraphicFramePr>
          <p:nvPr/>
        </p:nvGraphicFramePr>
        <p:xfrm>
          <a:off x="2689225" y="893763"/>
          <a:ext cx="328613" cy="396875"/>
        </p:xfrm>
        <a:graphic>
          <a:graphicData uri="http://schemas.openxmlformats.org/presentationml/2006/ole">
            <mc:AlternateContent xmlns:mc="http://schemas.openxmlformats.org/markup-compatibility/2006">
              <mc:Choice xmlns:v="urn:schemas-microsoft-com:vml" Requires="v">
                <p:oleObj spid="_x0000_s271378" name="Equation" r:id="rId9" imgW="101520" imgH="177480" progId="Equation.DSMT4">
                  <p:embed/>
                </p:oleObj>
              </mc:Choice>
              <mc:Fallback>
                <p:oleObj name="Equation" r:id="rId9" imgW="101520" imgH="17748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89225" y="893763"/>
                        <a:ext cx="328613"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1368" name="Object 8">
            <a:extLst>
              <a:ext uri="{FF2B5EF4-FFF2-40B4-BE49-F238E27FC236}">
                <a16:creationId xmlns:a16="http://schemas.microsoft.com/office/drawing/2014/main" id="{FAAF8882-33A2-4266-82C0-5A0A0ADD4407}"/>
              </a:ext>
            </a:extLst>
          </p:cNvPr>
          <p:cNvGraphicFramePr>
            <a:graphicFrameLocks noChangeAspect="1"/>
          </p:cNvGraphicFramePr>
          <p:nvPr/>
        </p:nvGraphicFramePr>
        <p:xfrm>
          <a:off x="2484438" y="1628775"/>
          <a:ext cx="4941887" cy="850900"/>
        </p:xfrm>
        <a:graphic>
          <a:graphicData uri="http://schemas.openxmlformats.org/presentationml/2006/ole">
            <mc:AlternateContent xmlns:mc="http://schemas.openxmlformats.org/markup-compatibility/2006">
              <mc:Choice xmlns:v="urn:schemas-microsoft-com:vml" Requires="v">
                <p:oleObj spid="_x0000_s271379" name="Equation" r:id="rId11" imgW="2628720" imgH="419040" progId="Equation.DSMT4">
                  <p:embed/>
                </p:oleObj>
              </mc:Choice>
              <mc:Fallback>
                <p:oleObj name="Equation" r:id="rId11" imgW="2628720" imgH="41904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4438" y="1628775"/>
                        <a:ext cx="4941887" cy="850900"/>
                      </a:xfrm>
                      <a:prstGeom prst="rect">
                        <a:avLst/>
                      </a:prstGeom>
                      <a:noFill/>
                      <a:extLst>
                        <a:ext uri="{909E8E84-426E-40DD-AFC4-6F175D3DCCD1}">
                          <a14:hiddenFill xmlns:a14="http://schemas.microsoft.com/office/drawing/2010/main">
                            <a:solidFill>
                              <a:srgbClr val="FFCC99"/>
                            </a:solidFill>
                          </a14:hiddenFill>
                        </a:ext>
                      </a:extLst>
                    </p:spPr>
                  </p:pic>
                </p:oleObj>
              </mc:Fallback>
            </mc:AlternateContent>
          </a:graphicData>
        </a:graphic>
      </p:graphicFrame>
      <p:graphicFrame>
        <p:nvGraphicFramePr>
          <p:cNvPr id="271369" name="Object 9">
            <a:extLst>
              <a:ext uri="{FF2B5EF4-FFF2-40B4-BE49-F238E27FC236}">
                <a16:creationId xmlns:a16="http://schemas.microsoft.com/office/drawing/2014/main" id="{69BCB3E9-27FF-451B-8BB4-CDCBA9C962B4}"/>
              </a:ext>
            </a:extLst>
          </p:cNvPr>
          <p:cNvGraphicFramePr>
            <a:graphicFrameLocks noChangeAspect="1"/>
          </p:cNvGraphicFramePr>
          <p:nvPr/>
        </p:nvGraphicFramePr>
        <p:xfrm>
          <a:off x="2051050" y="2663825"/>
          <a:ext cx="762000" cy="411163"/>
        </p:xfrm>
        <a:graphic>
          <a:graphicData uri="http://schemas.openxmlformats.org/presentationml/2006/ole">
            <mc:AlternateContent xmlns:mc="http://schemas.openxmlformats.org/markup-compatibility/2006">
              <mc:Choice xmlns:v="urn:schemas-microsoft-com:vml" Requires="v">
                <p:oleObj spid="_x0000_s271380" name="Equation" r:id="rId13" imgW="368280" imgH="203040" progId="Equation.DSMT4">
                  <p:embed/>
                </p:oleObj>
              </mc:Choice>
              <mc:Fallback>
                <p:oleObj name="Equation" r:id="rId13" imgW="368280" imgH="20304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1050" y="2663825"/>
                        <a:ext cx="762000"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1370" name="Object 10">
            <a:extLst>
              <a:ext uri="{FF2B5EF4-FFF2-40B4-BE49-F238E27FC236}">
                <a16:creationId xmlns:a16="http://schemas.microsoft.com/office/drawing/2014/main" id="{E6DB73AF-8046-4C9F-A128-8FB79EB46B55}"/>
              </a:ext>
            </a:extLst>
          </p:cNvPr>
          <p:cNvGraphicFramePr>
            <a:graphicFrameLocks noChangeAspect="1"/>
          </p:cNvGraphicFramePr>
          <p:nvPr/>
        </p:nvGraphicFramePr>
        <p:xfrm>
          <a:off x="6948488" y="2592388"/>
          <a:ext cx="792162" cy="482600"/>
        </p:xfrm>
        <a:graphic>
          <a:graphicData uri="http://schemas.openxmlformats.org/presentationml/2006/ole">
            <mc:AlternateContent xmlns:mc="http://schemas.openxmlformats.org/markup-compatibility/2006">
              <mc:Choice xmlns:v="urn:schemas-microsoft-com:vml" Requires="v">
                <p:oleObj spid="_x0000_s271381" name="Equation" r:id="rId15" imgW="355320" imgH="177480" progId="Equation.DSMT4">
                  <p:embed/>
                </p:oleObj>
              </mc:Choice>
              <mc:Fallback>
                <p:oleObj name="Equation" r:id="rId15" imgW="355320" imgH="177480" progId="Equation.DSMT4">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948488" y="2592388"/>
                        <a:ext cx="792162"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1371" name="Object 11">
            <a:extLst>
              <a:ext uri="{FF2B5EF4-FFF2-40B4-BE49-F238E27FC236}">
                <a16:creationId xmlns:a16="http://schemas.microsoft.com/office/drawing/2014/main" id="{E0429A7C-B0B4-40D3-9B26-B0220C8B2D60}"/>
              </a:ext>
            </a:extLst>
          </p:cNvPr>
          <p:cNvGraphicFramePr>
            <a:graphicFrameLocks noChangeAspect="1"/>
          </p:cNvGraphicFramePr>
          <p:nvPr/>
        </p:nvGraphicFramePr>
        <p:xfrm>
          <a:off x="1258888" y="3168650"/>
          <a:ext cx="2413000" cy="433388"/>
        </p:xfrm>
        <a:graphic>
          <a:graphicData uri="http://schemas.openxmlformats.org/presentationml/2006/ole">
            <mc:AlternateContent xmlns:mc="http://schemas.openxmlformats.org/markup-compatibility/2006">
              <mc:Choice xmlns:v="urn:schemas-microsoft-com:vml" Requires="v">
                <p:oleObj spid="_x0000_s271382" name="Equation" r:id="rId17" imgW="1143000" imgH="203040" progId="Equation.DSMT4">
                  <p:embed/>
                </p:oleObj>
              </mc:Choice>
              <mc:Fallback>
                <p:oleObj name="Equation" r:id="rId17" imgW="1143000" imgH="203040" progId="Equation.DSMT4">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58888" y="3168650"/>
                        <a:ext cx="2413000"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1372" name="Object 12">
            <a:extLst>
              <a:ext uri="{FF2B5EF4-FFF2-40B4-BE49-F238E27FC236}">
                <a16:creationId xmlns:a16="http://schemas.microsoft.com/office/drawing/2014/main" id="{3138415B-4897-44D7-91DF-0FF9785E303F}"/>
              </a:ext>
            </a:extLst>
          </p:cNvPr>
          <p:cNvGraphicFramePr>
            <a:graphicFrameLocks noChangeAspect="1"/>
          </p:cNvGraphicFramePr>
          <p:nvPr/>
        </p:nvGraphicFramePr>
        <p:xfrm>
          <a:off x="4787900" y="3168650"/>
          <a:ext cx="684213" cy="431800"/>
        </p:xfrm>
        <a:graphic>
          <a:graphicData uri="http://schemas.openxmlformats.org/presentationml/2006/ole">
            <mc:AlternateContent xmlns:mc="http://schemas.openxmlformats.org/markup-compatibility/2006">
              <mc:Choice xmlns:v="urn:schemas-microsoft-com:vml" Requires="v">
                <p:oleObj spid="_x0000_s271383" name="Equation" r:id="rId19" imgW="368280" imgH="203040" progId="Equation.DSMT4">
                  <p:embed/>
                </p:oleObj>
              </mc:Choice>
              <mc:Fallback>
                <p:oleObj name="Equation" r:id="rId19" imgW="368280" imgH="203040" progId="Equation.DSMT4">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87900" y="3168650"/>
                        <a:ext cx="68421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1374" name="Object 14">
            <a:extLst>
              <a:ext uri="{FF2B5EF4-FFF2-40B4-BE49-F238E27FC236}">
                <a16:creationId xmlns:a16="http://schemas.microsoft.com/office/drawing/2014/main" id="{2273305F-A411-4CCD-960B-FEB63B529474}"/>
              </a:ext>
            </a:extLst>
          </p:cNvPr>
          <p:cNvGraphicFramePr>
            <a:graphicFrameLocks noChangeAspect="1"/>
          </p:cNvGraphicFramePr>
          <p:nvPr/>
        </p:nvGraphicFramePr>
        <p:xfrm>
          <a:off x="-14288" y="3573463"/>
          <a:ext cx="8632826" cy="2941637"/>
        </p:xfrm>
        <a:graphic>
          <a:graphicData uri="http://schemas.openxmlformats.org/presentationml/2006/ole">
            <mc:AlternateContent xmlns:mc="http://schemas.openxmlformats.org/markup-compatibility/2006">
              <mc:Choice xmlns:v="urn:schemas-microsoft-com:vml" Requires="v">
                <p:oleObj spid="_x0000_s271384" name="Equation" r:id="rId21" imgW="3860640" imgH="1460160" progId="Equation.DSMT4">
                  <p:embed/>
                </p:oleObj>
              </mc:Choice>
              <mc:Fallback>
                <p:oleObj name="Equation" r:id="rId21" imgW="3860640" imgH="1460160" progId="Equation.DSMT4">
                  <p:embed/>
                  <p:pic>
                    <p:nvPicPr>
                      <p:cNvPr id="0" name="Object 1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288" y="3573463"/>
                        <a:ext cx="8632826" cy="2941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anim calcmode="lin" valueType="num">
                                      <p:cBhvr additive="base">
                                        <p:cTn id="7" dur="500" fill="hold"/>
                                        <p:tgtEl>
                                          <p:spTgt spid="271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136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1364"/>
                                        </p:tgtEl>
                                        <p:attrNameLst>
                                          <p:attrName>style.visibility</p:attrName>
                                        </p:attrNameLst>
                                      </p:cBhvr>
                                      <p:to>
                                        <p:strVal val="visible"/>
                                      </p:to>
                                    </p:set>
                                    <p:anim calcmode="lin" valueType="num">
                                      <p:cBhvr additive="base">
                                        <p:cTn id="11" dur="500" fill="hold"/>
                                        <p:tgtEl>
                                          <p:spTgt spid="271364"/>
                                        </p:tgtEl>
                                        <p:attrNameLst>
                                          <p:attrName>ppt_x</p:attrName>
                                        </p:attrNameLst>
                                      </p:cBhvr>
                                      <p:tavLst>
                                        <p:tav tm="0">
                                          <p:val>
                                            <p:strVal val="#ppt_x"/>
                                          </p:val>
                                        </p:tav>
                                        <p:tav tm="100000">
                                          <p:val>
                                            <p:strVal val="#ppt_x"/>
                                          </p:val>
                                        </p:tav>
                                      </p:tavLst>
                                    </p:anim>
                                    <p:anim calcmode="lin" valueType="num">
                                      <p:cBhvr additive="base">
                                        <p:cTn id="12" dur="500" fill="hold"/>
                                        <p:tgtEl>
                                          <p:spTgt spid="27136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71365"/>
                                        </p:tgtEl>
                                        <p:attrNameLst>
                                          <p:attrName>style.visibility</p:attrName>
                                        </p:attrNameLst>
                                      </p:cBhvr>
                                      <p:to>
                                        <p:strVal val="visible"/>
                                      </p:to>
                                    </p:set>
                                    <p:anim calcmode="lin" valueType="num">
                                      <p:cBhvr additive="base">
                                        <p:cTn id="15" dur="500" fill="hold"/>
                                        <p:tgtEl>
                                          <p:spTgt spid="271365"/>
                                        </p:tgtEl>
                                        <p:attrNameLst>
                                          <p:attrName>ppt_x</p:attrName>
                                        </p:attrNameLst>
                                      </p:cBhvr>
                                      <p:tavLst>
                                        <p:tav tm="0">
                                          <p:val>
                                            <p:strVal val="#ppt_x"/>
                                          </p:val>
                                        </p:tav>
                                        <p:tav tm="100000">
                                          <p:val>
                                            <p:strVal val="#ppt_x"/>
                                          </p:val>
                                        </p:tav>
                                      </p:tavLst>
                                    </p:anim>
                                    <p:anim calcmode="lin" valueType="num">
                                      <p:cBhvr additive="base">
                                        <p:cTn id="16" dur="500" fill="hold"/>
                                        <p:tgtEl>
                                          <p:spTgt spid="27136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71366"/>
                                        </p:tgtEl>
                                        <p:attrNameLst>
                                          <p:attrName>style.visibility</p:attrName>
                                        </p:attrNameLst>
                                      </p:cBhvr>
                                      <p:to>
                                        <p:strVal val="visible"/>
                                      </p:to>
                                    </p:set>
                                    <p:anim calcmode="lin" valueType="num">
                                      <p:cBhvr additive="base">
                                        <p:cTn id="19" dur="500" fill="hold"/>
                                        <p:tgtEl>
                                          <p:spTgt spid="271366"/>
                                        </p:tgtEl>
                                        <p:attrNameLst>
                                          <p:attrName>ppt_x</p:attrName>
                                        </p:attrNameLst>
                                      </p:cBhvr>
                                      <p:tavLst>
                                        <p:tav tm="0">
                                          <p:val>
                                            <p:strVal val="#ppt_x"/>
                                          </p:val>
                                        </p:tav>
                                        <p:tav tm="100000">
                                          <p:val>
                                            <p:strVal val="#ppt_x"/>
                                          </p:val>
                                        </p:tav>
                                      </p:tavLst>
                                    </p:anim>
                                    <p:anim calcmode="lin" valueType="num">
                                      <p:cBhvr additive="base">
                                        <p:cTn id="20" dur="500" fill="hold"/>
                                        <p:tgtEl>
                                          <p:spTgt spid="27136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1367"/>
                                        </p:tgtEl>
                                        <p:attrNameLst>
                                          <p:attrName>style.visibility</p:attrName>
                                        </p:attrNameLst>
                                      </p:cBhvr>
                                      <p:to>
                                        <p:strVal val="visible"/>
                                      </p:to>
                                    </p:set>
                                    <p:anim calcmode="lin" valueType="num">
                                      <p:cBhvr additive="base">
                                        <p:cTn id="23" dur="500" fill="hold"/>
                                        <p:tgtEl>
                                          <p:spTgt spid="271367"/>
                                        </p:tgtEl>
                                        <p:attrNameLst>
                                          <p:attrName>ppt_x</p:attrName>
                                        </p:attrNameLst>
                                      </p:cBhvr>
                                      <p:tavLst>
                                        <p:tav tm="0">
                                          <p:val>
                                            <p:strVal val="#ppt_x"/>
                                          </p:val>
                                        </p:tav>
                                        <p:tav tm="100000">
                                          <p:val>
                                            <p:strVal val="#ppt_x"/>
                                          </p:val>
                                        </p:tav>
                                      </p:tavLst>
                                    </p:anim>
                                    <p:anim calcmode="lin" valueType="num">
                                      <p:cBhvr additive="base">
                                        <p:cTn id="24" dur="500" fill="hold"/>
                                        <p:tgtEl>
                                          <p:spTgt spid="271367"/>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271368"/>
                                        </p:tgtEl>
                                        <p:attrNameLst>
                                          <p:attrName>style.visibility</p:attrName>
                                        </p:attrNameLst>
                                      </p:cBhvr>
                                      <p:to>
                                        <p:strVal val="visible"/>
                                      </p:to>
                                    </p:set>
                                    <p:anim calcmode="lin" valueType="num">
                                      <p:cBhvr additive="base">
                                        <p:cTn id="29" dur="500" fill="hold"/>
                                        <p:tgtEl>
                                          <p:spTgt spid="271368"/>
                                        </p:tgtEl>
                                        <p:attrNameLst>
                                          <p:attrName>ppt_x</p:attrName>
                                        </p:attrNameLst>
                                      </p:cBhvr>
                                      <p:tavLst>
                                        <p:tav tm="0">
                                          <p:val>
                                            <p:strVal val="#ppt_x"/>
                                          </p:val>
                                        </p:tav>
                                        <p:tav tm="100000">
                                          <p:val>
                                            <p:strVal val="#ppt_x"/>
                                          </p:val>
                                        </p:tav>
                                      </p:tavLst>
                                    </p:anim>
                                    <p:anim calcmode="lin" valueType="num">
                                      <p:cBhvr additive="base">
                                        <p:cTn id="30" dur="500" fill="hold"/>
                                        <p:tgtEl>
                                          <p:spTgt spid="271368"/>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271363">
                                            <p:txEl>
                                              <p:pRg st="2" end="2"/>
                                            </p:txEl>
                                          </p:spTgt>
                                        </p:tgtEl>
                                        <p:attrNameLst>
                                          <p:attrName>style.visibility</p:attrName>
                                        </p:attrNameLst>
                                      </p:cBhvr>
                                      <p:to>
                                        <p:strVal val="visible"/>
                                      </p:to>
                                    </p:set>
                                    <p:anim calcmode="lin" valueType="num">
                                      <p:cBhvr additive="base">
                                        <p:cTn id="35" dur="500" fill="hold"/>
                                        <p:tgtEl>
                                          <p:spTgt spid="271363">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71363">
                                            <p:txEl>
                                              <p:pRg st="2" end="2"/>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71369"/>
                                        </p:tgtEl>
                                        <p:attrNameLst>
                                          <p:attrName>style.visibility</p:attrName>
                                        </p:attrNameLst>
                                      </p:cBhvr>
                                      <p:to>
                                        <p:strVal val="visible"/>
                                      </p:to>
                                    </p:set>
                                    <p:anim calcmode="lin" valueType="num">
                                      <p:cBhvr additive="base">
                                        <p:cTn id="39" dur="500" fill="hold"/>
                                        <p:tgtEl>
                                          <p:spTgt spid="271369"/>
                                        </p:tgtEl>
                                        <p:attrNameLst>
                                          <p:attrName>ppt_x</p:attrName>
                                        </p:attrNameLst>
                                      </p:cBhvr>
                                      <p:tavLst>
                                        <p:tav tm="0">
                                          <p:val>
                                            <p:strVal val="#ppt_x"/>
                                          </p:val>
                                        </p:tav>
                                        <p:tav tm="100000">
                                          <p:val>
                                            <p:strVal val="#ppt_x"/>
                                          </p:val>
                                        </p:tav>
                                      </p:tavLst>
                                    </p:anim>
                                    <p:anim calcmode="lin" valueType="num">
                                      <p:cBhvr additive="base">
                                        <p:cTn id="40" dur="500" fill="hold"/>
                                        <p:tgtEl>
                                          <p:spTgt spid="271369"/>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71370"/>
                                        </p:tgtEl>
                                        <p:attrNameLst>
                                          <p:attrName>style.visibility</p:attrName>
                                        </p:attrNameLst>
                                      </p:cBhvr>
                                      <p:to>
                                        <p:strVal val="visible"/>
                                      </p:to>
                                    </p:set>
                                    <p:anim calcmode="lin" valueType="num">
                                      <p:cBhvr additive="base">
                                        <p:cTn id="43" dur="500" fill="hold"/>
                                        <p:tgtEl>
                                          <p:spTgt spid="271370"/>
                                        </p:tgtEl>
                                        <p:attrNameLst>
                                          <p:attrName>ppt_x</p:attrName>
                                        </p:attrNameLst>
                                      </p:cBhvr>
                                      <p:tavLst>
                                        <p:tav tm="0">
                                          <p:val>
                                            <p:strVal val="#ppt_x"/>
                                          </p:val>
                                        </p:tav>
                                        <p:tav tm="100000">
                                          <p:val>
                                            <p:strVal val="#ppt_x"/>
                                          </p:val>
                                        </p:tav>
                                      </p:tavLst>
                                    </p:anim>
                                    <p:anim calcmode="lin" valueType="num">
                                      <p:cBhvr additive="base">
                                        <p:cTn id="44" dur="500" fill="hold"/>
                                        <p:tgtEl>
                                          <p:spTgt spid="27137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71371"/>
                                        </p:tgtEl>
                                        <p:attrNameLst>
                                          <p:attrName>style.visibility</p:attrName>
                                        </p:attrNameLst>
                                      </p:cBhvr>
                                      <p:to>
                                        <p:strVal val="visible"/>
                                      </p:to>
                                    </p:set>
                                    <p:anim calcmode="lin" valueType="num">
                                      <p:cBhvr additive="base">
                                        <p:cTn id="47" dur="500" fill="hold"/>
                                        <p:tgtEl>
                                          <p:spTgt spid="271371"/>
                                        </p:tgtEl>
                                        <p:attrNameLst>
                                          <p:attrName>ppt_x</p:attrName>
                                        </p:attrNameLst>
                                      </p:cBhvr>
                                      <p:tavLst>
                                        <p:tav tm="0">
                                          <p:val>
                                            <p:strVal val="#ppt_x"/>
                                          </p:val>
                                        </p:tav>
                                        <p:tav tm="100000">
                                          <p:val>
                                            <p:strVal val="#ppt_x"/>
                                          </p:val>
                                        </p:tav>
                                      </p:tavLst>
                                    </p:anim>
                                    <p:anim calcmode="lin" valueType="num">
                                      <p:cBhvr additive="base">
                                        <p:cTn id="48" dur="500" fill="hold"/>
                                        <p:tgtEl>
                                          <p:spTgt spid="271371"/>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71372"/>
                                        </p:tgtEl>
                                        <p:attrNameLst>
                                          <p:attrName>style.visibility</p:attrName>
                                        </p:attrNameLst>
                                      </p:cBhvr>
                                      <p:to>
                                        <p:strVal val="visible"/>
                                      </p:to>
                                    </p:set>
                                    <p:anim calcmode="lin" valueType="num">
                                      <p:cBhvr additive="base">
                                        <p:cTn id="51" dur="500" fill="hold"/>
                                        <p:tgtEl>
                                          <p:spTgt spid="271372"/>
                                        </p:tgtEl>
                                        <p:attrNameLst>
                                          <p:attrName>ppt_x</p:attrName>
                                        </p:attrNameLst>
                                      </p:cBhvr>
                                      <p:tavLst>
                                        <p:tav tm="0">
                                          <p:val>
                                            <p:strVal val="#ppt_x"/>
                                          </p:val>
                                        </p:tav>
                                        <p:tav tm="100000">
                                          <p:val>
                                            <p:strVal val="#ppt_x"/>
                                          </p:val>
                                        </p:tav>
                                      </p:tavLst>
                                    </p:anim>
                                    <p:anim calcmode="lin" valueType="num">
                                      <p:cBhvr additive="base">
                                        <p:cTn id="52" dur="500" fill="hold"/>
                                        <p:tgtEl>
                                          <p:spTgt spid="271372"/>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nodeType="clickEffect">
                                  <p:stCondLst>
                                    <p:cond delay="0"/>
                                  </p:stCondLst>
                                  <p:childTnLst>
                                    <p:set>
                                      <p:cBhvr>
                                        <p:cTn id="56" dur="1" fill="hold">
                                          <p:stCondLst>
                                            <p:cond delay="0"/>
                                          </p:stCondLst>
                                        </p:cTn>
                                        <p:tgtEl>
                                          <p:spTgt spid="271374"/>
                                        </p:tgtEl>
                                        <p:attrNameLst>
                                          <p:attrName>style.visibility</p:attrName>
                                        </p:attrNameLst>
                                      </p:cBhvr>
                                      <p:to>
                                        <p:strVal val="visible"/>
                                      </p:to>
                                    </p:set>
                                    <p:anim calcmode="lin" valueType="num">
                                      <p:cBhvr additive="base">
                                        <p:cTn id="57" dur="500" fill="hold"/>
                                        <p:tgtEl>
                                          <p:spTgt spid="271374"/>
                                        </p:tgtEl>
                                        <p:attrNameLst>
                                          <p:attrName>ppt_x</p:attrName>
                                        </p:attrNameLst>
                                      </p:cBhvr>
                                      <p:tavLst>
                                        <p:tav tm="0">
                                          <p:val>
                                            <p:strVal val="#ppt_x"/>
                                          </p:val>
                                        </p:tav>
                                        <p:tav tm="100000">
                                          <p:val>
                                            <p:strVal val="#ppt_x"/>
                                          </p:val>
                                        </p:tav>
                                      </p:tavLst>
                                    </p:anim>
                                    <p:anim calcmode="lin" valueType="num">
                                      <p:cBhvr additive="base">
                                        <p:cTn id="58" dur="500" fill="hold"/>
                                        <p:tgtEl>
                                          <p:spTgt spid="2713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a:extLst>
              <a:ext uri="{FF2B5EF4-FFF2-40B4-BE49-F238E27FC236}">
                <a16:creationId xmlns:a16="http://schemas.microsoft.com/office/drawing/2014/main" id="{8F407F14-B5F8-48FB-ADAB-A5522D0E157A}"/>
              </a:ext>
            </a:extLst>
          </p:cNvPr>
          <p:cNvSpPr>
            <a:spLocks noGrp="1"/>
          </p:cNvSpPr>
          <p:nvPr>
            <p:ph type="sldNum" sz="quarter" idx="12"/>
          </p:nvPr>
        </p:nvSpPr>
        <p:spPr/>
        <p:txBody>
          <a:bodyPr/>
          <a:lstStyle/>
          <a:p>
            <a:fld id="{E5C75C8E-08FA-4D84-AA27-EAA84DCB0D53}" type="slidenum">
              <a:rPr lang="en-US" altLang="zh-CN"/>
              <a:pPr/>
              <a:t>48</a:t>
            </a:fld>
            <a:endParaRPr lang="en-US" altLang="zh-CN"/>
          </a:p>
        </p:txBody>
      </p:sp>
      <p:sp>
        <p:nvSpPr>
          <p:cNvPr id="272386" name="Rectangle 2">
            <a:extLst>
              <a:ext uri="{FF2B5EF4-FFF2-40B4-BE49-F238E27FC236}">
                <a16:creationId xmlns:a16="http://schemas.microsoft.com/office/drawing/2014/main" id="{CD19DF58-9808-4817-9070-6B684C426E0E}"/>
              </a:ext>
            </a:extLst>
          </p:cNvPr>
          <p:cNvSpPr>
            <a:spLocks noGrp="1" noChangeArrowheads="1"/>
          </p:cNvSpPr>
          <p:nvPr>
            <p:ph type="body" idx="1"/>
          </p:nvPr>
        </p:nvSpPr>
        <p:spPr>
          <a:xfrm>
            <a:off x="457200" y="620713"/>
            <a:ext cx="8229600" cy="5329237"/>
          </a:xfrm>
        </p:spPr>
        <p:txBody>
          <a:bodyPr/>
          <a:lstStyle/>
          <a:p>
            <a:pPr>
              <a:lnSpc>
                <a:spcPct val="140000"/>
              </a:lnSpc>
              <a:buFontTx/>
              <a:buNone/>
            </a:pPr>
            <a:r>
              <a:rPr lang="en-US" altLang="zh-CN" sz="2800">
                <a:latin typeface="仿宋_GB2312" pitchFamily="49" charset="-122"/>
                <a:ea typeface="仿宋_GB2312" pitchFamily="49" charset="-122"/>
              </a:rPr>
              <a:t>      </a:t>
            </a:r>
            <a:r>
              <a:rPr lang="zh-CN" altLang="en-US" sz="2800" b="1">
                <a:latin typeface="仿宋_GB2312" pitchFamily="49" charset="-122"/>
                <a:ea typeface="仿宋_GB2312" pitchFamily="49" charset="-122"/>
              </a:rPr>
              <a:t>对于有限远点</a:t>
            </a:r>
            <a:r>
              <a:rPr lang="en-US" altLang="zh-CN" sz="2800" b="1" i="1">
                <a:latin typeface="Times New Roman" panose="02020603050405020304" pitchFamily="18" charset="0"/>
                <a:ea typeface="仿宋_GB2312" pitchFamily="49" charset="-122"/>
              </a:rPr>
              <a:t>z</a:t>
            </a:r>
            <a:r>
              <a:rPr lang="en-US" altLang="zh-CN" sz="2800" b="1">
                <a:latin typeface="仿宋_GB2312" pitchFamily="49" charset="-122"/>
                <a:ea typeface="仿宋_GB2312" pitchFamily="49" charset="-122"/>
              </a:rPr>
              <a:t> </a:t>
            </a:r>
            <a:r>
              <a:rPr lang="zh-CN" altLang="en-US" sz="2800" b="1">
                <a:latin typeface="仿宋_GB2312" pitchFamily="49" charset="-122"/>
                <a:ea typeface="仿宋_GB2312" pitchFamily="49" charset="-122"/>
              </a:rPr>
              <a:t>，显然          ， 从而有</a:t>
            </a:r>
          </a:p>
          <a:p>
            <a:pPr>
              <a:lnSpc>
                <a:spcPct val="140000"/>
              </a:lnSpc>
              <a:buFontTx/>
              <a:buNone/>
            </a:pPr>
            <a:r>
              <a:rPr lang="zh-CN" altLang="en-US" sz="2800" b="1">
                <a:latin typeface="仿宋_GB2312" pitchFamily="49" charset="-122"/>
                <a:ea typeface="仿宋_GB2312" pitchFamily="49" charset="-122"/>
              </a:rPr>
              <a:t>  </a:t>
            </a:r>
          </a:p>
          <a:p>
            <a:pPr>
              <a:lnSpc>
                <a:spcPct val="140000"/>
              </a:lnSpc>
              <a:buFontTx/>
              <a:buNone/>
            </a:pPr>
            <a:r>
              <a:rPr lang="zh-CN" altLang="en-US" sz="2800" b="1">
                <a:latin typeface="仿宋_GB2312" pitchFamily="49" charset="-122"/>
                <a:ea typeface="仿宋_GB2312" pitchFamily="49" charset="-122"/>
              </a:rPr>
              <a:t>   </a:t>
            </a:r>
          </a:p>
          <a:p>
            <a:pPr>
              <a:lnSpc>
                <a:spcPct val="140000"/>
              </a:lnSpc>
              <a:buFontTx/>
              <a:buNone/>
            </a:pPr>
            <a:r>
              <a:rPr lang="zh-CN" altLang="en-US" sz="2800" b="1">
                <a:latin typeface="仿宋_GB2312" pitchFamily="49" charset="-122"/>
                <a:ea typeface="仿宋_GB2312" pitchFamily="49" charset="-122"/>
              </a:rPr>
              <a:t>      故                         成立．</a:t>
            </a:r>
          </a:p>
          <a:p>
            <a:pPr>
              <a:lnSpc>
                <a:spcPct val="140000"/>
              </a:lnSpc>
              <a:buFontTx/>
              <a:buNone/>
            </a:pPr>
            <a:r>
              <a:rPr lang="zh-CN" altLang="en-US" sz="2800" b="1">
                <a:latin typeface="仿宋_GB2312" pitchFamily="49" charset="-122"/>
                <a:ea typeface="仿宋_GB2312" pitchFamily="49" charset="-122"/>
              </a:rPr>
              <a:t>      说明：特别地，当          满足    	 时，即          ，则有特殊形式</a:t>
            </a:r>
          </a:p>
          <a:p>
            <a:pPr>
              <a:lnSpc>
                <a:spcPct val="140000"/>
              </a:lnSpc>
              <a:buFontTx/>
              <a:buNone/>
            </a:pPr>
            <a:r>
              <a:rPr lang="zh-CN" altLang="en-US" sz="2800" b="1">
                <a:latin typeface="仿宋_GB2312" pitchFamily="49" charset="-122"/>
                <a:ea typeface="仿宋_GB2312" pitchFamily="49" charset="-122"/>
              </a:rPr>
              <a:t>    </a:t>
            </a:r>
          </a:p>
          <a:p>
            <a:pPr>
              <a:lnSpc>
                <a:spcPct val="140000"/>
              </a:lnSpc>
              <a:buFontTx/>
              <a:buNone/>
            </a:pPr>
            <a:r>
              <a:rPr lang="zh-CN" altLang="en-US" sz="2800" b="1">
                <a:latin typeface="仿宋_GB2312" pitchFamily="49" charset="-122"/>
                <a:ea typeface="仿宋_GB2312" pitchFamily="49" charset="-122"/>
              </a:rPr>
              <a:t>    </a:t>
            </a:r>
          </a:p>
        </p:txBody>
      </p:sp>
      <p:sp>
        <p:nvSpPr>
          <p:cNvPr id="272389" name="Rectangle 5">
            <a:extLst>
              <a:ext uri="{FF2B5EF4-FFF2-40B4-BE49-F238E27FC236}">
                <a16:creationId xmlns:a16="http://schemas.microsoft.com/office/drawing/2014/main" id="{FCD9E07B-A40F-44CF-AA9E-15D9ED9EDE40}"/>
              </a:ext>
            </a:extLst>
          </p:cNvPr>
          <p:cNvSpPr>
            <a:spLocks noChangeArrowheads="1"/>
          </p:cNvSpPr>
          <p:nvPr/>
        </p:nvSpPr>
        <p:spPr bwMode="auto">
          <a:xfrm>
            <a:off x="4479925" y="3335338"/>
            <a:ext cx="184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zh-CN" sz="2800">
              <a:solidFill>
                <a:srgbClr val="000000"/>
              </a:solidFill>
              <a:latin typeface="Verdana" panose="020B0604030504040204" pitchFamily="34" charset="0"/>
              <a:ea typeface="宋体" panose="02010600030101010101" pitchFamily="2" charset="-122"/>
            </a:endParaRPr>
          </a:p>
        </p:txBody>
      </p:sp>
      <p:graphicFrame>
        <p:nvGraphicFramePr>
          <p:cNvPr id="272390" name="Object 6">
            <a:extLst>
              <a:ext uri="{FF2B5EF4-FFF2-40B4-BE49-F238E27FC236}">
                <a16:creationId xmlns:a16="http://schemas.microsoft.com/office/drawing/2014/main" id="{784F8431-7FBD-475D-BCFC-4BCDD4E32675}"/>
              </a:ext>
            </a:extLst>
          </p:cNvPr>
          <p:cNvGraphicFramePr>
            <a:graphicFrameLocks noChangeAspect="1"/>
          </p:cNvGraphicFramePr>
          <p:nvPr/>
        </p:nvGraphicFramePr>
        <p:xfrm>
          <a:off x="5435600" y="693738"/>
          <a:ext cx="1484313" cy="719137"/>
        </p:xfrm>
        <a:graphic>
          <a:graphicData uri="http://schemas.openxmlformats.org/presentationml/2006/ole">
            <mc:AlternateContent xmlns:mc="http://schemas.openxmlformats.org/markup-compatibility/2006">
              <mc:Choice xmlns:v="urn:schemas-microsoft-com:vml" Requires="v">
                <p:oleObj spid="_x0000_s272401" name="Equation" r:id="rId3" imgW="749160" imgH="393480" progId="Equation.DSMT4">
                  <p:embed/>
                </p:oleObj>
              </mc:Choice>
              <mc:Fallback>
                <p:oleObj name="Equation" r:id="rId3" imgW="749160" imgH="39348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600" y="693738"/>
                        <a:ext cx="1484313" cy="719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2391" name="Rectangle 7">
            <a:extLst>
              <a:ext uri="{FF2B5EF4-FFF2-40B4-BE49-F238E27FC236}">
                <a16:creationId xmlns:a16="http://schemas.microsoft.com/office/drawing/2014/main" id="{66A105FD-A4CE-4174-B05E-3A21B8A99264}"/>
              </a:ext>
            </a:extLst>
          </p:cNvPr>
          <p:cNvSpPr>
            <a:spLocks noChangeArrowheads="1"/>
          </p:cNvSpPr>
          <p:nvPr/>
        </p:nvSpPr>
        <p:spPr bwMode="auto">
          <a:xfrm>
            <a:off x="0" y="360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72392" name="Object 8">
            <a:extLst>
              <a:ext uri="{FF2B5EF4-FFF2-40B4-BE49-F238E27FC236}">
                <a16:creationId xmlns:a16="http://schemas.microsoft.com/office/drawing/2014/main" id="{B1BE6ED9-EBE9-44CE-8117-9332EC0697E9}"/>
              </a:ext>
            </a:extLst>
          </p:cNvPr>
          <p:cNvGraphicFramePr>
            <a:graphicFrameLocks noChangeAspect="1"/>
          </p:cNvGraphicFramePr>
          <p:nvPr/>
        </p:nvGraphicFramePr>
        <p:xfrm>
          <a:off x="1893888" y="1557338"/>
          <a:ext cx="4549775" cy="915987"/>
        </p:xfrm>
        <a:graphic>
          <a:graphicData uri="http://schemas.openxmlformats.org/presentationml/2006/ole">
            <mc:AlternateContent xmlns:mc="http://schemas.openxmlformats.org/markup-compatibility/2006">
              <mc:Choice xmlns:v="urn:schemas-microsoft-com:vml" Requires="v">
                <p:oleObj spid="_x0000_s272402" name="Equation" r:id="rId5" imgW="2184120" imgH="419040" progId="Equation.DSMT4">
                  <p:embed/>
                </p:oleObj>
              </mc:Choice>
              <mc:Fallback>
                <p:oleObj name="Equation" r:id="rId5" imgW="2184120" imgH="41904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3888" y="1557338"/>
                        <a:ext cx="4549775" cy="915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2394" name="Object 10">
            <a:extLst>
              <a:ext uri="{FF2B5EF4-FFF2-40B4-BE49-F238E27FC236}">
                <a16:creationId xmlns:a16="http://schemas.microsoft.com/office/drawing/2014/main" id="{5F1A8A88-CBD4-41C4-A837-479976563C40}"/>
              </a:ext>
            </a:extLst>
          </p:cNvPr>
          <p:cNvGraphicFramePr>
            <a:graphicFrameLocks noChangeAspect="1"/>
          </p:cNvGraphicFramePr>
          <p:nvPr/>
        </p:nvGraphicFramePr>
        <p:xfrm>
          <a:off x="2255838" y="2636838"/>
          <a:ext cx="4013200" cy="860425"/>
        </p:xfrm>
        <a:graphic>
          <a:graphicData uri="http://schemas.openxmlformats.org/presentationml/2006/ole">
            <mc:AlternateContent xmlns:mc="http://schemas.openxmlformats.org/markup-compatibility/2006">
              <mc:Choice xmlns:v="urn:schemas-microsoft-com:vml" Requires="v">
                <p:oleObj spid="_x0000_s272403" name="Equation" r:id="rId7" imgW="1942920" imgH="419040" progId="Equation.DSMT4">
                  <p:embed/>
                </p:oleObj>
              </mc:Choice>
              <mc:Fallback>
                <p:oleObj name="Equation" r:id="rId7" imgW="1942920" imgH="41904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5838" y="2636838"/>
                        <a:ext cx="4013200"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2396" name="Object 12">
            <a:extLst>
              <a:ext uri="{FF2B5EF4-FFF2-40B4-BE49-F238E27FC236}">
                <a16:creationId xmlns:a16="http://schemas.microsoft.com/office/drawing/2014/main" id="{3BCE1491-591B-4030-97B2-6EAE7D41BAF5}"/>
              </a:ext>
            </a:extLst>
          </p:cNvPr>
          <p:cNvGraphicFramePr>
            <a:graphicFrameLocks noChangeAspect="1"/>
          </p:cNvGraphicFramePr>
          <p:nvPr/>
        </p:nvGraphicFramePr>
        <p:xfrm>
          <a:off x="4716463" y="3573463"/>
          <a:ext cx="1392237" cy="504825"/>
        </p:xfrm>
        <a:graphic>
          <a:graphicData uri="http://schemas.openxmlformats.org/presentationml/2006/ole">
            <mc:AlternateContent xmlns:mc="http://schemas.openxmlformats.org/markup-compatibility/2006">
              <mc:Choice xmlns:v="urn:schemas-microsoft-com:vml" Requires="v">
                <p:oleObj spid="_x0000_s272404" name="Equation" r:id="rId9" imgW="545760" imgH="203040" progId="Equation.DSMT4">
                  <p:embed/>
                </p:oleObj>
              </mc:Choice>
              <mc:Fallback>
                <p:oleObj name="Equation" r:id="rId9" imgW="545760" imgH="20304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6463" y="3573463"/>
                        <a:ext cx="1392237"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2397" name="Object 13">
            <a:extLst>
              <a:ext uri="{FF2B5EF4-FFF2-40B4-BE49-F238E27FC236}">
                <a16:creationId xmlns:a16="http://schemas.microsoft.com/office/drawing/2014/main" id="{57903D52-2098-4308-9041-581DA3B58D8F}"/>
              </a:ext>
            </a:extLst>
          </p:cNvPr>
          <p:cNvGraphicFramePr>
            <a:graphicFrameLocks noChangeAspect="1"/>
          </p:cNvGraphicFramePr>
          <p:nvPr/>
        </p:nvGraphicFramePr>
        <p:xfrm>
          <a:off x="7092950" y="3573463"/>
          <a:ext cx="1566863" cy="476250"/>
        </p:xfrm>
        <a:graphic>
          <a:graphicData uri="http://schemas.openxmlformats.org/presentationml/2006/ole">
            <mc:AlternateContent xmlns:mc="http://schemas.openxmlformats.org/markup-compatibility/2006">
              <mc:Choice xmlns:v="urn:schemas-microsoft-com:vml" Requires="v">
                <p:oleObj spid="_x0000_s272405" name="Equation" r:id="rId11" imgW="660240" imgH="203040" progId="Equation.DSMT4">
                  <p:embed/>
                </p:oleObj>
              </mc:Choice>
              <mc:Fallback>
                <p:oleObj name="Equation" r:id="rId11" imgW="660240" imgH="20304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92950" y="3573463"/>
                        <a:ext cx="1566863"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2398" name="Object 14">
            <a:extLst>
              <a:ext uri="{FF2B5EF4-FFF2-40B4-BE49-F238E27FC236}">
                <a16:creationId xmlns:a16="http://schemas.microsoft.com/office/drawing/2014/main" id="{1DC8CC4A-143C-42BA-BC4F-6A9F1A89D3D0}"/>
              </a:ext>
            </a:extLst>
          </p:cNvPr>
          <p:cNvGraphicFramePr>
            <a:graphicFrameLocks noChangeAspect="1"/>
          </p:cNvGraphicFramePr>
          <p:nvPr/>
        </p:nvGraphicFramePr>
        <p:xfrm>
          <a:off x="2339975" y="4221163"/>
          <a:ext cx="1368425" cy="482600"/>
        </p:xfrm>
        <a:graphic>
          <a:graphicData uri="http://schemas.openxmlformats.org/presentationml/2006/ole">
            <mc:AlternateContent xmlns:mc="http://schemas.openxmlformats.org/markup-compatibility/2006">
              <mc:Choice xmlns:v="urn:schemas-microsoft-com:vml" Requires="v">
                <p:oleObj spid="_x0000_s272406" name="Equation" r:id="rId13" imgW="596880" imgH="203040" progId="Equation.DSMT4">
                  <p:embed/>
                </p:oleObj>
              </mc:Choice>
              <mc:Fallback>
                <p:oleObj name="Equation" r:id="rId13" imgW="596880" imgH="203040"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39975" y="4221163"/>
                        <a:ext cx="1368425"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2399" name="Rectangle 15">
            <a:extLst>
              <a:ext uri="{FF2B5EF4-FFF2-40B4-BE49-F238E27FC236}">
                <a16:creationId xmlns:a16="http://schemas.microsoft.com/office/drawing/2014/main" id="{BBE2F2BD-25C4-4841-BB53-F0B8DA6D0C0B}"/>
              </a:ext>
            </a:extLst>
          </p:cNvPr>
          <p:cNvSpPr>
            <a:spLocks noChangeArrowheads="1"/>
          </p:cNvSpPr>
          <p:nvPr/>
        </p:nvSpPr>
        <p:spPr bwMode="auto">
          <a:xfrm>
            <a:off x="0" y="360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72400" name="Object 16">
            <a:extLst>
              <a:ext uri="{FF2B5EF4-FFF2-40B4-BE49-F238E27FC236}">
                <a16:creationId xmlns:a16="http://schemas.microsoft.com/office/drawing/2014/main" id="{E0A287BE-5BBE-4796-864E-415C5C2D87EE}"/>
              </a:ext>
            </a:extLst>
          </p:cNvPr>
          <p:cNvGraphicFramePr>
            <a:graphicFrameLocks noChangeAspect="1"/>
          </p:cNvGraphicFramePr>
          <p:nvPr/>
        </p:nvGraphicFramePr>
        <p:xfrm>
          <a:off x="2555875" y="4797425"/>
          <a:ext cx="3816350" cy="949325"/>
        </p:xfrm>
        <a:graphic>
          <a:graphicData uri="http://schemas.openxmlformats.org/presentationml/2006/ole">
            <mc:AlternateContent xmlns:mc="http://schemas.openxmlformats.org/markup-compatibility/2006">
              <mc:Choice xmlns:v="urn:schemas-microsoft-com:vml" Requires="v">
                <p:oleObj spid="_x0000_s272407" name="Equation" r:id="rId15" imgW="1447560" imgH="419040" progId="Equation.DSMT4">
                  <p:embed/>
                </p:oleObj>
              </mc:Choice>
              <mc:Fallback>
                <p:oleObj name="Equation" r:id="rId15" imgW="1447560" imgH="419040" progId="Equation.DSMT4">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55875" y="4797425"/>
                        <a:ext cx="3816350"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72386">
                                            <p:txEl>
                                              <p:pRg st="0" end="0"/>
                                            </p:txEl>
                                          </p:spTgt>
                                        </p:tgtEl>
                                        <p:attrNameLst>
                                          <p:attrName>style.visibility</p:attrName>
                                        </p:attrNameLst>
                                      </p:cBhvr>
                                      <p:to>
                                        <p:strVal val="visible"/>
                                      </p:to>
                                    </p:set>
                                    <p:anim calcmode="lin" valueType="num">
                                      <p:cBhvr additive="base">
                                        <p:cTn id="7" dur="500" fill="hold"/>
                                        <p:tgtEl>
                                          <p:spTgt spid="2723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238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2390"/>
                                        </p:tgtEl>
                                        <p:attrNameLst>
                                          <p:attrName>style.visibility</p:attrName>
                                        </p:attrNameLst>
                                      </p:cBhvr>
                                      <p:to>
                                        <p:strVal val="visible"/>
                                      </p:to>
                                    </p:set>
                                    <p:anim calcmode="lin" valueType="num">
                                      <p:cBhvr additive="base">
                                        <p:cTn id="11" dur="500" fill="hold"/>
                                        <p:tgtEl>
                                          <p:spTgt spid="272390"/>
                                        </p:tgtEl>
                                        <p:attrNameLst>
                                          <p:attrName>ppt_x</p:attrName>
                                        </p:attrNameLst>
                                      </p:cBhvr>
                                      <p:tavLst>
                                        <p:tav tm="0">
                                          <p:val>
                                            <p:strVal val="#ppt_x"/>
                                          </p:val>
                                        </p:tav>
                                        <p:tav tm="100000">
                                          <p:val>
                                            <p:strVal val="#ppt_x"/>
                                          </p:val>
                                        </p:tav>
                                      </p:tavLst>
                                    </p:anim>
                                    <p:anim calcmode="lin" valueType="num">
                                      <p:cBhvr additive="base">
                                        <p:cTn id="12" dur="500" fill="hold"/>
                                        <p:tgtEl>
                                          <p:spTgt spid="272390"/>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72392"/>
                                        </p:tgtEl>
                                        <p:attrNameLst>
                                          <p:attrName>style.visibility</p:attrName>
                                        </p:attrNameLst>
                                      </p:cBhvr>
                                      <p:to>
                                        <p:strVal val="visible"/>
                                      </p:to>
                                    </p:set>
                                    <p:anim calcmode="lin" valueType="num">
                                      <p:cBhvr additive="base">
                                        <p:cTn id="17" dur="500" fill="hold"/>
                                        <p:tgtEl>
                                          <p:spTgt spid="272392"/>
                                        </p:tgtEl>
                                        <p:attrNameLst>
                                          <p:attrName>ppt_x</p:attrName>
                                        </p:attrNameLst>
                                      </p:cBhvr>
                                      <p:tavLst>
                                        <p:tav tm="0">
                                          <p:val>
                                            <p:strVal val="#ppt_x"/>
                                          </p:val>
                                        </p:tav>
                                        <p:tav tm="100000">
                                          <p:val>
                                            <p:strVal val="#ppt_x"/>
                                          </p:val>
                                        </p:tav>
                                      </p:tavLst>
                                    </p:anim>
                                    <p:anim calcmode="lin" valueType="num">
                                      <p:cBhvr additive="base">
                                        <p:cTn id="18" dur="500" fill="hold"/>
                                        <p:tgtEl>
                                          <p:spTgt spid="27239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72394"/>
                                        </p:tgtEl>
                                        <p:attrNameLst>
                                          <p:attrName>style.visibility</p:attrName>
                                        </p:attrNameLst>
                                      </p:cBhvr>
                                      <p:to>
                                        <p:strVal val="visible"/>
                                      </p:to>
                                    </p:set>
                                    <p:anim calcmode="lin" valueType="num">
                                      <p:cBhvr additive="base">
                                        <p:cTn id="21" dur="500" fill="hold"/>
                                        <p:tgtEl>
                                          <p:spTgt spid="272394"/>
                                        </p:tgtEl>
                                        <p:attrNameLst>
                                          <p:attrName>ppt_x</p:attrName>
                                        </p:attrNameLst>
                                      </p:cBhvr>
                                      <p:tavLst>
                                        <p:tav tm="0">
                                          <p:val>
                                            <p:strVal val="#ppt_x"/>
                                          </p:val>
                                        </p:tav>
                                        <p:tav tm="100000">
                                          <p:val>
                                            <p:strVal val="#ppt_x"/>
                                          </p:val>
                                        </p:tav>
                                      </p:tavLst>
                                    </p:anim>
                                    <p:anim calcmode="lin" valueType="num">
                                      <p:cBhvr additive="base">
                                        <p:cTn id="22" dur="500" fill="hold"/>
                                        <p:tgtEl>
                                          <p:spTgt spid="272394"/>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272386">
                                            <p:txEl>
                                              <p:pRg st="4" end="4"/>
                                            </p:txEl>
                                          </p:spTgt>
                                        </p:tgtEl>
                                        <p:attrNameLst>
                                          <p:attrName>style.visibility</p:attrName>
                                        </p:attrNameLst>
                                      </p:cBhvr>
                                      <p:to>
                                        <p:strVal val="visible"/>
                                      </p:to>
                                    </p:set>
                                    <p:anim calcmode="lin" valueType="num">
                                      <p:cBhvr additive="base">
                                        <p:cTn id="27" dur="500" fill="hold"/>
                                        <p:tgtEl>
                                          <p:spTgt spid="27238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2386">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72396"/>
                                        </p:tgtEl>
                                        <p:attrNameLst>
                                          <p:attrName>style.visibility</p:attrName>
                                        </p:attrNameLst>
                                      </p:cBhvr>
                                      <p:to>
                                        <p:strVal val="visible"/>
                                      </p:to>
                                    </p:set>
                                    <p:anim calcmode="lin" valueType="num">
                                      <p:cBhvr additive="base">
                                        <p:cTn id="31" dur="500" fill="hold"/>
                                        <p:tgtEl>
                                          <p:spTgt spid="272396"/>
                                        </p:tgtEl>
                                        <p:attrNameLst>
                                          <p:attrName>ppt_x</p:attrName>
                                        </p:attrNameLst>
                                      </p:cBhvr>
                                      <p:tavLst>
                                        <p:tav tm="0">
                                          <p:val>
                                            <p:strVal val="#ppt_x"/>
                                          </p:val>
                                        </p:tav>
                                        <p:tav tm="100000">
                                          <p:val>
                                            <p:strVal val="#ppt_x"/>
                                          </p:val>
                                        </p:tav>
                                      </p:tavLst>
                                    </p:anim>
                                    <p:anim calcmode="lin" valueType="num">
                                      <p:cBhvr additive="base">
                                        <p:cTn id="32" dur="500" fill="hold"/>
                                        <p:tgtEl>
                                          <p:spTgt spid="272396"/>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72397"/>
                                        </p:tgtEl>
                                        <p:attrNameLst>
                                          <p:attrName>style.visibility</p:attrName>
                                        </p:attrNameLst>
                                      </p:cBhvr>
                                      <p:to>
                                        <p:strVal val="visible"/>
                                      </p:to>
                                    </p:set>
                                    <p:anim calcmode="lin" valueType="num">
                                      <p:cBhvr additive="base">
                                        <p:cTn id="35" dur="500" fill="hold"/>
                                        <p:tgtEl>
                                          <p:spTgt spid="272397"/>
                                        </p:tgtEl>
                                        <p:attrNameLst>
                                          <p:attrName>ppt_x</p:attrName>
                                        </p:attrNameLst>
                                      </p:cBhvr>
                                      <p:tavLst>
                                        <p:tav tm="0">
                                          <p:val>
                                            <p:strVal val="#ppt_x"/>
                                          </p:val>
                                        </p:tav>
                                        <p:tav tm="100000">
                                          <p:val>
                                            <p:strVal val="#ppt_x"/>
                                          </p:val>
                                        </p:tav>
                                      </p:tavLst>
                                    </p:anim>
                                    <p:anim calcmode="lin" valueType="num">
                                      <p:cBhvr additive="base">
                                        <p:cTn id="36" dur="500" fill="hold"/>
                                        <p:tgtEl>
                                          <p:spTgt spid="272397"/>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72398"/>
                                        </p:tgtEl>
                                        <p:attrNameLst>
                                          <p:attrName>style.visibility</p:attrName>
                                        </p:attrNameLst>
                                      </p:cBhvr>
                                      <p:to>
                                        <p:strVal val="visible"/>
                                      </p:to>
                                    </p:set>
                                    <p:anim calcmode="lin" valueType="num">
                                      <p:cBhvr additive="base">
                                        <p:cTn id="39" dur="500" fill="hold"/>
                                        <p:tgtEl>
                                          <p:spTgt spid="272398"/>
                                        </p:tgtEl>
                                        <p:attrNameLst>
                                          <p:attrName>ppt_x</p:attrName>
                                        </p:attrNameLst>
                                      </p:cBhvr>
                                      <p:tavLst>
                                        <p:tav tm="0">
                                          <p:val>
                                            <p:strVal val="#ppt_x"/>
                                          </p:val>
                                        </p:tav>
                                        <p:tav tm="100000">
                                          <p:val>
                                            <p:strVal val="#ppt_x"/>
                                          </p:val>
                                        </p:tav>
                                      </p:tavLst>
                                    </p:anim>
                                    <p:anim calcmode="lin" valueType="num">
                                      <p:cBhvr additive="base">
                                        <p:cTn id="40" dur="500" fill="hold"/>
                                        <p:tgtEl>
                                          <p:spTgt spid="272398"/>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272400"/>
                                        </p:tgtEl>
                                        <p:attrNameLst>
                                          <p:attrName>style.visibility</p:attrName>
                                        </p:attrNameLst>
                                      </p:cBhvr>
                                      <p:to>
                                        <p:strVal val="visible"/>
                                      </p:to>
                                    </p:set>
                                    <p:anim calcmode="lin" valueType="num">
                                      <p:cBhvr additive="base">
                                        <p:cTn id="45" dur="500" fill="hold"/>
                                        <p:tgtEl>
                                          <p:spTgt spid="272400"/>
                                        </p:tgtEl>
                                        <p:attrNameLst>
                                          <p:attrName>ppt_x</p:attrName>
                                        </p:attrNameLst>
                                      </p:cBhvr>
                                      <p:tavLst>
                                        <p:tav tm="0">
                                          <p:val>
                                            <p:strVal val="#ppt_x"/>
                                          </p:val>
                                        </p:tav>
                                        <p:tav tm="100000">
                                          <p:val>
                                            <p:strVal val="#ppt_x"/>
                                          </p:val>
                                        </p:tav>
                                      </p:tavLst>
                                    </p:anim>
                                    <p:anim calcmode="lin" valueType="num">
                                      <p:cBhvr additive="base">
                                        <p:cTn id="46" dur="500" fill="hold"/>
                                        <p:tgtEl>
                                          <p:spTgt spid="2724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灯片编号占位符 4">
            <a:extLst>
              <a:ext uri="{FF2B5EF4-FFF2-40B4-BE49-F238E27FC236}">
                <a16:creationId xmlns:a16="http://schemas.microsoft.com/office/drawing/2014/main" id="{119822C7-7972-403E-9B7C-5585620AB60E}"/>
              </a:ext>
            </a:extLst>
          </p:cNvPr>
          <p:cNvSpPr>
            <a:spLocks noGrp="1"/>
          </p:cNvSpPr>
          <p:nvPr>
            <p:ph type="sldNum" sz="quarter" idx="12"/>
          </p:nvPr>
        </p:nvSpPr>
        <p:spPr/>
        <p:txBody>
          <a:bodyPr/>
          <a:lstStyle/>
          <a:p>
            <a:fld id="{653E90BB-7870-4CB5-9D50-D9D502A57CE6}" type="slidenum">
              <a:rPr lang="en-US" altLang="zh-CN"/>
              <a:pPr/>
              <a:t>49</a:t>
            </a:fld>
            <a:endParaRPr lang="en-US" altLang="zh-CN"/>
          </a:p>
        </p:txBody>
      </p:sp>
      <p:sp>
        <p:nvSpPr>
          <p:cNvPr id="275458" name="Rectangle 2">
            <a:extLst>
              <a:ext uri="{FF2B5EF4-FFF2-40B4-BE49-F238E27FC236}">
                <a16:creationId xmlns:a16="http://schemas.microsoft.com/office/drawing/2014/main" id="{04D124D5-7377-4BFE-A0E0-359DB0EC1F66}"/>
              </a:ext>
            </a:extLst>
          </p:cNvPr>
          <p:cNvSpPr>
            <a:spLocks noGrp="1" noChangeArrowheads="1"/>
          </p:cNvSpPr>
          <p:nvPr>
            <p:ph type="title"/>
          </p:nvPr>
        </p:nvSpPr>
        <p:spPr>
          <a:xfrm>
            <a:off x="838200" y="685800"/>
            <a:ext cx="2941638" cy="582613"/>
          </a:xfrm>
          <a:noFill/>
          <a:ln/>
        </p:spPr>
        <p:txBody>
          <a:bodyPr anchor="t"/>
          <a:lstStyle/>
          <a:p>
            <a:pPr algn="l"/>
            <a:r>
              <a:rPr lang="en-US" altLang="zh-CN" sz="2800">
                <a:solidFill>
                  <a:srgbClr val="3333FF"/>
                </a:solidFill>
                <a:latin typeface="黑体" panose="02010609060101010101" pitchFamily="49" charset="-122"/>
                <a:ea typeface="黑体" panose="02010609060101010101" pitchFamily="49" charset="-122"/>
              </a:rPr>
              <a:t>(</a:t>
            </a:r>
            <a:r>
              <a:rPr lang="zh-CN" altLang="en-US" sz="2800">
                <a:solidFill>
                  <a:srgbClr val="3333FF"/>
                </a:solidFill>
                <a:latin typeface="黑体" panose="02010609060101010101" pitchFamily="49" charset="-122"/>
                <a:ea typeface="黑体" panose="02010609060101010101" pitchFamily="49" charset="-122"/>
              </a:rPr>
              <a:t>三</a:t>
            </a:r>
            <a:r>
              <a:rPr lang="en-US" altLang="zh-CN" sz="2800">
                <a:solidFill>
                  <a:srgbClr val="3333FF"/>
                </a:solidFill>
                <a:latin typeface="黑体" panose="02010609060101010101" pitchFamily="49" charset="-122"/>
                <a:ea typeface="黑体" panose="02010609060101010101" pitchFamily="49" charset="-122"/>
              </a:rPr>
              <a:t>)</a:t>
            </a:r>
            <a:r>
              <a:rPr lang="zh-CN" altLang="en-US" sz="2800">
                <a:solidFill>
                  <a:srgbClr val="3333FF"/>
                </a:solidFill>
                <a:latin typeface="黑体" panose="02010609060101010101" pitchFamily="49" charset="-122"/>
                <a:ea typeface="黑体" panose="02010609060101010101" pitchFamily="49" charset="-122"/>
              </a:rPr>
              <a:t>高价导数</a:t>
            </a:r>
          </a:p>
        </p:txBody>
      </p:sp>
      <p:sp>
        <p:nvSpPr>
          <p:cNvPr id="275461" name="Text Box 5">
            <a:extLst>
              <a:ext uri="{FF2B5EF4-FFF2-40B4-BE49-F238E27FC236}">
                <a16:creationId xmlns:a16="http://schemas.microsoft.com/office/drawing/2014/main" id="{BDC84EC1-E04F-4E53-830D-4DCE60F27BEC}"/>
              </a:ext>
            </a:extLst>
          </p:cNvPr>
          <p:cNvSpPr txBox="1">
            <a:spLocks noChangeArrowheads="1"/>
          </p:cNvSpPr>
          <p:nvPr/>
        </p:nvSpPr>
        <p:spPr bwMode="auto">
          <a:xfrm>
            <a:off x="838200" y="4411663"/>
            <a:ext cx="1828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solidFill>
                  <a:srgbClr val="FF0000"/>
                </a:solidFill>
                <a:latin typeface="Times New Roman" panose="02020603050405020304" pitchFamily="18" charset="0"/>
                <a:ea typeface="黑体" panose="02010609060101010101" pitchFamily="49" charset="-122"/>
              </a:rPr>
              <a:t>证明</a:t>
            </a:r>
          </a:p>
        </p:txBody>
      </p:sp>
      <p:grpSp>
        <p:nvGrpSpPr>
          <p:cNvPr id="275558" name="Group 102">
            <a:extLst>
              <a:ext uri="{FF2B5EF4-FFF2-40B4-BE49-F238E27FC236}">
                <a16:creationId xmlns:a16="http://schemas.microsoft.com/office/drawing/2014/main" id="{676C8469-D336-4B21-B257-28C906F36222}"/>
              </a:ext>
            </a:extLst>
          </p:cNvPr>
          <p:cNvGrpSpPr>
            <a:grpSpLocks/>
          </p:cNvGrpSpPr>
          <p:nvPr/>
        </p:nvGrpSpPr>
        <p:grpSpPr bwMode="auto">
          <a:xfrm>
            <a:off x="874713" y="1557338"/>
            <a:ext cx="7848600" cy="2608262"/>
            <a:chOff x="551" y="1370"/>
            <a:chExt cx="4944" cy="1643"/>
          </a:xfrm>
        </p:grpSpPr>
        <p:sp>
          <p:nvSpPr>
            <p:cNvPr id="275464" name="AutoShape 8">
              <a:extLst>
                <a:ext uri="{FF2B5EF4-FFF2-40B4-BE49-F238E27FC236}">
                  <a16:creationId xmlns:a16="http://schemas.microsoft.com/office/drawing/2014/main" id="{6D12BC6E-206C-42F9-A624-4CC33B09B669}"/>
                </a:ext>
              </a:extLst>
            </p:cNvPr>
            <p:cNvSpPr>
              <a:spLocks noChangeAspect="1" noChangeArrowheads="1" noTextEdit="1"/>
            </p:cNvSpPr>
            <p:nvPr/>
          </p:nvSpPr>
          <p:spPr bwMode="auto">
            <a:xfrm>
              <a:off x="551" y="1370"/>
              <a:ext cx="4944" cy="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5466" name="Line 10">
              <a:extLst>
                <a:ext uri="{FF2B5EF4-FFF2-40B4-BE49-F238E27FC236}">
                  <a16:creationId xmlns:a16="http://schemas.microsoft.com/office/drawing/2014/main" id="{B3CC45E1-27B2-4D54-A79A-801319D459AE}"/>
                </a:ext>
              </a:extLst>
            </p:cNvPr>
            <p:cNvSpPr>
              <a:spLocks noChangeShapeType="1"/>
            </p:cNvSpPr>
            <p:nvPr/>
          </p:nvSpPr>
          <p:spPr bwMode="auto">
            <a:xfrm>
              <a:off x="2389" y="1989"/>
              <a:ext cx="342"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5467" name="Line 11">
              <a:extLst>
                <a:ext uri="{FF2B5EF4-FFF2-40B4-BE49-F238E27FC236}">
                  <a16:creationId xmlns:a16="http://schemas.microsoft.com/office/drawing/2014/main" id="{0AC56329-BE48-4815-80FE-84163243A9F3}"/>
                </a:ext>
              </a:extLst>
            </p:cNvPr>
            <p:cNvSpPr>
              <a:spLocks noChangeShapeType="1"/>
            </p:cNvSpPr>
            <p:nvPr/>
          </p:nvSpPr>
          <p:spPr bwMode="auto">
            <a:xfrm>
              <a:off x="2898" y="1989"/>
              <a:ext cx="91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5468" name="Oval 12">
              <a:extLst>
                <a:ext uri="{FF2B5EF4-FFF2-40B4-BE49-F238E27FC236}">
                  <a16:creationId xmlns:a16="http://schemas.microsoft.com/office/drawing/2014/main" id="{693E4449-1240-4E76-8F6B-392CA209F008}"/>
                </a:ext>
              </a:extLst>
            </p:cNvPr>
            <p:cNvSpPr>
              <a:spLocks noChangeArrowheads="1"/>
            </p:cNvSpPr>
            <p:nvPr/>
          </p:nvSpPr>
          <p:spPr bwMode="auto">
            <a:xfrm>
              <a:off x="2778" y="1942"/>
              <a:ext cx="84" cy="95"/>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5469" name="Rectangle 13">
              <a:extLst>
                <a:ext uri="{FF2B5EF4-FFF2-40B4-BE49-F238E27FC236}">
                  <a16:creationId xmlns:a16="http://schemas.microsoft.com/office/drawing/2014/main" id="{31620E6A-DF7E-4905-91CB-BCC08AAAEBC0}"/>
                </a:ext>
              </a:extLst>
            </p:cNvPr>
            <p:cNvSpPr>
              <a:spLocks noChangeArrowheads="1"/>
            </p:cNvSpPr>
            <p:nvPr/>
          </p:nvSpPr>
          <p:spPr bwMode="auto">
            <a:xfrm>
              <a:off x="5408" y="2737"/>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5470" name="Rectangle 14">
              <a:extLst>
                <a:ext uri="{FF2B5EF4-FFF2-40B4-BE49-F238E27FC236}">
                  <a16:creationId xmlns:a16="http://schemas.microsoft.com/office/drawing/2014/main" id="{3AD18EE5-3146-4335-AEC9-97CA5CAE921B}"/>
                </a:ext>
              </a:extLst>
            </p:cNvPr>
            <p:cNvSpPr>
              <a:spLocks noChangeArrowheads="1"/>
            </p:cNvSpPr>
            <p:nvPr/>
          </p:nvSpPr>
          <p:spPr bwMode="auto">
            <a:xfrm>
              <a:off x="5177" y="2737"/>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5471" name="Rectangle 15">
              <a:extLst>
                <a:ext uri="{FF2B5EF4-FFF2-40B4-BE49-F238E27FC236}">
                  <a16:creationId xmlns:a16="http://schemas.microsoft.com/office/drawing/2014/main" id="{EB48A8D3-B1B5-47D2-BED8-231C3ECB0D8C}"/>
                </a:ext>
              </a:extLst>
            </p:cNvPr>
            <p:cNvSpPr>
              <a:spLocks noChangeArrowheads="1"/>
            </p:cNvSpPr>
            <p:nvPr/>
          </p:nvSpPr>
          <p:spPr bwMode="auto">
            <a:xfrm>
              <a:off x="3105" y="2737"/>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5472" name="Rectangle 16">
              <a:extLst>
                <a:ext uri="{FF2B5EF4-FFF2-40B4-BE49-F238E27FC236}">
                  <a16:creationId xmlns:a16="http://schemas.microsoft.com/office/drawing/2014/main" id="{B1B6C6C9-09AB-408D-9D30-22A29C869D6B}"/>
                </a:ext>
              </a:extLst>
            </p:cNvPr>
            <p:cNvSpPr>
              <a:spLocks noChangeArrowheads="1"/>
            </p:cNvSpPr>
            <p:nvPr/>
          </p:nvSpPr>
          <p:spPr bwMode="auto">
            <a:xfrm>
              <a:off x="3059" y="2737"/>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5473" name="Rectangle 17">
              <a:extLst>
                <a:ext uri="{FF2B5EF4-FFF2-40B4-BE49-F238E27FC236}">
                  <a16:creationId xmlns:a16="http://schemas.microsoft.com/office/drawing/2014/main" id="{3F085279-2337-41B2-9D93-AAB42C854382}"/>
                </a:ext>
              </a:extLst>
            </p:cNvPr>
            <p:cNvSpPr>
              <a:spLocks noChangeArrowheads="1"/>
            </p:cNvSpPr>
            <p:nvPr/>
          </p:nvSpPr>
          <p:spPr bwMode="auto">
            <a:xfrm>
              <a:off x="5147" y="2381"/>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5474" name="Rectangle 18">
              <a:extLst>
                <a:ext uri="{FF2B5EF4-FFF2-40B4-BE49-F238E27FC236}">
                  <a16:creationId xmlns:a16="http://schemas.microsoft.com/office/drawing/2014/main" id="{8566E5A3-95BE-41B1-9673-B2542F89BB16}"/>
                </a:ext>
              </a:extLst>
            </p:cNvPr>
            <p:cNvSpPr>
              <a:spLocks noChangeArrowheads="1"/>
            </p:cNvSpPr>
            <p:nvPr/>
          </p:nvSpPr>
          <p:spPr bwMode="auto">
            <a:xfrm>
              <a:off x="4905" y="2381"/>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5475" name="Rectangle 19">
              <a:extLst>
                <a:ext uri="{FF2B5EF4-FFF2-40B4-BE49-F238E27FC236}">
                  <a16:creationId xmlns:a16="http://schemas.microsoft.com/office/drawing/2014/main" id="{8BCAF0CE-CB58-4BC4-AA81-AA1D40CF4153}"/>
                </a:ext>
              </a:extLst>
            </p:cNvPr>
            <p:cNvSpPr>
              <a:spLocks noChangeArrowheads="1"/>
            </p:cNvSpPr>
            <p:nvPr/>
          </p:nvSpPr>
          <p:spPr bwMode="auto">
            <a:xfrm>
              <a:off x="4677" y="2381"/>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5476" name="Rectangle 20">
              <a:extLst>
                <a:ext uri="{FF2B5EF4-FFF2-40B4-BE49-F238E27FC236}">
                  <a16:creationId xmlns:a16="http://schemas.microsoft.com/office/drawing/2014/main" id="{D32DC6BC-5FED-46D0-BF6A-46856AA8C325}"/>
                </a:ext>
              </a:extLst>
            </p:cNvPr>
            <p:cNvSpPr>
              <a:spLocks noChangeArrowheads="1"/>
            </p:cNvSpPr>
            <p:nvPr/>
          </p:nvSpPr>
          <p:spPr bwMode="auto">
            <a:xfrm>
              <a:off x="3980" y="2381"/>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5477" name="Rectangle 21">
              <a:extLst>
                <a:ext uri="{FF2B5EF4-FFF2-40B4-BE49-F238E27FC236}">
                  <a16:creationId xmlns:a16="http://schemas.microsoft.com/office/drawing/2014/main" id="{3569F80E-CE3A-4670-9706-A1EED939E027}"/>
                </a:ext>
              </a:extLst>
            </p:cNvPr>
            <p:cNvSpPr>
              <a:spLocks noChangeArrowheads="1"/>
            </p:cNvSpPr>
            <p:nvPr/>
          </p:nvSpPr>
          <p:spPr bwMode="auto">
            <a:xfrm>
              <a:off x="3760" y="2381"/>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5478" name="Rectangle 22">
              <a:extLst>
                <a:ext uri="{FF2B5EF4-FFF2-40B4-BE49-F238E27FC236}">
                  <a16:creationId xmlns:a16="http://schemas.microsoft.com/office/drawing/2014/main" id="{3FD95380-7F74-4AB6-A78A-8175AA1306AE}"/>
                </a:ext>
              </a:extLst>
            </p:cNvPr>
            <p:cNvSpPr>
              <a:spLocks noChangeArrowheads="1"/>
            </p:cNvSpPr>
            <p:nvPr/>
          </p:nvSpPr>
          <p:spPr bwMode="auto">
            <a:xfrm>
              <a:off x="2605" y="2381"/>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5479" name="Rectangle 23">
              <a:extLst>
                <a:ext uri="{FF2B5EF4-FFF2-40B4-BE49-F238E27FC236}">
                  <a16:creationId xmlns:a16="http://schemas.microsoft.com/office/drawing/2014/main" id="{8C6FE945-7C33-4B45-9E84-7BC4A2BD091E}"/>
                </a:ext>
              </a:extLst>
            </p:cNvPr>
            <p:cNvSpPr>
              <a:spLocks noChangeArrowheads="1"/>
            </p:cNvSpPr>
            <p:nvPr/>
          </p:nvSpPr>
          <p:spPr bwMode="auto">
            <a:xfrm>
              <a:off x="2542" y="2381"/>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5480" name="Rectangle 24">
              <a:extLst>
                <a:ext uri="{FF2B5EF4-FFF2-40B4-BE49-F238E27FC236}">
                  <a16:creationId xmlns:a16="http://schemas.microsoft.com/office/drawing/2014/main" id="{25BA362A-8AF1-436F-BEDB-5675E4ADD5F0}"/>
                </a:ext>
              </a:extLst>
            </p:cNvPr>
            <p:cNvSpPr>
              <a:spLocks noChangeArrowheads="1"/>
            </p:cNvSpPr>
            <p:nvPr/>
          </p:nvSpPr>
          <p:spPr bwMode="auto">
            <a:xfrm>
              <a:off x="2349" y="2381"/>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5481" name="Rectangle 25">
              <a:extLst>
                <a:ext uri="{FF2B5EF4-FFF2-40B4-BE49-F238E27FC236}">
                  <a16:creationId xmlns:a16="http://schemas.microsoft.com/office/drawing/2014/main" id="{9EB9F051-728D-46AA-9C2F-6AE0B683AB95}"/>
                </a:ext>
              </a:extLst>
            </p:cNvPr>
            <p:cNvSpPr>
              <a:spLocks noChangeArrowheads="1"/>
            </p:cNvSpPr>
            <p:nvPr/>
          </p:nvSpPr>
          <p:spPr bwMode="auto">
            <a:xfrm>
              <a:off x="2128" y="2381"/>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5482" name="Rectangle 26">
              <a:extLst>
                <a:ext uri="{FF2B5EF4-FFF2-40B4-BE49-F238E27FC236}">
                  <a16:creationId xmlns:a16="http://schemas.microsoft.com/office/drawing/2014/main" id="{EF6263DC-7894-40ED-9B43-7F5EC0E73BEA}"/>
                </a:ext>
              </a:extLst>
            </p:cNvPr>
            <p:cNvSpPr>
              <a:spLocks noChangeArrowheads="1"/>
            </p:cNvSpPr>
            <p:nvPr/>
          </p:nvSpPr>
          <p:spPr bwMode="auto">
            <a:xfrm>
              <a:off x="1187" y="2381"/>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5483" name="Rectangle 27">
              <a:extLst>
                <a:ext uri="{FF2B5EF4-FFF2-40B4-BE49-F238E27FC236}">
                  <a16:creationId xmlns:a16="http://schemas.microsoft.com/office/drawing/2014/main" id="{96798838-B4A0-4D7D-821D-92D00FD6E1CD}"/>
                </a:ext>
              </a:extLst>
            </p:cNvPr>
            <p:cNvSpPr>
              <a:spLocks noChangeArrowheads="1"/>
            </p:cNvSpPr>
            <p:nvPr/>
          </p:nvSpPr>
          <p:spPr bwMode="auto">
            <a:xfrm>
              <a:off x="980" y="2381"/>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5484" name="Rectangle 28">
              <a:extLst>
                <a:ext uri="{FF2B5EF4-FFF2-40B4-BE49-F238E27FC236}">
                  <a16:creationId xmlns:a16="http://schemas.microsoft.com/office/drawing/2014/main" id="{C82FA819-89E1-4648-8AE9-600087C8FF52}"/>
                </a:ext>
              </a:extLst>
            </p:cNvPr>
            <p:cNvSpPr>
              <a:spLocks noChangeArrowheads="1"/>
            </p:cNvSpPr>
            <p:nvPr/>
          </p:nvSpPr>
          <p:spPr bwMode="auto">
            <a:xfrm>
              <a:off x="5246" y="1849"/>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5485" name="Rectangle 29">
              <a:extLst>
                <a:ext uri="{FF2B5EF4-FFF2-40B4-BE49-F238E27FC236}">
                  <a16:creationId xmlns:a16="http://schemas.microsoft.com/office/drawing/2014/main" id="{09EC02DE-C0DB-4C16-BCE2-E2509EF69FF7}"/>
                </a:ext>
              </a:extLst>
            </p:cNvPr>
            <p:cNvSpPr>
              <a:spLocks noChangeArrowheads="1"/>
            </p:cNvSpPr>
            <p:nvPr/>
          </p:nvSpPr>
          <p:spPr bwMode="auto">
            <a:xfrm>
              <a:off x="4975" y="1849"/>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5486" name="Rectangle 30">
              <a:extLst>
                <a:ext uri="{FF2B5EF4-FFF2-40B4-BE49-F238E27FC236}">
                  <a16:creationId xmlns:a16="http://schemas.microsoft.com/office/drawing/2014/main" id="{2ADA423D-2D99-4967-97C4-7184B4DEDE79}"/>
                </a:ext>
              </a:extLst>
            </p:cNvPr>
            <p:cNvSpPr>
              <a:spLocks noChangeArrowheads="1"/>
            </p:cNvSpPr>
            <p:nvPr/>
          </p:nvSpPr>
          <p:spPr bwMode="auto">
            <a:xfrm>
              <a:off x="4863" y="1849"/>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2</a:t>
              </a:r>
              <a:endParaRPr lang="en-US" altLang="zh-CN"/>
            </a:p>
          </p:txBody>
        </p:sp>
        <p:sp>
          <p:nvSpPr>
            <p:cNvPr id="275487" name="Rectangle 31">
              <a:extLst>
                <a:ext uri="{FF2B5EF4-FFF2-40B4-BE49-F238E27FC236}">
                  <a16:creationId xmlns:a16="http://schemas.microsoft.com/office/drawing/2014/main" id="{41056B79-E9C4-4B68-821B-7AC2F522F3F0}"/>
                </a:ext>
              </a:extLst>
            </p:cNvPr>
            <p:cNvSpPr>
              <a:spLocks noChangeArrowheads="1"/>
            </p:cNvSpPr>
            <p:nvPr/>
          </p:nvSpPr>
          <p:spPr bwMode="auto">
            <a:xfrm>
              <a:off x="4803" y="1849"/>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5488" name="Rectangle 32">
              <a:extLst>
                <a:ext uri="{FF2B5EF4-FFF2-40B4-BE49-F238E27FC236}">
                  <a16:creationId xmlns:a16="http://schemas.microsoft.com/office/drawing/2014/main" id="{02CD18B5-F30A-4F1D-91B5-DB4AA79C401D}"/>
                </a:ext>
              </a:extLst>
            </p:cNvPr>
            <p:cNvSpPr>
              <a:spLocks noChangeArrowheads="1"/>
            </p:cNvSpPr>
            <p:nvPr/>
          </p:nvSpPr>
          <p:spPr bwMode="auto">
            <a:xfrm>
              <a:off x="4698" y="1849"/>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1</a:t>
              </a:r>
              <a:endParaRPr lang="en-US" altLang="zh-CN"/>
            </a:p>
          </p:txBody>
        </p:sp>
        <p:sp>
          <p:nvSpPr>
            <p:cNvPr id="275489" name="Rectangle 33">
              <a:extLst>
                <a:ext uri="{FF2B5EF4-FFF2-40B4-BE49-F238E27FC236}">
                  <a16:creationId xmlns:a16="http://schemas.microsoft.com/office/drawing/2014/main" id="{27EEB431-5E93-42C6-9508-785A9164A571}"/>
                </a:ext>
              </a:extLst>
            </p:cNvPr>
            <p:cNvSpPr>
              <a:spLocks noChangeArrowheads="1"/>
            </p:cNvSpPr>
            <p:nvPr/>
          </p:nvSpPr>
          <p:spPr bwMode="auto">
            <a:xfrm>
              <a:off x="4265" y="1849"/>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5490" name="Rectangle 34">
              <a:extLst>
                <a:ext uri="{FF2B5EF4-FFF2-40B4-BE49-F238E27FC236}">
                  <a16:creationId xmlns:a16="http://schemas.microsoft.com/office/drawing/2014/main" id="{CC089C41-9B5E-442E-B7A7-75E16CD3C154}"/>
                </a:ext>
              </a:extLst>
            </p:cNvPr>
            <p:cNvSpPr>
              <a:spLocks noChangeArrowheads="1"/>
            </p:cNvSpPr>
            <p:nvPr/>
          </p:nvSpPr>
          <p:spPr bwMode="auto">
            <a:xfrm>
              <a:off x="3834" y="1849"/>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d</a:t>
              </a:r>
              <a:endParaRPr lang="en-US" altLang="zh-CN"/>
            </a:p>
          </p:txBody>
        </p:sp>
        <p:sp>
          <p:nvSpPr>
            <p:cNvPr id="275491" name="Rectangle 35">
              <a:extLst>
                <a:ext uri="{FF2B5EF4-FFF2-40B4-BE49-F238E27FC236}">
                  <a16:creationId xmlns:a16="http://schemas.microsoft.com/office/drawing/2014/main" id="{CD013291-F87B-476A-9D1D-E817442D4EF9}"/>
                </a:ext>
              </a:extLst>
            </p:cNvPr>
            <p:cNvSpPr>
              <a:spLocks noChangeArrowheads="1"/>
            </p:cNvSpPr>
            <p:nvPr/>
          </p:nvSpPr>
          <p:spPr bwMode="auto">
            <a:xfrm>
              <a:off x="3488" y="2017"/>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5492" name="Rectangle 36">
              <a:extLst>
                <a:ext uri="{FF2B5EF4-FFF2-40B4-BE49-F238E27FC236}">
                  <a16:creationId xmlns:a16="http://schemas.microsoft.com/office/drawing/2014/main" id="{7C513E42-6523-4648-AC6C-2C87C397A588}"/>
                </a:ext>
              </a:extLst>
            </p:cNvPr>
            <p:cNvSpPr>
              <a:spLocks noChangeArrowheads="1"/>
            </p:cNvSpPr>
            <p:nvPr/>
          </p:nvSpPr>
          <p:spPr bwMode="auto">
            <a:xfrm>
              <a:off x="2896" y="2017"/>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5493" name="Rectangle 37">
              <a:extLst>
                <a:ext uri="{FF2B5EF4-FFF2-40B4-BE49-F238E27FC236}">
                  <a16:creationId xmlns:a16="http://schemas.microsoft.com/office/drawing/2014/main" id="{00BA4393-6A91-494E-B94E-7A40ACCBA668}"/>
                </a:ext>
              </a:extLst>
            </p:cNvPr>
            <p:cNvSpPr>
              <a:spLocks noChangeArrowheads="1"/>
            </p:cNvSpPr>
            <p:nvPr/>
          </p:nvSpPr>
          <p:spPr bwMode="auto">
            <a:xfrm>
              <a:off x="3501" y="1708"/>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5494" name="Rectangle 38">
              <a:extLst>
                <a:ext uri="{FF2B5EF4-FFF2-40B4-BE49-F238E27FC236}">
                  <a16:creationId xmlns:a16="http://schemas.microsoft.com/office/drawing/2014/main" id="{02F3FCB2-8D97-49D0-81B4-ED39E0BD597F}"/>
                </a:ext>
              </a:extLst>
            </p:cNvPr>
            <p:cNvSpPr>
              <a:spLocks noChangeArrowheads="1"/>
            </p:cNvSpPr>
            <p:nvPr/>
          </p:nvSpPr>
          <p:spPr bwMode="auto">
            <a:xfrm>
              <a:off x="3308" y="1708"/>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5495" name="Rectangle 39">
              <a:extLst>
                <a:ext uri="{FF2B5EF4-FFF2-40B4-BE49-F238E27FC236}">
                  <a16:creationId xmlns:a16="http://schemas.microsoft.com/office/drawing/2014/main" id="{9F31E0EC-B1F3-4D75-97E9-881E471B8BFF}"/>
                </a:ext>
              </a:extLst>
            </p:cNvPr>
            <p:cNvSpPr>
              <a:spLocks noChangeArrowheads="1"/>
            </p:cNvSpPr>
            <p:nvPr/>
          </p:nvSpPr>
          <p:spPr bwMode="auto">
            <a:xfrm>
              <a:off x="2482" y="2016"/>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π</a:t>
              </a:r>
              <a:endParaRPr lang="en-US" altLang="zh-CN">
                <a:latin typeface="Times New Roman" panose="02020603050405020304" pitchFamily="18" charset="0"/>
              </a:endParaRPr>
            </a:p>
          </p:txBody>
        </p:sp>
        <p:sp>
          <p:nvSpPr>
            <p:cNvPr id="275496" name="Rectangle 40">
              <a:extLst>
                <a:ext uri="{FF2B5EF4-FFF2-40B4-BE49-F238E27FC236}">
                  <a16:creationId xmlns:a16="http://schemas.microsoft.com/office/drawing/2014/main" id="{3E5F05FC-B534-4412-8532-48E99124A4A9}"/>
                </a:ext>
              </a:extLst>
            </p:cNvPr>
            <p:cNvSpPr>
              <a:spLocks noChangeArrowheads="1"/>
            </p:cNvSpPr>
            <p:nvPr/>
          </p:nvSpPr>
          <p:spPr bwMode="auto">
            <a:xfrm>
              <a:off x="2394" y="2016"/>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2</a:t>
              </a:r>
              <a:endParaRPr lang="en-US" altLang="zh-CN"/>
            </a:p>
          </p:txBody>
        </p:sp>
        <p:sp>
          <p:nvSpPr>
            <p:cNvPr id="275497" name="Rectangle 41">
              <a:extLst>
                <a:ext uri="{FF2B5EF4-FFF2-40B4-BE49-F238E27FC236}">
                  <a16:creationId xmlns:a16="http://schemas.microsoft.com/office/drawing/2014/main" id="{F38F6E1C-9AFA-48F1-8DD5-29F59CB5DEED}"/>
                </a:ext>
              </a:extLst>
            </p:cNvPr>
            <p:cNvSpPr>
              <a:spLocks noChangeArrowheads="1"/>
            </p:cNvSpPr>
            <p:nvPr/>
          </p:nvSpPr>
          <p:spPr bwMode="auto">
            <a:xfrm>
              <a:off x="2590" y="1708"/>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5498" name="Rectangle 42">
              <a:extLst>
                <a:ext uri="{FF2B5EF4-FFF2-40B4-BE49-F238E27FC236}">
                  <a16:creationId xmlns:a16="http://schemas.microsoft.com/office/drawing/2014/main" id="{0F40E8B4-0B63-43C3-87AD-E3073AB482F6}"/>
                </a:ext>
              </a:extLst>
            </p:cNvPr>
            <p:cNvSpPr>
              <a:spLocks noChangeArrowheads="1"/>
            </p:cNvSpPr>
            <p:nvPr/>
          </p:nvSpPr>
          <p:spPr bwMode="auto">
            <a:xfrm>
              <a:off x="2075" y="1849"/>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5499" name="Rectangle 43">
              <a:extLst>
                <a:ext uri="{FF2B5EF4-FFF2-40B4-BE49-F238E27FC236}">
                  <a16:creationId xmlns:a16="http://schemas.microsoft.com/office/drawing/2014/main" id="{B0F51E9D-C1E8-4FD8-BE2F-0ACE8EC2859E}"/>
                </a:ext>
              </a:extLst>
            </p:cNvPr>
            <p:cNvSpPr>
              <a:spLocks noChangeArrowheads="1"/>
            </p:cNvSpPr>
            <p:nvPr/>
          </p:nvSpPr>
          <p:spPr bwMode="auto">
            <a:xfrm>
              <a:off x="1801" y="1849"/>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5500" name="Rectangle 44">
              <a:extLst>
                <a:ext uri="{FF2B5EF4-FFF2-40B4-BE49-F238E27FC236}">
                  <a16:creationId xmlns:a16="http://schemas.microsoft.com/office/drawing/2014/main" id="{4ED0304A-9F55-4B71-A047-83F669CBF6E0}"/>
                </a:ext>
              </a:extLst>
            </p:cNvPr>
            <p:cNvSpPr>
              <a:spLocks noChangeArrowheads="1"/>
            </p:cNvSpPr>
            <p:nvPr/>
          </p:nvSpPr>
          <p:spPr bwMode="auto">
            <a:xfrm>
              <a:off x="1312" y="1849"/>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5501" name="Rectangle 45">
              <a:extLst>
                <a:ext uri="{FF2B5EF4-FFF2-40B4-BE49-F238E27FC236}">
                  <a16:creationId xmlns:a16="http://schemas.microsoft.com/office/drawing/2014/main" id="{9B9EBC32-3C0F-490B-B91E-9BE9513C6663}"/>
                </a:ext>
              </a:extLst>
            </p:cNvPr>
            <p:cNvSpPr>
              <a:spLocks noChangeArrowheads="1"/>
            </p:cNvSpPr>
            <p:nvPr/>
          </p:nvSpPr>
          <p:spPr bwMode="auto">
            <a:xfrm>
              <a:off x="1260" y="1849"/>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5502" name="Rectangle 46">
              <a:extLst>
                <a:ext uri="{FF2B5EF4-FFF2-40B4-BE49-F238E27FC236}">
                  <a16:creationId xmlns:a16="http://schemas.microsoft.com/office/drawing/2014/main" id="{5CB9B332-15B4-45C6-AD75-8C0DC5C0F943}"/>
                </a:ext>
              </a:extLst>
            </p:cNvPr>
            <p:cNvSpPr>
              <a:spLocks noChangeArrowheads="1"/>
            </p:cNvSpPr>
            <p:nvPr/>
          </p:nvSpPr>
          <p:spPr bwMode="auto">
            <a:xfrm>
              <a:off x="5307" y="1372"/>
              <a:ext cx="1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5503" name="Rectangle 47">
              <a:extLst>
                <a:ext uri="{FF2B5EF4-FFF2-40B4-BE49-F238E27FC236}">
                  <a16:creationId xmlns:a16="http://schemas.microsoft.com/office/drawing/2014/main" id="{748C5746-2B60-4AF2-AD79-DA4D6A7054FD}"/>
                </a:ext>
              </a:extLst>
            </p:cNvPr>
            <p:cNvSpPr>
              <a:spLocks noChangeArrowheads="1"/>
            </p:cNvSpPr>
            <p:nvPr/>
          </p:nvSpPr>
          <p:spPr bwMode="auto">
            <a:xfrm>
              <a:off x="5055" y="1372"/>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5504" name="Rectangle 48">
              <a:extLst>
                <a:ext uri="{FF2B5EF4-FFF2-40B4-BE49-F238E27FC236}">
                  <a16:creationId xmlns:a16="http://schemas.microsoft.com/office/drawing/2014/main" id="{3988CCAC-9581-4BF1-BF96-5A9104F8DF1C}"/>
                </a:ext>
              </a:extLst>
            </p:cNvPr>
            <p:cNvSpPr>
              <a:spLocks noChangeArrowheads="1"/>
            </p:cNvSpPr>
            <p:nvPr/>
          </p:nvSpPr>
          <p:spPr bwMode="auto">
            <a:xfrm>
              <a:off x="4887" y="1372"/>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5505" name="Rectangle 49">
              <a:extLst>
                <a:ext uri="{FF2B5EF4-FFF2-40B4-BE49-F238E27FC236}">
                  <a16:creationId xmlns:a16="http://schemas.microsoft.com/office/drawing/2014/main" id="{D4CB0884-A8A8-4384-A03B-70E05256B30D}"/>
                </a:ext>
              </a:extLst>
            </p:cNvPr>
            <p:cNvSpPr>
              <a:spLocks noChangeArrowheads="1"/>
            </p:cNvSpPr>
            <p:nvPr/>
          </p:nvSpPr>
          <p:spPr bwMode="auto">
            <a:xfrm>
              <a:off x="4414" y="1372"/>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5506" name="Rectangle 50">
              <a:extLst>
                <a:ext uri="{FF2B5EF4-FFF2-40B4-BE49-F238E27FC236}">
                  <a16:creationId xmlns:a16="http://schemas.microsoft.com/office/drawing/2014/main" id="{22B08B60-E69F-4C61-9A84-7EB6909F9604}"/>
                </a:ext>
              </a:extLst>
            </p:cNvPr>
            <p:cNvSpPr>
              <a:spLocks noChangeArrowheads="1"/>
            </p:cNvSpPr>
            <p:nvPr/>
          </p:nvSpPr>
          <p:spPr bwMode="auto">
            <a:xfrm>
              <a:off x="4369" y="1372"/>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5507" name="Rectangle 51">
              <a:extLst>
                <a:ext uri="{FF2B5EF4-FFF2-40B4-BE49-F238E27FC236}">
                  <a16:creationId xmlns:a16="http://schemas.microsoft.com/office/drawing/2014/main" id="{09AD275A-4661-4D58-96E0-75F36C28DA63}"/>
                </a:ext>
              </a:extLst>
            </p:cNvPr>
            <p:cNvSpPr>
              <a:spLocks noChangeArrowheads="1"/>
            </p:cNvSpPr>
            <p:nvPr/>
          </p:nvSpPr>
          <p:spPr bwMode="auto">
            <a:xfrm>
              <a:off x="2293" y="1372"/>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5508" name="Rectangle 52">
              <a:extLst>
                <a:ext uri="{FF2B5EF4-FFF2-40B4-BE49-F238E27FC236}">
                  <a16:creationId xmlns:a16="http://schemas.microsoft.com/office/drawing/2014/main" id="{2932C585-C804-4DD2-AD7F-00CF95B100DA}"/>
                </a:ext>
              </a:extLst>
            </p:cNvPr>
            <p:cNvSpPr>
              <a:spLocks noChangeArrowheads="1"/>
            </p:cNvSpPr>
            <p:nvPr/>
          </p:nvSpPr>
          <p:spPr bwMode="auto">
            <a:xfrm>
              <a:off x="2230" y="137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5509" name="Rectangle 53">
              <a:extLst>
                <a:ext uri="{FF2B5EF4-FFF2-40B4-BE49-F238E27FC236}">
                  <a16:creationId xmlns:a16="http://schemas.microsoft.com/office/drawing/2014/main" id="{580DFF45-09FB-41A2-AAAE-9DA554FDD567}"/>
                </a:ext>
              </a:extLst>
            </p:cNvPr>
            <p:cNvSpPr>
              <a:spLocks noChangeArrowheads="1"/>
            </p:cNvSpPr>
            <p:nvPr/>
          </p:nvSpPr>
          <p:spPr bwMode="auto">
            <a:xfrm>
              <a:off x="2037" y="137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5510" name="Rectangle 54">
              <a:extLst>
                <a:ext uri="{FF2B5EF4-FFF2-40B4-BE49-F238E27FC236}">
                  <a16:creationId xmlns:a16="http://schemas.microsoft.com/office/drawing/2014/main" id="{130795A4-122D-4358-8F5B-1E1072D3DC18}"/>
                </a:ext>
              </a:extLst>
            </p:cNvPr>
            <p:cNvSpPr>
              <a:spLocks noChangeArrowheads="1"/>
            </p:cNvSpPr>
            <p:nvPr/>
          </p:nvSpPr>
          <p:spPr bwMode="auto">
            <a:xfrm>
              <a:off x="1816" y="1372"/>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5512" name="Rectangle 56">
              <a:extLst>
                <a:ext uri="{FF2B5EF4-FFF2-40B4-BE49-F238E27FC236}">
                  <a16:creationId xmlns:a16="http://schemas.microsoft.com/office/drawing/2014/main" id="{DA8D7D4B-23F3-4131-9CAA-88EBEE503EBB}"/>
                </a:ext>
              </a:extLst>
            </p:cNvPr>
            <p:cNvSpPr>
              <a:spLocks noChangeArrowheads="1"/>
            </p:cNvSpPr>
            <p:nvPr/>
          </p:nvSpPr>
          <p:spPr bwMode="auto">
            <a:xfrm>
              <a:off x="3725" y="1996"/>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1</a:t>
              </a:r>
              <a:endParaRPr lang="en-US" altLang="zh-CN"/>
            </a:p>
          </p:txBody>
        </p:sp>
        <p:sp>
          <p:nvSpPr>
            <p:cNvPr id="275515" name="Rectangle 59">
              <a:extLst>
                <a:ext uri="{FF2B5EF4-FFF2-40B4-BE49-F238E27FC236}">
                  <a16:creationId xmlns:a16="http://schemas.microsoft.com/office/drawing/2014/main" id="{EECC85B9-CB66-459F-8D0D-327BBEA767F6}"/>
                </a:ext>
              </a:extLst>
            </p:cNvPr>
            <p:cNvSpPr>
              <a:spLocks noChangeArrowheads="1"/>
            </p:cNvSpPr>
            <p:nvPr/>
          </p:nvSpPr>
          <p:spPr bwMode="auto">
            <a:xfrm>
              <a:off x="1737" y="1827"/>
              <a:ext cx="4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a:t>
              </a:r>
              <a:endParaRPr lang="en-US" altLang="zh-CN"/>
            </a:p>
          </p:txBody>
        </p:sp>
        <p:sp>
          <p:nvSpPr>
            <p:cNvPr id="275516" name="Rectangle 60">
              <a:extLst>
                <a:ext uri="{FF2B5EF4-FFF2-40B4-BE49-F238E27FC236}">
                  <a16:creationId xmlns:a16="http://schemas.microsoft.com/office/drawing/2014/main" id="{F961A16D-8519-48BC-AA27-689B7593B515}"/>
                </a:ext>
              </a:extLst>
            </p:cNvPr>
            <p:cNvSpPr>
              <a:spLocks noChangeArrowheads="1"/>
            </p:cNvSpPr>
            <p:nvPr/>
          </p:nvSpPr>
          <p:spPr bwMode="auto">
            <a:xfrm>
              <a:off x="1593" y="1827"/>
              <a:ext cx="4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a:t>
              </a:r>
              <a:endParaRPr lang="en-US" altLang="zh-CN"/>
            </a:p>
          </p:txBody>
        </p:sp>
        <p:sp>
          <p:nvSpPr>
            <p:cNvPr id="275517" name="Rectangle 61">
              <a:extLst>
                <a:ext uri="{FF2B5EF4-FFF2-40B4-BE49-F238E27FC236}">
                  <a16:creationId xmlns:a16="http://schemas.microsoft.com/office/drawing/2014/main" id="{18B87B47-08C0-4222-94DF-15871CAADD7E}"/>
                </a:ext>
              </a:extLst>
            </p:cNvPr>
            <p:cNvSpPr>
              <a:spLocks noChangeArrowheads="1"/>
            </p:cNvSpPr>
            <p:nvPr/>
          </p:nvSpPr>
          <p:spPr bwMode="auto">
            <a:xfrm>
              <a:off x="5240" y="2737"/>
              <a:ext cx="1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B</a:t>
              </a:r>
              <a:endParaRPr lang="en-US" altLang="zh-CN"/>
            </a:p>
          </p:txBody>
        </p:sp>
        <p:sp>
          <p:nvSpPr>
            <p:cNvPr id="275518" name="Rectangle 62">
              <a:extLst>
                <a:ext uri="{FF2B5EF4-FFF2-40B4-BE49-F238E27FC236}">
                  <a16:creationId xmlns:a16="http://schemas.microsoft.com/office/drawing/2014/main" id="{75239A4A-D069-4AB7-A008-7B3F48EB2586}"/>
                </a:ext>
              </a:extLst>
            </p:cNvPr>
            <p:cNvSpPr>
              <a:spLocks noChangeArrowheads="1"/>
            </p:cNvSpPr>
            <p:nvPr/>
          </p:nvSpPr>
          <p:spPr bwMode="auto">
            <a:xfrm>
              <a:off x="4736" y="2381"/>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75519" name="Rectangle 63">
              <a:extLst>
                <a:ext uri="{FF2B5EF4-FFF2-40B4-BE49-F238E27FC236}">
                  <a16:creationId xmlns:a16="http://schemas.microsoft.com/office/drawing/2014/main" id="{388EE7D5-65EF-4F7D-8AEB-177900242952}"/>
                </a:ext>
              </a:extLst>
            </p:cNvPr>
            <p:cNvSpPr>
              <a:spLocks noChangeArrowheads="1"/>
            </p:cNvSpPr>
            <p:nvPr/>
          </p:nvSpPr>
          <p:spPr bwMode="auto">
            <a:xfrm>
              <a:off x="3823" y="2381"/>
              <a:ext cx="1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B</a:t>
              </a:r>
              <a:endParaRPr lang="en-US" altLang="zh-CN"/>
            </a:p>
          </p:txBody>
        </p:sp>
        <p:sp>
          <p:nvSpPr>
            <p:cNvPr id="275520" name="Rectangle 64">
              <a:extLst>
                <a:ext uri="{FF2B5EF4-FFF2-40B4-BE49-F238E27FC236}">
                  <a16:creationId xmlns:a16="http://schemas.microsoft.com/office/drawing/2014/main" id="{B7CD17EC-48D6-4DDE-85BE-ADEE77949B6F}"/>
                </a:ext>
              </a:extLst>
            </p:cNvPr>
            <p:cNvSpPr>
              <a:spLocks noChangeArrowheads="1"/>
            </p:cNvSpPr>
            <p:nvPr/>
          </p:nvSpPr>
          <p:spPr bwMode="auto">
            <a:xfrm>
              <a:off x="2336" y="2381"/>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l-GR" altLang="zh-CN" sz="2800" b="1" i="1">
                  <a:solidFill>
                    <a:srgbClr val="000000"/>
                  </a:solidFill>
                  <a:latin typeface="Times New Roman" panose="02020603050405020304" pitchFamily="18" charset="0"/>
                  <a:cs typeface="Times New Roman" panose="02020603050405020304" pitchFamily="18" charset="0"/>
                </a:rPr>
                <a:t>ζ</a:t>
              </a:r>
              <a:endParaRPr lang="el-GR" altLang="zh-CN">
                <a:latin typeface="Times New Roman" panose="02020603050405020304" pitchFamily="18" charset="0"/>
                <a:cs typeface="Times New Roman" panose="02020603050405020304" pitchFamily="18" charset="0"/>
              </a:endParaRPr>
            </a:p>
          </p:txBody>
        </p:sp>
        <p:sp>
          <p:nvSpPr>
            <p:cNvPr id="275521" name="Rectangle 65">
              <a:extLst>
                <a:ext uri="{FF2B5EF4-FFF2-40B4-BE49-F238E27FC236}">
                  <a16:creationId xmlns:a16="http://schemas.microsoft.com/office/drawing/2014/main" id="{9E3F6276-D8C5-4753-9ACE-D15B0E2F9A7A}"/>
                </a:ext>
              </a:extLst>
            </p:cNvPr>
            <p:cNvSpPr>
              <a:spLocks noChangeArrowheads="1"/>
            </p:cNvSpPr>
            <p:nvPr/>
          </p:nvSpPr>
          <p:spPr bwMode="auto">
            <a:xfrm>
              <a:off x="2226" y="2381"/>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275522" name="Rectangle 66">
              <a:extLst>
                <a:ext uri="{FF2B5EF4-FFF2-40B4-BE49-F238E27FC236}">
                  <a16:creationId xmlns:a16="http://schemas.microsoft.com/office/drawing/2014/main" id="{9B001DD3-3192-42A5-9017-E7057012C2DC}"/>
                </a:ext>
              </a:extLst>
            </p:cNvPr>
            <p:cNvSpPr>
              <a:spLocks noChangeArrowheads="1"/>
            </p:cNvSpPr>
            <p:nvPr/>
          </p:nvSpPr>
          <p:spPr bwMode="auto">
            <a:xfrm>
              <a:off x="1026" y="2381"/>
              <a:ext cx="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l</a:t>
              </a:r>
              <a:endParaRPr lang="en-US" altLang="zh-CN"/>
            </a:p>
          </p:txBody>
        </p:sp>
        <p:sp>
          <p:nvSpPr>
            <p:cNvPr id="275523" name="Rectangle 67">
              <a:extLst>
                <a:ext uri="{FF2B5EF4-FFF2-40B4-BE49-F238E27FC236}">
                  <a16:creationId xmlns:a16="http://schemas.microsoft.com/office/drawing/2014/main" id="{F4D93A41-722C-4113-A6D2-2C8AA00020E9}"/>
                </a:ext>
              </a:extLst>
            </p:cNvPr>
            <p:cNvSpPr>
              <a:spLocks noChangeArrowheads="1"/>
            </p:cNvSpPr>
            <p:nvPr/>
          </p:nvSpPr>
          <p:spPr bwMode="auto">
            <a:xfrm>
              <a:off x="4349" y="1849"/>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n</a:t>
              </a:r>
              <a:endParaRPr lang="en-US" altLang="zh-CN"/>
            </a:p>
          </p:txBody>
        </p:sp>
        <p:sp>
          <p:nvSpPr>
            <p:cNvPr id="275524" name="Rectangle 68">
              <a:extLst>
                <a:ext uri="{FF2B5EF4-FFF2-40B4-BE49-F238E27FC236}">
                  <a16:creationId xmlns:a16="http://schemas.microsoft.com/office/drawing/2014/main" id="{A6166A59-41EF-4FD6-8A98-5501532BE9AD}"/>
                </a:ext>
              </a:extLst>
            </p:cNvPr>
            <p:cNvSpPr>
              <a:spLocks noChangeArrowheads="1"/>
            </p:cNvSpPr>
            <p:nvPr/>
          </p:nvSpPr>
          <p:spPr bwMode="auto">
            <a:xfrm>
              <a:off x="3923" y="1849"/>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l-GR" altLang="zh-CN" sz="2800" b="1" i="1">
                  <a:solidFill>
                    <a:srgbClr val="000000"/>
                  </a:solidFill>
                  <a:latin typeface="Times New Roman" panose="02020603050405020304" pitchFamily="18" charset="0"/>
                  <a:cs typeface="Times New Roman" panose="02020603050405020304" pitchFamily="18" charset="0"/>
                </a:rPr>
                <a:t>ζ</a:t>
              </a:r>
              <a:endParaRPr lang="el-GR" altLang="zh-CN">
                <a:latin typeface="Times New Roman" panose="02020603050405020304" pitchFamily="18" charset="0"/>
                <a:cs typeface="Times New Roman" panose="02020603050405020304" pitchFamily="18" charset="0"/>
              </a:endParaRPr>
            </a:p>
          </p:txBody>
        </p:sp>
        <p:sp>
          <p:nvSpPr>
            <p:cNvPr id="275525" name="Rectangle 69">
              <a:extLst>
                <a:ext uri="{FF2B5EF4-FFF2-40B4-BE49-F238E27FC236}">
                  <a16:creationId xmlns:a16="http://schemas.microsoft.com/office/drawing/2014/main" id="{8E0DCB1A-9758-45BC-AE81-0FD2C82BC0AF}"/>
                </a:ext>
              </a:extLst>
            </p:cNvPr>
            <p:cNvSpPr>
              <a:spLocks noChangeArrowheads="1"/>
            </p:cNvSpPr>
            <p:nvPr/>
          </p:nvSpPr>
          <p:spPr bwMode="auto">
            <a:xfrm>
              <a:off x="3305" y="2017"/>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75526" name="Rectangle 70">
              <a:extLst>
                <a:ext uri="{FF2B5EF4-FFF2-40B4-BE49-F238E27FC236}">
                  <a16:creationId xmlns:a16="http://schemas.microsoft.com/office/drawing/2014/main" id="{F76D7AF4-127D-47C6-A041-C8D07DE77549}"/>
                </a:ext>
              </a:extLst>
            </p:cNvPr>
            <p:cNvSpPr>
              <a:spLocks noChangeArrowheads="1"/>
            </p:cNvSpPr>
            <p:nvPr/>
          </p:nvSpPr>
          <p:spPr bwMode="auto">
            <a:xfrm>
              <a:off x="2925" y="2017"/>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l-GR" altLang="zh-CN" sz="2800" b="1" i="1">
                  <a:solidFill>
                    <a:srgbClr val="000000"/>
                  </a:solidFill>
                  <a:latin typeface="Times New Roman" panose="02020603050405020304" pitchFamily="18" charset="0"/>
                  <a:cs typeface="Times New Roman" panose="02020603050405020304" pitchFamily="18" charset="0"/>
                </a:rPr>
                <a:t>ζ</a:t>
              </a:r>
              <a:endParaRPr lang="el-GR" altLang="zh-CN">
                <a:latin typeface="Times New Roman" panose="02020603050405020304" pitchFamily="18" charset="0"/>
                <a:cs typeface="Times New Roman" panose="02020603050405020304" pitchFamily="18" charset="0"/>
              </a:endParaRPr>
            </a:p>
          </p:txBody>
        </p:sp>
        <p:sp>
          <p:nvSpPr>
            <p:cNvPr id="275527" name="Rectangle 71">
              <a:extLst>
                <a:ext uri="{FF2B5EF4-FFF2-40B4-BE49-F238E27FC236}">
                  <a16:creationId xmlns:a16="http://schemas.microsoft.com/office/drawing/2014/main" id="{BB70A817-76B7-4D8D-9F1F-F09B646562C8}"/>
                </a:ext>
              </a:extLst>
            </p:cNvPr>
            <p:cNvSpPr>
              <a:spLocks noChangeArrowheads="1"/>
            </p:cNvSpPr>
            <p:nvPr/>
          </p:nvSpPr>
          <p:spPr bwMode="auto">
            <a:xfrm>
              <a:off x="3288" y="1708"/>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l-GR" altLang="zh-CN" sz="2800" b="1" i="1">
                  <a:solidFill>
                    <a:srgbClr val="000000"/>
                  </a:solidFill>
                  <a:latin typeface="Times New Roman" panose="02020603050405020304" pitchFamily="18" charset="0"/>
                  <a:cs typeface="Times New Roman" panose="02020603050405020304" pitchFamily="18" charset="0"/>
                </a:rPr>
                <a:t>ζ</a:t>
              </a:r>
              <a:endParaRPr lang="el-GR" altLang="zh-CN">
                <a:latin typeface="Times New Roman" panose="02020603050405020304" pitchFamily="18" charset="0"/>
                <a:cs typeface="Times New Roman" panose="02020603050405020304" pitchFamily="18" charset="0"/>
              </a:endParaRPr>
            </a:p>
          </p:txBody>
        </p:sp>
        <p:sp>
          <p:nvSpPr>
            <p:cNvPr id="275528" name="Rectangle 72">
              <a:extLst>
                <a:ext uri="{FF2B5EF4-FFF2-40B4-BE49-F238E27FC236}">
                  <a16:creationId xmlns:a16="http://schemas.microsoft.com/office/drawing/2014/main" id="{057F3E7B-6770-4312-B2A8-7FE1329D7C84}"/>
                </a:ext>
              </a:extLst>
            </p:cNvPr>
            <p:cNvSpPr>
              <a:spLocks noChangeArrowheads="1"/>
            </p:cNvSpPr>
            <p:nvPr/>
          </p:nvSpPr>
          <p:spPr bwMode="auto">
            <a:xfrm>
              <a:off x="3185" y="1708"/>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275529" name="Rectangle 73">
              <a:extLst>
                <a:ext uri="{FF2B5EF4-FFF2-40B4-BE49-F238E27FC236}">
                  <a16:creationId xmlns:a16="http://schemas.microsoft.com/office/drawing/2014/main" id="{1FE5B1CC-838D-40A7-B2E0-04AEC24A0A8C}"/>
                </a:ext>
              </a:extLst>
            </p:cNvPr>
            <p:cNvSpPr>
              <a:spLocks noChangeArrowheads="1"/>
            </p:cNvSpPr>
            <p:nvPr/>
          </p:nvSpPr>
          <p:spPr bwMode="auto">
            <a:xfrm>
              <a:off x="2657" y="2016"/>
              <a:ext cx="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i</a:t>
              </a:r>
              <a:endParaRPr lang="en-US" altLang="zh-CN"/>
            </a:p>
          </p:txBody>
        </p:sp>
        <p:sp>
          <p:nvSpPr>
            <p:cNvPr id="275530" name="Rectangle 74">
              <a:extLst>
                <a:ext uri="{FF2B5EF4-FFF2-40B4-BE49-F238E27FC236}">
                  <a16:creationId xmlns:a16="http://schemas.microsoft.com/office/drawing/2014/main" id="{E297AC13-6D53-43E0-81FB-C428888569AC}"/>
                </a:ext>
              </a:extLst>
            </p:cNvPr>
            <p:cNvSpPr>
              <a:spLocks noChangeArrowheads="1"/>
            </p:cNvSpPr>
            <p:nvPr/>
          </p:nvSpPr>
          <p:spPr bwMode="auto">
            <a:xfrm>
              <a:off x="2474" y="1708"/>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n</a:t>
              </a:r>
              <a:endParaRPr lang="en-US" altLang="zh-CN"/>
            </a:p>
          </p:txBody>
        </p:sp>
        <p:sp>
          <p:nvSpPr>
            <p:cNvPr id="275531" name="Rectangle 75">
              <a:extLst>
                <a:ext uri="{FF2B5EF4-FFF2-40B4-BE49-F238E27FC236}">
                  <a16:creationId xmlns:a16="http://schemas.microsoft.com/office/drawing/2014/main" id="{75C461B6-BA34-4FA7-997B-F20AF9C5DDF1}"/>
                </a:ext>
              </a:extLst>
            </p:cNvPr>
            <p:cNvSpPr>
              <a:spLocks noChangeArrowheads="1"/>
            </p:cNvSpPr>
            <p:nvPr/>
          </p:nvSpPr>
          <p:spPr bwMode="auto">
            <a:xfrm>
              <a:off x="1892" y="1849"/>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75532" name="Rectangle 76">
              <a:extLst>
                <a:ext uri="{FF2B5EF4-FFF2-40B4-BE49-F238E27FC236}">
                  <a16:creationId xmlns:a16="http://schemas.microsoft.com/office/drawing/2014/main" id="{53A5D9D7-24F7-4735-AC29-A49602619CC4}"/>
                </a:ext>
              </a:extLst>
            </p:cNvPr>
            <p:cNvSpPr>
              <a:spLocks noChangeArrowheads="1"/>
            </p:cNvSpPr>
            <p:nvPr/>
          </p:nvSpPr>
          <p:spPr bwMode="auto">
            <a:xfrm>
              <a:off x="1466" y="1849"/>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275533" name="Rectangle 77">
              <a:extLst>
                <a:ext uri="{FF2B5EF4-FFF2-40B4-BE49-F238E27FC236}">
                  <a16:creationId xmlns:a16="http://schemas.microsoft.com/office/drawing/2014/main" id="{94AC8731-8494-40CF-9B13-514F533B587E}"/>
                </a:ext>
              </a:extLst>
            </p:cNvPr>
            <p:cNvSpPr>
              <a:spLocks noChangeArrowheads="1"/>
            </p:cNvSpPr>
            <p:nvPr/>
          </p:nvSpPr>
          <p:spPr bwMode="auto">
            <a:xfrm>
              <a:off x="4939" y="1372"/>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n</a:t>
              </a:r>
              <a:endParaRPr lang="en-US" altLang="zh-CN"/>
            </a:p>
          </p:txBody>
        </p:sp>
        <p:sp>
          <p:nvSpPr>
            <p:cNvPr id="275534" name="Rectangle 78">
              <a:extLst>
                <a:ext uri="{FF2B5EF4-FFF2-40B4-BE49-F238E27FC236}">
                  <a16:creationId xmlns:a16="http://schemas.microsoft.com/office/drawing/2014/main" id="{EF715C0F-F3B7-4918-98DC-D2C963359934}"/>
                </a:ext>
              </a:extLst>
            </p:cNvPr>
            <p:cNvSpPr>
              <a:spLocks noChangeArrowheads="1"/>
            </p:cNvSpPr>
            <p:nvPr/>
          </p:nvSpPr>
          <p:spPr bwMode="auto">
            <a:xfrm>
              <a:off x="2128" y="1372"/>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75535" name="Rectangle 79">
              <a:extLst>
                <a:ext uri="{FF2B5EF4-FFF2-40B4-BE49-F238E27FC236}">
                  <a16:creationId xmlns:a16="http://schemas.microsoft.com/office/drawing/2014/main" id="{FB1989C8-BC35-400E-9179-421CEE02CB54}"/>
                </a:ext>
              </a:extLst>
            </p:cNvPr>
            <p:cNvSpPr>
              <a:spLocks noChangeArrowheads="1"/>
            </p:cNvSpPr>
            <p:nvPr/>
          </p:nvSpPr>
          <p:spPr bwMode="auto">
            <a:xfrm>
              <a:off x="1914" y="137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275536" name="Rectangle 80">
              <a:extLst>
                <a:ext uri="{FF2B5EF4-FFF2-40B4-BE49-F238E27FC236}">
                  <a16:creationId xmlns:a16="http://schemas.microsoft.com/office/drawing/2014/main" id="{A6855A33-BB80-43C2-9D1E-F44F62457955}"/>
                </a:ext>
              </a:extLst>
            </p:cNvPr>
            <p:cNvSpPr>
              <a:spLocks noChangeArrowheads="1"/>
            </p:cNvSpPr>
            <p:nvPr/>
          </p:nvSpPr>
          <p:spPr bwMode="auto">
            <a:xfrm>
              <a:off x="2763" y="2164"/>
              <a:ext cx="3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l</a:t>
              </a:r>
              <a:endParaRPr lang="en-US" altLang="zh-CN"/>
            </a:p>
          </p:txBody>
        </p:sp>
        <p:sp>
          <p:nvSpPr>
            <p:cNvPr id="275537" name="Rectangle 81">
              <a:extLst>
                <a:ext uri="{FF2B5EF4-FFF2-40B4-BE49-F238E27FC236}">
                  <a16:creationId xmlns:a16="http://schemas.microsoft.com/office/drawing/2014/main" id="{50470D07-1E85-452B-A816-E23C37EC608F}"/>
                </a:ext>
              </a:extLst>
            </p:cNvPr>
            <p:cNvSpPr>
              <a:spLocks noChangeArrowheads="1"/>
            </p:cNvSpPr>
            <p:nvPr/>
          </p:nvSpPr>
          <p:spPr bwMode="auto">
            <a:xfrm>
              <a:off x="3567" y="1996"/>
              <a:ext cx="7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n</a:t>
              </a:r>
              <a:endParaRPr lang="en-US" altLang="zh-CN"/>
            </a:p>
          </p:txBody>
        </p:sp>
        <p:sp>
          <p:nvSpPr>
            <p:cNvPr id="275538" name="Rectangle 82">
              <a:extLst>
                <a:ext uri="{FF2B5EF4-FFF2-40B4-BE49-F238E27FC236}">
                  <a16:creationId xmlns:a16="http://schemas.microsoft.com/office/drawing/2014/main" id="{E5895FF1-F360-40A4-BAF0-7869A1FFC1E1}"/>
                </a:ext>
              </a:extLst>
            </p:cNvPr>
            <p:cNvSpPr>
              <a:spLocks noChangeArrowheads="1"/>
            </p:cNvSpPr>
            <p:nvPr/>
          </p:nvSpPr>
          <p:spPr bwMode="auto">
            <a:xfrm>
              <a:off x="1652" y="1827"/>
              <a:ext cx="7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n</a:t>
              </a:r>
              <a:endParaRPr lang="en-US" altLang="zh-CN"/>
            </a:p>
          </p:txBody>
        </p:sp>
        <p:sp>
          <p:nvSpPr>
            <p:cNvPr id="275539" name="Rectangle 83">
              <a:extLst>
                <a:ext uri="{FF2B5EF4-FFF2-40B4-BE49-F238E27FC236}">
                  <a16:creationId xmlns:a16="http://schemas.microsoft.com/office/drawing/2014/main" id="{2C9B929D-72F2-4741-96BB-B8AE1866C03E}"/>
                </a:ext>
              </a:extLst>
            </p:cNvPr>
            <p:cNvSpPr>
              <a:spLocks noChangeArrowheads="1"/>
            </p:cNvSpPr>
            <p:nvPr/>
          </p:nvSpPr>
          <p:spPr bwMode="auto">
            <a:xfrm>
              <a:off x="3147" y="2744"/>
              <a:ext cx="20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而且它的内部全含于</a:t>
              </a:r>
              <a:endParaRPr lang="zh-CN" altLang="en-US">
                <a:latin typeface="仿宋_GB2312" pitchFamily="49" charset="-122"/>
              </a:endParaRPr>
            </a:p>
          </p:txBody>
        </p:sp>
        <p:sp>
          <p:nvSpPr>
            <p:cNvPr id="275540" name="Rectangle 84">
              <a:extLst>
                <a:ext uri="{FF2B5EF4-FFF2-40B4-BE49-F238E27FC236}">
                  <a16:creationId xmlns:a16="http://schemas.microsoft.com/office/drawing/2014/main" id="{FCF7FE3B-AF5D-4596-A2CC-563204764960}"/>
                </a:ext>
              </a:extLst>
            </p:cNvPr>
            <p:cNvSpPr>
              <a:spLocks noChangeArrowheads="1"/>
            </p:cNvSpPr>
            <p:nvPr/>
          </p:nvSpPr>
          <p:spPr bwMode="auto">
            <a:xfrm>
              <a:off x="2832" y="2744"/>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黑体" panose="02010609060101010101" pitchFamily="49" charset="-122"/>
                </a:rPr>
                <a:t>线</a:t>
              </a:r>
              <a:endParaRPr lang="zh-CN" altLang="en-US"/>
            </a:p>
          </p:txBody>
        </p:sp>
        <p:sp>
          <p:nvSpPr>
            <p:cNvPr id="275541" name="Rectangle 85">
              <a:extLst>
                <a:ext uri="{FF2B5EF4-FFF2-40B4-BE49-F238E27FC236}">
                  <a16:creationId xmlns:a16="http://schemas.microsoft.com/office/drawing/2014/main" id="{663E0B06-59B3-4369-9E83-B7F20B0A2DEF}"/>
                </a:ext>
              </a:extLst>
            </p:cNvPr>
            <p:cNvSpPr>
              <a:spLocks noChangeArrowheads="1"/>
            </p:cNvSpPr>
            <p:nvPr/>
          </p:nvSpPr>
          <p:spPr bwMode="auto">
            <a:xfrm>
              <a:off x="557" y="2744"/>
              <a:ext cx="22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黑体" panose="02010609060101010101" pitchFamily="49" charset="-122"/>
                </a:rPr>
                <a:t>任何一条正向简单闭曲</a:t>
              </a:r>
              <a:endParaRPr lang="zh-CN" altLang="en-US"/>
            </a:p>
          </p:txBody>
        </p:sp>
        <p:sp>
          <p:nvSpPr>
            <p:cNvPr id="275542" name="Rectangle 86">
              <a:extLst>
                <a:ext uri="{FF2B5EF4-FFF2-40B4-BE49-F238E27FC236}">
                  <a16:creationId xmlns:a16="http://schemas.microsoft.com/office/drawing/2014/main" id="{AB071647-1733-407C-823F-9B4919BB947B}"/>
                </a:ext>
              </a:extLst>
            </p:cNvPr>
            <p:cNvSpPr>
              <a:spLocks noChangeArrowheads="1"/>
            </p:cNvSpPr>
            <p:nvPr/>
          </p:nvSpPr>
          <p:spPr bwMode="auto">
            <a:xfrm>
              <a:off x="4937" y="2388"/>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的</a:t>
              </a:r>
              <a:endParaRPr lang="zh-CN" altLang="en-US">
                <a:latin typeface="仿宋_GB2312" pitchFamily="49" charset="-122"/>
              </a:endParaRPr>
            </a:p>
          </p:txBody>
        </p:sp>
        <p:sp>
          <p:nvSpPr>
            <p:cNvPr id="275543" name="Rectangle 87">
              <a:extLst>
                <a:ext uri="{FF2B5EF4-FFF2-40B4-BE49-F238E27FC236}">
                  <a16:creationId xmlns:a16="http://schemas.microsoft.com/office/drawing/2014/main" id="{7FA8B79B-BB5B-4BCE-8BAE-492087ECC640}"/>
                </a:ext>
              </a:extLst>
            </p:cNvPr>
            <p:cNvSpPr>
              <a:spLocks noChangeArrowheads="1"/>
            </p:cNvSpPr>
            <p:nvPr/>
          </p:nvSpPr>
          <p:spPr bwMode="auto">
            <a:xfrm>
              <a:off x="4005" y="2388"/>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内围绕</a:t>
              </a:r>
              <a:endParaRPr lang="zh-CN" altLang="en-US">
                <a:latin typeface="仿宋_GB2312" pitchFamily="49" charset="-122"/>
              </a:endParaRPr>
            </a:p>
          </p:txBody>
        </p:sp>
        <p:sp>
          <p:nvSpPr>
            <p:cNvPr id="275544" name="Rectangle 88">
              <a:extLst>
                <a:ext uri="{FF2B5EF4-FFF2-40B4-BE49-F238E27FC236}">
                  <a16:creationId xmlns:a16="http://schemas.microsoft.com/office/drawing/2014/main" id="{9027F265-03AE-4F1E-98E5-24D8C282549B}"/>
                </a:ext>
              </a:extLst>
            </p:cNvPr>
            <p:cNvSpPr>
              <a:spLocks noChangeArrowheads="1"/>
            </p:cNvSpPr>
            <p:nvPr/>
          </p:nvSpPr>
          <p:spPr bwMode="auto">
            <a:xfrm>
              <a:off x="2636" y="2388"/>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的解析区域</a:t>
              </a:r>
              <a:endParaRPr lang="zh-CN" altLang="en-US">
                <a:latin typeface="仿宋_GB2312" pitchFamily="49" charset="-122"/>
              </a:endParaRPr>
            </a:p>
          </p:txBody>
        </p:sp>
        <p:sp>
          <p:nvSpPr>
            <p:cNvPr id="275545" name="Rectangle 89">
              <a:extLst>
                <a:ext uri="{FF2B5EF4-FFF2-40B4-BE49-F238E27FC236}">
                  <a16:creationId xmlns:a16="http://schemas.microsoft.com/office/drawing/2014/main" id="{45B7E89D-45EA-4AA2-BC54-4F812CEDC5FC}"/>
                </a:ext>
              </a:extLst>
            </p:cNvPr>
            <p:cNvSpPr>
              <a:spLocks noChangeArrowheads="1"/>
            </p:cNvSpPr>
            <p:nvPr/>
          </p:nvSpPr>
          <p:spPr bwMode="auto">
            <a:xfrm>
              <a:off x="1229" y="2388"/>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为在函数</a:t>
              </a:r>
              <a:endParaRPr lang="zh-CN" altLang="en-US">
                <a:latin typeface="仿宋_GB2312" pitchFamily="49" charset="-122"/>
              </a:endParaRPr>
            </a:p>
          </p:txBody>
        </p:sp>
        <p:sp>
          <p:nvSpPr>
            <p:cNvPr id="275546" name="Rectangle 90">
              <a:extLst>
                <a:ext uri="{FF2B5EF4-FFF2-40B4-BE49-F238E27FC236}">
                  <a16:creationId xmlns:a16="http://schemas.microsoft.com/office/drawing/2014/main" id="{D1EAFF18-DB21-442E-BF07-307026EA9D96}"/>
                </a:ext>
              </a:extLst>
            </p:cNvPr>
            <p:cNvSpPr>
              <a:spLocks noChangeArrowheads="1"/>
            </p:cNvSpPr>
            <p:nvPr/>
          </p:nvSpPr>
          <p:spPr bwMode="auto">
            <a:xfrm>
              <a:off x="557" y="2388"/>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其中</a:t>
              </a:r>
              <a:endParaRPr lang="zh-CN" altLang="en-US">
                <a:latin typeface="仿宋_GB2312" pitchFamily="49" charset="-122"/>
              </a:endParaRPr>
            </a:p>
          </p:txBody>
        </p:sp>
        <p:sp>
          <p:nvSpPr>
            <p:cNvPr id="275547" name="Rectangle 91">
              <a:extLst>
                <a:ext uri="{FF2B5EF4-FFF2-40B4-BE49-F238E27FC236}">
                  <a16:creationId xmlns:a16="http://schemas.microsoft.com/office/drawing/2014/main" id="{570675FC-A630-47B2-BD34-E1AF15FBBBBC}"/>
                </a:ext>
              </a:extLst>
            </p:cNvPr>
            <p:cNvSpPr>
              <a:spLocks noChangeArrowheads="1"/>
            </p:cNvSpPr>
            <p:nvPr/>
          </p:nvSpPr>
          <p:spPr bwMode="auto">
            <a:xfrm>
              <a:off x="557" y="1856"/>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导数为</a:t>
              </a:r>
              <a:endParaRPr lang="zh-CN" altLang="en-US">
                <a:latin typeface="仿宋_GB2312" pitchFamily="49" charset="-122"/>
              </a:endParaRPr>
            </a:p>
          </p:txBody>
        </p:sp>
        <p:sp>
          <p:nvSpPr>
            <p:cNvPr id="275548" name="Rectangle 92">
              <a:extLst>
                <a:ext uri="{FF2B5EF4-FFF2-40B4-BE49-F238E27FC236}">
                  <a16:creationId xmlns:a16="http://schemas.microsoft.com/office/drawing/2014/main" id="{D10726FF-D4DC-4694-B5F4-903DC0B77CBC}"/>
                </a:ext>
              </a:extLst>
            </p:cNvPr>
            <p:cNvSpPr>
              <a:spLocks noChangeArrowheads="1"/>
            </p:cNvSpPr>
            <p:nvPr/>
          </p:nvSpPr>
          <p:spPr bwMode="auto">
            <a:xfrm>
              <a:off x="5093" y="1379"/>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阶</a:t>
              </a:r>
              <a:endParaRPr lang="zh-CN" altLang="en-US">
                <a:latin typeface="仿宋_GB2312" pitchFamily="49" charset="-122"/>
              </a:endParaRPr>
            </a:p>
          </p:txBody>
        </p:sp>
        <p:sp>
          <p:nvSpPr>
            <p:cNvPr id="275549" name="Rectangle 93">
              <a:extLst>
                <a:ext uri="{FF2B5EF4-FFF2-40B4-BE49-F238E27FC236}">
                  <a16:creationId xmlns:a16="http://schemas.microsoft.com/office/drawing/2014/main" id="{421E3607-8089-4F58-8A5F-4499F4383E44}"/>
                </a:ext>
              </a:extLst>
            </p:cNvPr>
            <p:cNvSpPr>
              <a:spLocks noChangeArrowheads="1"/>
            </p:cNvSpPr>
            <p:nvPr/>
          </p:nvSpPr>
          <p:spPr bwMode="auto">
            <a:xfrm>
              <a:off x="4449" y="1379"/>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它的</a:t>
              </a:r>
              <a:endParaRPr lang="zh-CN" altLang="en-US">
                <a:latin typeface="仿宋_GB2312" pitchFamily="49" charset="-122"/>
              </a:endParaRPr>
            </a:p>
          </p:txBody>
        </p:sp>
        <p:sp>
          <p:nvSpPr>
            <p:cNvPr id="275550" name="Rectangle 94">
              <a:extLst>
                <a:ext uri="{FF2B5EF4-FFF2-40B4-BE49-F238E27FC236}">
                  <a16:creationId xmlns:a16="http://schemas.microsoft.com/office/drawing/2014/main" id="{5E8D7DC8-652D-4E49-92D9-7CCF2DC6A94E}"/>
                </a:ext>
              </a:extLst>
            </p:cNvPr>
            <p:cNvSpPr>
              <a:spLocks noChangeArrowheads="1"/>
            </p:cNvSpPr>
            <p:nvPr/>
          </p:nvSpPr>
          <p:spPr bwMode="auto">
            <a:xfrm>
              <a:off x="2324" y="1379"/>
              <a:ext cx="20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的导数仍为解析函数</a:t>
              </a:r>
              <a:endParaRPr lang="zh-CN" altLang="en-US">
                <a:latin typeface="仿宋_GB2312" pitchFamily="49" charset="-122"/>
              </a:endParaRPr>
            </a:p>
          </p:txBody>
        </p:sp>
        <p:sp>
          <p:nvSpPr>
            <p:cNvPr id="275551" name="Rectangle 95">
              <a:extLst>
                <a:ext uri="{FF2B5EF4-FFF2-40B4-BE49-F238E27FC236}">
                  <a16:creationId xmlns:a16="http://schemas.microsoft.com/office/drawing/2014/main" id="{8BE123D2-8881-4751-B3CA-7569045F4C12}"/>
                </a:ext>
              </a:extLst>
            </p:cNvPr>
            <p:cNvSpPr>
              <a:spLocks noChangeArrowheads="1"/>
            </p:cNvSpPr>
            <p:nvPr/>
          </p:nvSpPr>
          <p:spPr bwMode="auto">
            <a:xfrm>
              <a:off x="920" y="1379"/>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解析函数</a:t>
              </a:r>
              <a:endParaRPr lang="zh-CN" altLang="en-US">
                <a:latin typeface="仿宋_GB2312" pitchFamily="49" charset="-122"/>
              </a:endParaRPr>
            </a:p>
          </p:txBody>
        </p:sp>
        <p:sp>
          <p:nvSpPr>
            <p:cNvPr id="275552" name="Rectangle 96">
              <a:extLst>
                <a:ext uri="{FF2B5EF4-FFF2-40B4-BE49-F238E27FC236}">
                  <a16:creationId xmlns:a16="http://schemas.microsoft.com/office/drawing/2014/main" id="{F1492C3E-4D39-4C24-9C47-8AC2A3A16F35}"/>
                </a:ext>
              </a:extLst>
            </p:cNvPr>
            <p:cNvSpPr>
              <a:spLocks noChangeArrowheads="1"/>
            </p:cNvSpPr>
            <p:nvPr/>
          </p:nvSpPr>
          <p:spPr bwMode="auto">
            <a:xfrm>
              <a:off x="5032" y="1790"/>
              <a:ext cx="2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a:solidFill>
                    <a:srgbClr val="000000"/>
                  </a:solidFill>
                  <a:latin typeface="MT Extra" panose="05050102010205020202" pitchFamily="18" charset="2"/>
                </a:rPr>
                <a:t>L</a:t>
              </a:r>
              <a:endParaRPr lang="en-US" altLang="zh-CN"/>
            </a:p>
          </p:txBody>
        </p:sp>
        <p:sp>
          <p:nvSpPr>
            <p:cNvPr id="275553" name="Rectangle 97">
              <a:extLst>
                <a:ext uri="{FF2B5EF4-FFF2-40B4-BE49-F238E27FC236}">
                  <a16:creationId xmlns:a16="http://schemas.microsoft.com/office/drawing/2014/main" id="{0FCA7D3C-B2E4-4C48-8BE7-C5CCFB907696}"/>
                </a:ext>
              </a:extLst>
            </p:cNvPr>
            <p:cNvSpPr>
              <a:spLocks noChangeArrowheads="1"/>
            </p:cNvSpPr>
            <p:nvPr/>
          </p:nvSpPr>
          <p:spPr bwMode="auto">
            <a:xfrm>
              <a:off x="4527" y="1824"/>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75554" name="Rectangle 98">
              <a:extLst>
                <a:ext uri="{FF2B5EF4-FFF2-40B4-BE49-F238E27FC236}">
                  <a16:creationId xmlns:a16="http://schemas.microsoft.com/office/drawing/2014/main" id="{ABDAEA6F-0B30-4903-8DED-57EE3D26541B}"/>
                </a:ext>
              </a:extLst>
            </p:cNvPr>
            <p:cNvSpPr>
              <a:spLocks noChangeArrowheads="1"/>
            </p:cNvSpPr>
            <p:nvPr/>
          </p:nvSpPr>
          <p:spPr bwMode="auto">
            <a:xfrm>
              <a:off x="3125" y="1992"/>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75555" name="Rectangle 99">
              <a:extLst>
                <a:ext uri="{FF2B5EF4-FFF2-40B4-BE49-F238E27FC236}">
                  <a16:creationId xmlns:a16="http://schemas.microsoft.com/office/drawing/2014/main" id="{8378E7DF-D661-43AA-9377-7E07C3876DC9}"/>
                </a:ext>
              </a:extLst>
            </p:cNvPr>
            <p:cNvSpPr>
              <a:spLocks noChangeArrowheads="1"/>
            </p:cNvSpPr>
            <p:nvPr/>
          </p:nvSpPr>
          <p:spPr bwMode="auto">
            <a:xfrm>
              <a:off x="2201" y="1824"/>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75556" name="Rectangle 100">
              <a:extLst>
                <a:ext uri="{FF2B5EF4-FFF2-40B4-BE49-F238E27FC236}">
                  <a16:creationId xmlns:a16="http://schemas.microsoft.com/office/drawing/2014/main" id="{C27C9C65-0912-452A-BCF5-9CD9844ACFCD}"/>
                </a:ext>
              </a:extLst>
            </p:cNvPr>
            <p:cNvSpPr>
              <a:spLocks noChangeArrowheads="1"/>
            </p:cNvSpPr>
            <p:nvPr/>
          </p:nvSpPr>
          <p:spPr bwMode="auto">
            <a:xfrm>
              <a:off x="2767" y="1797"/>
              <a:ext cx="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4000" b="1">
                  <a:solidFill>
                    <a:srgbClr val="000000"/>
                  </a:solidFill>
                  <a:latin typeface="Symbol" panose="05050102010706020507" pitchFamily="18" charset="2"/>
                </a:rPr>
                <a:t>ò</a:t>
              </a:r>
              <a:endParaRPr lang="en-US" altLang="zh-CN"/>
            </a:p>
          </p:txBody>
        </p:sp>
        <p:sp>
          <p:nvSpPr>
            <p:cNvPr id="275557" name="Rectangle 101">
              <a:extLst>
                <a:ext uri="{FF2B5EF4-FFF2-40B4-BE49-F238E27FC236}">
                  <a16:creationId xmlns:a16="http://schemas.microsoft.com/office/drawing/2014/main" id="{A2E2708A-A3B4-4F71-AF72-B5E443A3E4DF}"/>
                </a:ext>
              </a:extLst>
            </p:cNvPr>
            <p:cNvSpPr>
              <a:spLocks noChangeArrowheads="1"/>
            </p:cNvSpPr>
            <p:nvPr/>
          </p:nvSpPr>
          <p:spPr bwMode="auto">
            <a:xfrm>
              <a:off x="3647" y="1980"/>
              <a:ext cx="7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Symbol" panose="05050102010706020507" pitchFamily="18" charset="2"/>
                </a:rPr>
                <a:t>+</a:t>
              </a:r>
              <a:endParaRPr lang="en-US" altLang="zh-CN"/>
            </a:p>
          </p:txBody>
        </p:sp>
      </p:grpSp>
      <p:grpSp>
        <p:nvGrpSpPr>
          <p:cNvPr id="275584" name="Group 128">
            <a:extLst>
              <a:ext uri="{FF2B5EF4-FFF2-40B4-BE49-F238E27FC236}">
                <a16:creationId xmlns:a16="http://schemas.microsoft.com/office/drawing/2014/main" id="{2774B102-85DC-4A38-A5C2-19B56026DF24}"/>
              </a:ext>
            </a:extLst>
          </p:cNvPr>
          <p:cNvGrpSpPr>
            <a:grpSpLocks/>
          </p:cNvGrpSpPr>
          <p:nvPr/>
        </p:nvGrpSpPr>
        <p:grpSpPr bwMode="auto">
          <a:xfrm>
            <a:off x="1752600" y="5038725"/>
            <a:ext cx="6197600" cy="477838"/>
            <a:chOff x="1104" y="3213"/>
            <a:chExt cx="3904" cy="301"/>
          </a:xfrm>
        </p:grpSpPr>
        <p:sp>
          <p:nvSpPr>
            <p:cNvPr id="275559" name="AutoShape 103">
              <a:extLst>
                <a:ext uri="{FF2B5EF4-FFF2-40B4-BE49-F238E27FC236}">
                  <a16:creationId xmlns:a16="http://schemas.microsoft.com/office/drawing/2014/main" id="{D903F37F-9DD9-4E43-9CD9-BEBCEBC0E1E2}"/>
                </a:ext>
              </a:extLst>
            </p:cNvPr>
            <p:cNvSpPr>
              <a:spLocks noChangeAspect="1" noChangeArrowheads="1" noTextEdit="1"/>
            </p:cNvSpPr>
            <p:nvPr/>
          </p:nvSpPr>
          <p:spPr bwMode="auto">
            <a:xfrm>
              <a:off x="1104" y="3224"/>
              <a:ext cx="200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5561" name="Rectangle 105">
              <a:extLst>
                <a:ext uri="{FF2B5EF4-FFF2-40B4-BE49-F238E27FC236}">
                  <a16:creationId xmlns:a16="http://schemas.microsoft.com/office/drawing/2014/main" id="{F217743C-2E1A-4DD7-B0C2-EB5598E3BFCF}"/>
                </a:ext>
              </a:extLst>
            </p:cNvPr>
            <p:cNvSpPr>
              <a:spLocks noChangeArrowheads="1"/>
            </p:cNvSpPr>
            <p:nvPr/>
          </p:nvSpPr>
          <p:spPr bwMode="auto">
            <a:xfrm>
              <a:off x="2980" y="3224"/>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5562" name="Rectangle 106">
              <a:extLst>
                <a:ext uri="{FF2B5EF4-FFF2-40B4-BE49-F238E27FC236}">
                  <a16:creationId xmlns:a16="http://schemas.microsoft.com/office/drawing/2014/main" id="{04A30F19-C3B1-4D56-9613-3E477482C1DA}"/>
                </a:ext>
              </a:extLst>
            </p:cNvPr>
            <p:cNvSpPr>
              <a:spLocks noChangeArrowheads="1"/>
            </p:cNvSpPr>
            <p:nvPr/>
          </p:nvSpPr>
          <p:spPr bwMode="auto">
            <a:xfrm>
              <a:off x="2934" y="322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5563" name="Rectangle 107">
              <a:extLst>
                <a:ext uri="{FF2B5EF4-FFF2-40B4-BE49-F238E27FC236}">
                  <a16:creationId xmlns:a16="http://schemas.microsoft.com/office/drawing/2014/main" id="{958BE03F-21DF-405E-BEBA-8BD4D0E07CF2}"/>
                </a:ext>
              </a:extLst>
            </p:cNvPr>
            <p:cNvSpPr>
              <a:spLocks noChangeArrowheads="1"/>
            </p:cNvSpPr>
            <p:nvPr/>
          </p:nvSpPr>
          <p:spPr bwMode="auto">
            <a:xfrm>
              <a:off x="2014" y="322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5564" name="Rectangle 108">
              <a:extLst>
                <a:ext uri="{FF2B5EF4-FFF2-40B4-BE49-F238E27FC236}">
                  <a16:creationId xmlns:a16="http://schemas.microsoft.com/office/drawing/2014/main" id="{D8F6258E-8F73-4FCC-B03B-538B64885FD4}"/>
                </a:ext>
              </a:extLst>
            </p:cNvPr>
            <p:cNvSpPr>
              <a:spLocks noChangeArrowheads="1"/>
            </p:cNvSpPr>
            <p:nvPr/>
          </p:nvSpPr>
          <p:spPr bwMode="auto">
            <a:xfrm>
              <a:off x="1793" y="322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5565" name="Rectangle 109">
              <a:extLst>
                <a:ext uri="{FF2B5EF4-FFF2-40B4-BE49-F238E27FC236}">
                  <a16:creationId xmlns:a16="http://schemas.microsoft.com/office/drawing/2014/main" id="{3874DEA2-FEFA-43CF-ADC1-ED525F4B496C}"/>
                </a:ext>
              </a:extLst>
            </p:cNvPr>
            <p:cNvSpPr>
              <a:spLocks noChangeArrowheads="1"/>
            </p:cNvSpPr>
            <p:nvPr/>
          </p:nvSpPr>
          <p:spPr bwMode="auto">
            <a:xfrm>
              <a:off x="1552" y="322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5566" name="Rectangle 110">
              <a:extLst>
                <a:ext uri="{FF2B5EF4-FFF2-40B4-BE49-F238E27FC236}">
                  <a16:creationId xmlns:a16="http://schemas.microsoft.com/office/drawing/2014/main" id="{C5898252-542E-4C7C-800D-7BF22C21EE5A}"/>
                </a:ext>
              </a:extLst>
            </p:cNvPr>
            <p:cNvSpPr>
              <a:spLocks noChangeArrowheads="1"/>
            </p:cNvSpPr>
            <p:nvPr/>
          </p:nvSpPr>
          <p:spPr bwMode="auto">
            <a:xfrm>
              <a:off x="1323" y="322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5568" name="Rectangle 112">
              <a:extLst>
                <a:ext uri="{FF2B5EF4-FFF2-40B4-BE49-F238E27FC236}">
                  <a16:creationId xmlns:a16="http://schemas.microsoft.com/office/drawing/2014/main" id="{A52EAEF9-E962-4779-9CBC-2AEB56BCE5D4}"/>
                </a:ext>
              </a:extLst>
            </p:cNvPr>
            <p:cNvSpPr>
              <a:spLocks noChangeArrowheads="1"/>
            </p:cNvSpPr>
            <p:nvPr/>
          </p:nvSpPr>
          <p:spPr bwMode="auto">
            <a:xfrm>
              <a:off x="2035" y="3231"/>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内任一点</a:t>
              </a:r>
              <a:endParaRPr lang="zh-CN" altLang="en-US">
                <a:latin typeface="仿宋_GB2312" pitchFamily="49" charset="-122"/>
              </a:endParaRPr>
            </a:p>
          </p:txBody>
        </p:sp>
        <p:sp>
          <p:nvSpPr>
            <p:cNvPr id="275569" name="Rectangle 113">
              <a:extLst>
                <a:ext uri="{FF2B5EF4-FFF2-40B4-BE49-F238E27FC236}">
                  <a16:creationId xmlns:a16="http://schemas.microsoft.com/office/drawing/2014/main" id="{1AC53D4C-3162-4727-B893-BF0CD3B5149B}"/>
                </a:ext>
              </a:extLst>
            </p:cNvPr>
            <p:cNvSpPr>
              <a:spLocks noChangeArrowheads="1"/>
            </p:cNvSpPr>
            <p:nvPr/>
          </p:nvSpPr>
          <p:spPr bwMode="auto">
            <a:xfrm>
              <a:off x="1590" y="3231"/>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为</a:t>
              </a:r>
              <a:endParaRPr lang="zh-CN" altLang="en-US">
                <a:latin typeface="仿宋_GB2312" pitchFamily="49" charset="-122"/>
              </a:endParaRPr>
            </a:p>
          </p:txBody>
        </p:sp>
        <p:sp>
          <p:nvSpPr>
            <p:cNvPr id="275570" name="Rectangle 114">
              <a:extLst>
                <a:ext uri="{FF2B5EF4-FFF2-40B4-BE49-F238E27FC236}">
                  <a16:creationId xmlns:a16="http://schemas.microsoft.com/office/drawing/2014/main" id="{5ED2ECE5-98A5-45F4-886D-5F96FA3C734D}"/>
                </a:ext>
              </a:extLst>
            </p:cNvPr>
            <p:cNvSpPr>
              <a:spLocks noChangeArrowheads="1"/>
            </p:cNvSpPr>
            <p:nvPr/>
          </p:nvSpPr>
          <p:spPr bwMode="auto">
            <a:xfrm>
              <a:off x="1106" y="3231"/>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设</a:t>
              </a:r>
              <a:endParaRPr lang="zh-CN" altLang="en-US">
                <a:latin typeface="仿宋_GB2312" pitchFamily="49" charset="-122"/>
              </a:endParaRPr>
            </a:p>
          </p:txBody>
        </p:sp>
        <p:sp>
          <p:nvSpPr>
            <p:cNvPr id="275571" name="Rectangle 115">
              <a:extLst>
                <a:ext uri="{FF2B5EF4-FFF2-40B4-BE49-F238E27FC236}">
                  <a16:creationId xmlns:a16="http://schemas.microsoft.com/office/drawing/2014/main" id="{917E6CBB-7520-4360-814C-4E7894636224}"/>
                </a:ext>
              </a:extLst>
            </p:cNvPr>
            <p:cNvSpPr>
              <a:spLocks noChangeArrowheads="1"/>
            </p:cNvSpPr>
            <p:nvPr/>
          </p:nvSpPr>
          <p:spPr bwMode="auto">
            <a:xfrm>
              <a:off x="1856" y="3224"/>
              <a:ext cx="1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B</a:t>
              </a:r>
              <a:endParaRPr lang="en-US" altLang="zh-CN"/>
            </a:p>
          </p:txBody>
        </p:sp>
        <p:sp>
          <p:nvSpPr>
            <p:cNvPr id="275572" name="Rectangle 116">
              <a:extLst>
                <a:ext uri="{FF2B5EF4-FFF2-40B4-BE49-F238E27FC236}">
                  <a16:creationId xmlns:a16="http://schemas.microsoft.com/office/drawing/2014/main" id="{2B1EAB6B-B62A-47CB-AB6B-930E5F7F472B}"/>
                </a:ext>
              </a:extLst>
            </p:cNvPr>
            <p:cNvSpPr>
              <a:spLocks noChangeArrowheads="1"/>
            </p:cNvSpPr>
            <p:nvPr/>
          </p:nvSpPr>
          <p:spPr bwMode="auto">
            <a:xfrm>
              <a:off x="1383" y="3224"/>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75573" name="AutoShape 117">
              <a:extLst>
                <a:ext uri="{FF2B5EF4-FFF2-40B4-BE49-F238E27FC236}">
                  <a16:creationId xmlns:a16="http://schemas.microsoft.com/office/drawing/2014/main" id="{3D5A4ACC-4D6E-4368-8ADC-04E20D820FF1}"/>
                </a:ext>
              </a:extLst>
            </p:cNvPr>
            <p:cNvSpPr>
              <a:spLocks noChangeAspect="1" noChangeArrowheads="1" noTextEdit="1"/>
            </p:cNvSpPr>
            <p:nvPr/>
          </p:nvSpPr>
          <p:spPr bwMode="auto">
            <a:xfrm>
              <a:off x="3120" y="3238"/>
              <a:ext cx="1888"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5575" name="Rectangle 119">
              <a:extLst>
                <a:ext uri="{FF2B5EF4-FFF2-40B4-BE49-F238E27FC236}">
                  <a16:creationId xmlns:a16="http://schemas.microsoft.com/office/drawing/2014/main" id="{CEA421A8-9A74-4C9C-8AD4-25DEE865508F}"/>
                </a:ext>
              </a:extLst>
            </p:cNvPr>
            <p:cNvSpPr>
              <a:spLocks noChangeArrowheads="1"/>
            </p:cNvSpPr>
            <p:nvPr/>
          </p:nvSpPr>
          <p:spPr bwMode="auto">
            <a:xfrm>
              <a:off x="4822" y="3238"/>
              <a:ext cx="1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5576" name="Rectangle 120">
              <a:extLst>
                <a:ext uri="{FF2B5EF4-FFF2-40B4-BE49-F238E27FC236}">
                  <a16:creationId xmlns:a16="http://schemas.microsoft.com/office/drawing/2014/main" id="{0462F4A4-3EE5-4F19-9E8D-D285FF8BA000}"/>
                </a:ext>
              </a:extLst>
            </p:cNvPr>
            <p:cNvSpPr>
              <a:spLocks noChangeArrowheads="1"/>
            </p:cNvSpPr>
            <p:nvPr/>
          </p:nvSpPr>
          <p:spPr bwMode="auto">
            <a:xfrm>
              <a:off x="4777" y="3238"/>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5577" name="Rectangle 121">
              <a:extLst>
                <a:ext uri="{FF2B5EF4-FFF2-40B4-BE49-F238E27FC236}">
                  <a16:creationId xmlns:a16="http://schemas.microsoft.com/office/drawing/2014/main" id="{BF374CDA-EBDB-4D42-A45B-AFE27FE96EA4}"/>
                </a:ext>
              </a:extLst>
            </p:cNvPr>
            <p:cNvSpPr>
              <a:spLocks noChangeArrowheads="1"/>
            </p:cNvSpPr>
            <p:nvPr/>
          </p:nvSpPr>
          <p:spPr bwMode="auto">
            <a:xfrm>
              <a:off x="4066" y="3238"/>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5578" name="Rectangle 122">
              <a:extLst>
                <a:ext uri="{FF2B5EF4-FFF2-40B4-BE49-F238E27FC236}">
                  <a16:creationId xmlns:a16="http://schemas.microsoft.com/office/drawing/2014/main" id="{CABB8F92-2826-43BD-B187-F4859D3D2222}"/>
                </a:ext>
              </a:extLst>
            </p:cNvPr>
            <p:cNvSpPr>
              <a:spLocks noChangeArrowheads="1"/>
            </p:cNvSpPr>
            <p:nvPr/>
          </p:nvSpPr>
          <p:spPr bwMode="auto">
            <a:xfrm>
              <a:off x="3972" y="3238"/>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1</a:t>
              </a:r>
              <a:endParaRPr lang="en-US" altLang="zh-CN"/>
            </a:p>
          </p:txBody>
        </p:sp>
        <p:sp>
          <p:nvSpPr>
            <p:cNvPr id="275579" name="Rectangle 123">
              <a:extLst>
                <a:ext uri="{FF2B5EF4-FFF2-40B4-BE49-F238E27FC236}">
                  <a16:creationId xmlns:a16="http://schemas.microsoft.com/office/drawing/2014/main" id="{4E4698C1-FA10-4E99-A8DC-50AF85BB2491}"/>
                </a:ext>
              </a:extLst>
            </p:cNvPr>
            <p:cNvSpPr>
              <a:spLocks noChangeArrowheads="1"/>
            </p:cNvSpPr>
            <p:nvPr/>
          </p:nvSpPr>
          <p:spPr bwMode="auto">
            <a:xfrm>
              <a:off x="3570" y="3238"/>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5580" name="Rectangle 124">
              <a:extLst>
                <a:ext uri="{FF2B5EF4-FFF2-40B4-BE49-F238E27FC236}">
                  <a16:creationId xmlns:a16="http://schemas.microsoft.com/office/drawing/2014/main" id="{C7B21986-4DF4-4D18-9B18-A1BAA53BE34F}"/>
                </a:ext>
              </a:extLst>
            </p:cNvPr>
            <p:cNvSpPr>
              <a:spLocks noChangeArrowheads="1"/>
            </p:cNvSpPr>
            <p:nvPr/>
          </p:nvSpPr>
          <p:spPr bwMode="auto">
            <a:xfrm>
              <a:off x="4094" y="3245"/>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的情况</a:t>
              </a:r>
              <a:endParaRPr lang="zh-CN" altLang="en-US">
                <a:latin typeface="仿宋_GB2312" pitchFamily="49" charset="-122"/>
              </a:endParaRPr>
            </a:p>
          </p:txBody>
        </p:sp>
        <p:sp>
          <p:nvSpPr>
            <p:cNvPr id="275581" name="Rectangle 125">
              <a:extLst>
                <a:ext uri="{FF2B5EF4-FFF2-40B4-BE49-F238E27FC236}">
                  <a16:creationId xmlns:a16="http://schemas.microsoft.com/office/drawing/2014/main" id="{75691391-4C85-4188-949B-06561AD466FB}"/>
                </a:ext>
              </a:extLst>
            </p:cNvPr>
            <p:cNvSpPr>
              <a:spLocks noChangeArrowheads="1"/>
            </p:cNvSpPr>
            <p:nvPr/>
          </p:nvSpPr>
          <p:spPr bwMode="auto">
            <a:xfrm>
              <a:off x="3126" y="3245"/>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先证</a:t>
              </a:r>
              <a:endParaRPr lang="zh-CN" altLang="en-US">
                <a:latin typeface="仿宋_GB2312" pitchFamily="49" charset="-122"/>
              </a:endParaRPr>
            </a:p>
          </p:txBody>
        </p:sp>
        <p:sp>
          <p:nvSpPr>
            <p:cNvPr id="275582" name="Rectangle 126">
              <a:extLst>
                <a:ext uri="{FF2B5EF4-FFF2-40B4-BE49-F238E27FC236}">
                  <a16:creationId xmlns:a16="http://schemas.microsoft.com/office/drawing/2014/main" id="{C70DE8BC-FF33-4F5D-9287-86E3AD0B9A00}"/>
                </a:ext>
              </a:extLst>
            </p:cNvPr>
            <p:cNvSpPr>
              <a:spLocks noChangeArrowheads="1"/>
            </p:cNvSpPr>
            <p:nvPr/>
          </p:nvSpPr>
          <p:spPr bwMode="auto">
            <a:xfrm>
              <a:off x="3801" y="3213"/>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75583" name="Rectangle 127">
              <a:extLst>
                <a:ext uri="{FF2B5EF4-FFF2-40B4-BE49-F238E27FC236}">
                  <a16:creationId xmlns:a16="http://schemas.microsoft.com/office/drawing/2014/main" id="{C6BA9DF1-A5F5-492E-B825-D9ACF6C64551}"/>
                </a:ext>
              </a:extLst>
            </p:cNvPr>
            <p:cNvSpPr>
              <a:spLocks noChangeArrowheads="1"/>
            </p:cNvSpPr>
            <p:nvPr/>
          </p:nvSpPr>
          <p:spPr bwMode="auto">
            <a:xfrm>
              <a:off x="3623" y="3238"/>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n</a:t>
              </a:r>
              <a:endParaRPr lang="en-US" altLang="zh-CN"/>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5558"/>
                                        </p:tgtEl>
                                        <p:attrNameLst>
                                          <p:attrName>style.visibility</p:attrName>
                                        </p:attrNameLst>
                                      </p:cBhvr>
                                      <p:to>
                                        <p:strVal val="visible"/>
                                      </p:to>
                                    </p:set>
                                    <p:animEffect transition="in" filter="wipe(left)">
                                      <p:cBhvr>
                                        <p:cTn id="7" dur="3000"/>
                                        <p:tgtEl>
                                          <p:spTgt spid="2755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5461"/>
                                        </p:tgtEl>
                                        <p:attrNameLst>
                                          <p:attrName>style.visibility</p:attrName>
                                        </p:attrNameLst>
                                      </p:cBhvr>
                                      <p:to>
                                        <p:strVal val="visible"/>
                                      </p:to>
                                    </p:set>
                                    <p:animEffect transition="in" filter="wipe(left)">
                                      <p:cBhvr>
                                        <p:cTn id="12" dur="500"/>
                                        <p:tgtEl>
                                          <p:spTgt spid="2754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75584"/>
                                        </p:tgtEl>
                                        <p:attrNameLst>
                                          <p:attrName>style.visibility</p:attrName>
                                        </p:attrNameLst>
                                      </p:cBhvr>
                                      <p:to>
                                        <p:strVal val="visible"/>
                                      </p:to>
                                    </p:set>
                                    <p:animEffect transition="in" filter="wipe(left)">
                                      <p:cBhvr>
                                        <p:cTn id="17" dur="2000"/>
                                        <p:tgtEl>
                                          <p:spTgt spid="275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1"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灯片编号占位符 4">
            <a:extLst>
              <a:ext uri="{FF2B5EF4-FFF2-40B4-BE49-F238E27FC236}">
                <a16:creationId xmlns:a16="http://schemas.microsoft.com/office/drawing/2014/main" id="{A2D3F9C9-7E83-4F24-BF2D-60C20BDCF285}"/>
              </a:ext>
            </a:extLst>
          </p:cNvPr>
          <p:cNvSpPr>
            <a:spLocks noGrp="1"/>
          </p:cNvSpPr>
          <p:nvPr>
            <p:ph type="sldNum" sz="quarter" idx="12"/>
          </p:nvPr>
        </p:nvSpPr>
        <p:spPr/>
        <p:txBody>
          <a:bodyPr/>
          <a:lstStyle/>
          <a:p>
            <a:fld id="{5E30967D-2E87-429E-B678-EF75D0504833}" type="slidenum">
              <a:rPr lang="en-US" altLang="zh-CN"/>
              <a:pPr/>
              <a:t>5</a:t>
            </a:fld>
            <a:endParaRPr lang="en-US" altLang="zh-CN"/>
          </a:p>
        </p:txBody>
      </p:sp>
      <p:sp>
        <p:nvSpPr>
          <p:cNvPr id="237570" name="Text Box 2">
            <a:extLst>
              <a:ext uri="{FF2B5EF4-FFF2-40B4-BE49-F238E27FC236}">
                <a16:creationId xmlns:a16="http://schemas.microsoft.com/office/drawing/2014/main" id="{AC75643F-7331-420B-B1F9-E68DFDE9D262}"/>
              </a:ext>
            </a:extLst>
          </p:cNvPr>
          <p:cNvSpPr txBox="1">
            <a:spLocks noChangeArrowheads="1"/>
          </p:cNvSpPr>
          <p:nvPr>
            <p:ph type="title"/>
          </p:nvPr>
        </p:nvSpPr>
        <p:spPr>
          <a:xfrm>
            <a:off x="914400" y="457200"/>
            <a:ext cx="7772400" cy="1143000"/>
          </a:xfrm>
          <a:noFill/>
          <a:ln/>
        </p:spPr>
        <p:txBody>
          <a:bodyPr/>
          <a:lstStyle/>
          <a:p>
            <a:pPr algn="l" eaLnBrk="0" hangingPunct="0"/>
            <a:r>
              <a:rPr kumimoji="1" lang="zh-CN" altLang="en-US" sz="2800" b="1">
                <a:solidFill>
                  <a:srgbClr val="660066"/>
                </a:solidFill>
                <a:effectLst>
                  <a:outerShdw blurRad="38100" dist="38100" dir="2700000" algn="tl">
                    <a:srgbClr val="000000"/>
                  </a:outerShdw>
                </a:effectLst>
                <a:latin typeface="黑体" panose="02010609060101010101" pitchFamily="49" charset="-122"/>
                <a:ea typeface="黑体" panose="02010609060101010101" pitchFamily="49" charset="-122"/>
              </a:rPr>
              <a:t>（二）积分的定义</a:t>
            </a:r>
            <a:r>
              <a:rPr kumimoji="1" lang="en-US" altLang="zh-CN" sz="2800" b="1">
                <a:solidFill>
                  <a:srgbClr val="660066"/>
                </a:solidFill>
                <a:effectLst>
                  <a:outerShdw blurRad="38100" dist="38100" dir="2700000" algn="tl">
                    <a:srgbClr val="000000"/>
                  </a:outerShdw>
                </a:effectLst>
                <a:latin typeface="黑体" panose="02010609060101010101" pitchFamily="49" charset="-122"/>
                <a:ea typeface="黑体" panose="02010609060101010101" pitchFamily="49" charset="-122"/>
              </a:rPr>
              <a:t>:</a:t>
            </a:r>
          </a:p>
        </p:txBody>
      </p:sp>
      <p:sp>
        <p:nvSpPr>
          <p:cNvPr id="237612" name="AutoShape 44">
            <a:hlinkClick r:id="rId3" action="ppaction://hlinksldjump" highlightClick="1"/>
            <a:extLst>
              <a:ext uri="{FF2B5EF4-FFF2-40B4-BE49-F238E27FC236}">
                <a16:creationId xmlns:a16="http://schemas.microsoft.com/office/drawing/2014/main" id="{31D5B315-1C8A-4366-B6C7-55DAEF94E9F5}"/>
              </a:ext>
            </a:extLst>
          </p:cNvPr>
          <p:cNvSpPr>
            <a:spLocks noChangeArrowheads="1"/>
          </p:cNvSpPr>
          <p:nvPr/>
        </p:nvSpPr>
        <p:spPr bwMode="auto">
          <a:xfrm>
            <a:off x="8094663" y="5997575"/>
            <a:ext cx="539750" cy="539750"/>
          </a:xfrm>
          <a:prstGeom prst="actionButtonReturn">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37573" name="Group 5">
            <a:extLst>
              <a:ext uri="{FF2B5EF4-FFF2-40B4-BE49-F238E27FC236}">
                <a16:creationId xmlns:a16="http://schemas.microsoft.com/office/drawing/2014/main" id="{CD316258-9BC2-4A36-8741-BA504EBC3D01}"/>
              </a:ext>
            </a:extLst>
          </p:cNvPr>
          <p:cNvGrpSpPr>
            <a:grpSpLocks/>
          </p:cNvGrpSpPr>
          <p:nvPr/>
        </p:nvGrpSpPr>
        <p:grpSpPr bwMode="auto">
          <a:xfrm>
            <a:off x="4953000" y="3962400"/>
            <a:ext cx="3200400" cy="2286000"/>
            <a:chOff x="3360" y="1226"/>
            <a:chExt cx="2112" cy="1613"/>
          </a:xfrm>
        </p:grpSpPr>
        <p:sp>
          <p:nvSpPr>
            <p:cNvPr id="237574" name="Line 6">
              <a:extLst>
                <a:ext uri="{FF2B5EF4-FFF2-40B4-BE49-F238E27FC236}">
                  <a16:creationId xmlns:a16="http://schemas.microsoft.com/office/drawing/2014/main" id="{38497539-146E-411F-B4EA-94A0FD85DBC4}"/>
                </a:ext>
              </a:extLst>
            </p:cNvPr>
            <p:cNvSpPr>
              <a:spLocks noChangeShapeType="1"/>
            </p:cNvSpPr>
            <p:nvPr/>
          </p:nvSpPr>
          <p:spPr bwMode="auto">
            <a:xfrm>
              <a:off x="3552" y="2640"/>
              <a:ext cx="1920" cy="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75" name="Line 7">
              <a:extLst>
                <a:ext uri="{FF2B5EF4-FFF2-40B4-BE49-F238E27FC236}">
                  <a16:creationId xmlns:a16="http://schemas.microsoft.com/office/drawing/2014/main" id="{0936F9B4-050E-4515-A7CB-548D869D5323}"/>
                </a:ext>
              </a:extLst>
            </p:cNvPr>
            <p:cNvSpPr>
              <a:spLocks noChangeShapeType="1"/>
            </p:cNvSpPr>
            <p:nvPr/>
          </p:nvSpPr>
          <p:spPr bwMode="auto">
            <a:xfrm flipV="1">
              <a:off x="3552" y="1248"/>
              <a:ext cx="0" cy="1392"/>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7576" name="Object 8">
              <a:extLst>
                <a:ext uri="{FF2B5EF4-FFF2-40B4-BE49-F238E27FC236}">
                  <a16:creationId xmlns:a16="http://schemas.microsoft.com/office/drawing/2014/main" id="{127F7BF4-F933-49D8-955E-D3E07868DCC5}"/>
                </a:ext>
              </a:extLst>
            </p:cNvPr>
            <p:cNvGraphicFramePr>
              <a:graphicFrameLocks noChangeAspect="1"/>
            </p:cNvGraphicFramePr>
            <p:nvPr/>
          </p:nvGraphicFramePr>
          <p:xfrm>
            <a:off x="3456" y="2688"/>
            <a:ext cx="135" cy="151"/>
          </p:xfrm>
          <a:graphic>
            <a:graphicData uri="http://schemas.openxmlformats.org/presentationml/2006/ole">
              <mc:AlternateContent xmlns:mc="http://schemas.openxmlformats.org/markup-compatibility/2006">
                <mc:Choice xmlns:v="urn:schemas-microsoft-com:vml" Requires="v">
                  <p:oleObj spid="_x0000_s237717" name="公式" r:id="rId4" imgW="215640" imgH="241200" progId="Equation.3">
                    <p:embed/>
                  </p:oleObj>
                </mc:Choice>
                <mc:Fallback>
                  <p:oleObj name="公式" r:id="rId4" imgW="215640" imgH="2412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6" y="2688"/>
                          <a:ext cx="135"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7577" name="Object 9">
              <a:extLst>
                <a:ext uri="{FF2B5EF4-FFF2-40B4-BE49-F238E27FC236}">
                  <a16:creationId xmlns:a16="http://schemas.microsoft.com/office/drawing/2014/main" id="{0B71E54A-9AF6-4E10-A5B3-2991CD0D0D7D}"/>
                </a:ext>
              </a:extLst>
            </p:cNvPr>
            <p:cNvGraphicFramePr>
              <a:graphicFrameLocks noChangeAspect="1"/>
            </p:cNvGraphicFramePr>
            <p:nvPr/>
          </p:nvGraphicFramePr>
          <p:xfrm>
            <a:off x="5316" y="2688"/>
            <a:ext cx="156" cy="149"/>
          </p:xfrm>
          <a:graphic>
            <a:graphicData uri="http://schemas.openxmlformats.org/presentationml/2006/ole">
              <mc:AlternateContent xmlns:mc="http://schemas.openxmlformats.org/markup-compatibility/2006">
                <mc:Choice xmlns:v="urn:schemas-microsoft-com:vml" Requires="v">
                  <p:oleObj spid="_x0000_s237718" name="公式" r:id="rId6" imgW="253800" imgH="241200" progId="Equation.3">
                    <p:embed/>
                  </p:oleObj>
                </mc:Choice>
                <mc:Fallback>
                  <p:oleObj name="公式" r:id="rId6" imgW="253800" imgH="2412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16" y="2688"/>
                          <a:ext cx="156" cy="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7578" name="Object 10">
              <a:extLst>
                <a:ext uri="{FF2B5EF4-FFF2-40B4-BE49-F238E27FC236}">
                  <a16:creationId xmlns:a16="http://schemas.microsoft.com/office/drawing/2014/main" id="{248C9EFC-86EA-44E9-9FA6-DFAEF4F80B52}"/>
                </a:ext>
              </a:extLst>
            </p:cNvPr>
            <p:cNvGraphicFramePr>
              <a:graphicFrameLocks noChangeAspect="1"/>
            </p:cNvGraphicFramePr>
            <p:nvPr/>
          </p:nvGraphicFramePr>
          <p:xfrm>
            <a:off x="3360" y="1226"/>
            <a:ext cx="158" cy="197"/>
          </p:xfrm>
          <a:graphic>
            <a:graphicData uri="http://schemas.openxmlformats.org/presentationml/2006/ole">
              <mc:AlternateContent xmlns:mc="http://schemas.openxmlformats.org/markup-compatibility/2006">
                <mc:Choice xmlns:v="urn:schemas-microsoft-com:vml" Requires="v">
                  <p:oleObj spid="_x0000_s237719" name="公式" r:id="rId8" imgW="253800" imgH="317160" progId="Equation.3">
                    <p:embed/>
                  </p:oleObj>
                </mc:Choice>
                <mc:Fallback>
                  <p:oleObj name="公式" r:id="rId8" imgW="253800" imgH="31716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0" y="1226"/>
                          <a:ext cx="158"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7579" name="Group 11">
            <a:extLst>
              <a:ext uri="{FF2B5EF4-FFF2-40B4-BE49-F238E27FC236}">
                <a16:creationId xmlns:a16="http://schemas.microsoft.com/office/drawing/2014/main" id="{E9997292-3CF6-443D-8DF3-42E5BF8B1823}"/>
              </a:ext>
            </a:extLst>
          </p:cNvPr>
          <p:cNvGrpSpPr>
            <a:grpSpLocks/>
          </p:cNvGrpSpPr>
          <p:nvPr/>
        </p:nvGrpSpPr>
        <p:grpSpPr bwMode="auto">
          <a:xfrm>
            <a:off x="5334000" y="3921125"/>
            <a:ext cx="2362200" cy="1781175"/>
            <a:chOff x="3360" y="2470"/>
            <a:chExt cx="1488" cy="1122"/>
          </a:xfrm>
        </p:grpSpPr>
        <p:sp>
          <p:nvSpPr>
            <p:cNvPr id="237580" name="Arc 12">
              <a:extLst>
                <a:ext uri="{FF2B5EF4-FFF2-40B4-BE49-F238E27FC236}">
                  <a16:creationId xmlns:a16="http://schemas.microsoft.com/office/drawing/2014/main" id="{C6777AA2-3706-4E15-A56A-C7C4F5EEB6FE}"/>
                </a:ext>
              </a:extLst>
            </p:cNvPr>
            <p:cNvSpPr>
              <a:spLocks/>
            </p:cNvSpPr>
            <p:nvPr/>
          </p:nvSpPr>
          <p:spPr bwMode="auto">
            <a:xfrm flipV="1">
              <a:off x="3535" y="2470"/>
              <a:ext cx="1230" cy="1008"/>
            </a:xfrm>
            <a:custGeom>
              <a:avLst/>
              <a:gdLst>
                <a:gd name="G0" fmla="+- 0 0 0"/>
                <a:gd name="G1" fmla="+- 21600 0 0"/>
                <a:gd name="G2" fmla="+- 21600 0 0"/>
                <a:gd name="T0" fmla="*/ 0 w 21282"/>
                <a:gd name="T1" fmla="*/ 0 h 21600"/>
                <a:gd name="T2" fmla="*/ 21282 w 21282"/>
                <a:gd name="T3" fmla="*/ 17909 h 21600"/>
                <a:gd name="T4" fmla="*/ 0 w 21282"/>
                <a:gd name="T5" fmla="*/ 21600 h 21600"/>
              </a:gdLst>
              <a:ahLst/>
              <a:cxnLst>
                <a:cxn ang="0">
                  <a:pos x="T0" y="T1"/>
                </a:cxn>
                <a:cxn ang="0">
                  <a:pos x="T2" y="T3"/>
                </a:cxn>
                <a:cxn ang="0">
                  <a:pos x="T4" y="T5"/>
                </a:cxn>
              </a:cxnLst>
              <a:rect l="0" t="0" r="r" b="b"/>
              <a:pathLst>
                <a:path w="21282" h="21600" fill="none" extrusionOk="0">
                  <a:moveTo>
                    <a:pt x="-1" y="0"/>
                  </a:moveTo>
                  <a:cubicBezTo>
                    <a:pt x="10505" y="0"/>
                    <a:pt x="19487" y="7558"/>
                    <a:pt x="21282" y="17908"/>
                  </a:cubicBezTo>
                </a:path>
                <a:path w="21282" h="21600" stroke="0" extrusionOk="0">
                  <a:moveTo>
                    <a:pt x="-1" y="0"/>
                  </a:moveTo>
                  <a:cubicBezTo>
                    <a:pt x="10505" y="0"/>
                    <a:pt x="19487" y="7558"/>
                    <a:pt x="21282" y="17908"/>
                  </a:cubicBezTo>
                  <a:lnTo>
                    <a:pt x="0" y="21600"/>
                  </a:lnTo>
                  <a:close/>
                </a:path>
              </a:pathLst>
            </a:custGeom>
            <a:noFill/>
            <a:ln w="317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7581" name="Object 13">
              <a:extLst>
                <a:ext uri="{FF2B5EF4-FFF2-40B4-BE49-F238E27FC236}">
                  <a16:creationId xmlns:a16="http://schemas.microsoft.com/office/drawing/2014/main" id="{3BF88015-63D9-43BF-936B-03C410F2EE74}"/>
                </a:ext>
              </a:extLst>
            </p:cNvPr>
            <p:cNvGraphicFramePr>
              <a:graphicFrameLocks noChangeAspect="1"/>
            </p:cNvGraphicFramePr>
            <p:nvPr/>
          </p:nvGraphicFramePr>
          <p:xfrm>
            <a:off x="3360" y="3456"/>
            <a:ext cx="130" cy="136"/>
          </p:xfrm>
          <a:graphic>
            <a:graphicData uri="http://schemas.openxmlformats.org/presentationml/2006/ole">
              <mc:AlternateContent xmlns:mc="http://schemas.openxmlformats.org/markup-compatibility/2006">
                <mc:Choice xmlns:v="urn:schemas-microsoft-com:vml" Requires="v">
                  <p:oleObj spid="_x0000_s237720" name="公式" r:id="rId10" imgW="291960" imgH="304560" progId="Equation.3">
                    <p:embed/>
                  </p:oleObj>
                </mc:Choice>
                <mc:Fallback>
                  <p:oleObj name="公式" r:id="rId10" imgW="291960" imgH="30456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60" y="3456"/>
                          <a:ext cx="130"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7582" name="Object 14">
              <a:extLst>
                <a:ext uri="{FF2B5EF4-FFF2-40B4-BE49-F238E27FC236}">
                  <a16:creationId xmlns:a16="http://schemas.microsoft.com/office/drawing/2014/main" id="{5D09A70F-1696-40AE-926B-A6C116EDF5A1}"/>
                </a:ext>
              </a:extLst>
            </p:cNvPr>
            <p:cNvGraphicFramePr>
              <a:graphicFrameLocks noChangeAspect="1"/>
            </p:cNvGraphicFramePr>
            <p:nvPr/>
          </p:nvGraphicFramePr>
          <p:xfrm>
            <a:off x="4704" y="2474"/>
            <a:ext cx="144" cy="144"/>
          </p:xfrm>
          <a:graphic>
            <a:graphicData uri="http://schemas.openxmlformats.org/presentationml/2006/ole">
              <mc:AlternateContent xmlns:mc="http://schemas.openxmlformats.org/markup-compatibility/2006">
                <mc:Choice xmlns:v="urn:schemas-microsoft-com:vml" Requires="v">
                  <p:oleObj spid="_x0000_s237721" name="公式" r:id="rId12" imgW="291960" imgH="291960" progId="Equation.3">
                    <p:embed/>
                  </p:oleObj>
                </mc:Choice>
                <mc:Fallback>
                  <p:oleObj name="公式" r:id="rId12" imgW="291960" imgH="291960" progId="Equation.3">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04" y="2474"/>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7583" name="Group 15">
            <a:extLst>
              <a:ext uri="{FF2B5EF4-FFF2-40B4-BE49-F238E27FC236}">
                <a16:creationId xmlns:a16="http://schemas.microsoft.com/office/drawing/2014/main" id="{0F7B8C9C-99BB-4DE1-9C62-2097AFC55523}"/>
              </a:ext>
            </a:extLst>
          </p:cNvPr>
          <p:cNvGrpSpPr>
            <a:grpSpLocks/>
          </p:cNvGrpSpPr>
          <p:nvPr/>
        </p:nvGrpSpPr>
        <p:grpSpPr bwMode="auto">
          <a:xfrm>
            <a:off x="7427913" y="4386263"/>
            <a:ext cx="511175" cy="349250"/>
            <a:chOff x="4679" y="2763"/>
            <a:chExt cx="322" cy="220"/>
          </a:xfrm>
        </p:grpSpPr>
        <p:sp>
          <p:nvSpPr>
            <p:cNvPr id="237584" name="Oval 16">
              <a:extLst>
                <a:ext uri="{FF2B5EF4-FFF2-40B4-BE49-F238E27FC236}">
                  <a16:creationId xmlns:a16="http://schemas.microsoft.com/office/drawing/2014/main" id="{3ECCD794-D743-4F85-812A-47E5E69FBC62}"/>
                </a:ext>
              </a:extLst>
            </p:cNvPr>
            <p:cNvSpPr>
              <a:spLocks noChangeArrowheads="1"/>
            </p:cNvSpPr>
            <p:nvPr/>
          </p:nvSpPr>
          <p:spPr bwMode="auto">
            <a:xfrm>
              <a:off x="4679" y="2811"/>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7585" name="Object 17">
              <a:extLst>
                <a:ext uri="{FF2B5EF4-FFF2-40B4-BE49-F238E27FC236}">
                  <a16:creationId xmlns:a16="http://schemas.microsoft.com/office/drawing/2014/main" id="{568C83DD-1A00-422C-96D2-6FF6FE1A76A7}"/>
                </a:ext>
              </a:extLst>
            </p:cNvPr>
            <p:cNvGraphicFramePr>
              <a:graphicFrameLocks noChangeAspect="1"/>
            </p:cNvGraphicFramePr>
            <p:nvPr/>
          </p:nvGraphicFramePr>
          <p:xfrm>
            <a:off x="4722" y="2763"/>
            <a:ext cx="279" cy="220"/>
          </p:xfrm>
          <a:graphic>
            <a:graphicData uri="http://schemas.openxmlformats.org/presentationml/2006/ole">
              <mc:AlternateContent xmlns:mc="http://schemas.openxmlformats.org/markup-compatibility/2006">
                <mc:Choice xmlns:v="urn:schemas-microsoft-com:vml" Requires="v">
                  <p:oleObj spid="_x0000_s237722" name="Equation" r:id="rId14" imgW="545760" imgH="431640" progId="Equation.3">
                    <p:embed/>
                  </p:oleObj>
                </mc:Choice>
                <mc:Fallback>
                  <p:oleObj name="Equation" r:id="rId14" imgW="545760" imgH="431640" progId="Equation.3">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22" y="2763"/>
                          <a:ext cx="279"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7586" name="Group 18">
            <a:extLst>
              <a:ext uri="{FF2B5EF4-FFF2-40B4-BE49-F238E27FC236}">
                <a16:creationId xmlns:a16="http://schemas.microsoft.com/office/drawing/2014/main" id="{B3D35818-2929-4D54-900D-FDC7A428B9F3}"/>
              </a:ext>
            </a:extLst>
          </p:cNvPr>
          <p:cNvGrpSpPr>
            <a:grpSpLocks/>
          </p:cNvGrpSpPr>
          <p:nvPr/>
        </p:nvGrpSpPr>
        <p:grpSpPr bwMode="auto">
          <a:xfrm>
            <a:off x="7100888" y="4857750"/>
            <a:ext cx="347662" cy="349250"/>
            <a:chOff x="4512" y="3008"/>
            <a:chExt cx="219" cy="220"/>
          </a:xfrm>
        </p:grpSpPr>
        <p:sp>
          <p:nvSpPr>
            <p:cNvPr id="237587" name="Oval 19">
              <a:extLst>
                <a:ext uri="{FF2B5EF4-FFF2-40B4-BE49-F238E27FC236}">
                  <a16:creationId xmlns:a16="http://schemas.microsoft.com/office/drawing/2014/main" id="{D09AAF1C-C4B9-4852-B1C3-30B7DFBC7B1F}"/>
                </a:ext>
              </a:extLst>
            </p:cNvPr>
            <p:cNvSpPr>
              <a:spLocks noChangeArrowheads="1"/>
            </p:cNvSpPr>
            <p:nvPr/>
          </p:nvSpPr>
          <p:spPr bwMode="auto">
            <a:xfrm>
              <a:off x="4512" y="3029"/>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7588" name="Object 20">
              <a:extLst>
                <a:ext uri="{FF2B5EF4-FFF2-40B4-BE49-F238E27FC236}">
                  <a16:creationId xmlns:a16="http://schemas.microsoft.com/office/drawing/2014/main" id="{A796B2EB-43D5-4588-B19A-1653AE31871D}"/>
                </a:ext>
              </a:extLst>
            </p:cNvPr>
            <p:cNvGraphicFramePr>
              <a:graphicFrameLocks noChangeAspect="1"/>
            </p:cNvGraphicFramePr>
            <p:nvPr/>
          </p:nvGraphicFramePr>
          <p:xfrm>
            <a:off x="4569" y="3008"/>
            <a:ext cx="162" cy="220"/>
          </p:xfrm>
          <a:graphic>
            <a:graphicData uri="http://schemas.openxmlformats.org/presentationml/2006/ole">
              <mc:AlternateContent xmlns:mc="http://schemas.openxmlformats.org/markup-compatibility/2006">
                <mc:Choice xmlns:v="urn:schemas-microsoft-com:vml" Requires="v">
                  <p:oleObj spid="_x0000_s237723" name="Equation" r:id="rId16" imgW="317160" imgH="431640" progId="Equation.3">
                    <p:embed/>
                  </p:oleObj>
                </mc:Choice>
                <mc:Fallback>
                  <p:oleObj name="Equation" r:id="rId16" imgW="317160" imgH="431640" progId="Equation.3">
                    <p:embed/>
                    <p:pic>
                      <p:nvPicPr>
                        <p:cNvPr id="0" name="Object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69" y="3008"/>
                          <a:ext cx="162"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7589" name="Group 21">
            <a:extLst>
              <a:ext uri="{FF2B5EF4-FFF2-40B4-BE49-F238E27FC236}">
                <a16:creationId xmlns:a16="http://schemas.microsoft.com/office/drawing/2014/main" id="{C7D817A9-1124-4466-B194-C726089E9FDE}"/>
              </a:ext>
            </a:extLst>
          </p:cNvPr>
          <p:cNvGrpSpPr>
            <a:grpSpLocks/>
          </p:cNvGrpSpPr>
          <p:nvPr/>
        </p:nvGrpSpPr>
        <p:grpSpPr bwMode="auto">
          <a:xfrm>
            <a:off x="6716713" y="5183188"/>
            <a:ext cx="441325" cy="365125"/>
            <a:chOff x="4114" y="3317"/>
            <a:chExt cx="278" cy="230"/>
          </a:xfrm>
        </p:grpSpPr>
        <p:sp>
          <p:nvSpPr>
            <p:cNvPr id="237590" name="Oval 22">
              <a:extLst>
                <a:ext uri="{FF2B5EF4-FFF2-40B4-BE49-F238E27FC236}">
                  <a16:creationId xmlns:a16="http://schemas.microsoft.com/office/drawing/2014/main" id="{0AE9B815-D357-4312-A2B6-4AC06DC867AE}"/>
                </a:ext>
              </a:extLst>
            </p:cNvPr>
            <p:cNvSpPr>
              <a:spLocks noChangeArrowheads="1"/>
            </p:cNvSpPr>
            <p:nvPr/>
          </p:nvSpPr>
          <p:spPr bwMode="auto">
            <a:xfrm>
              <a:off x="4128" y="3317"/>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7591" name="Object 23">
              <a:extLst>
                <a:ext uri="{FF2B5EF4-FFF2-40B4-BE49-F238E27FC236}">
                  <a16:creationId xmlns:a16="http://schemas.microsoft.com/office/drawing/2014/main" id="{9204309F-398E-4C08-BF61-29075B6C278C}"/>
                </a:ext>
              </a:extLst>
            </p:cNvPr>
            <p:cNvGraphicFramePr>
              <a:graphicFrameLocks noChangeAspect="1"/>
            </p:cNvGraphicFramePr>
            <p:nvPr/>
          </p:nvGraphicFramePr>
          <p:xfrm>
            <a:off x="4114" y="3327"/>
            <a:ext cx="278" cy="220"/>
          </p:xfrm>
          <a:graphic>
            <a:graphicData uri="http://schemas.openxmlformats.org/presentationml/2006/ole">
              <mc:AlternateContent xmlns:mc="http://schemas.openxmlformats.org/markup-compatibility/2006">
                <mc:Choice xmlns:v="urn:schemas-microsoft-com:vml" Requires="v">
                  <p:oleObj spid="_x0000_s237724" name="Equation" r:id="rId18" imgW="545760" imgH="431640" progId="Equation.3">
                    <p:embed/>
                  </p:oleObj>
                </mc:Choice>
                <mc:Fallback>
                  <p:oleObj name="Equation" r:id="rId18" imgW="545760" imgH="431640" progId="Equation.3">
                    <p:embed/>
                    <p:pic>
                      <p:nvPicPr>
                        <p:cNvPr id="0" name="Object 2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14" y="3327"/>
                          <a:ext cx="278"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7592" name="Group 24">
            <a:extLst>
              <a:ext uri="{FF2B5EF4-FFF2-40B4-BE49-F238E27FC236}">
                <a16:creationId xmlns:a16="http://schemas.microsoft.com/office/drawing/2014/main" id="{8BB3601E-15A3-481C-A1F1-905594CB0B98}"/>
              </a:ext>
            </a:extLst>
          </p:cNvPr>
          <p:cNvGrpSpPr>
            <a:grpSpLocks/>
          </p:cNvGrpSpPr>
          <p:nvPr/>
        </p:nvGrpSpPr>
        <p:grpSpPr bwMode="auto">
          <a:xfrm>
            <a:off x="6230938" y="5395913"/>
            <a:ext cx="246062" cy="339725"/>
            <a:chOff x="3925" y="3399"/>
            <a:chExt cx="155" cy="214"/>
          </a:xfrm>
        </p:grpSpPr>
        <p:sp>
          <p:nvSpPr>
            <p:cNvPr id="237593" name="Oval 25">
              <a:extLst>
                <a:ext uri="{FF2B5EF4-FFF2-40B4-BE49-F238E27FC236}">
                  <a16:creationId xmlns:a16="http://schemas.microsoft.com/office/drawing/2014/main" id="{162D8943-A750-44EA-BBE0-ED7E42B78315}"/>
                </a:ext>
              </a:extLst>
            </p:cNvPr>
            <p:cNvSpPr>
              <a:spLocks noChangeArrowheads="1"/>
            </p:cNvSpPr>
            <p:nvPr/>
          </p:nvSpPr>
          <p:spPr bwMode="auto">
            <a:xfrm>
              <a:off x="3936" y="3401"/>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7594" name="Object 26">
              <a:extLst>
                <a:ext uri="{FF2B5EF4-FFF2-40B4-BE49-F238E27FC236}">
                  <a16:creationId xmlns:a16="http://schemas.microsoft.com/office/drawing/2014/main" id="{73FD0CC1-EAD5-4A0B-A199-E4C54DDF844E}"/>
                </a:ext>
              </a:extLst>
            </p:cNvPr>
            <p:cNvGraphicFramePr>
              <a:graphicFrameLocks noChangeAspect="1"/>
            </p:cNvGraphicFramePr>
            <p:nvPr/>
          </p:nvGraphicFramePr>
          <p:xfrm>
            <a:off x="3925" y="3399"/>
            <a:ext cx="155" cy="214"/>
          </p:xfrm>
          <a:graphic>
            <a:graphicData uri="http://schemas.openxmlformats.org/presentationml/2006/ole">
              <mc:AlternateContent xmlns:mc="http://schemas.openxmlformats.org/markup-compatibility/2006">
                <mc:Choice xmlns:v="urn:schemas-microsoft-com:vml" Requires="v">
                  <p:oleObj spid="_x0000_s237725" name="Equation" r:id="rId20" imgW="304560" imgH="419040" progId="Equation.3">
                    <p:embed/>
                  </p:oleObj>
                </mc:Choice>
                <mc:Fallback>
                  <p:oleObj name="Equation" r:id="rId20" imgW="304560" imgH="419040" progId="Equation.3">
                    <p:embed/>
                    <p:pic>
                      <p:nvPicPr>
                        <p:cNvPr id="0" name="Object 2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925" y="3399"/>
                          <a:ext cx="155"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7595" name="Group 27">
            <a:extLst>
              <a:ext uri="{FF2B5EF4-FFF2-40B4-BE49-F238E27FC236}">
                <a16:creationId xmlns:a16="http://schemas.microsoft.com/office/drawing/2014/main" id="{663FEA9F-375E-4962-BDA3-915E7C5CC07E}"/>
              </a:ext>
            </a:extLst>
          </p:cNvPr>
          <p:cNvGrpSpPr>
            <a:grpSpLocks/>
          </p:cNvGrpSpPr>
          <p:nvPr/>
        </p:nvGrpSpPr>
        <p:grpSpPr bwMode="auto">
          <a:xfrm>
            <a:off x="5918200" y="5454650"/>
            <a:ext cx="223838" cy="350838"/>
            <a:chOff x="3728" y="3449"/>
            <a:chExt cx="141" cy="221"/>
          </a:xfrm>
        </p:grpSpPr>
        <p:sp>
          <p:nvSpPr>
            <p:cNvPr id="237596" name="Oval 28">
              <a:extLst>
                <a:ext uri="{FF2B5EF4-FFF2-40B4-BE49-F238E27FC236}">
                  <a16:creationId xmlns:a16="http://schemas.microsoft.com/office/drawing/2014/main" id="{BF65CB9B-BB25-488A-888D-28563EBE6615}"/>
                </a:ext>
              </a:extLst>
            </p:cNvPr>
            <p:cNvSpPr>
              <a:spLocks noChangeArrowheads="1"/>
            </p:cNvSpPr>
            <p:nvPr/>
          </p:nvSpPr>
          <p:spPr bwMode="auto">
            <a:xfrm>
              <a:off x="3744" y="3449"/>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7597" name="Object 29">
              <a:extLst>
                <a:ext uri="{FF2B5EF4-FFF2-40B4-BE49-F238E27FC236}">
                  <a16:creationId xmlns:a16="http://schemas.microsoft.com/office/drawing/2014/main" id="{C8F36CCC-1BF2-499C-BAF4-AB119F2BE7A2}"/>
                </a:ext>
              </a:extLst>
            </p:cNvPr>
            <p:cNvGraphicFramePr>
              <a:graphicFrameLocks noChangeAspect="1"/>
            </p:cNvGraphicFramePr>
            <p:nvPr/>
          </p:nvGraphicFramePr>
          <p:xfrm>
            <a:off x="3728" y="3456"/>
            <a:ext cx="141" cy="214"/>
          </p:xfrm>
          <a:graphic>
            <a:graphicData uri="http://schemas.openxmlformats.org/presentationml/2006/ole">
              <mc:AlternateContent xmlns:mc="http://schemas.openxmlformats.org/markup-compatibility/2006">
                <mc:Choice xmlns:v="urn:schemas-microsoft-com:vml" Requires="v">
                  <p:oleObj spid="_x0000_s237726" name="Equation" r:id="rId22" imgW="279360" imgH="419040" progId="Equation.3">
                    <p:embed/>
                  </p:oleObj>
                </mc:Choice>
                <mc:Fallback>
                  <p:oleObj name="Equation" r:id="rId22" imgW="279360" imgH="419040" progId="Equation.3">
                    <p:embed/>
                    <p:pic>
                      <p:nvPicPr>
                        <p:cNvPr id="0" name="Object 2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728" y="3456"/>
                          <a:ext cx="141"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7598" name="Group 30">
            <a:extLst>
              <a:ext uri="{FF2B5EF4-FFF2-40B4-BE49-F238E27FC236}">
                <a16:creationId xmlns:a16="http://schemas.microsoft.com/office/drawing/2014/main" id="{C48F28C1-B49E-4DCA-BCB1-CE9BF8E7B9AE}"/>
              </a:ext>
            </a:extLst>
          </p:cNvPr>
          <p:cNvGrpSpPr>
            <a:grpSpLocks/>
          </p:cNvGrpSpPr>
          <p:nvPr/>
        </p:nvGrpSpPr>
        <p:grpSpPr bwMode="auto">
          <a:xfrm>
            <a:off x="6691313" y="4740275"/>
            <a:ext cx="298450" cy="393700"/>
            <a:chOff x="4215" y="2973"/>
            <a:chExt cx="188" cy="248"/>
          </a:xfrm>
        </p:grpSpPr>
        <p:sp>
          <p:nvSpPr>
            <p:cNvPr id="237599" name="Oval 31">
              <a:extLst>
                <a:ext uri="{FF2B5EF4-FFF2-40B4-BE49-F238E27FC236}">
                  <a16:creationId xmlns:a16="http://schemas.microsoft.com/office/drawing/2014/main" id="{D4EDF932-5C21-498D-ADBC-12FBD8371424}"/>
                </a:ext>
              </a:extLst>
            </p:cNvPr>
            <p:cNvSpPr>
              <a:spLocks noChangeArrowheads="1"/>
            </p:cNvSpPr>
            <p:nvPr/>
          </p:nvSpPr>
          <p:spPr bwMode="auto">
            <a:xfrm>
              <a:off x="4344" y="3173"/>
              <a:ext cx="48" cy="48"/>
            </a:xfrm>
            <a:prstGeom prst="ellipse">
              <a:avLst/>
            </a:prstGeom>
            <a:solidFill>
              <a:srgbClr val="FF00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7600" name="Object 32">
              <a:extLst>
                <a:ext uri="{FF2B5EF4-FFF2-40B4-BE49-F238E27FC236}">
                  <a16:creationId xmlns:a16="http://schemas.microsoft.com/office/drawing/2014/main" id="{04CC66EF-B96E-486D-BF12-C9929654E58C}"/>
                </a:ext>
              </a:extLst>
            </p:cNvPr>
            <p:cNvGraphicFramePr>
              <a:graphicFrameLocks noChangeAspect="1"/>
            </p:cNvGraphicFramePr>
            <p:nvPr/>
          </p:nvGraphicFramePr>
          <p:xfrm>
            <a:off x="4215" y="2973"/>
            <a:ext cx="188" cy="220"/>
          </p:xfrm>
          <a:graphic>
            <a:graphicData uri="http://schemas.openxmlformats.org/presentationml/2006/ole">
              <mc:AlternateContent xmlns:mc="http://schemas.openxmlformats.org/markup-compatibility/2006">
                <mc:Choice xmlns:v="urn:schemas-microsoft-com:vml" Requires="v">
                  <p:oleObj spid="_x0000_s237727" name="Equation" r:id="rId24" imgW="368280" imgH="431640" progId="Equation.3">
                    <p:embed/>
                  </p:oleObj>
                </mc:Choice>
                <mc:Fallback>
                  <p:oleObj name="Equation" r:id="rId24" imgW="368280" imgH="431640" progId="Equation.3">
                    <p:embed/>
                    <p:pic>
                      <p:nvPicPr>
                        <p:cNvPr id="0" name="Object 3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215" y="2973"/>
                          <a:ext cx="188"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37601" name="Object 33">
            <a:extLst>
              <a:ext uri="{FF2B5EF4-FFF2-40B4-BE49-F238E27FC236}">
                <a16:creationId xmlns:a16="http://schemas.microsoft.com/office/drawing/2014/main" id="{A4E6E8D4-EAA4-4F65-82F1-4BD1D94CA54B}"/>
              </a:ext>
            </a:extLst>
          </p:cNvPr>
          <p:cNvGraphicFramePr>
            <a:graphicFrameLocks noChangeAspect="1"/>
          </p:cNvGraphicFramePr>
          <p:nvPr/>
        </p:nvGraphicFramePr>
        <p:xfrm>
          <a:off x="7113588" y="4238625"/>
          <a:ext cx="112712" cy="201613"/>
        </p:xfrm>
        <a:graphic>
          <a:graphicData uri="http://schemas.openxmlformats.org/presentationml/2006/ole">
            <mc:AlternateContent xmlns:mc="http://schemas.openxmlformats.org/markup-compatibility/2006">
              <mc:Choice xmlns:v="urn:schemas-microsoft-com:vml" Requires="v">
                <p:oleObj spid="_x0000_s237728" name="Equation" r:id="rId26" imgW="114120" imgH="203040" progId="Equation.DSMT4">
                  <p:embed/>
                </p:oleObj>
              </mc:Choice>
              <mc:Fallback>
                <p:oleObj name="Equation" r:id="rId26" imgW="114120" imgH="203040" progId="Equation.DSMT4">
                  <p:embed/>
                  <p:pic>
                    <p:nvPicPr>
                      <p:cNvPr id="0" name="Object 3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113588" y="4238625"/>
                        <a:ext cx="112712"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7602" name="Freeform 34">
            <a:extLst>
              <a:ext uri="{FF2B5EF4-FFF2-40B4-BE49-F238E27FC236}">
                <a16:creationId xmlns:a16="http://schemas.microsoft.com/office/drawing/2014/main" id="{A058D9F8-F5A6-49C8-B88E-7FDA2165E833}"/>
              </a:ext>
            </a:extLst>
          </p:cNvPr>
          <p:cNvSpPr>
            <a:spLocks/>
          </p:cNvSpPr>
          <p:nvPr/>
        </p:nvSpPr>
        <p:spPr bwMode="auto">
          <a:xfrm>
            <a:off x="5086350" y="3760788"/>
            <a:ext cx="3295650" cy="2030412"/>
          </a:xfrm>
          <a:custGeom>
            <a:avLst/>
            <a:gdLst>
              <a:gd name="T0" fmla="*/ 1613 w 2228"/>
              <a:gd name="T1" fmla="*/ 78 h 1440"/>
              <a:gd name="T2" fmla="*/ 1312 w 2228"/>
              <a:gd name="T3" fmla="*/ 183 h 1440"/>
              <a:gd name="T4" fmla="*/ 1064 w 2228"/>
              <a:gd name="T5" fmla="*/ 314 h 1440"/>
              <a:gd name="T6" fmla="*/ 789 w 2228"/>
              <a:gd name="T7" fmla="*/ 458 h 1440"/>
              <a:gd name="T8" fmla="*/ 658 w 2228"/>
              <a:gd name="T9" fmla="*/ 549 h 1440"/>
              <a:gd name="T10" fmla="*/ 619 w 2228"/>
              <a:gd name="T11" fmla="*/ 589 h 1440"/>
              <a:gd name="T12" fmla="*/ 566 w 2228"/>
              <a:gd name="T13" fmla="*/ 615 h 1440"/>
              <a:gd name="T14" fmla="*/ 488 w 2228"/>
              <a:gd name="T15" fmla="*/ 667 h 1440"/>
              <a:gd name="T16" fmla="*/ 461 w 2228"/>
              <a:gd name="T17" fmla="*/ 706 h 1440"/>
              <a:gd name="T18" fmla="*/ 383 w 2228"/>
              <a:gd name="T19" fmla="*/ 759 h 1440"/>
              <a:gd name="T20" fmla="*/ 304 w 2228"/>
              <a:gd name="T21" fmla="*/ 824 h 1440"/>
              <a:gd name="T22" fmla="*/ 160 w 2228"/>
              <a:gd name="T23" fmla="*/ 968 h 1440"/>
              <a:gd name="T24" fmla="*/ 69 w 2228"/>
              <a:gd name="T25" fmla="*/ 1086 h 1440"/>
              <a:gd name="T26" fmla="*/ 43 w 2228"/>
              <a:gd name="T27" fmla="*/ 1125 h 1440"/>
              <a:gd name="T28" fmla="*/ 200 w 2228"/>
              <a:gd name="T29" fmla="*/ 1387 h 1440"/>
              <a:gd name="T30" fmla="*/ 396 w 2228"/>
              <a:gd name="T31" fmla="*/ 1400 h 1440"/>
              <a:gd name="T32" fmla="*/ 540 w 2228"/>
              <a:gd name="T33" fmla="*/ 1440 h 1440"/>
              <a:gd name="T34" fmla="*/ 1365 w 2228"/>
              <a:gd name="T35" fmla="*/ 1426 h 1440"/>
              <a:gd name="T36" fmla="*/ 1574 w 2228"/>
              <a:gd name="T37" fmla="*/ 1348 h 1440"/>
              <a:gd name="T38" fmla="*/ 1666 w 2228"/>
              <a:gd name="T39" fmla="*/ 1269 h 1440"/>
              <a:gd name="T40" fmla="*/ 1718 w 2228"/>
              <a:gd name="T41" fmla="*/ 1243 h 1440"/>
              <a:gd name="T42" fmla="*/ 1901 w 2228"/>
              <a:gd name="T43" fmla="*/ 1047 h 1440"/>
              <a:gd name="T44" fmla="*/ 1967 w 2228"/>
              <a:gd name="T45" fmla="*/ 981 h 1440"/>
              <a:gd name="T46" fmla="*/ 1993 w 2228"/>
              <a:gd name="T47" fmla="*/ 929 h 1440"/>
              <a:gd name="T48" fmla="*/ 2032 w 2228"/>
              <a:gd name="T49" fmla="*/ 890 h 1440"/>
              <a:gd name="T50" fmla="*/ 2059 w 2228"/>
              <a:gd name="T51" fmla="*/ 850 h 1440"/>
              <a:gd name="T52" fmla="*/ 2176 w 2228"/>
              <a:gd name="T53" fmla="*/ 484 h 1440"/>
              <a:gd name="T54" fmla="*/ 2111 w 2228"/>
              <a:gd name="T55" fmla="*/ 144 h 1440"/>
              <a:gd name="T56" fmla="*/ 1993 w 2228"/>
              <a:gd name="T57" fmla="*/ 65 h 1440"/>
              <a:gd name="T58" fmla="*/ 1954 w 2228"/>
              <a:gd name="T59" fmla="*/ 52 h 1440"/>
              <a:gd name="T60" fmla="*/ 1810 w 2228"/>
              <a:gd name="T61" fmla="*/ 0 h 1440"/>
              <a:gd name="T62" fmla="*/ 1731 w 2228"/>
              <a:gd name="T63" fmla="*/ 13 h 1440"/>
              <a:gd name="T64" fmla="*/ 1653 w 2228"/>
              <a:gd name="T65" fmla="*/ 39 h 1440"/>
              <a:gd name="T66" fmla="*/ 1613 w 2228"/>
              <a:gd name="T67" fmla="*/ 78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28" h="1440">
                <a:moveTo>
                  <a:pt x="1613" y="78"/>
                </a:moveTo>
                <a:cubicBezTo>
                  <a:pt x="1509" y="104"/>
                  <a:pt x="1415" y="158"/>
                  <a:pt x="1312" y="183"/>
                </a:cubicBezTo>
                <a:cubicBezTo>
                  <a:pt x="1236" y="233"/>
                  <a:pt x="1146" y="274"/>
                  <a:pt x="1064" y="314"/>
                </a:cubicBezTo>
                <a:cubicBezTo>
                  <a:pt x="971" y="360"/>
                  <a:pt x="885" y="419"/>
                  <a:pt x="789" y="458"/>
                </a:cubicBezTo>
                <a:cubicBezTo>
                  <a:pt x="748" y="498"/>
                  <a:pt x="701" y="513"/>
                  <a:pt x="658" y="549"/>
                </a:cubicBezTo>
                <a:cubicBezTo>
                  <a:pt x="644" y="561"/>
                  <a:pt x="634" y="578"/>
                  <a:pt x="619" y="589"/>
                </a:cubicBezTo>
                <a:cubicBezTo>
                  <a:pt x="603" y="600"/>
                  <a:pt x="583" y="605"/>
                  <a:pt x="566" y="615"/>
                </a:cubicBezTo>
                <a:cubicBezTo>
                  <a:pt x="539" y="631"/>
                  <a:pt x="488" y="667"/>
                  <a:pt x="488" y="667"/>
                </a:cubicBezTo>
                <a:cubicBezTo>
                  <a:pt x="479" y="680"/>
                  <a:pt x="473" y="696"/>
                  <a:pt x="461" y="706"/>
                </a:cubicBezTo>
                <a:cubicBezTo>
                  <a:pt x="437" y="727"/>
                  <a:pt x="383" y="759"/>
                  <a:pt x="383" y="759"/>
                </a:cubicBezTo>
                <a:cubicBezTo>
                  <a:pt x="322" y="850"/>
                  <a:pt x="401" y="746"/>
                  <a:pt x="304" y="824"/>
                </a:cubicBezTo>
                <a:cubicBezTo>
                  <a:pt x="254" y="864"/>
                  <a:pt x="206" y="922"/>
                  <a:pt x="160" y="968"/>
                </a:cubicBezTo>
                <a:cubicBezTo>
                  <a:pt x="102" y="1026"/>
                  <a:pt x="126" y="1000"/>
                  <a:pt x="69" y="1086"/>
                </a:cubicBezTo>
                <a:cubicBezTo>
                  <a:pt x="60" y="1099"/>
                  <a:pt x="43" y="1125"/>
                  <a:pt x="43" y="1125"/>
                </a:cubicBezTo>
                <a:cubicBezTo>
                  <a:pt x="57" y="1349"/>
                  <a:pt x="0" y="1370"/>
                  <a:pt x="200" y="1387"/>
                </a:cubicBezTo>
                <a:cubicBezTo>
                  <a:pt x="265" y="1392"/>
                  <a:pt x="331" y="1396"/>
                  <a:pt x="396" y="1400"/>
                </a:cubicBezTo>
                <a:cubicBezTo>
                  <a:pt x="514" y="1429"/>
                  <a:pt x="467" y="1414"/>
                  <a:pt x="540" y="1440"/>
                </a:cubicBezTo>
                <a:cubicBezTo>
                  <a:pt x="815" y="1435"/>
                  <a:pt x="1090" y="1439"/>
                  <a:pt x="1365" y="1426"/>
                </a:cubicBezTo>
                <a:cubicBezTo>
                  <a:pt x="1413" y="1424"/>
                  <a:pt x="1518" y="1362"/>
                  <a:pt x="1574" y="1348"/>
                </a:cubicBezTo>
                <a:cubicBezTo>
                  <a:pt x="1607" y="1324"/>
                  <a:pt x="1633" y="1293"/>
                  <a:pt x="1666" y="1269"/>
                </a:cubicBezTo>
                <a:cubicBezTo>
                  <a:pt x="1682" y="1258"/>
                  <a:pt x="1703" y="1255"/>
                  <a:pt x="1718" y="1243"/>
                </a:cubicBezTo>
                <a:cubicBezTo>
                  <a:pt x="1789" y="1186"/>
                  <a:pt x="1842" y="1114"/>
                  <a:pt x="1901" y="1047"/>
                </a:cubicBezTo>
                <a:cubicBezTo>
                  <a:pt x="1922" y="1024"/>
                  <a:pt x="1953" y="1009"/>
                  <a:pt x="1967" y="981"/>
                </a:cubicBezTo>
                <a:cubicBezTo>
                  <a:pt x="1976" y="964"/>
                  <a:pt x="1982" y="945"/>
                  <a:pt x="1993" y="929"/>
                </a:cubicBezTo>
                <a:cubicBezTo>
                  <a:pt x="2004" y="914"/>
                  <a:pt x="2020" y="904"/>
                  <a:pt x="2032" y="890"/>
                </a:cubicBezTo>
                <a:cubicBezTo>
                  <a:pt x="2042" y="878"/>
                  <a:pt x="2050" y="863"/>
                  <a:pt x="2059" y="850"/>
                </a:cubicBezTo>
                <a:cubicBezTo>
                  <a:pt x="2100" y="728"/>
                  <a:pt x="2145" y="609"/>
                  <a:pt x="2176" y="484"/>
                </a:cubicBezTo>
                <a:cubicBezTo>
                  <a:pt x="2173" y="410"/>
                  <a:pt x="2228" y="183"/>
                  <a:pt x="2111" y="144"/>
                </a:cubicBezTo>
                <a:cubicBezTo>
                  <a:pt x="2019" y="82"/>
                  <a:pt x="2058" y="109"/>
                  <a:pt x="1993" y="65"/>
                </a:cubicBezTo>
                <a:cubicBezTo>
                  <a:pt x="1982" y="57"/>
                  <a:pt x="1967" y="57"/>
                  <a:pt x="1954" y="52"/>
                </a:cubicBezTo>
                <a:cubicBezTo>
                  <a:pt x="1905" y="31"/>
                  <a:pt x="1860" y="17"/>
                  <a:pt x="1810" y="0"/>
                </a:cubicBezTo>
                <a:cubicBezTo>
                  <a:pt x="1784" y="4"/>
                  <a:pt x="1757" y="7"/>
                  <a:pt x="1731" y="13"/>
                </a:cubicBezTo>
                <a:cubicBezTo>
                  <a:pt x="1704" y="20"/>
                  <a:pt x="1653" y="39"/>
                  <a:pt x="1653" y="39"/>
                </a:cubicBezTo>
                <a:cubicBezTo>
                  <a:pt x="1624" y="82"/>
                  <a:pt x="1643" y="78"/>
                  <a:pt x="1613" y="78"/>
                </a:cubicBezTo>
                <a:close/>
              </a:path>
            </a:pathLst>
          </a:custGeom>
          <a:noFill/>
          <a:ln w="9525" cap="flat" cmpd="sng">
            <a:solidFill>
              <a:srgbClr val="00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nvGrpSpPr>
          <p:cNvPr id="237603" name="Group 35">
            <a:extLst>
              <a:ext uri="{FF2B5EF4-FFF2-40B4-BE49-F238E27FC236}">
                <a16:creationId xmlns:a16="http://schemas.microsoft.com/office/drawing/2014/main" id="{DBF63BCD-7865-4FD9-B100-11C64DD60A2C}"/>
              </a:ext>
            </a:extLst>
          </p:cNvPr>
          <p:cNvGrpSpPr>
            <a:grpSpLocks/>
          </p:cNvGrpSpPr>
          <p:nvPr/>
        </p:nvGrpSpPr>
        <p:grpSpPr bwMode="auto">
          <a:xfrm>
            <a:off x="5557838" y="5200650"/>
            <a:ext cx="266700" cy="339725"/>
            <a:chOff x="4176" y="2112"/>
            <a:chExt cx="188" cy="248"/>
          </a:xfrm>
        </p:grpSpPr>
        <p:sp>
          <p:nvSpPr>
            <p:cNvPr id="237604" name="Oval 36">
              <a:extLst>
                <a:ext uri="{FF2B5EF4-FFF2-40B4-BE49-F238E27FC236}">
                  <a16:creationId xmlns:a16="http://schemas.microsoft.com/office/drawing/2014/main" id="{8E05F5E7-7A86-4E8C-801E-C8AEF9D7EC08}"/>
                </a:ext>
              </a:extLst>
            </p:cNvPr>
            <p:cNvSpPr>
              <a:spLocks noChangeArrowheads="1"/>
            </p:cNvSpPr>
            <p:nvPr/>
          </p:nvSpPr>
          <p:spPr bwMode="auto">
            <a:xfrm>
              <a:off x="4305" y="2312"/>
              <a:ext cx="48" cy="48"/>
            </a:xfrm>
            <a:prstGeom prst="ellipse">
              <a:avLst/>
            </a:prstGeom>
            <a:solidFill>
              <a:srgbClr val="FF00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7605" name="Object 37">
              <a:extLst>
                <a:ext uri="{FF2B5EF4-FFF2-40B4-BE49-F238E27FC236}">
                  <a16:creationId xmlns:a16="http://schemas.microsoft.com/office/drawing/2014/main" id="{224B4169-09E9-4060-8867-179AEFFDB2B9}"/>
                </a:ext>
              </a:extLst>
            </p:cNvPr>
            <p:cNvGraphicFramePr>
              <a:graphicFrameLocks noChangeAspect="1"/>
            </p:cNvGraphicFramePr>
            <p:nvPr/>
          </p:nvGraphicFramePr>
          <p:xfrm>
            <a:off x="4176" y="2112"/>
            <a:ext cx="188" cy="220"/>
          </p:xfrm>
          <a:graphic>
            <a:graphicData uri="http://schemas.openxmlformats.org/presentationml/2006/ole">
              <mc:AlternateContent xmlns:mc="http://schemas.openxmlformats.org/markup-compatibility/2006">
                <mc:Choice xmlns:v="urn:schemas-microsoft-com:vml" Requires="v">
                  <p:oleObj spid="_x0000_s237729" name="Equation" r:id="rId28" imgW="330120" imgH="419040" progId="Equation.3">
                    <p:embed/>
                  </p:oleObj>
                </mc:Choice>
                <mc:Fallback>
                  <p:oleObj name="Equation" r:id="rId28" imgW="330120" imgH="419040" progId="Equation.3">
                    <p:embed/>
                    <p:pic>
                      <p:nvPicPr>
                        <p:cNvPr id="0" name="Object 3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176" y="2112"/>
                          <a:ext cx="188"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7606" name="Group 38">
            <a:extLst>
              <a:ext uri="{FF2B5EF4-FFF2-40B4-BE49-F238E27FC236}">
                <a16:creationId xmlns:a16="http://schemas.microsoft.com/office/drawing/2014/main" id="{A6078CA0-40D1-4703-990C-E1BD7A91FE2E}"/>
              </a:ext>
            </a:extLst>
          </p:cNvPr>
          <p:cNvGrpSpPr>
            <a:grpSpLocks/>
          </p:cNvGrpSpPr>
          <p:nvPr/>
        </p:nvGrpSpPr>
        <p:grpSpPr bwMode="auto">
          <a:xfrm>
            <a:off x="5911850" y="5145088"/>
            <a:ext cx="277813" cy="338137"/>
            <a:chOff x="4224" y="2064"/>
            <a:chExt cx="188" cy="248"/>
          </a:xfrm>
        </p:grpSpPr>
        <p:sp>
          <p:nvSpPr>
            <p:cNvPr id="237607" name="Oval 39">
              <a:extLst>
                <a:ext uri="{FF2B5EF4-FFF2-40B4-BE49-F238E27FC236}">
                  <a16:creationId xmlns:a16="http://schemas.microsoft.com/office/drawing/2014/main" id="{724F4315-8B7C-4FDF-A4E2-71C73428BBBC}"/>
                </a:ext>
              </a:extLst>
            </p:cNvPr>
            <p:cNvSpPr>
              <a:spLocks noChangeArrowheads="1"/>
            </p:cNvSpPr>
            <p:nvPr/>
          </p:nvSpPr>
          <p:spPr bwMode="auto">
            <a:xfrm>
              <a:off x="4353" y="2264"/>
              <a:ext cx="48" cy="48"/>
            </a:xfrm>
            <a:prstGeom prst="ellipse">
              <a:avLst/>
            </a:prstGeom>
            <a:solidFill>
              <a:srgbClr val="FF00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7608" name="Object 40">
              <a:extLst>
                <a:ext uri="{FF2B5EF4-FFF2-40B4-BE49-F238E27FC236}">
                  <a16:creationId xmlns:a16="http://schemas.microsoft.com/office/drawing/2014/main" id="{B1C9C5F2-BF7E-48A1-97F4-52DE17163167}"/>
                </a:ext>
              </a:extLst>
            </p:cNvPr>
            <p:cNvGraphicFramePr>
              <a:graphicFrameLocks noChangeAspect="1"/>
            </p:cNvGraphicFramePr>
            <p:nvPr/>
          </p:nvGraphicFramePr>
          <p:xfrm>
            <a:off x="4224" y="2064"/>
            <a:ext cx="188" cy="220"/>
          </p:xfrm>
          <a:graphic>
            <a:graphicData uri="http://schemas.openxmlformats.org/presentationml/2006/ole">
              <mc:AlternateContent xmlns:mc="http://schemas.openxmlformats.org/markup-compatibility/2006">
                <mc:Choice xmlns:v="urn:schemas-microsoft-com:vml" Requires="v">
                  <p:oleObj spid="_x0000_s237730" name="Equation" r:id="rId30" imgW="342720" imgH="419040" progId="Equation.3">
                    <p:embed/>
                  </p:oleObj>
                </mc:Choice>
                <mc:Fallback>
                  <p:oleObj name="Equation" r:id="rId30" imgW="342720" imgH="419040" progId="Equation.3">
                    <p:embed/>
                    <p:pic>
                      <p:nvPicPr>
                        <p:cNvPr id="0" name="Object 40"/>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224" y="2064"/>
                          <a:ext cx="188"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7688" name="Group 120">
            <a:extLst>
              <a:ext uri="{FF2B5EF4-FFF2-40B4-BE49-F238E27FC236}">
                <a16:creationId xmlns:a16="http://schemas.microsoft.com/office/drawing/2014/main" id="{0E40006A-4B02-432C-812A-CA500B6E2273}"/>
              </a:ext>
            </a:extLst>
          </p:cNvPr>
          <p:cNvGrpSpPr>
            <a:grpSpLocks/>
          </p:cNvGrpSpPr>
          <p:nvPr/>
        </p:nvGrpSpPr>
        <p:grpSpPr bwMode="auto">
          <a:xfrm>
            <a:off x="898525" y="1557338"/>
            <a:ext cx="7742238" cy="2146300"/>
            <a:chOff x="566" y="981"/>
            <a:chExt cx="4877" cy="1352"/>
          </a:xfrm>
        </p:grpSpPr>
        <p:sp>
          <p:nvSpPr>
            <p:cNvPr id="237614" name="Text Box 46">
              <a:extLst>
                <a:ext uri="{FF2B5EF4-FFF2-40B4-BE49-F238E27FC236}">
                  <a16:creationId xmlns:a16="http://schemas.microsoft.com/office/drawing/2014/main" id="{F98079EB-C0A7-4930-97F6-52754213B357}"/>
                </a:ext>
              </a:extLst>
            </p:cNvPr>
            <p:cNvSpPr txBox="1">
              <a:spLocks noChangeArrowheads="1"/>
            </p:cNvSpPr>
            <p:nvPr/>
          </p:nvSpPr>
          <p:spPr bwMode="auto">
            <a:xfrm>
              <a:off x="1292" y="1752"/>
              <a:ext cx="227" cy="32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i="1">
                  <a:latin typeface="Times New Roman" panose="02020603050405020304" pitchFamily="18" charset="0"/>
                </a:rPr>
                <a:t>l</a:t>
              </a:r>
            </a:p>
          </p:txBody>
        </p:sp>
        <p:sp>
          <p:nvSpPr>
            <p:cNvPr id="237619" name="Rectangle 51">
              <a:extLst>
                <a:ext uri="{FF2B5EF4-FFF2-40B4-BE49-F238E27FC236}">
                  <a16:creationId xmlns:a16="http://schemas.microsoft.com/office/drawing/2014/main" id="{9C72AD88-20AC-4230-A7FD-2900744035E5}"/>
                </a:ext>
              </a:extLst>
            </p:cNvPr>
            <p:cNvSpPr>
              <a:spLocks noChangeArrowheads="1"/>
            </p:cNvSpPr>
            <p:nvPr/>
          </p:nvSpPr>
          <p:spPr bwMode="auto">
            <a:xfrm>
              <a:off x="3486" y="203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7620" name="Rectangle 52">
              <a:extLst>
                <a:ext uri="{FF2B5EF4-FFF2-40B4-BE49-F238E27FC236}">
                  <a16:creationId xmlns:a16="http://schemas.microsoft.com/office/drawing/2014/main" id="{C9D692FB-9A38-4FD6-A2DF-8BC030093249}"/>
                </a:ext>
              </a:extLst>
            </p:cNvPr>
            <p:cNvSpPr>
              <a:spLocks noChangeArrowheads="1"/>
            </p:cNvSpPr>
            <p:nvPr/>
          </p:nvSpPr>
          <p:spPr bwMode="auto">
            <a:xfrm>
              <a:off x="2779" y="203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7621" name="Rectangle 53">
              <a:extLst>
                <a:ext uri="{FF2B5EF4-FFF2-40B4-BE49-F238E27FC236}">
                  <a16:creationId xmlns:a16="http://schemas.microsoft.com/office/drawing/2014/main" id="{6E071584-C53E-4B4A-BEFD-8DFB9280B9E8}"/>
                </a:ext>
              </a:extLst>
            </p:cNvPr>
            <p:cNvSpPr>
              <a:spLocks noChangeArrowheads="1"/>
            </p:cNvSpPr>
            <p:nvPr/>
          </p:nvSpPr>
          <p:spPr bwMode="auto">
            <a:xfrm>
              <a:off x="2493" y="203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7622" name="Rectangle 54">
              <a:extLst>
                <a:ext uri="{FF2B5EF4-FFF2-40B4-BE49-F238E27FC236}">
                  <a16:creationId xmlns:a16="http://schemas.microsoft.com/office/drawing/2014/main" id="{6E6297B6-1B0D-484F-B884-7BEAB300CE70}"/>
                </a:ext>
              </a:extLst>
            </p:cNvPr>
            <p:cNvSpPr>
              <a:spLocks noChangeArrowheads="1"/>
            </p:cNvSpPr>
            <p:nvPr/>
          </p:nvSpPr>
          <p:spPr bwMode="auto">
            <a:xfrm>
              <a:off x="2186" y="203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7623" name="Rectangle 55">
              <a:extLst>
                <a:ext uri="{FF2B5EF4-FFF2-40B4-BE49-F238E27FC236}">
                  <a16:creationId xmlns:a16="http://schemas.microsoft.com/office/drawing/2014/main" id="{08E6A09B-3229-45C4-823E-D6BD55DE9894}"/>
                </a:ext>
              </a:extLst>
            </p:cNvPr>
            <p:cNvSpPr>
              <a:spLocks noChangeArrowheads="1"/>
            </p:cNvSpPr>
            <p:nvPr/>
          </p:nvSpPr>
          <p:spPr bwMode="auto">
            <a:xfrm>
              <a:off x="1765" y="203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7624" name="Rectangle 56">
              <a:extLst>
                <a:ext uri="{FF2B5EF4-FFF2-40B4-BE49-F238E27FC236}">
                  <a16:creationId xmlns:a16="http://schemas.microsoft.com/office/drawing/2014/main" id="{1748D457-304F-4EC2-9368-B208A21ECDA5}"/>
                </a:ext>
              </a:extLst>
            </p:cNvPr>
            <p:cNvSpPr>
              <a:spLocks noChangeArrowheads="1"/>
            </p:cNvSpPr>
            <p:nvPr/>
          </p:nvSpPr>
          <p:spPr bwMode="auto">
            <a:xfrm>
              <a:off x="1449" y="203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7625" name="Rectangle 57">
              <a:extLst>
                <a:ext uri="{FF2B5EF4-FFF2-40B4-BE49-F238E27FC236}">
                  <a16:creationId xmlns:a16="http://schemas.microsoft.com/office/drawing/2014/main" id="{AF9CA6AD-8C6D-4400-9D5B-B4A8995534FE}"/>
                </a:ext>
              </a:extLst>
            </p:cNvPr>
            <p:cNvSpPr>
              <a:spLocks noChangeArrowheads="1"/>
            </p:cNvSpPr>
            <p:nvPr/>
          </p:nvSpPr>
          <p:spPr bwMode="auto">
            <a:xfrm>
              <a:off x="1165" y="203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7626" name="Rectangle 58">
              <a:extLst>
                <a:ext uri="{FF2B5EF4-FFF2-40B4-BE49-F238E27FC236}">
                  <a16:creationId xmlns:a16="http://schemas.microsoft.com/office/drawing/2014/main" id="{FC22D269-D02E-4834-8D3F-2B8C38404FE1}"/>
                </a:ext>
              </a:extLst>
            </p:cNvPr>
            <p:cNvSpPr>
              <a:spLocks noChangeArrowheads="1"/>
            </p:cNvSpPr>
            <p:nvPr/>
          </p:nvSpPr>
          <p:spPr bwMode="auto">
            <a:xfrm>
              <a:off x="4266" y="1699"/>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7627" name="Rectangle 59">
              <a:extLst>
                <a:ext uri="{FF2B5EF4-FFF2-40B4-BE49-F238E27FC236}">
                  <a16:creationId xmlns:a16="http://schemas.microsoft.com/office/drawing/2014/main" id="{AD066EAC-58A1-4F9E-A388-3E31E6584470}"/>
                </a:ext>
              </a:extLst>
            </p:cNvPr>
            <p:cNvSpPr>
              <a:spLocks noChangeArrowheads="1"/>
            </p:cNvSpPr>
            <p:nvPr/>
          </p:nvSpPr>
          <p:spPr bwMode="auto">
            <a:xfrm>
              <a:off x="3338" y="1699"/>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7628" name="Rectangle 60">
              <a:extLst>
                <a:ext uri="{FF2B5EF4-FFF2-40B4-BE49-F238E27FC236}">
                  <a16:creationId xmlns:a16="http://schemas.microsoft.com/office/drawing/2014/main" id="{A62F1DC3-B645-4390-AF53-5E6284A43384}"/>
                </a:ext>
              </a:extLst>
            </p:cNvPr>
            <p:cNvSpPr>
              <a:spLocks noChangeArrowheads="1"/>
            </p:cNvSpPr>
            <p:nvPr/>
          </p:nvSpPr>
          <p:spPr bwMode="auto">
            <a:xfrm>
              <a:off x="3293" y="1699"/>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7629" name="Rectangle 61">
              <a:extLst>
                <a:ext uri="{FF2B5EF4-FFF2-40B4-BE49-F238E27FC236}">
                  <a16:creationId xmlns:a16="http://schemas.microsoft.com/office/drawing/2014/main" id="{C03C5597-9E93-4945-977C-4331F9C62859}"/>
                </a:ext>
              </a:extLst>
            </p:cNvPr>
            <p:cNvSpPr>
              <a:spLocks noChangeArrowheads="1"/>
            </p:cNvSpPr>
            <p:nvPr/>
          </p:nvSpPr>
          <p:spPr bwMode="auto">
            <a:xfrm>
              <a:off x="2568" y="1699"/>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7630" name="Rectangle 62">
              <a:extLst>
                <a:ext uri="{FF2B5EF4-FFF2-40B4-BE49-F238E27FC236}">
                  <a16:creationId xmlns:a16="http://schemas.microsoft.com/office/drawing/2014/main" id="{ADABC68B-0D0F-4331-88E2-E44307F53550}"/>
                </a:ext>
              </a:extLst>
            </p:cNvPr>
            <p:cNvSpPr>
              <a:spLocks noChangeArrowheads="1"/>
            </p:cNvSpPr>
            <p:nvPr/>
          </p:nvSpPr>
          <p:spPr bwMode="auto">
            <a:xfrm>
              <a:off x="2400" y="1699"/>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7631" name="Rectangle 63">
              <a:extLst>
                <a:ext uri="{FF2B5EF4-FFF2-40B4-BE49-F238E27FC236}">
                  <a16:creationId xmlns:a16="http://schemas.microsoft.com/office/drawing/2014/main" id="{A7526582-0C8D-4570-869F-7A7D45B88AD1}"/>
                </a:ext>
              </a:extLst>
            </p:cNvPr>
            <p:cNvSpPr>
              <a:spLocks noChangeArrowheads="1"/>
            </p:cNvSpPr>
            <p:nvPr/>
          </p:nvSpPr>
          <p:spPr bwMode="auto">
            <a:xfrm>
              <a:off x="1238" y="1699"/>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7632" name="Rectangle 64">
              <a:extLst>
                <a:ext uri="{FF2B5EF4-FFF2-40B4-BE49-F238E27FC236}">
                  <a16:creationId xmlns:a16="http://schemas.microsoft.com/office/drawing/2014/main" id="{20F036E7-1EC3-4EE7-A466-3012751E204E}"/>
                </a:ext>
              </a:extLst>
            </p:cNvPr>
            <p:cNvSpPr>
              <a:spLocks noChangeArrowheads="1"/>
            </p:cNvSpPr>
            <p:nvPr/>
          </p:nvSpPr>
          <p:spPr bwMode="auto">
            <a:xfrm>
              <a:off x="5089" y="1353"/>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7633" name="Rectangle 65">
              <a:extLst>
                <a:ext uri="{FF2B5EF4-FFF2-40B4-BE49-F238E27FC236}">
                  <a16:creationId xmlns:a16="http://schemas.microsoft.com/office/drawing/2014/main" id="{47306999-8093-4740-9488-DD6D839A4BA8}"/>
                </a:ext>
              </a:extLst>
            </p:cNvPr>
            <p:cNvSpPr>
              <a:spLocks noChangeArrowheads="1"/>
            </p:cNvSpPr>
            <p:nvPr/>
          </p:nvSpPr>
          <p:spPr bwMode="auto">
            <a:xfrm>
              <a:off x="5044" y="1353"/>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7634" name="Rectangle 66">
              <a:extLst>
                <a:ext uri="{FF2B5EF4-FFF2-40B4-BE49-F238E27FC236}">
                  <a16:creationId xmlns:a16="http://schemas.microsoft.com/office/drawing/2014/main" id="{31526B20-C0CB-4D5D-AC2E-B599EF99AD42}"/>
                </a:ext>
              </a:extLst>
            </p:cNvPr>
            <p:cNvSpPr>
              <a:spLocks noChangeArrowheads="1"/>
            </p:cNvSpPr>
            <p:nvPr/>
          </p:nvSpPr>
          <p:spPr bwMode="auto">
            <a:xfrm>
              <a:off x="2558" y="1353"/>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7635" name="Rectangle 67">
              <a:extLst>
                <a:ext uri="{FF2B5EF4-FFF2-40B4-BE49-F238E27FC236}">
                  <a16:creationId xmlns:a16="http://schemas.microsoft.com/office/drawing/2014/main" id="{F5B5A2A3-8838-42C7-B586-93A4D66F8120}"/>
                </a:ext>
              </a:extLst>
            </p:cNvPr>
            <p:cNvSpPr>
              <a:spLocks noChangeArrowheads="1"/>
            </p:cNvSpPr>
            <p:nvPr/>
          </p:nvSpPr>
          <p:spPr bwMode="auto">
            <a:xfrm>
              <a:off x="1858" y="1353"/>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7636" name="Rectangle 68">
              <a:extLst>
                <a:ext uri="{FF2B5EF4-FFF2-40B4-BE49-F238E27FC236}">
                  <a16:creationId xmlns:a16="http://schemas.microsoft.com/office/drawing/2014/main" id="{F763A0F4-336E-47CC-8755-6BB8CABF54C2}"/>
                </a:ext>
              </a:extLst>
            </p:cNvPr>
            <p:cNvSpPr>
              <a:spLocks noChangeArrowheads="1"/>
            </p:cNvSpPr>
            <p:nvPr/>
          </p:nvSpPr>
          <p:spPr bwMode="auto">
            <a:xfrm>
              <a:off x="1651" y="1353"/>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7637" name="Rectangle 69">
              <a:extLst>
                <a:ext uri="{FF2B5EF4-FFF2-40B4-BE49-F238E27FC236}">
                  <a16:creationId xmlns:a16="http://schemas.microsoft.com/office/drawing/2014/main" id="{60F429B7-4DFD-4BEC-8EBA-6BB8CD407B44}"/>
                </a:ext>
              </a:extLst>
            </p:cNvPr>
            <p:cNvSpPr>
              <a:spLocks noChangeArrowheads="1"/>
            </p:cNvSpPr>
            <p:nvPr/>
          </p:nvSpPr>
          <p:spPr bwMode="auto">
            <a:xfrm>
              <a:off x="745" y="1353"/>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7638" name="Rectangle 70">
              <a:extLst>
                <a:ext uri="{FF2B5EF4-FFF2-40B4-BE49-F238E27FC236}">
                  <a16:creationId xmlns:a16="http://schemas.microsoft.com/office/drawing/2014/main" id="{D4971BA5-C0BC-489A-A590-5778EDF231B0}"/>
                </a:ext>
              </a:extLst>
            </p:cNvPr>
            <p:cNvSpPr>
              <a:spLocks noChangeArrowheads="1"/>
            </p:cNvSpPr>
            <p:nvPr/>
          </p:nvSpPr>
          <p:spPr bwMode="auto">
            <a:xfrm>
              <a:off x="5163" y="1006"/>
              <a:ext cx="28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7639" name="Rectangle 71">
              <a:extLst>
                <a:ext uri="{FF2B5EF4-FFF2-40B4-BE49-F238E27FC236}">
                  <a16:creationId xmlns:a16="http://schemas.microsoft.com/office/drawing/2014/main" id="{3D603A9D-B280-42D4-93EB-9E680F3C38C3}"/>
                </a:ext>
              </a:extLst>
            </p:cNvPr>
            <p:cNvSpPr>
              <a:spLocks noChangeArrowheads="1"/>
            </p:cNvSpPr>
            <p:nvPr/>
          </p:nvSpPr>
          <p:spPr bwMode="auto">
            <a:xfrm>
              <a:off x="4449" y="100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7640" name="Rectangle 72">
              <a:extLst>
                <a:ext uri="{FF2B5EF4-FFF2-40B4-BE49-F238E27FC236}">
                  <a16:creationId xmlns:a16="http://schemas.microsoft.com/office/drawing/2014/main" id="{11CAFD76-8CFF-402B-8E21-949735DA3BE0}"/>
                </a:ext>
              </a:extLst>
            </p:cNvPr>
            <p:cNvSpPr>
              <a:spLocks noChangeArrowheads="1"/>
            </p:cNvSpPr>
            <p:nvPr/>
          </p:nvSpPr>
          <p:spPr bwMode="auto">
            <a:xfrm>
              <a:off x="4243" y="100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7641" name="Rectangle 73">
              <a:extLst>
                <a:ext uri="{FF2B5EF4-FFF2-40B4-BE49-F238E27FC236}">
                  <a16:creationId xmlns:a16="http://schemas.microsoft.com/office/drawing/2014/main" id="{1639946E-0183-4D39-9B84-8DD6C4E4AC71}"/>
                </a:ext>
              </a:extLst>
            </p:cNvPr>
            <p:cNvSpPr>
              <a:spLocks noChangeArrowheads="1"/>
            </p:cNvSpPr>
            <p:nvPr/>
          </p:nvSpPr>
          <p:spPr bwMode="auto">
            <a:xfrm>
              <a:off x="4197" y="100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7642" name="Rectangle 74">
              <a:extLst>
                <a:ext uri="{FF2B5EF4-FFF2-40B4-BE49-F238E27FC236}">
                  <a16:creationId xmlns:a16="http://schemas.microsoft.com/office/drawing/2014/main" id="{BB5ABAC5-7664-44FA-B19C-2CC575877225}"/>
                </a:ext>
              </a:extLst>
            </p:cNvPr>
            <p:cNvSpPr>
              <a:spLocks noChangeArrowheads="1"/>
            </p:cNvSpPr>
            <p:nvPr/>
          </p:nvSpPr>
          <p:spPr bwMode="auto">
            <a:xfrm>
              <a:off x="3962" y="100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7643" name="Rectangle 75">
              <a:extLst>
                <a:ext uri="{FF2B5EF4-FFF2-40B4-BE49-F238E27FC236}">
                  <a16:creationId xmlns:a16="http://schemas.microsoft.com/office/drawing/2014/main" id="{37C94165-AB48-48A6-A278-3FD85A8C091A}"/>
                </a:ext>
              </a:extLst>
            </p:cNvPr>
            <p:cNvSpPr>
              <a:spLocks noChangeArrowheads="1"/>
            </p:cNvSpPr>
            <p:nvPr/>
          </p:nvSpPr>
          <p:spPr bwMode="auto">
            <a:xfrm>
              <a:off x="3742" y="100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7644" name="Rectangle 76">
              <a:extLst>
                <a:ext uri="{FF2B5EF4-FFF2-40B4-BE49-F238E27FC236}">
                  <a16:creationId xmlns:a16="http://schemas.microsoft.com/office/drawing/2014/main" id="{D88A48A1-15A1-41E1-B61C-DAA897783447}"/>
                </a:ext>
              </a:extLst>
            </p:cNvPr>
            <p:cNvSpPr>
              <a:spLocks noChangeArrowheads="1"/>
            </p:cNvSpPr>
            <p:nvPr/>
          </p:nvSpPr>
          <p:spPr bwMode="auto">
            <a:xfrm>
              <a:off x="2576" y="100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7645" name="Rectangle 77">
              <a:extLst>
                <a:ext uri="{FF2B5EF4-FFF2-40B4-BE49-F238E27FC236}">
                  <a16:creationId xmlns:a16="http://schemas.microsoft.com/office/drawing/2014/main" id="{8DAAC2EB-8CE8-4A0F-A990-1D029478C14B}"/>
                </a:ext>
              </a:extLst>
            </p:cNvPr>
            <p:cNvSpPr>
              <a:spLocks noChangeArrowheads="1"/>
            </p:cNvSpPr>
            <p:nvPr/>
          </p:nvSpPr>
          <p:spPr bwMode="auto">
            <a:xfrm>
              <a:off x="2513" y="1006"/>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7646" name="Rectangle 78">
              <a:extLst>
                <a:ext uri="{FF2B5EF4-FFF2-40B4-BE49-F238E27FC236}">
                  <a16:creationId xmlns:a16="http://schemas.microsoft.com/office/drawing/2014/main" id="{D41D235B-9CC4-4B1A-ABE9-36B577C40494}"/>
                </a:ext>
              </a:extLst>
            </p:cNvPr>
            <p:cNvSpPr>
              <a:spLocks noChangeArrowheads="1"/>
            </p:cNvSpPr>
            <p:nvPr/>
          </p:nvSpPr>
          <p:spPr bwMode="auto">
            <a:xfrm>
              <a:off x="2320" y="1006"/>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7647" name="Rectangle 79">
              <a:extLst>
                <a:ext uri="{FF2B5EF4-FFF2-40B4-BE49-F238E27FC236}">
                  <a16:creationId xmlns:a16="http://schemas.microsoft.com/office/drawing/2014/main" id="{734DCDA6-86CB-444F-B29F-D892EA638FF6}"/>
                </a:ext>
              </a:extLst>
            </p:cNvPr>
            <p:cNvSpPr>
              <a:spLocks noChangeArrowheads="1"/>
            </p:cNvSpPr>
            <p:nvPr/>
          </p:nvSpPr>
          <p:spPr bwMode="auto">
            <a:xfrm>
              <a:off x="1698" y="100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7648" name="Rectangle 80">
              <a:extLst>
                <a:ext uri="{FF2B5EF4-FFF2-40B4-BE49-F238E27FC236}">
                  <a16:creationId xmlns:a16="http://schemas.microsoft.com/office/drawing/2014/main" id="{C335C30F-1D4D-4258-86F7-80B327ED947F}"/>
                </a:ext>
              </a:extLst>
            </p:cNvPr>
            <p:cNvSpPr>
              <a:spLocks noChangeArrowheads="1"/>
            </p:cNvSpPr>
            <p:nvPr/>
          </p:nvSpPr>
          <p:spPr bwMode="auto">
            <a:xfrm>
              <a:off x="2100" y="2170"/>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1</a:t>
              </a:r>
              <a:endParaRPr lang="en-US" altLang="zh-CN"/>
            </a:p>
          </p:txBody>
        </p:sp>
        <p:sp>
          <p:nvSpPr>
            <p:cNvPr id="237649" name="Rectangle 81">
              <a:extLst>
                <a:ext uri="{FF2B5EF4-FFF2-40B4-BE49-F238E27FC236}">
                  <a16:creationId xmlns:a16="http://schemas.microsoft.com/office/drawing/2014/main" id="{9F105E2E-6785-4582-BD94-8BDA5F331B86}"/>
                </a:ext>
              </a:extLst>
            </p:cNvPr>
            <p:cNvSpPr>
              <a:spLocks noChangeArrowheads="1"/>
            </p:cNvSpPr>
            <p:nvPr/>
          </p:nvSpPr>
          <p:spPr bwMode="auto">
            <a:xfrm>
              <a:off x="1363" y="2170"/>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1</a:t>
              </a:r>
              <a:endParaRPr lang="en-US" altLang="zh-CN"/>
            </a:p>
          </p:txBody>
        </p:sp>
        <p:sp>
          <p:nvSpPr>
            <p:cNvPr id="237650" name="Rectangle 82">
              <a:extLst>
                <a:ext uri="{FF2B5EF4-FFF2-40B4-BE49-F238E27FC236}">
                  <a16:creationId xmlns:a16="http://schemas.microsoft.com/office/drawing/2014/main" id="{BA41711E-17D3-481A-9EA3-2BF0CFC90783}"/>
                </a:ext>
              </a:extLst>
            </p:cNvPr>
            <p:cNvSpPr>
              <a:spLocks noChangeArrowheads="1"/>
            </p:cNvSpPr>
            <p:nvPr/>
          </p:nvSpPr>
          <p:spPr bwMode="auto">
            <a:xfrm>
              <a:off x="1075" y="2170"/>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0</a:t>
              </a:r>
              <a:endParaRPr lang="en-US" altLang="zh-CN"/>
            </a:p>
          </p:txBody>
        </p:sp>
        <p:sp>
          <p:nvSpPr>
            <p:cNvPr id="237651" name="Rectangle 83">
              <a:extLst>
                <a:ext uri="{FF2B5EF4-FFF2-40B4-BE49-F238E27FC236}">
                  <a16:creationId xmlns:a16="http://schemas.microsoft.com/office/drawing/2014/main" id="{CFAA72FB-44CA-44A0-9CC8-FFFAFDFF5848}"/>
                </a:ext>
              </a:extLst>
            </p:cNvPr>
            <p:cNvSpPr>
              <a:spLocks noChangeArrowheads="1"/>
            </p:cNvSpPr>
            <p:nvPr/>
          </p:nvSpPr>
          <p:spPr bwMode="auto">
            <a:xfrm>
              <a:off x="3328" y="2035"/>
              <a:ext cx="1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B</a:t>
              </a:r>
              <a:endParaRPr lang="en-US" altLang="zh-CN"/>
            </a:p>
          </p:txBody>
        </p:sp>
        <p:sp>
          <p:nvSpPr>
            <p:cNvPr id="237652" name="Rectangle 84">
              <a:extLst>
                <a:ext uri="{FF2B5EF4-FFF2-40B4-BE49-F238E27FC236}">
                  <a16:creationId xmlns:a16="http://schemas.microsoft.com/office/drawing/2014/main" id="{2E17EAC6-ABED-4C11-9EA5-8A02879F21D7}"/>
                </a:ext>
              </a:extLst>
            </p:cNvPr>
            <p:cNvSpPr>
              <a:spLocks noChangeArrowheads="1"/>
            </p:cNvSpPr>
            <p:nvPr/>
          </p:nvSpPr>
          <p:spPr bwMode="auto">
            <a:xfrm>
              <a:off x="2894" y="2035"/>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37653" name="Rectangle 85">
              <a:extLst>
                <a:ext uri="{FF2B5EF4-FFF2-40B4-BE49-F238E27FC236}">
                  <a16:creationId xmlns:a16="http://schemas.microsoft.com/office/drawing/2014/main" id="{57655CFB-2110-41EB-B592-B0B1088AE82B}"/>
                </a:ext>
              </a:extLst>
            </p:cNvPr>
            <p:cNvSpPr>
              <a:spLocks noChangeArrowheads="1"/>
            </p:cNvSpPr>
            <p:nvPr/>
          </p:nvSpPr>
          <p:spPr bwMode="auto">
            <a:xfrm>
              <a:off x="2301" y="2035"/>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37654" name="Rectangle 86">
              <a:extLst>
                <a:ext uri="{FF2B5EF4-FFF2-40B4-BE49-F238E27FC236}">
                  <a16:creationId xmlns:a16="http://schemas.microsoft.com/office/drawing/2014/main" id="{B20116B8-5FD7-4ABD-8BA6-23884C76F8BC}"/>
                </a:ext>
              </a:extLst>
            </p:cNvPr>
            <p:cNvSpPr>
              <a:spLocks noChangeArrowheads="1"/>
            </p:cNvSpPr>
            <p:nvPr/>
          </p:nvSpPr>
          <p:spPr bwMode="auto">
            <a:xfrm>
              <a:off x="1850" y="2035"/>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37655" name="Rectangle 87">
              <a:extLst>
                <a:ext uri="{FF2B5EF4-FFF2-40B4-BE49-F238E27FC236}">
                  <a16:creationId xmlns:a16="http://schemas.microsoft.com/office/drawing/2014/main" id="{83725768-E44C-4734-A996-3D42D95F0634}"/>
                </a:ext>
              </a:extLst>
            </p:cNvPr>
            <p:cNvSpPr>
              <a:spLocks noChangeArrowheads="1"/>
            </p:cNvSpPr>
            <p:nvPr/>
          </p:nvSpPr>
          <p:spPr bwMode="auto">
            <a:xfrm>
              <a:off x="1280" y="2035"/>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37656" name="Rectangle 88">
              <a:extLst>
                <a:ext uri="{FF2B5EF4-FFF2-40B4-BE49-F238E27FC236}">
                  <a16:creationId xmlns:a16="http://schemas.microsoft.com/office/drawing/2014/main" id="{6F041E36-23E0-4939-ADFF-D672D2B3D235}"/>
                </a:ext>
              </a:extLst>
            </p:cNvPr>
            <p:cNvSpPr>
              <a:spLocks noChangeArrowheads="1"/>
            </p:cNvSpPr>
            <p:nvPr/>
          </p:nvSpPr>
          <p:spPr bwMode="auto">
            <a:xfrm>
              <a:off x="985" y="2035"/>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37657" name="Rectangle 89">
              <a:extLst>
                <a:ext uri="{FF2B5EF4-FFF2-40B4-BE49-F238E27FC236}">
                  <a16:creationId xmlns:a16="http://schemas.microsoft.com/office/drawing/2014/main" id="{1C2A7624-B893-4955-AE8A-1192C0BF2AC7}"/>
                </a:ext>
              </a:extLst>
            </p:cNvPr>
            <p:cNvSpPr>
              <a:spLocks noChangeArrowheads="1"/>
            </p:cNvSpPr>
            <p:nvPr/>
          </p:nvSpPr>
          <p:spPr bwMode="auto">
            <a:xfrm>
              <a:off x="594" y="2035"/>
              <a:ext cx="1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A</a:t>
              </a:r>
              <a:endParaRPr lang="en-US" altLang="zh-CN"/>
            </a:p>
          </p:txBody>
        </p:sp>
        <p:sp>
          <p:nvSpPr>
            <p:cNvPr id="237658" name="Rectangle 90">
              <a:extLst>
                <a:ext uri="{FF2B5EF4-FFF2-40B4-BE49-F238E27FC236}">
                  <a16:creationId xmlns:a16="http://schemas.microsoft.com/office/drawing/2014/main" id="{1BA67A4A-2482-43DE-9CB0-86807ACE5FDF}"/>
                </a:ext>
              </a:extLst>
            </p:cNvPr>
            <p:cNvSpPr>
              <a:spLocks noChangeArrowheads="1"/>
            </p:cNvSpPr>
            <p:nvPr/>
          </p:nvSpPr>
          <p:spPr bwMode="auto">
            <a:xfrm>
              <a:off x="2452" y="1699"/>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n</a:t>
              </a:r>
              <a:endParaRPr lang="en-US" altLang="zh-CN"/>
            </a:p>
          </p:txBody>
        </p:sp>
        <p:sp>
          <p:nvSpPr>
            <p:cNvPr id="237660" name="Rectangle 92">
              <a:extLst>
                <a:ext uri="{FF2B5EF4-FFF2-40B4-BE49-F238E27FC236}">
                  <a16:creationId xmlns:a16="http://schemas.microsoft.com/office/drawing/2014/main" id="{176B29B7-4D9E-48BB-9B29-572FF9B79033}"/>
                </a:ext>
              </a:extLst>
            </p:cNvPr>
            <p:cNvSpPr>
              <a:spLocks noChangeArrowheads="1"/>
            </p:cNvSpPr>
            <p:nvPr/>
          </p:nvSpPr>
          <p:spPr bwMode="auto">
            <a:xfrm>
              <a:off x="2617" y="1353"/>
              <a:ext cx="1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B</a:t>
              </a:r>
              <a:endParaRPr lang="en-US" altLang="zh-CN"/>
            </a:p>
          </p:txBody>
        </p:sp>
        <p:sp>
          <p:nvSpPr>
            <p:cNvPr id="237661" name="Rectangle 93">
              <a:extLst>
                <a:ext uri="{FF2B5EF4-FFF2-40B4-BE49-F238E27FC236}">
                  <a16:creationId xmlns:a16="http://schemas.microsoft.com/office/drawing/2014/main" id="{B07C789C-6111-4F90-9D95-ACF79DB26203}"/>
                </a:ext>
              </a:extLst>
            </p:cNvPr>
            <p:cNvSpPr>
              <a:spLocks noChangeArrowheads="1"/>
            </p:cNvSpPr>
            <p:nvPr/>
          </p:nvSpPr>
          <p:spPr bwMode="auto">
            <a:xfrm>
              <a:off x="1721" y="1353"/>
              <a:ext cx="1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A</a:t>
              </a:r>
              <a:endParaRPr lang="en-US" altLang="zh-CN"/>
            </a:p>
          </p:txBody>
        </p:sp>
        <p:sp>
          <p:nvSpPr>
            <p:cNvPr id="237662" name="Rectangle 94">
              <a:extLst>
                <a:ext uri="{FF2B5EF4-FFF2-40B4-BE49-F238E27FC236}">
                  <a16:creationId xmlns:a16="http://schemas.microsoft.com/office/drawing/2014/main" id="{49E0DA81-EE94-4BD4-AECC-AB522DD8513F}"/>
                </a:ext>
              </a:extLst>
            </p:cNvPr>
            <p:cNvSpPr>
              <a:spLocks noChangeArrowheads="1"/>
            </p:cNvSpPr>
            <p:nvPr/>
          </p:nvSpPr>
          <p:spPr bwMode="auto">
            <a:xfrm>
              <a:off x="587" y="1353"/>
              <a:ext cx="1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D</a:t>
              </a:r>
              <a:endParaRPr lang="en-US" altLang="zh-CN"/>
            </a:p>
          </p:txBody>
        </p:sp>
        <p:sp>
          <p:nvSpPr>
            <p:cNvPr id="237663" name="Rectangle 95">
              <a:extLst>
                <a:ext uri="{FF2B5EF4-FFF2-40B4-BE49-F238E27FC236}">
                  <a16:creationId xmlns:a16="http://schemas.microsoft.com/office/drawing/2014/main" id="{EE908510-1F5C-4247-BE73-C33351B7F036}"/>
                </a:ext>
              </a:extLst>
            </p:cNvPr>
            <p:cNvSpPr>
              <a:spLocks noChangeArrowheads="1"/>
            </p:cNvSpPr>
            <p:nvPr/>
          </p:nvSpPr>
          <p:spPr bwMode="auto">
            <a:xfrm>
              <a:off x="4360" y="1029"/>
              <a:ext cx="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l</a:t>
              </a:r>
              <a:endParaRPr lang="en-US" altLang="zh-CN"/>
            </a:p>
          </p:txBody>
        </p:sp>
        <p:sp>
          <p:nvSpPr>
            <p:cNvPr id="237664" name="Rectangle 96">
              <a:extLst>
                <a:ext uri="{FF2B5EF4-FFF2-40B4-BE49-F238E27FC236}">
                  <a16:creationId xmlns:a16="http://schemas.microsoft.com/office/drawing/2014/main" id="{E40E5A2A-7990-46FF-B5A5-0EC199DE9AD3}"/>
                </a:ext>
              </a:extLst>
            </p:cNvPr>
            <p:cNvSpPr>
              <a:spLocks noChangeArrowheads="1"/>
            </p:cNvSpPr>
            <p:nvPr/>
          </p:nvSpPr>
          <p:spPr bwMode="auto">
            <a:xfrm>
              <a:off x="3805" y="1006"/>
              <a:ext cx="1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D</a:t>
              </a:r>
              <a:endParaRPr lang="en-US" altLang="zh-CN"/>
            </a:p>
          </p:txBody>
        </p:sp>
        <p:sp>
          <p:nvSpPr>
            <p:cNvPr id="237665" name="Rectangle 97">
              <a:extLst>
                <a:ext uri="{FF2B5EF4-FFF2-40B4-BE49-F238E27FC236}">
                  <a16:creationId xmlns:a16="http://schemas.microsoft.com/office/drawing/2014/main" id="{D1BA6141-2F6E-4172-B0B6-E305E469D513}"/>
                </a:ext>
              </a:extLst>
            </p:cNvPr>
            <p:cNvSpPr>
              <a:spLocks noChangeArrowheads="1"/>
            </p:cNvSpPr>
            <p:nvPr/>
          </p:nvSpPr>
          <p:spPr bwMode="auto">
            <a:xfrm>
              <a:off x="2411" y="1006"/>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37666" name="Rectangle 98">
              <a:extLst>
                <a:ext uri="{FF2B5EF4-FFF2-40B4-BE49-F238E27FC236}">
                  <a16:creationId xmlns:a16="http://schemas.microsoft.com/office/drawing/2014/main" id="{F28955A5-12E7-4804-94B5-521FCBB12C2E}"/>
                </a:ext>
              </a:extLst>
            </p:cNvPr>
            <p:cNvSpPr>
              <a:spLocks noChangeArrowheads="1"/>
            </p:cNvSpPr>
            <p:nvPr/>
          </p:nvSpPr>
          <p:spPr bwMode="auto">
            <a:xfrm>
              <a:off x="2197" y="1006"/>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237667" name="Rectangle 99">
              <a:extLst>
                <a:ext uri="{FF2B5EF4-FFF2-40B4-BE49-F238E27FC236}">
                  <a16:creationId xmlns:a16="http://schemas.microsoft.com/office/drawing/2014/main" id="{E5849723-C4BC-48A1-9CF6-83E4EDF64439}"/>
                </a:ext>
              </a:extLst>
            </p:cNvPr>
            <p:cNvSpPr>
              <a:spLocks noChangeArrowheads="1"/>
            </p:cNvSpPr>
            <p:nvPr/>
          </p:nvSpPr>
          <p:spPr bwMode="auto">
            <a:xfrm>
              <a:off x="1754" y="1006"/>
              <a:ext cx="1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w</a:t>
              </a:r>
              <a:endParaRPr lang="en-US" altLang="zh-CN"/>
            </a:p>
          </p:txBody>
        </p:sp>
        <p:sp>
          <p:nvSpPr>
            <p:cNvPr id="237668" name="Rectangle 100">
              <a:extLst>
                <a:ext uri="{FF2B5EF4-FFF2-40B4-BE49-F238E27FC236}">
                  <a16:creationId xmlns:a16="http://schemas.microsoft.com/office/drawing/2014/main" id="{C4B699B1-49E8-45F9-B0FF-6154B97EAE81}"/>
                </a:ext>
              </a:extLst>
            </p:cNvPr>
            <p:cNvSpPr>
              <a:spLocks noChangeArrowheads="1"/>
            </p:cNvSpPr>
            <p:nvPr/>
          </p:nvSpPr>
          <p:spPr bwMode="auto">
            <a:xfrm>
              <a:off x="2986" y="2170"/>
              <a:ext cx="7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n</a:t>
              </a:r>
              <a:endParaRPr lang="en-US" altLang="zh-CN"/>
            </a:p>
          </p:txBody>
        </p:sp>
        <p:sp>
          <p:nvSpPr>
            <p:cNvPr id="237669" name="Rectangle 101">
              <a:extLst>
                <a:ext uri="{FF2B5EF4-FFF2-40B4-BE49-F238E27FC236}">
                  <a16:creationId xmlns:a16="http://schemas.microsoft.com/office/drawing/2014/main" id="{71D7FA65-D1EB-4691-AF46-9D84E2229AC2}"/>
                </a:ext>
              </a:extLst>
            </p:cNvPr>
            <p:cNvSpPr>
              <a:spLocks noChangeArrowheads="1"/>
            </p:cNvSpPr>
            <p:nvPr/>
          </p:nvSpPr>
          <p:spPr bwMode="auto">
            <a:xfrm>
              <a:off x="2392" y="2170"/>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k</a:t>
              </a:r>
              <a:endParaRPr lang="en-US" altLang="zh-CN"/>
            </a:p>
          </p:txBody>
        </p:sp>
        <p:sp>
          <p:nvSpPr>
            <p:cNvPr id="237670" name="Rectangle 102">
              <a:extLst>
                <a:ext uri="{FF2B5EF4-FFF2-40B4-BE49-F238E27FC236}">
                  <a16:creationId xmlns:a16="http://schemas.microsoft.com/office/drawing/2014/main" id="{F98D76A8-7E45-4379-B4FA-357D84CB7224}"/>
                </a:ext>
              </a:extLst>
            </p:cNvPr>
            <p:cNvSpPr>
              <a:spLocks noChangeArrowheads="1"/>
            </p:cNvSpPr>
            <p:nvPr/>
          </p:nvSpPr>
          <p:spPr bwMode="auto">
            <a:xfrm>
              <a:off x="1942" y="2170"/>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k</a:t>
              </a:r>
              <a:endParaRPr lang="en-US" altLang="zh-CN"/>
            </a:p>
          </p:txBody>
        </p:sp>
        <p:sp>
          <p:nvSpPr>
            <p:cNvPr id="237671" name="Rectangle 103">
              <a:extLst>
                <a:ext uri="{FF2B5EF4-FFF2-40B4-BE49-F238E27FC236}">
                  <a16:creationId xmlns:a16="http://schemas.microsoft.com/office/drawing/2014/main" id="{80A5D41B-B98D-4B70-B52F-1DBE3FB7E0EB}"/>
                </a:ext>
              </a:extLst>
            </p:cNvPr>
            <p:cNvSpPr>
              <a:spLocks noChangeArrowheads="1"/>
            </p:cNvSpPr>
            <p:nvPr/>
          </p:nvSpPr>
          <p:spPr bwMode="auto">
            <a:xfrm>
              <a:off x="3136" y="2010"/>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37672" name="Rectangle 104">
              <a:extLst>
                <a:ext uri="{FF2B5EF4-FFF2-40B4-BE49-F238E27FC236}">
                  <a16:creationId xmlns:a16="http://schemas.microsoft.com/office/drawing/2014/main" id="{2BA2D70D-7A65-447E-B42C-DDE835D2614F}"/>
                </a:ext>
              </a:extLst>
            </p:cNvPr>
            <p:cNvSpPr>
              <a:spLocks noChangeArrowheads="1"/>
            </p:cNvSpPr>
            <p:nvPr/>
          </p:nvSpPr>
          <p:spPr bwMode="auto">
            <a:xfrm>
              <a:off x="793" y="2010"/>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37673" name="Rectangle 105">
              <a:extLst>
                <a:ext uri="{FF2B5EF4-FFF2-40B4-BE49-F238E27FC236}">
                  <a16:creationId xmlns:a16="http://schemas.microsoft.com/office/drawing/2014/main" id="{43F20A60-1688-47F2-AE4E-7C0C3A06130F}"/>
                </a:ext>
              </a:extLst>
            </p:cNvPr>
            <p:cNvSpPr>
              <a:spLocks noChangeArrowheads="1"/>
            </p:cNvSpPr>
            <p:nvPr/>
          </p:nvSpPr>
          <p:spPr bwMode="auto">
            <a:xfrm>
              <a:off x="1967" y="981"/>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37674" name="Rectangle 106">
              <a:extLst>
                <a:ext uri="{FF2B5EF4-FFF2-40B4-BE49-F238E27FC236}">
                  <a16:creationId xmlns:a16="http://schemas.microsoft.com/office/drawing/2014/main" id="{1508A53B-3858-459C-9984-5F81865A107F}"/>
                </a:ext>
              </a:extLst>
            </p:cNvPr>
            <p:cNvSpPr>
              <a:spLocks noChangeArrowheads="1"/>
            </p:cNvSpPr>
            <p:nvPr/>
          </p:nvSpPr>
          <p:spPr bwMode="auto">
            <a:xfrm>
              <a:off x="2024" y="2154"/>
              <a:ext cx="7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Symbol" panose="05050102010706020507" pitchFamily="18" charset="2"/>
                </a:rPr>
                <a:t>-</a:t>
              </a:r>
              <a:endParaRPr lang="en-US" altLang="zh-CN"/>
            </a:p>
          </p:txBody>
        </p:sp>
        <p:sp>
          <p:nvSpPr>
            <p:cNvPr id="237675" name="Rectangle 107">
              <a:extLst>
                <a:ext uri="{FF2B5EF4-FFF2-40B4-BE49-F238E27FC236}">
                  <a16:creationId xmlns:a16="http://schemas.microsoft.com/office/drawing/2014/main" id="{9450DC63-8BED-449D-806B-76F93EEDCB80}"/>
                </a:ext>
              </a:extLst>
            </p:cNvPr>
            <p:cNvSpPr>
              <a:spLocks noChangeArrowheads="1"/>
            </p:cNvSpPr>
            <p:nvPr/>
          </p:nvSpPr>
          <p:spPr bwMode="auto">
            <a:xfrm>
              <a:off x="2550" y="1976"/>
              <a:ext cx="2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a:solidFill>
                    <a:srgbClr val="000000"/>
                  </a:solidFill>
                  <a:latin typeface="MT Extra" panose="05050102010205020202" pitchFamily="18" charset="2"/>
                </a:rPr>
                <a:t>L</a:t>
              </a:r>
              <a:endParaRPr lang="en-US" altLang="zh-CN"/>
            </a:p>
          </p:txBody>
        </p:sp>
        <p:sp>
          <p:nvSpPr>
            <p:cNvPr id="237676" name="Rectangle 108">
              <a:extLst>
                <a:ext uri="{FF2B5EF4-FFF2-40B4-BE49-F238E27FC236}">
                  <a16:creationId xmlns:a16="http://schemas.microsoft.com/office/drawing/2014/main" id="{5A4E4FAF-BB61-44B2-92A9-D9CD1E6EFE8C}"/>
                </a:ext>
              </a:extLst>
            </p:cNvPr>
            <p:cNvSpPr>
              <a:spLocks noChangeArrowheads="1"/>
            </p:cNvSpPr>
            <p:nvPr/>
          </p:nvSpPr>
          <p:spPr bwMode="auto">
            <a:xfrm>
              <a:off x="1536" y="1976"/>
              <a:ext cx="2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a:solidFill>
                    <a:srgbClr val="000000"/>
                  </a:solidFill>
                  <a:latin typeface="MT Extra" panose="05050102010205020202" pitchFamily="18" charset="2"/>
                </a:rPr>
                <a:t>L</a:t>
              </a:r>
              <a:endParaRPr lang="en-US" altLang="zh-CN"/>
            </a:p>
          </p:txBody>
        </p:sp>
        <p:sp>
          <p:nvSpPr>
            <p:cNvPr id="237677" name="Rectangle 109">
              <a:extLst>
                <a:ext uri="{FF2B5EF4-FFF2-40B4-BE49-F238E27FC236}">
                  <a16:creationId xmlns:a16="http://schemas.microsoft.com/office/drawing/2014/main" id="{4E1FC753-6D01-4E07-A996-FC0C418ECEBE}"/>
                </a:ext>
              </a:extLst>
            </p:cNvPr>
            <p:cNvSpPr>
              <a:spLocks noChangeArrowheads="1"/>
            </p:cNvSpPr>
            <p:nvPr/>
          </p:nvSpPr>
          <p:spPr bwMode="auto">
            <a:xfrm>
              <a:off x="3384" y="1706"/>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黑体" panose="02010609060101010101" pitchFamily="49" charset="-122"/>
                </a:rPr>
                <a:t>设分点为</a:t>
              </a:r>
              <a:endParaRPr lang="zh-CN" altLang="en-US"/>
            </a:p>
          </p:txBody>
        </p:sp>
        <p:sp>
          <p:nvSpPr>
            <p:cNvPr id="237678" name="Rectangle 110">
              <a:extLst>
                <a:ext uri="{FF2B5EF4-FFF2-40B4-BE49-F238E27FC236}">
                  <a16:creationId xmlns:a16="http://schemas.microsoft.com/office/drawing/2014/main" id="{28100CBB-FA66-4E11-9DB6-F26336879C52}"/>
                </a:ext>
              </a:extLst>
            </p:cNvPr>
            <p:cNvSpPr>
              <a:spLocks noChangeArrowheads="1"/>
            </p:cNvSpPr>
            <p:nvPr/>
          </p:nvSpPr>
          <p:spPr bwMode="auto">
            <a:xfrm>
              <a:off x="2613" y="1706"/>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个弧段</a:t>
              </a:r>
              <a:endParaRPr lang="zh-CN" altLang="en-US">
                <a:latin typeface="仿宋_GB2312" pitchFamily="49" charset="-122"/>
              </a:endParaRPr>
            </a:p>
          </p:txBody>
        </p:sp>
        <p:sp>
          <p:nvSpPr>
            <p:cNvPr id="237679" name="Rectangle 111">
              <a:extLst>
                <a:ext uri="{FF2B5EF4-FFF2-40B4-BE49-F238E27FC236}">
                  <a16:creationId xmlns:a16="http://schemas.microsoft.com/office/drawing/2014/main" id="{3842B606-8439-443D-BE31-21329EE06E02}"/>
                </a:ext>
              </a:extLst>
            </p:cNvPr>
            <p:cNvSpPr>
              <a:spLocks noChangeArrowheads="1"/>
            </p:cNvSpPr>
            <p:nvPr/>
          </p:nvSpPr>
          <p:spPr bwMode="auto">
            <a:xfrm>
              <a:off x="1500" y="1706"/>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任意分成</a:t>
              </a:r>
              <a:endParaRPr lang="zh-CN" altLang="en-US">
                <a:latin typeface="仿宋_GB2312" pitchFamily="49" charset="-122"/>
              </a:endParaRPr>
            </a:p>
          </p:txBody>
        </p:sp>
        <p:sp>
          <p:nvSpPr>
            <p:cNvPr id="237680" name="Rectangle 112">
              <a:extLst>
                <a:ext uri="{FF2B5EF4-FFF2-40B4-BE49-F238E27FC236}">
                  <a16:creationId xmlns:a16="http://schemas.microsoft.com/office/drawing/2014/main" id="{04D613A3-0A65-4344-936E-35A2D70FCF69}"/>
                </a:ext>
              </a:extLst>
            </p:cNvPr>
            <p:cNvSpPr>
              <a:spLocks noChangeArrowheads="1"/>
            </p:cNvSpPr>
            <p:nvPr/>
          </p:nvSpPr>
          <p:spPr bwMode="auto">
            <a:xfrm>
              <a:off x="566" y="1706"/>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把曲线</a:t>
              </a:r>
              <a:endParaRPr lang="zh-CN" altLang="en-US">
                <a:latin typeface="仿宋_GB2312" pitchFamily="49" charset="-122"/>
              </a:endParaRPr>
            </a:p>
          </p:txBody>
        </p:sp>
        <p:sp>
          <p:nvSpPr>
            <p:cNvPr id="237681" name="Rectangle 113">
              <a:extLst>
                <a:ext uri="{FF2B5EF4-FFF2-40B4-BE49-F238E27FC236}">
                  <a16:creationId xmlns:a16="http://schemas.microsoft.com/office/drawing/2014/main" id="{4A1BFB71-BB76-42BE-8CBB-5830FE690769}"/>
                </a:ext>
              </a:extLst>
            </p:cNvPr>
            <p:cNvSpPr>
              <a:spLocks noChangeArrowheads="1"/>
            </p:cNvSpPr>
            <p:nvPr/>
          </p:nvSpPr>
          <p:spPr bwMode="auto">
            <a:xfrm>
              <a:off x="2768" y="1360"/>
              <a:ext cx="22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的一条光滑的有向曲线</a:t>
              </a:r>
              <a:endParaRPr lang="zh-CN" altLang="en-US">
                <a:latin typeface="仿宋_GB2312" pitchFamily="49" charset="-122"/>
              </a:endParaRPr>
            </a:p>
          </p:txBody>
        </p:sp>
        <p:sp>
          <p:nvSpPr>
            <p:cNvPr id="237682" name="Rectangle 114">
              <a:extLst>
                <a:ext uri="{FF2B5EF4-FFF2-40B4-BE49-F238E27FC236}">
                  <a16:creationId xmlns:a16="http://schemas.microsoft.com/office/drawing/2014/main" id="{7FC43C38-BBA4-4D91-B68B-5BF6CAC49AFA}"/>
                </a:ext>
              </a:extLst>
            </p:cNvPr>
            <p:cNvSpPr>
              <a:spLocks noChangeArrowheads="1"/>
            </p:cNvSpPr>
            <p:nvPr/>
          </p:nvSpPr>
          <p:spPr bwMode="auto">
            <a:xfrm>
              <a:off x="1903" y="1360"/>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终点为</a:t>
              </a:r>
              <a:endParaRPr lang="zh-CN" altLang="en-US">
                <a:latin typeface="仿宋_GB2312" pitchFamily="49" charset="-122"/>
              </a:endParaRPr>
            </a:p>
          </p:txBody>
        </p:sp>
        <p:sp>
          <p:nvSpPr>
            <p:cNvPr id="237683" name="Rectangle 115">
              <a:extLst>
                <a:ext uri="{FF2B5EF4-FFF2-40B4-BE49-F238E27FC236}">
                  <a16:creationId xmlns:a16="http://schemas.microsoft.com/office/drawing/2014/main" id="{9C05E560-7CEA-4FF4-AA40-EEE6172DC53F}"/>
                </a:ext>
              </a:extLst>
            </p:cNvPr>
            <p:cNvSpPr>
              <a:spLocks noChangeArrowheads="1"/>
            </p:cNvSpPr>
            <p:nvPr/>
          </p:nvSpPr>
          <p:spPr bwMode="auto">
            <a:xfrm>
              <a:off x="769" y="1360"/>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内起点为</a:t>
              </a:r>
              <a:endParaRPr lang="zh-CN" altLang="en-US">
                <a:latin typeface="仿宋_GB2312" pitchFamily="49" charset="-122"/>
              </a:endParaRPr>
            </a:p>
          </p:txBody>
        </p:sp>
        <p:sp>
          <p:nvSpPr>
            <p:cNvPr id="237684" name="Rectangle 116">
              <a:extLst>
                <a:ext uri="{FF2B5EF4-FFF2-40B4-BE49-F238E27FC236}">
                  <a16:creationId xmlns:a16="http://schemas.microsoft.com/office/drawing/2014/main" id="{45498CF2-517B-4BAE-8AD9-2E554F81A1B1}"/>
                </a:ext>
              </a:extLst>
            </p:cNvPr>
            <p:cNvSpPr>
              <a:spLocks noChangeArrowheads="1"/>
            </p:cNvSpPr>
            <p:nvPr/>
          </p:nvSpPr>
          <p:spPr bwMode="auto">
            <a:xfrm>
              <a:off x="4491" y="1013"/>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为区域</a:t>
              </a:r>
              <a:endParaRPr lang="zh-CN" altLang="en-US">
                <a:latin typeface="仿宋_GB2312" pitchFamily="49" charset="-122"/>
              </a:endParaRPr>
            </a:p>
          </p:txBody>
        </p:sp>
        <p:sp>
          <p:nvSpPr>
            <p:cNvPr id="237685" name="Rectangle 117">
              <a:extLst>
                <a:ext uri="{FF2B5EF4-FFF2-40B4-BE49-F238E27FC236}">
                  <a16:creationId xmlns:a16="http://schemas.microsoft.com/office/drawing/2014/main" id="{8424C4B1-F44D-4BBB-A1EA-41B5741FB1DB}"/>
                </a:ext>
              </a:extLst>
            </p:cNvPr>
            <p:cNvSpPr>
              <a:spLocks noChangeArrowheads="1"/>
            </p:cNvSpPr>
            <p:nvPr/>
          </p:nvSpPr>
          <p:spPr bwMode="auto">
            <a:xfrm>
              <a:off x="3987" y="1013"/>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内</a:t>
              </a:r>
              <a:endParaRPr lang="zh-CN" altLang="en-US">
                <a:latin typeface="仿宋_GB2312" pitchFamily="49" charset="-122"/>
              </a:endParaRPr>
            </a:p>
          </p:txBody>
        </p:sp>
        <p:sp>
          <p:nvSpPr>
            <p:cNvPr id="237686" name="Rectangle 118">
              <a:extLst>
                <a:ext uri="{FF2B5EF4-FFF2-40B4-BE49-F238E27FC236}">
                  <a16:creationId xmlns:a16="http://schemas.microsoft.com/office/drawing/2014/main" id="{55AB7A97-AE3A-42E7-A47F-C85159383B5F}"/>
                </a:ext>
              </a:extLst>
            </p:cNvPr>
            <p:cNvSpPr>
              <a:spLocks noChangeArrowheads="1"/>
            </p:cNvSpPr>
            <p:nvPr/>
          </p:nvSpPr>
          <p:spPr bwMode="auto">
            <a:xfrm>
              <a:off x="2618" y="1013"/>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定义在区域</a:t>
              </a:r>
              <a:endParaRPr lang="zh-CN" altLang="en-US">
                <a:latin typeface="仿宋_GB2312" pitchFamily="49" charset="-122"/>
              </a:endParaRPr>
            </a:p>
          </p:txBody>
        </p:sp>
        <p:sp>
          <p:nvSpPr>
            <p:cNvPr id="237687" name="Rectangle 119">
              <a:extLst>
                <a:ext uri="{FF2B5EF4-FFF2-40B4-BE49-F238E27FC236}">
                  <a16:creationId xmlns:a16="http://schemas.microsoft.com/office/drawing/2014/main" id="{47F20C14-56C8-463C-B70D-5F3FB3CBAEB4}"/>
                </a:ext>
              </a:extLst>
            </p:cNvPr>
            <p:cNvSpPr>
              <a:spLocks noChangeArrowheads="1"/>
            </p:cNvSpPr>
            <p:nvPr/>
          </p:nvSpPr>
          <p:spPr bwMode="auto">
            <a:xfrm>
              <a:off x="1026" y="1013"/>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设函数</a:t>
              </a:r>
              <a:endParaRPr lang="zh-CN" altLang="en-US">
                <a:latin typeface="仿宋_GB2312" pitchFamily="49" charset="-122"/>
              </a:endParaRPr>
            </a:p>
          </p:txBody>
        </p:sp>
      </p:grpSp>
      <p:grpSp>
        <p:nvGrpSpPr>
          <p:cNvPr id="237716" name="Group 148">
            <a:extLst>
              <a:ext uri="{FF2B5EF4-FFF2-40B4-BE49-F238E27FC236}">
                <a16:creationId xmlns:a16="http://schemas.microsoft.com/office/drawing/2014/main" id="{775CC9B1-4D10-4C18-953F-B3809B121C17}"/>
              </a:ext>
            </a:extLst>
          </p:cNvPr>
          <p:cNvGrpSpPr>
            <a:grpSpLocks/>
          </p:cNvGrpSpPr>
          <p:nvPr/>
        </p:nvGrpSpPr>
        <p:grpSpPr bwMode="auto">
          <a:xfrm>
            <a:off x="914400" y="4038600"/>
            <a:ext cx="2832100" cy="1704975"/>
            <a:chOff x="576" y="2544"/>
            <a:chExt cx="1784" cy="1074"/>
          </a:xfrm>
        </p:grpSpPr>
        <p:sp>
          <p:nvSpPr>
            <p:cNvPr id="237611" name="Arc 43">
              <a:extLst>
                <a:ext uri="{FF2B5EF4-FFF2-40B4-BE49-F238E27FC236}">
                  <a16:creationId xmlns:a16="http://schemas.microsoft.com/office/drawing/2014/main" id="{5DFAF6AF-713D-463D-83AA-2A44528FC244}"/>
                </a:ext>
              </a:extLst>
            </p:cNvPr>
            <p:cNvSpPr>
              <a:spLocks/>
            </p:cNvSpPr>
            <p:nvPr/>
          </p:nvSpPr>
          <p:spPr bwMode="auto">
            <a:xfrm rot="13398493" flipV="1">
              <a:off x="1866" y="2544"/>
              <a:ext cx="240" cy="2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nvGrpSpPr>
            <p:cNvPr id="237690" name="Group 122">
              <a:extLst>
                <a:ext uri="{FF2B5EF4-FFF2-40B4-BE49-F238E27FC236}">
                  <a16:creationId xmlns:a16="http://schemas.microsoft.com/office/drawing/2014/main" id="{182AB241-DB08-4A4D-A981-3151F6857C4C}"/>
                </a:ext>
              </a:extLst>
            </p:cNvPr>
            <p:cNvGrpSpPr>
              <a:grpSpLocks noChangeAspect="1"/>
            </p:cNvGrpSpPr>
            <p:nvPr/>
          </p:nvGrpSpPr>
          <p:grpSpPr bwMode="auto">
            <a:xfrm>
              <a:off x="576" y="2608"/>
              <a:ext cx="1784" cy="1010"/>
              <a:chOff x="576" y="2608"/>
              <a:chExt cx="1784" cy="1010"/>
            </a:xfrm>
          </p:grpSpPr>
          <p:sp>
            <p:nvSpPr>
              <p:cNvPr id="237689" name="AutoShape 121">
                <a:extLst>
                  <a:ext uri="{FF2B5EF4-FFF2-40B4-BE49-F238E27FC236}">
                    <a16:creationId xmlns:a16="http://schemas.microsoft.com/office/drawing/2014/main" id="{1008F690-5058-4B5C-A6F1-89496D5C650C}"/>
                  </a:ext>
                </a:extLst>
              </p:cNvPr>
              <p:cNvSpPr>
                <a:spLocks noChangeAspect="1" noChangeArrowheads="1" noTextEdit="1"/>
              </p:cNvSpPr>
              <p:nvPr/>
            </p:nvSpPr>
            <p:spPr bwMode="auto">
              <a:xfrm>
                <a:off x="576" y="2608"/>
                <a:ext cx="1784" cy="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7691" name="Rectangle 123">
                <a:extLst>
                  <a:ext uri="{FF2B5EF4-FFF2-40B4-BE49-F238E27FC236}">
                    <a16:creationId xmlns:a16="http://schemas.microsoft.com/office/drawing/2014/main" id="{C75C8E9F-8D2D-44A1-B6C4-18C813C26158}"/>
                  </a:ext>
                </a:extLst>
              </p:cNvPr>
              <p:cNvSpPr>
                <a:spLocks noChangeArrowheads="1"/>
              </p:cNvSpPr>
              <p:nvPr/>
            </p:nvSpPr>
            <p:spPr bwMode="auto">
              <a:xfrm>
                <a:off x="2206" y="3303"/>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7692" name="Rectangle 124">
                <a:extLst>
                  <a:ext uri="{FF2B5EF4-FFF2-40B4-BE49-F238E27FC236}">
                    <a16:creationId xmlns:a16="http://schemas.microsoft.com/office/drawing/2014/main" id="{C91479D9-BB57-428C-A6E5-F33294D1F1E2}"/>
                  </a:ext>
                </a:extLst>
              </p:cNvPr>
              <p:cNvSpPr>
                <a:spLocks noChangeArrowheads="1"/>
              </p:cNvSpPr>
              <p:nvPr/>
            </p:nvSpPr>
            <p:spPr bwMode="auto">
              <a:xfrm>
                <a:off x="1926" y="3303"/>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7693" name="Rectangle 125">
                <a:extLst>
                  <a:ext uri="{FF2B5EF4-FFF2-40B4-BE49-F238E27FC236}">
                    <a16:creationId xmlns:a16="http://schemas.microsoft.com/office/drawing/2014/main" id="{9256C6DB-9039-44E9-92CB-D9B925EFD960}"/>
                  </a:ext>
                </a:extLst>
              </p:cNvPr>
              <p:cNvSpPr>
                <a:spLocks noChangeArrowheads="1"/>
              </p:cNvSpPr>
              <p:nvPr/>
            </p:nvSpPr>
            <p:spPr bwMode="auto">
              <a:xfrm>
                <a:off x="2080" y="2960"/>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7694" name="Rectangle 126">
                <a:extLst>
                  <a:ext uri="{FF2B5EF4-FFF2-40B4-BE49-F238E27FC236}">
                    <a16:creationId xmlns:a16="http://schemas.microsoft.com/office/drawing/2014/main" id="{DA58232D-C9CF-45DF-A922-F58F0A3CA0CB}"/>
                  </a:ext>
                </a:extLst>
              </p:cNvPr>
              <p:cNvSpPr>
                <a:spLocks noChangeArrowheads="1"/>
              </p:cNvSpPr>
              <p:nvPr/>
            </p:nvSpPr>
            <p:spPr bwMode="auto">
              <a:xfrm>
                <a:off x="2017" y="2960"/>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7695" name="Rectangle 127">
                <a:extLst>
                  <a:ext uri="{FF2B5EF4-FFF2-40B4-BE49-F238E27FC236}">
                    <a16:creationId xmlns:a16="http://schemas.microsoft.com/office/drawing/2014/main" id="{603FD802-7E0E-41FD-91E2-900922D62313}"/>
                  </a:ext>
                </a:extLst>
              </p:cNvPr>
              <p:cNvSpPr>
                <a:spLocks noChangeArrowheads="1"/>
              </p:cNvSpPr>
              <p:nvPr/>
            </p:nvSpPr>
            <p:spPr bwMode="auto">
              <a:xfrm>
                <a:off x="1809" y="2960"/>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7696" name="Rectangle 128">
                <a:extLst>
                  <a:ext uri="{FF2B5EF4-FFF2-40B4-BE49-F238E27FC236}">
                    <a16:creationId xmlns:a16="http://schemas.microsoft.com/office/drawing/2014/main" id="{3BD70752-0AA2-4F1A-870F-DED3E706C0C3}"/>
                  </a:ext>
                </a:extLst>
              </p:cNvPr>
              <p:cNvSpPr>
                <a:spLocks noChangeArrowheads="1"/>
              </p:cNvSpPr>
              <p:nvPr/>
            </p:nvSpPr>
            <p:spPr bwMode="auto">
              <a:xfrm>
                <a:off x="1524" y="2960"/>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7697" name="Rectangle 129">
                <a:extLst>
                  <a:ext uri="{FF2B5EF4-FFF2-40B4-BE49-F238E27FC236}">
                    <a16:creationId xmlns:a16="http://schemas.microsoft.com/office/drawing/2014/main" id="{CA4B6E44-326E-468F-BE72-455087B7E5F6}"/>
                  </a:ext>
                </a:extLst>
              </p:cNvPr>
              <p:cNvSpPr>
                <a:spLocks noChangeArrowheads="1"/>
              </p:cNvSpPr>
              <p:nvPr/>
            </p:nvSpPr>
            <p:spPr bwMode="auto">
              <a:xfrm>
                <a:off x="1411" y="2960"/>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2</a:t>
                </a:r>
                <a:endParaRPr lang="en-US" altLang="zh-CN"/>
              </a:p>
            </p:txBody>
          </p:sp>
          <p:sp>
            <p:nvSpPr>
              <p:cNvPr id="237698" name="Rectangle 130">
                <a:extLst>
                  <a:ext uri="{FF2B5EF4-FFF2-40B4-BE49-F238E27FC236}">
                    <a16:creationId xmlns:a16="http://schemas.microsoft.com/office/drawing/2014/main" id="{8B7D55A6-A4E3-4BCC-9BA2-6CB02A856A64}"/>
                  </a:ext>
                </a:extLst>
              </p:cNvPr>
              <p:cNvSpPr>
                <a:spLocks noChangeArrowheads="1"/>
              </p:cNvSpPr>
              <p:nvPr/>
            </p:nvSpPr>
            <p:spPr bwMode="auto">
              <a:xfrm>
                <a:off x="1352" y="2960"/>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7699" name="Rectangle 131">
                <a:extLst>
                  <a:ext uri="{FF2B5EF4-FFF2-40B4-BE49-F238E27FC236}">
                    <a16:creationId xmlns:a16="http://schemas.microsoft.com/office/drawing/2014/main" id="{354ABE71-9FA6-4811-97C5-7BD0FB805A0C}"/>
                  </a:ext>
                </a:extLst>
              </p:cNvPr>
              <p:cNvSpPr>
                <a:spLocks noChangeArrowheads="1"/>
              </p:cNvSpPr>
              <p:nvPr/>
            </p:nvSpPr>
            <p:spPr bwMode="auto">
              <a:xfrm>
                <a:off x="1246" y="2960"/>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1</a:t>
                </a:r>
                <a:endParaRPr lang="en-US" altLang="zh-CN"/>
              </a:p>
            </p:txBody>
          </p:sp>
          <p:sp>
            <p:nvSpPr>
              <p:cNvPr id="237700" name="Rectangle 132">
                <a:extLst>
                  <a:ext uri="{FF2B5EF4-FFF2-40B4-BE49-F238E27FC236}">
                    <a16:creationId xmlns:a16="http://schemas.microsoft.com/office/drawing/2014/main" id="{5AC35D72-A8F4-4ACF-BCDE-E05E13BAF28C}"/>
                  </a:ext>
                </a:extLst>
              </p:cNvPr>
              <p:cNvSpPr>
                <a:spLocks noChangeArrowheads="1"/>
              </p:cNvSpPr>
              <p:nvPr/>
            </p:nvSpPr>
            <p:spPr bwMode="auto">
              <a:xfrm>
                <a:off x="810" y="2960"/>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7701" name="Rectangle 133">
                <a:extLst>
                  <a:ext uri="{FF2B5EF4-FFF2-40B4-BE49-F238E27FC236}">
                    <a16:creationId xmlns:a16="http://schemas.microsoft.com/office/drawing/2014/main" id="{3740EED8-F104-4EE0-A112-B43BBE7C6E9A}"/>
                  </a:ext>
                </a:extLst>
              </p:cNvPr>
              <p:cNvSpPr>
                <a:spLocks noChangeArrowheads="1"/>
              </p:cNvSpPr>
              <p:nvPr/>
            </p:nvSpPr>
            <p:spPr bwMode="auto">
              <a:xfrm>
                <a:off x="1702" y="2615"/>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7702" name="Rectangle 134">
                <a:extLst>
                  <a:ext uri="{FF2B5EF4-FFF2-40B4-BE49-F238E27FC236}">
                    <a16:creationId xmlns:a16="http://schemas.microsoft.com/office/drawing/2014/main" id="{5F0E1AD5-9A39-4F33-8329-507214AED986}"/>
                  </a:ext>
                </a:extLst>
              </p:cNvPr>
              <p:cNvSpPr>
                <a:spLocks noChangeArrowheads="1"/>
              </p:cNvSpPr>
              <p:nvPr/>
            </p:nvSpPr>
            <p:spPr bwMode="auto">
              <a:xfrm>
                <a:off x="2011" y="2750"/>
                <a:ext cx="12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1</a:t>
                </a:r>
                <a:endParaRPr lang="en-US" altLang="zh-CN"/>
              </a:p>
            </p:txBody>
          </p:sp>
          <p:sp>
            <p:nvSpPr>
              <p:cNvPr id="237703" name="Rectangle 135">
                <a:extLst>
                  <a:ext uri="{FF2B5EF4-FFF2-40B4-BE49-F238E27FC236}">
                    <a16:creationId xmlns:a16="http://schemas.microsoft.com/office/drawing/2014/main" id="{3CCB2DFA-835A-44A2-ADE0-FEF0FF2C1FEB}"/>
                  </a:ext>
                </a:extLst>
              </p:cNvPr>
              <p:cNvSpPr>
                <a:spLocks noChangeArrowheads="1"/>
              </p:cNvSpPr>
              <p:nvPr/>
            </p:nvSpPr>
            <p:spPr bwMode="auto">
              <a:xfrm>
                <a:off x="2105" y="3438"/>
                <a:ext cx="12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k</a:t>
                </a:r>
                <a:endParaRPr lang="en-US" altLang="zh-CN"/>
              </a:p>
            </p:txBody>
          </p:sp>
          <p:sp>
            <p:nvSpPr>
              <p:cNvPr id="237704" name="Rectangle 136">
                <a:extLst>
                  <a:ext uri="{FF2B5EF4-FFF2-40B4-BE49-F238E27FC236}">
                    <a16:creationId xmlns:a16="http://schemas.microsoft.com/office/drawing/2014/main" id="{CE82D9B4-22AE-4D72-98D3-7FC7EE27A717}"/>
                  </a:ext>
                </a:extLst>
              </p:cNvPr>
              <p:cNvSpPr>
                <a:spLocks noChangeArrowheads="1"/>
              </p:cNvSpPr>
              <p:nvPr/>
            </p:nvSpPr>
            <p:spPr bwMode="auto">
              <a:xfrm>
                <a:off x="2181" y="2750"/>
                <a:ext cx="12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k</a:t>
                </a:r>
                <a:endParaRPr lang="en-US" altLang="zh-CN"/>
              </a:p>
            </p:txBody>
          </p:sp>
          <p:sp>
            <p:nvSpPr>
              <p:cNvPr id="237705" name="Rectangle 137">
                <a:extLst>
                  <a:ext uri="{FF2B5EF4-FFF2-40B4-BE49-F238E27FC236}">
                    <a16:creationId xmlns:a16="http://schemas.microsoft.com/office/drawing/2014/main" id="{E49F4DB5-0F3F-4CDA-B256-8EA11A92D2DD}"/>
                  </a:ext>
                </a:extLst>
              </p:cNvPr>
              <p:cNvSpPr>
                <a:spLocks noChangeArrowheads="1"/>
              </p:cNvSpPr>
              <p:nvPr/>
            </p:nvSpPr>
            <p:spPr bwMode="auto">
              <a:xfrm>
                <a:off x="1853" y="2750"/>
                <a:ext cx="12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k</a:t>
                </a:r>
                <a:endParaRPr lang="en-US" altLang="zh-CN"/>
              </a:p>
            </p:txBody>
          </p:sp>
          <p:sp>
            <p:nvSpPr>
              <p:cNvPr id="237706" name="Rectangle 138">
                <a:extLst>
                  <a:ext uri="{FF2B5EF4-FFF2-40B4-BE49-F238E27FC236}">
                    <a16:creationId xmlns:a16="http://schemas.microsoft.com/office/drawing/2014/main" id="{56827FBE-0A13-47CE-A000-D5BA1BDBECDA}"/>
                  </a:ext>
                </a:extLst>
              </p:cNvPr>
              <p:cNvSpPr>
                <a:spLocks noChangeArrowheads="1"/>
              </p:cNvSpPr>
              <p:nvPr/>
            </p:nvSpPr>
            <p:spPr bwMode="auto">
              <a:xfrm>
                <a:off x="1887" y="2960"/>
                <a:ext cx="21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n</a:t>
                </a:r>
                <a:endParaRPr lang="en-US" altLang="zh-CN"/>
              </a:p>
            </p:txBody>
          </p:sp>
          <p:sp>
            <p:nvSpPr>
              <p:cNvPr id="237707" name="Rectangle 139">
                <a:extLst>
                  <a:ext uri="{FF2B5EF4-FFF2-40B4-BE49-F238E27FC236}">
                    <a16:creationId xmlns:a16="http://schemas.microsoft.com/office/drawing/2014/main" id="{760258EB-C223-4490-A315-708007E9A8FD}"/>
                  </a:ext>
                </a:extLst>
              </p:cNvPr>
              <p:cNvSpPr>
                <a:spLocks noChangeArrowheads="1"/>
              </p:cNvSpPr>
              <p:nvPr/>
            </p:nvSpPr>
            <p:spPr bwMode="auto">
              <a:xfrm>
                <a:off x="894" y="2960"/>
                <a:ext cx="20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k</a:t>
                </a:r>
                <a:endParaRPr lang="en-US" altLang="zh-CN"/>
              </a:p>
            </p:txBody>
          </p:sp>
          <p:sp>
            <p:nvSpPr>
              <p:cNvPr id="237708" name="Rectangle 140">
                <a:extLst>
                  <a:ext uri="{FF2B5EF4-FFF2-40B4-BE49-F238E27FC236}">
                    <a16:creationId xmlns:a16="http://schemas.microsoft.com/office/drawing/2014/main" id="{427E0430-6208-4DD7-AC75-38EA9D039A47}"/>
                  </a:ext>
                </a:extLst>
              </p:cNvPr>
              <p:cNvSpPr>
                <a:spLocks noChangeArrowheads="1"/>
              </p:cNvSpPr>
              <p:nvPr/>
            </p:nvSpPr>
            <p:spPr bwMode="auto">
              <a:xfrm>
                <a:off x="2090" y="2615"/>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37709" name="Rectangle 141">
                <a:extLst>
                  <a:ext uri="{FF2B5EF4-FFF2-40B4-BE49-F238E27FC236}">
                    <a16:creationId xmlns:a16="http://schemas.microsoft.com/office/drawing/2014/main" id="{BAE2AA60-F170-4150-8ADA-03C42B6A8B30}"/>
                  </a:ext>
                </a:extLst>
              </p:cNvPr>
              <p:cNvSpPr>
                <a:spLocks noChangeArrowheads="1"/>
              </p:cNvSpPr>
              <p:nvPr/>
            </p:nvSpPr>
            <p:spPr bwMode="auto">
              <a:xfrm>
                <a:off x="1761" y="2615"/>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37710" name="Rectangle 142">
                <a:extLst>
                  <a:ext uri="{FF2B5EF4-FFF2-40B4-BE49-F238E27FC236}">
                    <a16:creationId xmlns:a16="http://schemas.microsoft.com/office/drawing/2014/main" id="{6D48DA06-7593-498D-9F60-5373C43BAA24}"/>
                  </a:ext>
                </a:extLst>
              </p:cNvPr>
              <p:cNvSpPr>
                <a:spLocks noChangeArrowheads="1"/>
              </p:cNvSpPr>
              <p:nvPr/>
            </p:nvSpPr>
            <p:spPr bwMode="auto">
              <a:xfrm>
                <a:off x="1961" y="3278"/>
                <a:ext cx="24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Symbol" panose="05050102010706020507" pitchFamily="18" charset="2"/>
                  </a:rPr>
                  <a:t>z</a:t>
                </a:r>
                <a:endParaRPr lang="en-US" altLang="zh-CN"/>
              </a:p>
            </p:txBody>
          </p:sp>
          <p:sp>
            <p:nvSpPr>
              <p:cNvPr id="237711" name="Rectangle 143">
                <a:extLst>
                  <a:ext uri="{FF2B5EF4-FFF2-40B4-BE49-F238E27FC236}">
                    <a16:creationId xmlns:a16="http://schemas.microsoft.com/office/drawing/2014/main" id="{12FE93DF-B631-4FEB-9D49-8040AC667D49}"/>
                  </a:ext>
                </a:extLst>
              </p:cNvPr>
              <p:cNvSpPr>
                <a:spLocks noChangeArrowheads="1"/>
              </p:cNvSpPr>
              <p:nvPr/>
            </p:nvSpPr>
            <p:spPr bwMode="auto">
              <a:xfrm>
                <a:off x="578" y="3310"/>
                <a:ext cx="13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上任意取一点</a:t>
                </a:r>
                <a:endParaRPr lang="zh-CN" altLang="en-US">
                  <a:latin typeface="仿宋_GB2312" pitchFamily="49" charset="-122"/>
                </a:endParaRPr>
              </a:p>
            </p:txBody>
          </p:sp>
          <p:sp>
            <p:nvSpPr>
              <p:cNvPr id="237712" name="Rectangle 144">
                <a:extLst>
                  <a:ext uri="{FF2B5EF4-FFF2-40B4-BE49-F238E27FC236}">
                    <a16:creationId xmlns:a16="http://schemas.microsoft.com/office/drawing/2014/main" id="{6A79A1FA-5076-4655-B0EB-BB574A62CC7F}"/>
                  </a:ext>
                </a:extLst>
              </p:cNvPr>
              <p:cNvSpPr>
                <a:spLocks noChangeArrowheads="1"/>
              </p:cNvSpPr>
              <p:nvPr/>
            </p:nvSpPr>
            <p:spPr bwMode="auto">
              <a:xfrm>
                <a:off x="582" y="2622"/>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在每个弧段</a:t>
                </a:r>
                <a:endParaRPr lang="zh-CN" altLang="en-US">
                  <a:latin typeface="仿宋_GB2312" pitchFamily="49" charset="-122"/>
                </a:endParaRPr>
              </a:p>
            </p:txBody>
          </p:sp>
          <p:sp>
            <p:nvSpPr>
              <p:cNvPr id="237713" name="Rectangle 145">
                <a:extLst>
                  <a:ext uri="{FF2B5EF4-FFF2-40B4-BE49-F238E27FC236}">
                    <a16:creationId xmlns:a16="http://schemas.microsoft.com/office/drawing/2014/main" id="{765259B9-4F50-4AF7-A03C-3A900292CADE}"/>
                  </a:ext>
                </a:extLst>
              </p:cNvPr>
              <p:cNvSpPr>
                <a:spLocks noChangeArrowheads="1"/>
              </p:cNvSpPr>
              <p:nvPr/>
            </p:nvSpPr>
            <p:spPr bwMode="auto">
              <a:xfrm>
                <a:off x="1581" y="2901"/>
                <a:ext cx="377"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a:solidFill>
                      <a:srgbClr val="000000"/>
                    </a:solidFill>
                    <a:latin typeface="MT Extra" panose="05050102010205020202" pitchFamily="18" charset="2"/>
                  </a:rPr>
                  <a:t>L</a:t>
                </a:r>
                <a:endParaRPr lang="en-US" altLang="zh-CN"/>
              </a:p>
            </p:txBody>
          </p:sp>
          <p:sp>
            <p:nvSpPr>
              <p:cNvPr id="237714" name="Rectangle 146">
                <a:extLst>
                  <a:ext uri="{FF2B5EF4-FFF2-40B4-BE49-F238E27FC236}">
                    <a16:creationId xmlns:a16="http://schemas.microsoft.com/office/drawing/2014/main" id="{0DCEA063-C471-4FCC-B77A-E68EB4703D7A}"/>
                  </a:ext>
                </a:extLst>
              </p:cNvPr>
              <p:cNvSpPr>
                <a:spLocks noChangeArrowheads="1"/>
              </p:cNvSpPr>
              <p:nvPr/>
            </p:nvSpPr>
            <p:spPr bwMode="auto">
              <a:xfrm>
                <a:off x="1075" y="2935"/>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37715" name="Rectangle 147">
                <a:extLst>
                  <a:ext uri="{FF2B5EF4-FFF2-40B4-BE49-F238E27FC236}">
                    <a16:creationId xmlns:a16="http://schemas.microsoft.com/office/drawing/2014/main" id="{75CCAFB8-B239-458E-854C-3CD0EADC6A6D}"/>
                  </a:ext>
                </a:extLst>
              </p:cNvPr>
              <p:cNvSpPr>
                <a:spLocks noChangeArrowheads="1"/>
              </p:cNvSpPr>
              <p:nvPr/>
            </p:nvSpPr>
            <p:spPr bwMode="auto">
              <a:xfrm>
                <a:off x="1935" y="2734"/>
                <a:ext cx="157"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Symbol" panose="05050102010706020507" pitchFamily="18" charset="2"/>
                  </a:rPr>
                  <a:t>-</a:t>
                </a:r>
                <a:endParaRPr lang="en-US" altLang="zh-CN"/>
              </a:p>
            </p:txBody>
          </p:sp>
        </p:gr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7688"/>
                                        </p:tgtEl>
                                        <p:attrNameLst>
                                          <p:attrName>style.visibility</p:attrName>
                                        </p:attrNameLst>
                                      </p:cBhvr>
                                      <p:to>
                                        <p:strVal val="visible"/>
                                      </p:to>
                                    </p:set>
                                    <p:animEffect transition="in" filter="wipe(left)">
                                      <p:cBhvr>
                                        <p:cTn id="7" dur="3000"/>
                                        <p:tgtEl>
                                          <p:spTgt spid="2376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7716"/>
                                        </p:tgtEl>
                                        <p:attrNameLst>
                                          <p:attrName>style.visibility</p:attrName>
                                        </p:attrNameLst>
                                      </p:cBhvr>
                                      <p:to>
                                        <p:strVal val="visible"/>
                                      </p:to>
                                    </p:set>
                                    <p:animEffect transition="in" filter="wipe(left)">
                                      <p:cBhvr>
                                        <p:cTn id="12" dur="3000"/>
                                        <p:tgtEl>
                                          <p:spTgt spid="237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a:extLst>
              <a:ext uri="{FF2B5EF4-FFF2-40B4-BE49-F238E27FC236}">
                <a16:creationId xmlns:a16="http://schemas.microsoft.com/office/drawing/2014/main" id="{02A909C0-B4CD-434C-A555-C2ED1AB0B719}"/>
              </a:ext>
            </a:extLst>
          </p:cNvPr>
          <p:cNvSpPr>
            <a:spLocks noGrp="1"/>
          </p:cNvSpPr>
          <p:nvPr>
            <p:ph type="sldNum" sz="quarter" idx="12"/>
          </p:nvPr>
        </p:nvSpPr>
        <p:spPr/>
        <p:txBody>
          <a:bodyPr/>
          <a:lstStyle/>
          <a:p>
            <a:fld id="{FE0D4D44-53E1-4728-9D0E-30C5E065D473}" type="slidenum">
              <a:rPr lang="en-US" altLang="zh-CN"/>
              <a:pPr/>
              <a:t>50</a:t>
            </a:fld>
            <a:endParaRPr lang="en-US" altLang="zh-CN"/>
          </a:p>
        </p:txBody>
      </p:sp>
      <p:sp>
        <p:nvSpPr>
          <p:cNvPr id="276482" name="Text Box 2">
            <a:extLst>
              <a:ext uri="{FF2B5EF4-FFF2-40B4-BE49-F238E27FC236}">
                <a16:creationId xmlns:a16="http://schemas.microsoft.com/office/drawing/2014/main" id="{8E5EE5EA-91A9-4F5D-B893-714DE1531334}"/>
              </a:ext>
            </a:extLst>
          </p:cNvPr>
          <p:cNvSpPr txBox="1">
            <a:spLocks noChangeArrowheads="1"/>
          </p:cNvSpPr>
          <p:nvPr/>
        </p:nvSpPr>
        <p:spPr bwMode="auto">
          <a:xfrm>
            <a:off x="827088" y="404813"/>
            <a:ext cx="3352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latin typeface="Times New Roman" panose="02020603050405020304" pitchFamily="18" charset="0"/>
              </a:rPr>
              <a:t>根据导数的定义</a:t>
            </a:r>
            <a:r>
              <a:rPr kumimoji="1" lang="en-US" altLang="zh-CN" sz="2800" b="1">
                <a:latin typeface="Times New Roman" panose="02020603050405020304" pitchFamily="18" charset="0"/>
                <a:ea typeface="宋体" panose="02010600030101010101" pitchFamily="2" charset="-122"/>
              </a:rPr>
              <a:t>,</a:t>
            </a:r>
          </a:p>
        </p:txBody>
      </p:sp>
      <p:graphicFrame>
        <p:nvGraphicFramePr>
          <p:cNvPr id="276483" name="Object 3">
            <a:extLst>
              <a:ext uri="{FF2B5EF4-FFF2-40B4-BE49-F238E27FC236}">
                <a16:creationId xmlns:a16="http://schemas.microsoft.com/office/drawing/2014/main" id="{64DF5513-E6C3-49B5-A410-3BFBD9CDC6B7}"/>
              </a:ext>
            </a:extLst>
          </p:cNvPr>
          <p:cNvGraphicFramePr>
            <a:graphicFrameLocks noChangeAspect="1"/>
          </p:cNvGraphicFramePr>
          <p:nvPr/>
        </p:nvGraphicFramePr>
        <p:xfrm>
          <a:off x="2555875" y="1052513"/>
          <a:ext cx="3744913" cy="777875"/>
        </p:xfrm>
        <a:graphic>
          <a:graphicData uri="http://schemas.openxmlformats.org/presentationml/2006/ole">
            <mc:AlternateContent xmlns:mc="http://schemas.openxmlformats.org/markup-compatibility/2006">
              <mc:Choice xmlns:v="urn:schemas-microsoft-com:vml" Requires="v">
                <p:oleObj spid="_x0000_s276489" name="Equation" r:id="rId3" imgW="4394160" imgH="914400" progId="Equation.DSMT4">
                  <p:embed/>
                </p:oleObj>
              </mc:Choice>
              <mc:Fallback>
                <p:oleObj name="Equation" r:id="rId3" imgW="4394160" imgH="9144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1052513"/>
                        <a:ext cx="3744913" cy="7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484" name="Text Box 4">
            <a:extLst>
              <a:ext uri="{FF2B5EF4-FFF2-40B4-BE49-F238E27FC236}">
                <a16:creationId xmlns:a16="http://schemas.microsoft.com/office/drawing/2014/main" id="{8007A931-F004-4FB7-B53F-25DD28DF8360}"/>
              </a:ext>
            </a:extLst>
          </p:cNvPr>
          <p:cNvSpPr txBox="1">
            <a:spLocks noChangeArrowheads="1"/>
          </p:cNvSpPr>
          <p:nvPr/>
        </p:nvSpPr>
        <p:spPr bwMode="auto">
          <a:xfrm>
            <a:off x="827088" y="1844675"/>
            <a:ext cx="3581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latin typeface="Times New Roman" panose="02020603050405020304" pitchFamily="18" charset="0"/>
              </a:rPr>
              <a:t>从柯西积分公式得</a:t>
            </a:r>
          </a:p>
        </p:txBody>
      </p:sp>
      <p:graphicFrame>
        <p:nvGraphicFramePr>
          <p:cNvPr id="276485" name="Object 5">
            <a:extLst>
              <a:ext uri="{FF2B5EF4-FFF2-40B4-BE49-F238E27FC236}">
                <a16:creationId xmlns:a16="http://schemas.microsoft.com/office/drawing/2014/main" id="{27F26F91-CE30-4EB6-8221-5AD5C3A5E149}"/>
              </a:ext>
            </a:extLst>
          </p:cNvPr>
          <p:cNvGraphicFramePr>
            <a:graphicFrameLocks noChangeAspect="1"/>
          </p:cNvGraphicFramePr>
          <p:nvPr/>
        </p:nvGraphicFramePr>
        <p:xfrm>
          <a:off x="2560638" y="2349500"/>
          <a:ext cx="3163887" cy="841375"/>
        </p:xfrm>
        <a:graphic>
          <a:graphicData uri="http://schemas.openxmlformats.org/presentationml/2006/ole">
            <mc:AlternateContent xmlns:mc="http://schemas.openxmlformats.org/markup-compatibility/2006">
              <mc:Choice xmlns:v="urn:schemas-microsoft-com:vml" Requires="v">
                <p:oleObj spid="_x0000_s276490" name="Equation" r:id="rId5" imgW="3632040" imgH="965160" progId="Equation.DSMT4">
                  <p:embed/>
                </p:oleObj>
              </mc:Choice>
              <mc:Fallback>
                <p:oleObj name="Equation" r:id="rId5" imgW="3632040" imgH="96516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0638" y="2349500"/>
                        <a:ext cx="3163887"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486" name="Object 6">
            <a:extLst>
              <a:ext uri="{FF2B5EF4-FFF2-40B4-BE49-F238E27FC236}">
                <a16:creationId xmlns:a16="http://schemas.microsoft.com/office/drawing/2014/main" id="{02BE34D4-C499-47D7-B5A5-393CA7FD3351}"/>
              </a:ext>
            </a:extLst>
          </p:cNvPr>
          <p:cNvGraphicFramePr>
            <a:graphicFrameLocks noChangeAspect="1"/>
          </p:cNvGraphicFramePr>
          <p:nvPr/>
        </p:nvGraphicFramePr>
        <p:xfrm>
          <a:off x="1836738" y="3284538"/>
          <a:ext cx="4967287" cy="946150"/>
        </p:xfrm>
        <a:graphic>
          <a:graphicData uri="http://schemas.openxmlformats.org/presentationml/2006/ole">
            <mc:AlternateContent xmlns:mc="http://schemas.openxmlformats.org/markup-compatibility/2006">
              <mc:Choice xmlns:v="urn:schemas-microsoft-com:vml" Requires="v">
                <p:oleObj spid="_x0000_s276491" name="Equation" r:id="rId7" imgW="5067000" imgH="965160" progId="Equation.DSMT4">
                  <p:embed/>
                </p:oleObj>
              </mc:Choice>
              <mc:Fallback>
                <p:oleObj name="Equation" r:id="rId7" imgW="5067000" imgH="96516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6738" y="3284538"/>
                        <a:ext cx="49672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487" name="Object 7">
            <a:extLst>
              <a:ext uri="{FF2B5EF4-FFF2-40B4-BE49-F238E27FC236}">
                <a16:creationId xmlns:a16="http://schemas.microsoft.com/office/drawing/2014/main" id="{AF5006FC-6233-4F7C-ABF7-FA26E92A0703}"/>
              </a:ext>
            </a:extLst>
          </p:cNvPr>
          <p:cNvGraphicFramePr>
            <a:graphicFrameLocks noChangeAspect="1"/>
          </p:cNvGraphicFramePr>
          <p:nvPr/>
        </p:nvGraphicFramePr>
        <p:xfrm>
          <a:off x="684213" y="4489450"/>
          <a:ext cx="2374900" cy="817563"/>
        </p:xfrm>
        <a:graphic>
          <a:graphicData uri="http://schemas.openxmlformats.org/presentationml/2006/ole">
            <mc:AlternateContent xmlns:mc="http://schemas.openxmlformats.org/markup-compatibility/2006">
              <mc:Choice xmlns:v="urn:schemas-microsoft-com:vml" Requires="v">
                <p:oleObj spid="_x0000_s276492" name="Equation" r:id="rId9" imgW="2654280" imgH="914400" progId="Equation.DSMT4">
                  <p:embed/>
                </p:oleObj>
              </mc:Choice>
              <mc:Fallback>
                <p:oleObj name="Equation" r:id="rId9" imgW="2654280" imgH="9144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213" y="4489450"/>
                        <a:ext cx="2374900" cy="81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488" name="Object 8">
            <a:extLst>
              <a:ext uri="{FF2B5EF4-FFF2-40B4-BE49-F238E27FC236}">
                <a16:creationId xmlns:a16="http://schemas.microsoft.com/office/drawing/2014/main" id="{DC01E717-EBA9-4B1D-86C1-70A124F0213D}"/>
              </a:ext>
            </a:extLst>
          </p:cNvPr>
          <p:cNvGraphicFramePr>
            <a:graphicFrameLocks noChangeAspect="1"/>
          </p:cNvGraphicFramePr>
          <p:nvPr/>
        </p:nvGraphicFramePr>
        <p:xfrm>
          <a:off x="3063875" y="4416425"/>
          <a:ext cx="5611813" cy="957263"/>
        </p:xfrm>
        <a:graphic>
          <a:graphicData uri="http://schemas.openxmlformats.org/presentationml/2006/ole">
            <mc:AlternateContent xmlns:mc="http://schemas.openxmlformats.org/markup-compatibility/2006">
              <mc:Choice xmlns:v="urn:schemas-microsoft-com:vml" Requires="v">
                <p:oleObj spid="_x0000_s276493" name="Equation" r:id="rId11" imgW="6172200" imgH="1054080" progId="Equation.DSMT4">
                  <p:embed/>
                </p:oleObj>
              </mc:Choice>
              <mc:Fallback>
                <p:oleObj name="Equation" r:id="rId11" imgW="6172200" imgH="105408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63875" y="4416425"/>
                        <a:ext cx="5611813" cy="95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6483"/>
                                        </p:tgtEl>
                                        <p:attrNameLst>
                                          <p:attrName>style.visibility</p:attrName>
                                        </p:attrNameLst>
                                      </p:cBhvr>
                                      <p:to>
                                        <p:strVal val="visible"/>
                                      </p:to>
                                    </p:set>
                                    <p:animEffect transition="in" filter="wipe(left)">
                                      <p:cBhvr>
                                        <p:cTn id="7" dur="500"/>
                                        <p:tgtEl>
                                          <p:spTgt spid="2764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484"/>
                                        </p:tgtEl>
                                        <p:attrNameLst>
                                          <p:attrName>style.visibility</p:attrName>
                                        </p:attrNameLst>
                                      </p:cBhvr>
                                      <p:to>
                                        <p:strVal val="visible"/>
                                      </p:to>
                                    </p:set>
                                    <p:animEffect transition="in" filter="wipe(left)">
                                      <p:cBhvr>
                                        <p:cTn id="12" dur="500"/>
                                        <p:tgtEl>
                                          <p:spTgt spid="2764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76485"/>
                                        </p:tgtEl>
                                        <p:attrNameLst>
                                          <p:attrName>style.visibility</p:attrName>
                                        </p:attrNameLst>
                                      </p:cBhvr>
                                      <p:to>
                                        <p:strVal val="visible"/>
                                      </p:to>
                                    </p:set>
                                    <p:animEffect transition="in" filter="wipe(left)">
                                      <p:cBhvr>
                                        <p:cTn id="17" dur="500"/>
                                        <p:tgtEl>
                                          <p:spTgt spid="2764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76486"/>
                                        </p:tgtEl>
                                        <p:attrNameLst>
                                          <p:attrName>style.visibility</p:attrName>
                                        </p:attrNameLst>
                                      </p:cBhvr>
                                      <p:to>
                                        <p:strVal val="visible"/>
                                      </p:to>
                                    </p:set>
                                    <p:animEffect transition="in" filter="wipe(left)">
                                      <p:cBhvr>
                                        <p:cTn id="22" dur="500"/>
                                        <p:tgtEl>
                                          <p:spTgt spid="27648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76487"/>
                                        </p:tgtEl>
                                        <p:attrNameLst>
                                          <p:attrName>style.visibility</p:attrName>
                                        </p:attrNameLst>
                                      </p:cBhvr>
                                      <p:to>
                                        <p:strVal val="visible"/>
                                      </p:to>
                                    </p:set>
                                    <p:animEffect transition="in" filter="wipe(left)">
                                      <p:cBhvr>
                                        <p:cTn id="27" dur="500"/>
                                        <p:tgtEl>
                                          <p:spTgt spid="27648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76488"/>
                                        </p:tgtEl>
                                        <p:attrNameLst>
                                          <p:attrName>style.visibility</p:attrName>
                                        </p:attrNameLst>
                                      </p:cBhvr>
                                      <p:to>
                                        <p:strVal val="visible"/>
                                      </p:to>
                                    </p:set>
                                    <p:animEffect transition="in" filter="wipe(left)">
                                      <p:cBhvr>
                                        <p:cTn id="32" dur="500"/>
                                        <p:tgtEl>
                                          <p:spTgt spid="276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4"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3">
            <a:extLst>
              <a:ext uri="{FF2B5EF4-FFF2-40B4-BE49-F238E27FC236}">
                <a16:creationId xmlns:a16="http://schemas.microsoft.com/office/drawing/2014/main" id="{8971A940-EAD2-467D-A9AC-51C0D4AC77BE}"/>
              </a:ext>
            </a:extLst>
          </p:cNvPr>
          <p:cNvSpPr>
            <a:spLocks noGrp="1"/>
          </p:cNvSpPr>
          <p:nvPr>
            <p:ph type="sldNum" sz="quarter" idx="12"/>
          </p:nvPr>
        </p:nvSpPr>
        <p:spPr/>
        <p:txBody>
          <a:bodyPr/>
          <a:lstStyle/>
          <a:p>
            <a:fld id="{2A607262-2C07-4BAE-9019-CD810D9CF3B3}" type="slidenum">
              <a:rPr lang="en-US" altLang="zh-CN"/>
              <a:pPr/>
              <a:t>51</a:t>
            </a:fld>
            <a:endParaRPr lang="en-US" altLang="zh-CN"/>
          </a:p>
        </p:txBody>
      </p:sp>
      <p:graphicFrame>
        <p:nvGraphicFramePr>
          <p:cNvPr id="277506" name="Object 2">
            <a:extLst>
              <a:ext uri="{FF2B5EF4-FFF2-40B4-BE49-F238E27FC236}">
                <a16:creationId xmlns:a16="http://schemas.microsoft.com/office/drawing/2014/main" id="{EEB1AE30-6C78-4D1A-BBD4-6AAF2DC07A57}"/>
              </a:ext>
            </a:extLst>
          </p:cNvPr>
          <p:cNvGraphicFramePr>
            <a:graphicFrameLocks noChangeAspect="1"/>
          </p:cNvGraphicFramePr>
          <p:nvPr/>
        </p:nvGraphicFramePr>
        <p:xfrm>
          <a:off x="736600" y="742950"/>
          <a:ext cx="4195763" cy="860425"/>
        </p:xfrm>
        <a:graphic>
          <a:graphicData uri="http://schemas.openxmlformats.org/presentationml/2006/ole">
            <mc:AlternateContent xmlns:mc="http://schemas.openxmlformats.org/markup-compatibility/2006">
              <mc:Choice xmlns:v="urn:schemas-microsoft-com:vml" Requires="v">
                <p:oleObj spid="_x0000_s277537" name="Equation" r:id="rId3" imgW="4711680" imgH="965160" progId="Equation.DSMT4">
                  <p:embed/>
                </p:oleObj>
              </mc:Choice>
              <mc:Fallback>
                <p:oleObj name="Equation" r:id="rId3" imgW="4711680" imgH="9651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600" y="742950"/>
                        <a:ext cx="4195763"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7507" name="Object 3">
            <a:extLst>
              <a:ext uri="{FF2B5EF4-FFF2-40B4-BE49-F238E27FC236}">
                <a16:creationId xmlns:a16="http://schemas.microsoft.com/office/drawing/2014/main" id="{8AAC9400-2523-433B-9E03-BEE22B6C5C00}"/>
              </a:ext>
            </a:extLst>
          </p:cNvPr>
          <p:cNvGraphicFramePr>
            <a:graphicFrameLocks noChangeAspect="1"/>
          </p:cNvGraphicFramePr>
          <p:nvPr/>
        </p:nvGraphicFramePr>
        <p:xfrm>
          <a:off x="720725" y="1885950"/>
          <a:ext cx="7235825" cy="877888"/>
        </p:xfrm>
        <a:graphic>
          <a:graphicData uri="http://schemas.openxmlformats.org/presentationml/2006/ole">
            <mc:AlternateContent xmlns:mc="http://schemas.openxmlformats.org/markup-compatibility/2006">
              <mc:Choice xmlns:v="urn:schemas-microsoft-com:vml" Requires="v">
                <p:oleObj spid="_x0000_s277538" name="Equation" r:id="rId5" imgW="7962840" imgH="965160" progId="Equation.DSMT4">
                  <p:embed/>
                </p:oleObj>
              </mc:Choice>
              <mc:Fallback>
                <p:oleObj name="Equation" r:id="rId5" imgW="7962840" imgH="96516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725" y="1885950"/>
                        <a:ext cx="7235825" cy="87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7508" name="Rectangle 4">
            <a:extLst>
              <a:ext uri="{FF2B5EF4-FFF2-40B4-BE49-F238E27FC236}">
                <a16:creationId xmlns:a16="http://schemas.microsoft.com/office/drawing/2014/main" id="{B0840B89-2D1B-4BF3-804E-307362B4D03B}"/>
              </a:ext>
            </a:extLst>
          </p:cNvPr>
          <p:cNvSpPr>
            <a:spLocks noChangeArrowheads="1"/>
          </p:cNvSpPr>
          <p:nvPr/>
        </p:nvSpPr>
        <p:spPr bwMode="auto">
          <a:xfrm>
            <a:off x="3708400" y="1773238"/>
            <a:ext cx="4267200" cy="1066800"/>
          </a:xfrm>
          <a:prstGeom prst="rect">
            <a:avLst/>
          </a:prstGeom>
          <a:noFill/>
          <a:ln w="38100" cmpd="dbl">
            <a:solidFill>
              <a:schemeClr val="accent2"/>
            </a:solidFill>
            <a:miter lim="800000"/>
            <a:headEn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aphicFrame>
        <p:nvGraphicFramePr>
          <p:cNvPr id="277509" name="Object 5">
            <a:extLst>
              <a:ext uri="{FF2B5EF4-FFF2-40B4-BE49-F238E27FC236}">
                <a16:creationId xmlns:a16="http://schemas.microsoft.com/office/drawing/2014/main" id="{1D4F4375-F6E6-43F0-A6E9-F8B5E2ED3998}"/>
              </a:ext>
            </a:extLst>
          </p:cNvPr>
          <p:cNvGraphicFramePr>
            <a:graphicFrameLocks noChangeAspect="1"/>
          </p:cNvGraphicFramePr>
          <p:nvPr/>
        </p:nvGraphicFramePr>
        <p:xfrm>
          <a:off x="6300788" y="2849563"/>
          <a:ext cx="508000" cy="292100"/>
        </p:xfrm>
        <a:graphic>
          <a:graphicData uri="http://schemas.openxmlformats.org/presentationml/2006/ole">
            <mc:AlternateContent xmlns:mc="http://schemas.openxmlformats.org/markup-compatibility/2006">
              <mc:Choice xmlns:v="urn:schemas-microsoft-com:vml" Requires="v">
                <p:oleObj spid="_x0000_s277539" name="Equation" r:id="rId7" imgW="507960" imgH="291960" progId="Equation.3">
                  <p:embed/>
                </p:oleObj>
              </mc:Choice>
              <mc:Fallback>
                <p:oleObj name="Equation" r:id="rId7" imgW="507960" imgH="29196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00788" y="2849563"/>
                        <a:ext cx="5080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510" name="Object 6">
            <a:extLst>
              <a:ext uri="{FF2B5EF4-FFF2-40B4-BE49-F238E27FC236}">
                <a16:creationId xmlns:a16="http://schemas.microsoft.com/office/drawing/2014/main" id="{3609C19F-60EA-45C7-B53E-C9D374A965F3}"/>
              </a:ext>
            </a:extLst>
          </p:cNvPr>
          <p:cNvGraphicFramePr>
            <a:graphicFrameLocks noChangeAspect="1"/>
          </p:cNvGraphicFramePr>
          <p:nvPr/>
        </p:nvGraphicFramePr>
        <p:xfrm>
          <a:off x="685800" y="3079750"/>
          <a:ext cx="4749800" cy="971550"/>
        </p:xfrm>
        <a:graphic>
          <a:graphicData uri="http://schemas.openxmlformats.org/presentationml/2006/ole">
            <mc:AlternateContent xmlns:mc="http://schemas.openxmlformats.org/markup-compatibility/2006">
              <mc:Choice xmlns:v="urn:schemas-microsoft-com:vml" Requires="v">
                <p:oleObj spid="_x0000_s277540" name="Equation" r:id="rId9" imgW="5270400" imgH="1079280" progId="Equation.DSMT4">
                  <p:embed/>
                </p:oleObj>
              </mc:Choice>
              <mc:Fallback>
                <p:oleObj name="Equation" r:id="rId9" imgW="5270400" imgH="107928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3079750"/>
                        <a:ext cx="474980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7511" name="Object 7">
            <a:extLst>
              <a:ext uri="{FF2B5EF4-FFF2-40B4-BE49-F238E27FC236}">
                <a16:creationId xmlns:a16="http://schemas.microsoft.com/office/drawing/2014/main" id="{4E5ED297-1C92-4771-852F-B4882D61EBD9}"/>
              </a:ext>
            </a:extLst>
          </p:cNvPr>
          <p:cNvGraphicFramePr>
            <a:graphicFrameLocks noChangeAspect="1"/>
          </p:cNvGraphicFramePr>
          <p:nvPr/>
        </p:nvGraphicFramePr>
        <p:xfrm>
          <a:off x="1150938" y="4314825"/>
          <a:ext cx="3852862" cy="985838"/>
        </p:xfrm>
        <a:graphic>
          <a:graphicData uri="http://schemas.openxmlformats.org/presentationml/2006/ole">
            <mc:AlternateContent xmlns:mc="http://schemas.openxmlformats.org/markup-compatibility/2006">
              <mc:Choice xmlns:v="urn:schemas-microsoft-com:vml" Requires="v">
                <p:oleObj spid="_x0000_s277541" name="Equation" r:id="rId11" imgW="4368600" imgH="1117440" progId="Equation.DSMT4">
                  <p:embed/>
                </p:oleObj>
              </mc:Choice>
              <mc:Fallback>
                <p:oleObj name="Equation" r:id="rId11" imgW="4368600" imgH="111744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50938" y="4314825"/>
                        <a:ext cx="3852862" cy="98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77536" name="Group 32">
            <a:extLst>
              <a:ext uri="{FF2B5EF4-FFF2-40B4-BE49-F238E27FC236}">
                <a16:creationId xmlns:a16="http://schemas.microsoft.com/office/drawing/2014/main" id="{980D48FA-7DC7-4DA7-B2B6-CA7AB6334599}"/>
              </a:ext>
            </a:extLst>
          </p:cNvPr>
          <p:cNvGrpSpPr>
            <a:grpSpLocks/>
          </p:cNvGrpSpPr>
          <p:nvPr/>
        </p:nvGrpSpPr>
        <p:grpSpPr bwMode="auto">
          <a:xfrm>
            <a:off x="946150" y="5507038"/>
            <a:ext cx="6381750" cy="442912"/>
            <a:chOff x="596" y="3469"/>
            <a:chExt cx="4020" cy="279"/>
          </a:xfrm>
        </p:grpSpPr>
        <p:sp>
          <p:nvSpPr>
            <p:cNvPr id="277514" name="AutoShape 10">
              <a:extLst>
                <a:ext uri="{FF2B5EF4-FFF2-40B4-BE49-F238E27FC236}">
                  <a16:creationId xmlns:a16="http://schemas.microsoft.com/office/drawing/2014/main" id="{1200DDA6-AE28-46FC-B0B1-B81A317BB70B}"/>
                </a:ext>
              </a:extLst>
            </p:cNvPr>
            <p:cNvSpPr>
              <a:spLocks noChangeAspect="1" noChangeArrowheads="1" noTextEdit="1"/>
            </p:cNvSpPr>
            <p:nvPr/>
          </p:nvSpPr>
          <p:spPr bwMode="auto">
            <a:xfrm>
              <a:off x="608" y="3472"/>
              <a:ext cx="232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7516" name="Rectangle 12">
              <a:extLst>
                <a:ext uri="{FF2B5EF4-FFF2-40B4-BE49-F238E27FC236}">
                  <a16:creationId xmlns:a16="http://schemas.microsoft.com/office/drawing/2014/main" id="{B9F2AB4E-CC9C-4576-8434-E1DD60D694B4}"/>
                </a:ext>
              </a:extLst>
            </p:cNvPr>
            <p:cNvSpPr>
              <a:spLocks noChangeArrowheads="1"/>
            </p:cNvSpPr>
            <p:nvPr/>
          </p:nvSpPr>
          <p:spPr bwMode="auto">
            <a:xfrm>
              <a:off x="2739" y="3472"/>
              <a:ext cx="1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7517" name="Rectangle 13">
              <a:extLst>
                <a:ext uri="{FF2B5EF4-FFF2-40B4-BE49-F238E27FC236}">
                  <a16:creationId xmlns:a16="http://schemas.microsoft.com/office/drawing/2014/main" id="{6960F375-7B25-4829-8A47-0B5D6DB7EBD6}"/>
                </a:ext>
              </a:extLst>
            </p:cNvPr>
            <p:cNvSpPr>
              <a:spLocks noChangeArrowheads="1"/>
            </p:cNvSpPr>
            <p:nvPr/>
          </p:nvSpPr>
          <p:spPr bwMode="auto">
            <a:xfrm>
              <a:off x="2694" y="3472"/>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7518" name="Rectangle 14">
              <a:extLst>
                <a:ext uri="{FF2B5EF4-FFF2-40B4-BE49-F238E27FC236}">
                  <a16:creationId xmlns:a16="http://schemas.microsoft.com/office/drawing/2014/main" id="{00AAD74D-DD5E-4922-8B14-8753CFC441A9}"/>
                </a:ext>
              </a:extLst>
            </p:cNvPr>
            <p:cNvSpPr>
              <a:spLocks noChangeArrowheads="1"/>
            </p:cNvSpPr>
            <p:nvPr/>
          </p:nvSpPr>
          <p:spPr bwMode="auto">
            <a:xfrm>
              <a:off x="1969" y="3472"/>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7519" name="Rectangle 15">
              <a:extLst>
                <a:ext uri="{FF2B5EF4-FFF2-40B4-BE49-F238E27FC236}">
                  <a16:creationId xmlns:a16="http://schemas.microsoft.com/office/drawing/2014/main" id="{DE62C54A-4F44-4BBD-9715-8CC0BCE008C7}"/>
                </a:ext>
              </a:extLst>
            </p:cNvPr>
            <p:cNvSpPr>
              <a:spLocks noChangeArrowheads="1"/>
            </p:cNvSpPr>
            <p:nvPr/>
          </p:nvSpPr>
          <p:spPr bwMode="auto">
            <a:xfrm>
              <a:off x="1762" y="3472"/>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7520" name="Rectangle 16">
              <a:extLst>
                <a:ext uri="{FF2B5EF4-FFF2-40B4-BE49-F238E27FC236}">
                  <a16:creationId xmlns:a16="http://schemas.microsoft.com/office/drawing/2014/main" id="{23BEE494-2C6C-48F1-94C1-F96EB106A79A}"/>
                </a:ext>
              </a:extLst>
            </p:cNvPr>
            <p:cNvSpPr>
              <a:spLocks noChangeArrowheads="1"/>
            </p:cNvSpPr>
            <p:nvPr/>
          </p:nvSpPr>
          <p:spPr bwMode="auto">
            <a:xfrm>
              <a:off x="1503" y="3472"/>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7521" name="Rectangle 17">
              <a:extLst>
                <a:ext uri="{FF2B5EF4-FFF2-40B4-BE49-F238E27FC236}">
                  <a16:creationId xmlns:a16="http://schemas.microsoft.com/office/drawing/2014/main" id="{9970548D-D0F5-402D-822F-9A26B66BE8BE}"/>
                </a:ext>
              </a:extLst>
            </p:cNvPr>
            <p:cNvSpPr>
              <a:spLocks noChangeArrowheads="1"/>
            </p:cNvSpPr>
            <p:nvPr/>
          </p:nvSpPr>
          <p:spPr bwMode="auto">
            <a:xfrm>
              <a:off x="1440" y="347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7522" name="Rectangle 18">
              <a:extLst>
                <a:ext uri="{FF2B5EF4-FFF2-40B4-BE49-F238E27FC236}">
                  <a16:creationId xmlns:a16="http://schemas.microsoft.com/office/drawing/2014/main" id="{56208C21-C508-4BA1-B1E5-C870A2D46FFD}"/>
                </a:ext>
              </a:extLst>
            </p:cNvPr>
            <p:cNvSpPr>
              <a:spLocks noChangeArrowheads="1"/>
            </p:cNvSpPr>
            <p:nvPr/>
          </p:nvSpPr>
          <p:spPr bwMode="auto">
            <a:xfrm>
              <a:off x="1247" y="347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7523" name="Rectangle 19">
              <a:extLst>
                <a:ext uri="{FF2B5EF4-FFF2-40B4-BE49-F238E27FC236}">
                  <a16:creationId xmlns:a16="http://schemas.microsoft.com/office/drawing/2014/main" id="{618C2B79-DD1E-48E8-B7A6-1AC4418FC0F6}"/>
                </a:ext>
              </a:extLst>
            </p:cNvPr>
            <p:cNvSpPr>
              <a:spLocks noChangeArrowheads="1"/>
            </p:cNvSpPr>
            <p:nvPr/>
          </p:nvSpPr>
          <p:spPr bwMode="auto">
            <a:xfrm>
              <a:off x="1027" y="3472"/>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7524" name="Rectangle 20">
              <a:extLst>
                <a:ext uri="{FF2B5EF4-FFF2-40B4-BE49-F238E27FC236}">
                  <a16:creationId xmlns:a16="http://schemas.microsoft.com/office/drawing/2014/main" id="{AD8FE336-59B4-4348-9573-D059E1B14601}"/>
                </a:ext>
              </a:extLst>
            </p:cNvPr>
            <p:cNvSpPr>
              <a:spLocks noChangeArrowheads="1"/>
            </p:cNvSpPr>
            <p:nvPr/>
          </p:nvSpPr>
          <p:spPr bwMode="auto">
            <a:xfrm>
              <a:off x="2014" y="3479"/>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上解析</a:t>
              </a:r>
              <a:endParaRPr lang="zh-CN" altLang="en-US">
                <a:latin typeface="仿宋_GB2312" pitchFamily="49" charset="-122"/>
              </a:endParaRPr>
            </a:p>
          </p:txBody>
        </p:sp>
        <p:sp>
          <p:nvSpPr>
            <p:cNvPr id="277525" name="Rectangle 21">
              <a:extLst>
                <a:ext uri="{FF2B5EF4-FFF2-40B4-BE49-F238E27FC236}">
                  <a16:creationId xmlns:a16="http://schemas.microsoft.com/office/drawing/2014/main" id="{F778BECA-15BA-4F1B-B1D8-97AF9EAD002B}"/>
                </a:ext>
              </a:extLst>
            </p:cNvPr>
            <p:cNvSpPr>
              <a:spLocks noChangeArrowheads="1"/>
            </p:cNvSpPr>
            <p:nvPr/>
          </p:nvSpPr>
          <p:spPr bwMode="auto">
            <a:xfrm>
              <a:off x="1549" y="3479"/>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在</a:t>
              </a:r>
              <a:endParaRPr lang="zh-CN" altLang="en-US">
                <a:latin typeface="仿宋_GB2312" pitchFamily="49" charset="-122"/>
              </a:endParaRPr>
            </a:p>
          </p:txBody>
        </p:sp>
        <p:sp>
          <p:nvSpPr>
            <p:cNvPr id="277526" name="Rectangle 22">
              <a:extLst>
                <a:ext uri="{FF2B5EF4-FFF2-40B4-BE49-F238E27FC236}">
                  <a16:creationId xmlns:a16="http://schemas.microsoft.com/office/drawing/2014/main" id="{F129FE4E-D0C6-4A3C-9FFF-84FCD2EA6A54}"/>
                </a:ext>
              </a:extLst>
            </p:cNvPr>
            <p:cNvSpPr>
              <a:spLocks noChangeArrowheads="1"/>
            </p:cNvSpPr>
            <p:nvPr/>
          </p:nvSpPr>
          <p:spPr bwMode="auto">
            <a:xfrm>
              <a:off x="596" y="3479"/>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因为</a:t>
              </a:r>
              <a:endParaRPr lang="zh-CN" altLang="en-US">
                <a:latin typeface="仿宋_GB2312" pitchFamily="49" charset="-122"/>
              </a:endParaRPr>
            </a:p>
          </p:txBody>
        </p:sp>
        <p:sp>
          <p:nvSpPr>
            <p:cNvPr id="277527" name="Rectangle 23">
              <a:extLst>
                <a:ext uri="{FF2B5EF4-FFF2-40B4-BE49-F238E27FC236}">
                  <a16:creationId xmlns:a16="http://schemas.microsoft.com/office/drawing/2014/main" id="{58237200-B0F5-492A-904D-2EB6E55DFD93}"/>
                </a:ext>
              </a:extLst>
            </p:cNvPr>
            <p:cNvSpPr>
              <a:spLocks noChangeArrowheads="1"/>
            </p:cNvSpPr>
            <p:nvPr/>
          </p:nvSpPr>
          <p:spPr bwMode="auto">
            <a:xfrm>
              <a:off x="1808" y="3472"/>
              <a:ext cx="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l</a:t>
              </a:r>
              <a:endParaRPr lang="en-US" altLang="zh-CN"/>
            </a:p>
          </p:txBody>
        </p:sp>
        <p:sp>
          <p:nvSpPr>
            <p:cNvPr id="277528" name="Rectangle 24">
              <a:extLst>
                <a:ext uri="{FF2B5EF4-FFF2-40B4-BE49-F238E27FC236}">
                  <a16:creationId xmlns:a16="http://schemas.microsoft.com/office/drawing/2014/main" id="{8E058AEC-9C41-4EFB-B322-46E3B311A7CA}"/>
                </a:ext>
              </a:extLst>
            </p:cNvPr>
            <p:cNvSpPr>
              <a:spLocks noChangeArrowheads="1"/>
            </p:cNvSpPr>
            <p:nvPr/>
          </p:nvSpPr>
          <p:spPr bwMode="auto">
            <a:xfrm>
              <a:off x="1202" y="3472"/>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l-GR" altLang="zh-CN" sz="2800" b="1" i="1">
                  <a:solidFill>
                    <a:srgbClr val="000000"/>
                  </a:solidFill>
                  <a:latin typeface="Times New Roman" panose="02020603050405020304" pitchFamily="18" charset="0"/>
                  <a:cs typeface="Times New Roman" panose="02020603050405020304" pitchFamily="18" charset="0"/>
                </a:rPr>
                <a:t>ζ</a:t>
              </a:r>
              <a:endParaRPr lang="el-GR" altLang="zh-CN">
                <a:latin typeface="Times New Roman" panose="02020603050405020304" pitchFamily="18" charset="0"/>
                <a:cs typeface="Times New Roman" panose="02020603050405020304" pitchFamily="18" charset="0"/>
              </a:endParaRPr>
            </a:p>
          </p:txBody>
        </p:sp>
        <p:sp>
          <p:nvSpPr>
            <p:cNvPr id="277529" name="Rectangle 25">
              <a:extLst>
                <a:ext uri="{FF2B5EF4-FFF2-40B4-BE49-F238E27FC236}">
                  <a16:creationId xmlns:a16="http://schemas.microsoft.com/office/drawing/2014/main" id="{04A9ABDD-2CEF-44B4-BD11-ACB9B83AD6E0}"/>
                </a:ext>
              </a:extLst>
            </p:cNvPr>
            <p:cNvSpPr>
              <a:spLocks noChangeArrowheads="1"/>
            </p:cNvSpPr>
            <p:nvPr/>
          </p:nvSpPr>
          <p:spPr bwMode="auto">
            <a:xfrm>
              <a:off x="1125" y="347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277530" name="AutoShape 26">
              <a:extLst>
                <a:ext uri="{FF2B5EF4-FFF2-40B4-BE49-F238E27FC236}">
                  <a16:creationId xmlns:a16="http://schemas.microsoft.com/office/drawing/2014/main" id="{38299CA4-908A-4A8E-8F12-C9E202DDA5C0}"/>
                </a:ext>
              </a:extLst>
            </p:cNvPr>
            <p:cNvSpPr>
              <a:spLocks noChangeAspect="1" noChangeArrowheads="1" noTextEdit="1"/>
            </p:cNvSpPr>
            <p:nvPr/>
          </p:nvSpPr>
          <p:spPr bwMode="auto">
            <a:xfrm>
              <a:off x="2928" y="3469"/>
              <a:ext cx="168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7532" name="Rectangle 28">
              <a:extLst>
                <a:ext uri="{FF2B5EF4-FFF2-40B4-BE49-F238E27FC236}">
                  <a16:creationId xmlns:a16="http://schemas.microsoft.com/office/drawing/2014/main" id="{DB31414C-B747-498E-B5B9-47769A7E6917}"/>
                </a:ext>
              </a:extLst>
            </p:cNvPr>
            <p:cNvSpPr>
              <a:spLocks noChangeArrowheads="1"/>
            </p:cNvSpPr>
            <p:nvPr/>
          </p:nvSpPr>
          <p:spPr bwMode="auto">
            <a:xfrm>
              <a:off x="4551" y="3469"/>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7533" name="Rectangle 29">
              <a:extLst>
                <a:ext uri="{FF2B5EF4-FFF2-40B4-BE49-F238E27FC236}">
                  <a16:creationId xmlns:a16="http://schemas.microsoft.com/office/drawing/2014/main" id="{F0E52687-93DF-4D09-8C91-9D16DB6933BA}"/>
                </a:ext>
              </a:extLst>
            </p:cNvPr>
            <p:cNvSpPr>
              <a:spLocks noChangeArrowheads="1"/>
            </p:cNvSpPr>
            <p:nvPr/>
          </p:nvSpPr>
          <p:spPr bwMode="auto">
            <a:xfrm>
              <a:off x="3868" y="3476"/>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上连续</a:t>
              </a:r>
              <a:endParaRPr lang="zh-CN" altLang="en-US">
                <a:latin typeface="仿宋_GB2312" pitchFamily="49" charset="-122"/>
              </a:endParaRPr>
            </a:p>
          </p:txBody>
        </p:sp>
        <p:sp>
          <p:nvSpPr>
            <p:cNvPr id="277534" name="Rectangle 30">
              <a:extLst>
                <a:ext uri="{FF2B5EF4-FFF2-40B4-BE49-F238E27FC236}">
                  <a16:creationId xmlns:a16="http://schemas.microsoft.com/office/drawing/2014/main" id="{61DBCED2-7D5C-4ECC-BCCB-32581DA97DFC}"/>
                </a:ext>
              </a:extLst>
            </p:cNvPr>
            <p:cNvSpPr>
              <a:spLocks noChangeArrowheads="1"/>
            </p:cNvSpPr>
            <p:nvPr/>
          </p:nvSpPr>
          <p:spPr bwMode="auto">
            <a:xfrm>
              <a:off x="2934" y="3476"/>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所以在</a:t>
              </a:r>
              <a:endParaRPr lang="zh-CN" altLang="en-US">
                <a:latin typeface="仿宋_GB2312" pitchFamily="49" charset="-122"/>
              </a:endParaRPr>
            </a:p>
          </p:txBody>
        </p:sp>
        <p:sp>
          <p:nvSpPr>
            <p:cNvPr id="277535" name="Rectangle 31">
              <a:extLst>
                <a:ext uri="{FF2B5EF4-FFF2-40B4-BE49-F238E27FC236}">
                  <a16:creationId xmlns:a16="http://schemas.microsoft.com/office/drawing/2014/main" id="{74ABDB2A-BEB3-45BA-BE78-D4140759DFE1}"/>
                </a:ext>
              </a:extLst>
            </p:cNvPr>
            <p:cNvSpPr>
              <a:spLocks noChangeArrowheads="1"/>
            </p:cNvSpPr>
            <p:nvPr/>
          </p:nvSpPr>
          <p:spPr bwMode="auto">
            <a:xfrm>
              <a:off x="3655" y="3469"/>
              <a:ext cx="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l</a:t>
              </a:r>
              <a:endParaRPr lang="en-US" altLang="zh-CN"/>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7507"/>
                                        </p:tgtEl>
                                        <p:attrNameLst>
                                          <p:attrName>style.visibility</p:attrName>
                                        </p:attrNameLst>
                                      </p:cBhvr>
                                      <p:to>
                                        <p:strVal val="visible"/>
                                      </p:to>
                                    </p:set>
                                    <p:animEffect transition="in" filter="wipe(left)">
                                      <p:cBhvr>
                                        <p:cTn id="7" dur="500"/>
                                        <p:tgtEl>
                                          <p:spTgt spid="2775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7508"/>
                                        </p:tgtEl>
                                        <p:attrNameLst>
                                          <p:attrName>style.visibility</p:attrName>
                                        </p:attrNameLst>
                                      </p:cBhvr>
                                      <p:to>
                                        <p:strVal val="visible"/>
                                      </p:to>
                                    </p:set>
                                    <p:animEffect transition="in" filter="wipe(left)">
                                      <p:cBhvr>
                                        <p:cTn id="12" dur="500"/>
                                        <p:tgtEl>
                                          <p:spTgt spid="2775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77509"/>
                                        </p:tgtEl>
                                        <p:attrNameLst>
                                          <p:attrName>style.visibility</p:attrName>
                                        </p:attrNameLst>
                                      </p:cBhvr>
                                      <p:to>
                                        <p:strVal val="visible"/>
                                      </p:to>
                                    </p:set>
                                    <p:animEffect transition="in" filter="wipe(left)">
                                      <p:cBhvr>
                                        <p:cTn id="17" dur="500"/>
                                        <p:tgtEl>
                                          <p:spTgt spid="2775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77510"/>
                                        </p:tgtEl>
                                        <p:attrNameLst>
                                          <p:attrName>style.visibility</p:attrName>
                                        </p:attrNameLst>
                                      </p:cBhvr>
                                      <p:to>
                                        <p:strVal val="visible"/>
                                      </p:to>
                                    </p:set>
                                    <p:animEffect transition="in" filter="wipe(left)">
                                      <p:cBhvr>
                                        <p:cTn id="22" dur="500"/>
                                        <p:tgtEl>
                                          <p:spTgt spid="2775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77511"/>
                                        </p:tgtEl>
                                        <p:attrNameLst>
                                          <p:attrName>style.visibility</p:attrName>
                                        </p:attrNameLst>
                                      </p:cBhvr>
                                      <p:to>
                                        <p:strVal val="visible"/>
                                      </p:to>
                                    </p:set>
                                    <p:animEffect transition="in" filter="wipe(left)">
                                      <p:cBhvr>
                                        <p:cTn id="27" dur="500"/>
                                        <p:tgtEl>
                                          <p:spTgt spid="2775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77536"/>
                                        </p:tgtEl>
                                        <p:attrNameLst>
                                          <p:attrName>style.visibility</p:attrName>
                                        </p:attrNameLst>
                                      </p:cBhvr>
                                      <p:to>
                                        <p:strVal val="visible"/>
                                      </p:to>
                                    </p:set>
                                    <p:animEffect transition="in" filter="wipe(left)">
                                      <p:cBhvr>
                                        <p:cTn id="32" dur="2000"/>
                                        <p:tgtEl>
                                          <p:spTgt spid="277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灯片编号占位符 3">
            <a:extLst>
              <a:ext uri="{FF2B5EF4-FFF2-40B4-BE49-F238E27FC236}">
                <a16:creationId xmlns:a16="http://schemas.microsoft.com/office/drawing/2014/main" id="{2F6F7510-63F6-4E8B-A8E2-D9EA68449009}"/>
              </a:ext>
            </a:extLst>
          </p:cNvPr>
          <p:cNvSpPr>
            <a:spLocks noGrp="1"/>
          </p:cNvSpPr>
          <p:nvPr>
            <p:ph type="sldNum" sz="quarter" idx="12"/>
          </p:nvPr>
        </p:nvSpPr>
        <p:spPr/>
        <p:txBody>
          <a:bodyPr/>
          <a:lstStyle/>
          <a:p>
            <a:fld id="{5AEA00D5-EAF0-42F4-9BD6-F5FCB820622D}" type="slidenum">
              <a:rPr lang="en-US" altLang="zh-CN"/>
              <a:pPr/>
              <a:t>52</a:t>
            </a:fld>
            <a:endParaRPr lang="en-US" altLang="zh-CN"/>
          </a:p>
        </p:txBody>
      </p:sp>
      <p:grpSp>
        <p:nvGrpSpPr>
          <p:cNvPr id="278532" name="Group 4">
            <a:extLst>
              <a:ext uri="{FF2B5EF4-FFF2-40B4-BE49-F238E27FC236}">
                <a16:creationId xmlns:a16="http://schemas.microsoft.com/office/drawing/2014/main" id="{1720698C-652D-4B35-88BD-6E137A0A5E18}"/>
              </a:ext>
            </a:extLst>
          </p:cNvPr>
          <p:cNvGrpSpPr>
            <a:grpSpLocks/>
          </p:cNvGrpSpPr>
          <p:nvPr/>
        </p:nvGrpSpPr>
        <p:grpSpPr bwMode="auto">
          <a:xfrm>
            <a:off x="5332413" y="3960813"/>
            <a:ext cx="2971800" cy="2133600"/>
            <a:chOff x="3359" y="2495"/>
            <a:chExt cx="1872" cy="1344"/>
          </a:xfrm>
        </p:grpSpPr>
        <p:sp>
          <p:nvSpPr>
            <p:cNvPr id="278533" name="Rectangle 5" descr="浅色上对角线">
              <a:extLst>
                <a:ext uri="{FF2B5EF4-FFF2-40B4-BE49-F238E27FC236}">
                  <a16:creationId xmlns:a16="http://schemas.microsoft.com/office/drawing/2014/main" id="{C2B56FCD-F386-4905-9B5C-B014E59A72C1}"/>
                </a:ext>
              </a:extLst>
            </p:cNvPr>
            <p:cNvSpPr>
              <a:spLocks noChangeArrowheads="1"/>
            </p:cNvSpPr>
            <p:nvPr/>
          </p:nvSpPr>
          <p:spPr bwMode="auto">
            <a:xfrm>
              <a:off x="3359" y="2495"/>
              <a:ext cx="1872" cy="1344"/>
            </a:xfrm>
            <a:prstGeom prst="rect">
              <a:avLst/>
            </a:prstGeom>
            <a:pattFill prst="ltUpDiag">
              <a:fgClr>
                <a:schemeClr val="accent1"/>
              </a:fgClr>
              <a:bgClr>
                <a:schemeClr val="bg1"/>
              </a:bgClr>
            </a:pattFill>
            <a:ln>
              <a:noFill/>
            </a:ln>
            <a:effectLst/>
            <a:extLs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78534" name="Freeform 6">
              <a:extLst>
                <a:ext uri="{FF2B5EF4-FFF2-40B4-BE49-F238E27FC236}">
                  <a16:creationId xmlns:a16="http://schemas.microsoft.com/office/drawing/2014/main" id="{8B63E60E-BE0C-4944-9EA1-384AAAE51B74}"/>
                </a:ext>
              </a:extLst>
            </p:cNvPr>
            <p:cNvSpPr>
              <a:spLocks/>
            </p:cNvSpPr>
            <p:nvPr/>
          </p:nvSpPr>
          <p:spPr bwMode="auto">
            <a:xfrm>
              <a:off x="3543" y="2655"/>
              <a:ext cx="1616" cy="1120"/>
            </a:xfrm>
            <a:custGeom>
              <a:avLst/>
              <a:gdLst>
                <a:gd name="T0" fmla="*/ 8 w 1616"/>
                <a:gd name="T1" fmla="*/ 512 h 1120"/>
                <a:gd name="T2" fmla="*/ 248 w 1616"/>
                <a:gd name="T3" fmla="*/ 80 h 1120"/>
                <a:gd name="T4" fmla="*/ 584 w 1616"/>
                <a:gd name="T5" fmla="*/ 32 h 1120"/>
                <a:gd name="T6" fmla="*/ 1160 w 1616"/>
                <a:gd name="T7" fmla="*/ 80 h 1120"/>
                <a:gd name="T8" fmla="*/ 1544 w 1616"/>
                <a:gd name="T9" fmla="*/ 272 h 1120"/>
                <a:gd name="T10" fmla="*/ 1592 w 1616"/>
                <a:gd name="T11" fmla="*/ 608 h 1120"/>
                <a:gd name="T12" fmla="*/ 1496 w 1616"/>
                <a:gd name="T13" fmla="*/ 944 h 1120"/>
                <a:gd name="T14" fmla="*/ 1064 w 1616"/>
                <a:gd name="T15" fmla="*/ 1088 h 1120"/>
                <a:gd name="T16" fmla="*/ 824 w 1616"/>
                <a:gd name="T17" fmla="*/ 752 h 1120"/>
                <a:gd name="T18" fmla="*/ 296 w 1616"/>
                <a:gd name="T19" fmla="*/ 800 h 1120"/>
                <a:gd name="T20" fmla="*/ 8 w 1616"/>
                <a:gd name="T21" fmla="*/ 512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6" h="1120">
                  <a:moveTo>
                    <a:pt x="8" y="512"/>
                  </a:moveTo>
                  <a:cubicBezTo>
                    <a:pt x="0" y="392"/>
                    <a:pt x="152" y="160"/>
                    <a:pt x="248" y="80"/>
                  </a:cubicBezTo>
                  <a:cubicBezTo>
                    <a:pt x="344" y="0"/>
                    <a:pt x="432" y="32"/>
                    <a:pt x="584" y="32"/>
                  </a:cubicBezTo>
                  <a:cubicBezTo>
                    <a:pt x="736" y="32"/>
                    <a:pt x="1000" y="40"/>
                    <a:pt x="1160" y="80"/>
                  </a:cubicBezTo>
                  <a:cubicBezTo>
                    <a:pt x="1320" y="120"/>
                    <a:pt x="1472" y="184"/>
                    <a:pt x="1544" y="272"/>
                  </a:cubicBezTo>
                  <a:cubicBezTo>
                    <a:pt x="1616" y="360"/>
                    <a:pt x="1600" y="496"/>
                    <a:pt x="1592" y="608"/>
                  </a:cubicBezTo>
                  <a:cubicBezTo>
                    <a:pt x="1584" y="720"/>
                    <a:pt x="1584" y="864"/>
                    <a:pt x="1496" y="944"/>
                  </a:cubicBezTo>
                  <a:cubicBezTo>
                    <a:pt x="1408" y="1024"/>
                    <a:pt x="1176" y="1120"/>
                    <a:pt x="1064" y="1088"/>
                  </a:cubicBezTo>
                  <a:cubicBezTo>
                    <a:pt x="952" y="1056"/>
                    <a:pt x="952" y="800"/>
                    <a:pt x="824" y="752"/>
                  </a:cubicBezTo>
                  <a:cubicBezTo>
                    <a:pt x="696" y="704"/>
                    <a:pt x="432" y="848"/>
                    <a:pt x="296" y="800"/>
                  </a:cubicBezTo>
                  <a:cubicBezTo>
                    <a:pt x="160" y="752"/>
                    <a:pt x="16" y="632"/>
                    <a:pt x="8" y="512"/>
                  </a:cubicBezTo>
                  <a:close/>
                </a:path>
              </a:pathLst>
            </a:custGeom>
            <a:solidFill>
              <a:schemeClr val="bg1"/>
            </a:solidFill>
            <a:ln w="9525" cap="flat" cmpd="sng">
              <a:solidFill>
                <a:schemeClr val="tx1"/>
              </a:solidFill>
              <a:prstDash val="solid"/>
              <a:round/>
              <a:headEnd type="none" w="med" len="med"/>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78535" name="Freeform 7" descr="浅色上对角线">
              <a:extLst>
                <a:ext uri="{FF2B5EF4-FFF2-40B4-BE49-F238E27FC236}">
                  <a16:creationId xmlns:a16="http://schemas.microsoft.com/office/drawing/2014/main" id="{7ABD089F-18F8-4EC9-AC9F-4F77AE033347}"/>
                </a:ext>
              </a:extLst>
            </p:cNvPr>
            <p:cNvSpPr>
              <a:spLocks/>
            </p:cNvSpPr>
            <p:nvPr/>
          </p:nvSpPr>
          <p:spPr bwMode="auto">
            <a:xfrm>
              <a:off x="4678" y="3219"/>
              <a:ext cx="322" cy="341"/>
            </a:xfrm>
            <a:custGeom>
              <a:avLst/>
              <a:gdLst>
                <a:gd name="T0" fmla="*/ 86 w 322"/>
                <a:gd name="T1" fmla="*/ 341 h 341"/>
                <a:gd name="T2" fmla="*/ 243 w 322"/>
                <a:gd name="T3" fmla="*/ 275 h 341"/>
                <a:gd name="T4" fmla="*/ 296 w 322"/>
                <a:gd name="T5" fmla="*/ 197 h 341"/>
                <a:gd name="T6" fmla="*/ 322 w 322"/>
                <a:gd name="T7" fmla="*/ 118 h 341"/>
                <a:gd name="T8" fmla="*/ 230 w 322"/>
                <a:gd name="T9" fmla="*/ 0 h 341"/>
                <a:gd name="T10" fmla="*/ 60 w 322"/>
                <a:gd name="T11" fmla="*/ 66 h 341"/>
                <a:gd name="T12" fmla="*/ 34 w 322"/>
                <a:gd name="T13" fmla="*/ 105 h 341"/>
                <a:gd name="T14" fmla="*/ 8 w 322"/>
                <a:gd name="T15" fmla="*/ 184 h 341"/>
                <a:gd name="T16" fmla="*/ 86 w 322"/>
                <a:gd name="T1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 h="341">
                  <a:moveTo>
                    <a:pt x="86" y="341"/>
                  </a:moveTo>
                  <a:cubicBezTo>
                    <a:pt x="205" y="324"/>
                    <a:pt x="161" y="329"/>
                    <a:pt x="243" y="275"/>
                  </a:cubicBezTo>
                  <a:cubicBezTo>
                    <a:pt x="261" y="249"/>
                    <a:pt x="278" y="223"/>
                    <a:pt x="296" y="197"/>
                  </a:cubicBezTo>
                  <a:cubicBezTo>
                    <a:pt x="312" y="174"/>
                    <a:pt x="322" y="118"/>
                    <a:pt x="322" y="118"/>
                  </a:cubicBezTo>
                  <a:cubicBezTo>
                    <a:pt x="306" y="23"/>
                    <a:pt x="319" y="22"/>
                    <a:pt x="230" y="0"/>
                  </a:cubicBezTo>
                  <a:cubicBezTo>
                    <a:pt x="153" y="11"/>
                    <a:pt x="110" y="6"/>
                    <a:pt x="60" y="66"/>
                  </a:cubicBezTo>
                  <a:cubicBezTo>
                    <a:pt x="50" y="78"/>
                    <a:pt x="40" y="91"/>
                    <a:pt x="34" y="105"/>
                  </a:cubicBezTo>
                  <a:cubicBezTo>
                    <a:pt x="23" y="130"/>
                    <a:pt x="8" y="184"/>
                    <a:pt x="8" y="184"/>
                  </a:cubicBezTo>
                  <a:cubicBezTo>
                    <a:pt x="19" y="286"/>
                    <a:pt x="0" y="312"/>
                    <a:pt x="86" y="341"/>
                  </a:cubicBezTo>
                  <a:close/>
                </a:path>
              </a:pathLst>
            </a:custGeom>
            <a:pattFill prst="ltUpDiag">
              <a:fgClr>
                <a:schemeClr val="accent1"/>
              </a:fgClr>
              <a:bgClr>
                <a:schemeClr val="bg1"/>
              </a:bgClr>
            </a:pattFill>
            <a:ln w="9525" cap="flat" cmpd="sng">
              <a:solidFill>
                <a:schemeClr val="tx1"/>
              </a:solidFill>
              <a:prstDash val="solid"/>
              <a:round/>
              <a:headEnd type="none" w="med" len="med"/>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278536" name="Object 8">
              <a:extLst>
                <a:ext uri="{FF2B5EF4-FFF2-40B4-BE49-F238E27FC236}">
                  <a16:creationId xmlns:a16="http://schemas.microsoft.com/office/drawing/2014/main" id="{A1A29543-99E7-49AD-A8C2-DCB3B2A67B58}"/>
                </a:ext>
              </a:extLst>
            </p:cNvPr>
            <p:cNvGraphicFramePr>
              <a:graphicFrameLocks noChangeAspect="1"/>
            </p:cNvGraphicFramePr>
            <p:nvPr/>
          </p:nvGraphicFramePr>
          <p:xfrm>
            <a:off x="4930" y="2969"/>
            <a:ext cx="157" cy="156"/>
          </p:xfrm>
          <a:graphic>
            <a:graphicData uri="http://schemas.openxmlformats.org/presentationml/2006/ole">
              <mc:AlternateContent xmlns:mc="http://schemas.openxmlformats.org/markup-compatibility/2006">
                <mc:Choice xmlns:v="urn:schemas-microsoft-com:vml" Requires="v">
                  <p:oleObj spid="_x0000_s278678" name="Equation" r:id="rId3" imgW="317160" imgH="317160" progId="Equation.DSMT4">
                    <p:embed/>
                  </p:oleObj>
                </mc:Choice>
                <mc:Fallback>
                  <p:oleObj name="Equation" r:id="rId3" imgW="317160" imgH="31716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0" y="2969"/>
                          <a:ext cx="157"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8537" name="Object 9">
              <a:extLst>
                <a:ext uri="{FF2B5EF4-FFF2-40B4-BE49-F238E27FC236}">
                  <a16:creationId xmlns:a16="http://schemas.microsoft.com/office/drawing/2014/main" id="{EB61A5B8-98AF-4EF3-A1A1-710929B51E47}"/>
                </a:ext>
              </a:extLst>
            </p:cNvPr>
            <p:cNvGraphicFramePr>
              <a:graphicFrameLocks noChangeAspect="1"/>
            </p:cNvGraphicFramePr>
            <p:nvPr/>
          </p:nvGraphicFramePr>
          <p:xfrm>
            <a:off x="4296" y="2986"/>
            <a:ext cx="144" cy="112"/>
          </p:xfrm>
          <a:graphic>
            <a:graphicData uri="http://schemas.openxmlformats.org/presentationml/2006/ole">
              <mc:AlternateContent xmlns:mc="http://schemas.openxmlformats.org/markup-compatibility/2006">
                <mc:Choice xmlns:v="urn:schemas-microsoft-com:vml" Requires="v">
                  <p:oleObj spid="_x0000_s278679" name="Equation" r:id="rId5" imgW="342720" imgH="266400" progId="Equation.DSMT4">
                    <p:embed/>
                  </p:oleObj>
                </mc:Choice>
                <mc:Fallback>
                  <p:oleObj name="Equation" r:id="rId5" imgW="342720" imgH="2664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6" y="2986"/>
                          <a:ext cx="144" cy="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8538" name="Freeform 10">
              <a:extLst>
                <a:ext uri="{FF2B5EF4-FFF2-40B4-BE49-F238E27FC236}">
                  <a16:creationId xmlns:a16="http://schemas.microsoft.com/office/drawing/2014/main" id="{B903FBAE-ABFC-4BB2-9E93-797541762891}"/>
                </a:ext>
              </a:extLst>
            </p:cNvPr>
            <p:cNvSpPr>
              <a:spLocks/>
            </p:cNvSpPr>
            <p:nvPr/>
          </p:nvSpPr>
          <p:spPr bwMode="auto">
            <a:xfrm>
              <a:off x="3967" y="2775"/>
              <a:ext cx="670" cy="587"/>
            </a:xfrm>
            <a:custGeom>
              <a:avLst/>
              <a:gdLst>
                <a:gd name="T0" fmla="*/ 117 w 670"/>
                <a:gd name="T1" fmla="*/ 40 h 587"/>
                <a:gd name="T2" fmla="*/ 26 w 670"/>
                <a:gd name="T3" fmla="*/ 92 h 587"/>
                <a:gd name="T4" fmla="*/ 0 w 670"/>
                <a:gd name="T5" fmla="*/ 170 h 587"/>
                <a:gd name="T6" fmla="*/ 13 w 670"/>
                <a:gd name="T7" fmla="*/ 367 h 587"/>
                <a:gd name="T8" fmla="*/ 26 w 670"/>
                <a:gd name="T9" fmla="*/ 406 h 587"/>
                <a:gd name="T10" fmla="*/ 104 w 670"/>
                <a:gd name="T11" fmla="*/ 432 h 587"/>
                <a:gd name="T12" fmla="*/ 144 w 670"/>
                <a:gd name="T13" fmla="*/ 445 h 587"/>
                <a:gd name="T14" fmla="*/ 235 w 670"/>
                <a:gd name="T15" fmla="*/ 537 h 587"/>
                <a:gd name="T16" fmla="*/ 314 w 670"/>
                <a:gd name="T17" fmla="*/ 563 h 587"/>
                <a:gd name="T18" fmla="*/ 615 w 670"/>
                <a:gd name="T19" fmla="*/ 498 h 587"/>
                <a:gd name="T20" fmla="*/ 628 w 670"/>
                <a:gd name="T21" fmla="*/ 118 h 587"/>
                <a:gd name="T22" fmla="*/ 615 w 670"/>
                <a:gd name="T23" fmla="*/ 79 h 587"/>
                <a:gd name="T24" fmla="*/ 484 w 670"/>
                <a:gd name="T25" fmla="*/ 26 h 587"/>
                <a:gd name="T26" fmla="*/ 405 w 670"/>
                <a:gd name="T27" fmla="*/ 0 h 587"/>
                <a:gd name="T28" fmla="*/ 196 w 670"/>
                <a:gd name="T29" fmla="*/ 13 h 587"/>
                <a:gd name="T30" fmla="*/ 117 w 670"/>
                <a:gd name="T31" fmla="*/ 4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0" h="587">
                  <a:moveTo>
                    <a:pt x="117" y="40"/>
                  </a:moveTo>
                  <a:cubicBezTo>
                    <a:pt x="56" y="52"/>
                    <a:pt x="50" y="37"/>
                    <a:pt x="26" y="92"/>
                  </a:cubicBezTo>
                  <a:cubicBezTo>
                    <a:pt x="15" y="117"/>
                    <a:pt x="0" y="170"/>
                    <a:pt x="0" y="170"/>
                  </a:cubicBezTo>
                  <a:cubicBezTo>
                    <a:pt x="4" y="236"/>
                    <a:pt x="6" y="302"/>
                    <a:pt x="13" y="367"/>
                  </a:cubicBezTo>
                  <a:cubicBezTo>
                    <a:pt x="15" y="381"/>
                    <a:pt x="15" y="398"/>
                    <a:pt x="26" y="406"/>
                  </a:cubicBezTo>
                  <a:cubicBezTo>
                    <a:pt x="48" y="422"/>
                    <a:pt x="78" y="423"/>
                    <a:pt x="104" y="432"/>
                  </a:cubicBezTo>
                  <a:cubicBezTo>
                    <a:pt x="117" y="436"/>
                    <a:pt x="144" y="445"/>
                    <a:pt x="144" y="445"/>
                  </a:cubicBezTo>
                  <a:cubicBezTo>
                    <a:pt x="175" y="477"/>
                    <a:pt x="192" y="518"/>
                    <a:pt x="235" y="537"/>
                  </a:cubicBezTo>
                  <a:cubicBezTo>
                    <a:pt x="260" y="548"/>
                    <a:pt x="314" y="563"/>
                    <a:pt x="314" y="563"/>
                  </a:cubicBezTo>
                  <a:cubicBezTo>
                    <a:pt x="464" y="554"/>
                    <a:pt x="526" y="587"/>
                    <a:pt x="615" y="498"/>
                  </a:cubicBezTo>
                  <a:cubicBezTo>
                    <a:pt x="670" y="331"/>
                    <a:pt x="651" y="420"/>
                    <a:pt x="628" y="118"/>
                  </a:cubicBezTo>
                  <a:cubicBezTo>
                    <a:pt x="627" y="104"/>
                    <a:pt x="624" y="90"/>
                    <a:pt x="615" y="79"/>
                  </a:cubicBezTo>
                  <a:cubicBezTo>
                    <a:pt x="587" y="44"/>
                    <a:pt x="523" y="38"/>
                    <a:pt x="484" y="26"/>
                  </a:cubicBezTo>
                  <a:cubicBezTo>
                    <a:pt x="457" y="18"/>
                    <a:pt x="405" y="0"/>
                    <a:pt x="405" y="0"/>
                  </a:cubicBezTo>
                  <a:cubicBezTo>
                    <a:pt x="335" y="4"/>
                    <a:pt x="265" y="6"/>
                    <a:pt x="196" y="13"/>
                  </a:cubicBezTo>
                  <a:cubicBezTo>
                    <a:pt x="168" y="16"/>
                    <a:pt x="89" y="40"/>
                    <a:pt x="117" y="40"/>
                  </a:cubicBezTo>
                  <a:close/>
                </a:path>
              </a:pathLst>
            </a:custGeom>
            <a:noFill/>
            <a:ln w="19050" cap="flat" cmpd="sng">
              <a:solidFill>
                <a:schemeClr val="accent2"/>
              </a:solidFill>
              <a:prstDash val="solid"/>
              <a:round/>
              <a:headEnd type="none"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78539" name="Line 11">
              <a:extLst>
                <a:ext uri="{FF2B5EF4-FFF2-40B4-BE49-F238E27FC236}">
                  <a16:creationId xmlns:a16="http://schemas.microsoft.com/office/drawing/2014/main" id="{C5C0C006-1E21-4399-BE4D-F91FFB83CB5A}"/>
                </a:ext>
              </a:extLst>
            </p:cNvPr>
            <p:cNvSpPr>
              <a:spLocks noChangeShapeType="1"/>
            </p:cNvSpPr>
            <p:nvPr/>
          </p:nvSpPr>
          <p:spPr bwMode="auto">
            <a:xfrm>
              <a:off x="3958" y="2928"/>
              <a:ext cx="0" cy="96"/>
            </a:xfrm>
            <a:prstGeom prst="line">
              <a:avLst/>
            </a:prstGeom>
            <a:noFill/>
            <a:ln w="9525">
              <a:solidFill>
                <a:schemeClr val="accent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278540" name="Object 12">
              <a:extLst>
                <a:ext uri="{FF2B5EF4-FFF2-40B4-BE49-F238E27FC236}">
                  <a16:creationId xmlns:a16="http://schemas.microsoft.com/office/drawing/2014/main" id="{C5C3113F-37AC-4131-B9D9-AF231B9A77AA}"/>
                </a:ext>
              </a:extLst>
            </p:cNvPr>
            <p:cNvGraphicFramePr>
              <a:graphicFrameLocks noChangeAspect="1"/>
            </p:cNvGraphicFramePr>
            <p:nvPr/>
          </p:nvGraphicFramePr>
          <p:xfrm>
            <a:off x="3848" y="3069"/>
            <a:ext cx="79" cy="158"/>
          </p:xfrm>
          <a:graphic>
            <a:graphicData uri="http://schemas.openxmlformats.org/presentationml/2006/ole">
              <mc:AlternateContent xmlns:mc="http://schemas.openxmlformats.org/markup-compatibility/2006">
                <mc:Choice xmlns:v="urn:schemas-microsoft-com:vml" Requires="v">
                  <p:oleObj spid="_x0000_s278680" name="Equation" r:id="rId7" imgW="164880" imgH="330120" progId="Equation.DSMT4">
                    <p:embed/>
                  </p:oleObj>
                </mc:Choice>
                <mc:Fallback>
                  <p:oleObj name="Equation" r:id="rId7" imgW="164880" imgH="33012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8" y="3069"/>
                          <a:ext cx="79"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78548" name="Object 20">
            <a:extLst>
              <a:ext uri="{FF2B5EF4-FFF2-40B4-BE49-F238E27FC236}">
                <a16:creationId xmlns:a16="http://schemas.microsoft.com/office/drawing/2014/main" id="{28AE1B6A-B742-4BD0-988F-19DFBD358CAB}"/>
              </a:ext>
            </a:extLst>
          </p:cNvPr>
          <p:cNvGraphicFramePr>
            <a:graphicFrameLocks noChangeAspect="1"/>
          </p:cNvGraphicFramePr>
          <p:nvPr/>
        </p:nvGraphicFramePr>
        <p:xfrm>
          <a:off x="3059113" y="3068638"/>
          <a:ext cx="1957387" cy="915987"/>
        </p:xfrm>
        <a:graphic>
          <a:graphicData uri="http://schemas.openxmlformats.org/presentationml/2006/ole">
            <mc:AlternateContent xmlns:mc="http://schemas.openxmlformats.org/markup-compatibility/2006">
              <mc:Choice xmlns:v="urn:schemas-microsoft-com:vml" Requires="v">
                <p:oleObj spid="_x0000_s278681" name="Equation" r:id="rId9" imgW="2171520" imgH="1015920" progId="Equation.DSMT4">
                  <p:embed/>
                </p:oleObj>
              </mc:Choice>
              <mc:Fallback>
                <p:oleObj name="Equation" r:id="rId9" imgW="2171520" imgH="1015920" progId="Equation.DSMT4">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9113" y="3068638"/>
                        <a:ext cx="1957387" cy="915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8549" name="Object 21">
            <a:extLst>
              <a:ext uri="{FF2B5EF4-FFF2-40B4-BE49-F238E27FC236}">
                <a16:creationId xmlns:a16="http://schemas.microsoft.com/office/drawing/2014/main" id="{AB6FD54D-80AE-4CDE-9CCC-93A58966C579}"/>
              </a:ext>
            </a:extLst>
          </p:cNvPr>
          <p:cNvGraphicFramePr>
            <a:graphicFrameLocks noChangeAspect="1"/>
          </p:cNvGraphicFramePr>
          <p:nvPr/>
        </p:nvGraphicFramePr>
        <p:xfrm>
          <a:off x="781050" y="4138613"/>
          <a:ext cx="4114800" cy="520700"/>
        </p:xfrm>
        <a:graphic>
          <a:graphicData uri="http://schemas.openxmlformats.org/presentationml/2006/ole">
            <mc:AlternateContent xmlns:mc="http://schemas.openxmlformats.org/markup-compatibility/2006">
              <mc:Choice xmlns:v="urn:schemas-microsoft-com:vml" Requires="v">
                <p:oleObj spid="_x0000_s278682" name="Equation" r:id="rId11" imgW="4114800" imgH="520560" progId="Equation.DSMT4">
                  <p:embed/>
                </p:oleObj>
              </mc:Choice>
              <mc:Fallback>
                <p:oleObj name="Equation" r:id="rId11" imgW="4114800" imgH="520560" progId="Equation.DSMT4">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1050" y="4138613"/>
                        <a:ext cx="41148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8550" name="Object 22">
            <a:extLst>
              <a:ext uri="{FF2B5EF4-FFF2-40B4-BE49-F238E27FC236}">
                <a16:creationId xmlns:a16="http://schemas.microsoft.com/office/drawing/2014/main" id="{FF3FAEF6-2B4E-47F7-BA06-B24E16231556}"/>
              </a:ext>
            </a:extLst>
          </p:cNvPr>
          <p:cNvGraphicFramePr>
            <a:graphicFrameLocks noChangeAspect="1"/>
          </p:cNvGraphicFramePr>
          <p:nvPr/>
        </p:nvGraphicFramePr>
        <p:xfrm>
          <a:off x="4495800" y="3962400"/>
          <a:ext cx="673100" cy="838200"/>
        </p:xfrm>
        <a:graphic>
          <a:graphicData uri="http://schemas.openxmlformats.org/presentationml/2006/ole">
            <mc:AlternateContent xmlns:mc="http://schemas.openxmlformats.org/markup-compatibility/2006">
              <mc:Choice xmlns:v="urn:schemas-microsoft-com:vml" Requires="v">
                <p:oleObj spid="_x0000_s278683" name="Equation" r:id="rId13" imgW="672840" imgH="838080" progId="Equation.3">
                  <p:embed/>
                </p:oleObj>
              </mc:Choice>
              <mc:Fallback>
                <p:oleObj name="Equation" r:id="rId13" imgW="672840" imgH="838080" progId="Equation.3">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95800" y="3962400"/>
                        <a:ext cx="6731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8551" name="Object 23">
            <a:extLst>
              <a:ext uri="{FF2B5EF4-FFF2-40B4-BE49-F238E27FC236}">
                <a16:creationId xmlns:a16="http://schemas.microsoft.com/office/drawing/2014/main" id="{9D83ED9B-1FF5-47B0-A874-5826E9F8341C}"/>
              </a:ext>
            </a:extLst>
          </p:cNvPr>
          <p:cNvGraphicFramePr>
            <a:graphicFrameLocks noChangeAspect="1"/>
          </p:cNvGraphicFramePr>
          <p:nvPr/>
        </p:nvGraphicFramePr>
        <p:xfrm>
          <a:off x="792163" y="4806950"/>
          <a:ext cx="2555875" cy="925513"/>
        </p:xfrm>
        <a:graphic>
          <a:graphicData uri="http://schemas.openxmlformats.org/presentationml/2006/ole">
            <mc:AlternateContent xmlns:mc="http://schemas.openxmlformats.org/markup-compatibility/2006">
              <mc:Choice xmlns:v="urn:schemas-microsoft-com:vml" Requires="v">
                <p:oleObj spid="_x0000_s278684" name="Equation" r:id="rId15" imgW="2806560" imgH="1015920" progId="Equation.DSMT4">
                  <p:embed/>
                </p:oleObj>
              </mc:Choice>
              <mc:Fallback>
                <p:oleObj name="Equation" r:id="rId15" imgW="2806560" imgH="1015920" progId="Equation.DSMT4">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2163" y="4806950"/>
                        <a:ext cx="2555875" cy="92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8552" name="Object 24">
            <a:extLst>
              <a:ext uri="{FF2B5EF4-FFF2-40B4-BE49-F238E27FC236}">
                <a16:creationId xmlns:a16="http://schemas.microsoft.com/office/drawing/2014/main" id="{2E10A592-4AA2-4286-8FA7-3830A5B6174B}"/>
              </a:ext>
            </a:extLst>
          </p:cNvPr>
          <p:cNvGraphicFramePr>
            <a:graphicFrameLocks noChangeAspect="1"/>
          </p:cNvGraphicFramePr>
          <p:nvPr/>
        </p:nvGraphicFramePr>
        <p:xfrm>
          <a:off x="3419475" y="4868863"/>
          <a:ext cx="1766888" cy="793750"/>
        </p:xfrm>
        <a:graphic>
          <a:graphicData uri="http://schemas.openxmlformats.org/presentationml/2006/ole">
            <mc:AlternateContent xmlns:mc="http://schemas.openxmlformats.org/markup-compatibility/2006">
              <mc:Choice xmlns:v="urn:schemas-microsoft-com:vml" Requires="v">
                <p:oleObj spid="_x0000_s278685" name="Equation" r:id="rId17" imgW="1866600" imgH="838080" progId="Equation.3">
                  <p:embed/>
                </p:oleObj>
              </mc:Choice>
              <mc:Fallback>
                <p:oleObj name="Equation" r:id="rId17" imgW="1866600" imgH="838080" progId="Equation.3">
                  <p:embed/>
                  <p:pic>
                    <p:nvPicPr>
                      <p:cNvPr id="0"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19475" y="4868863"/>
                        <a:ext cx="1766888"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8599" name="Group 71">
            <a:extLst>
              <a:ext uri="{FF2B5EF4-FFF2-40B4-BE49-F238E27FC236}">
                <a16:creationId xmlns:a16="http://schemas.microsoft.com/office/drawing/2014/main" id="{C7A3BF7E-B7BF-42D7-A2A2-4FEDFF7053A5}"/>
              </a:ext>
            </a:extLst>
          </p:cNvPr>
          <p:cNvGrpSpPr>
            <a:grpSpLocks/>
          </p:cNvGrpSpPr>
          <p:nvPr/>
        </p:nvGrpSpPr>
        <p:grpSpPr bwMode="auto">
          <a:xfrm>
            <a:off x="908050" y="987425"/>
            <a:ext cx="7480300" cy="496888"/>
            <a:chOff x="572" y="622"/>
            <a:chExt cx="4712" cy="313"/>
          </a:xfrm>
        </p:grpSpPr>
        <p:sp>
          <p:nvSpPr>
            <p:cNvPr id="278553" name="AutoShape 25">
              <a:extLst>
                <a:ext uri="{FF2B5EF4-FFF2-40B4-BE49-F238E27FC236}">
                  <a16:creationId xmlns:a16="http://schemas.microsoft.com/office/drawing/2014/main" id="{4ACDC4CC-CF41-499B-A98C-8F97D5BD23E9}"/>
                </a:ext>
              </a:extLst>
            </p:cNvPr>
            <p:cNvSpPr>
              <a:spLocks noChangeAspect="1" noChangeArrowheads="1" noTextEdit="1"/>
            </p:cNvSpPr>
            <p:nvPr/>
          </p:nvSpPr>
          <p:spPr bwMode="auto">
            <a:xfrm>
              <a:off x="572" y="624"/>
              <a:ext cx="212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8555" name="Rectangle 27">
              <a:extLst>
                <a:ext uri="{FF2B5EF4-FFF2-40B4-BE49-F238E27FC236}">
                  <a16:creationId xmlns:a16="http://schemas.microsoft.com/office/drawing/2014/main" id="{8CF76B12-A2AA-412B-BC52-059745AA2581}"/>
                </a:ext>
              </a:extLst>
            </p:cNvPr>
            <p:cNvSpPr>
              <a:spLocks noChangeArrowheads="1"/>
            </p:cNvSpPr>
            <p:nvPr/>
          </p:nvSpPr>
          <p:spPr bwMode="auto">
            <a:xfrm>
              <a:off x="2507" y="624"/>
              <a:ext cx="1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8556" name="Rectangle 28">
              <a:extLst>
                <a:ext uri="{FF2B5EF4-FFF2-40B4-BE49-F238E27FC236}">
                  <a16:creationId xmlns:a16="http://schemas.microsoft.com/office/drawing/2014/main" id="{39A857B7-B788-4F97-9AC3-C8D601D2C9E4}"/>
                </a:ext>
              </a:extLst>
            </p:cNvPr>
            <p:cNvSpPr>
              <a:spLocks noChangeArrowheads="1"/>
            </p:cNvSpPr>
            <p:nvPr/>
          </p:nvSpPr>
          <p:spPr bwMode="auto">
            <a:xfrm>
              <a:off x="2462" y="62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8557" name="Rectangle 29">
              <a:extLst>
                <a:ext uri="{FF2B5EF4-FFF2-40B4-BE49-F238E27FC236}">
                  <a16:creationId xmlns:a16="http://schemas.microsoft.com/office/drawing/2014/main" id="{A32A20C5-AF17-4696-B44A-ABB456809243}"/>
                </a:ext>
              </a:extLst>
            </p:cNvPr>
            <p:cNvSpPr>
              <a:spLocks noChangeArrowheads="1"/>
            </p:cNvSpPr>
            <p:nvPr/>
          </p:nvSpPr>
          <p:spPr bwMode="auto">
            <a:xfrm>
              <a:off x="1733" y="62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8558" name="Rectangle 30">
              <a:extLst>
                <a:ext uri="{FF2B5EF4-FFF2-40B4-BE49-F238E27FC236}">
                  <a16:creationId xmlns:a16="http://schemas.microsoft.com/office/drawing/2014/main" id="{21890F4F-F0E5-4A2C-8498-228F5C0EA44D}"/>
                </a:ext>
              </a:extLst>
            </p:cNvPr>
            <p:cNvSpPr>
              <a:spLocks noChangeArrowheads="1"/>
            </p:cNvSpPr>
            <p:nvPr/>
          </p:nvSpPr>
          <p:spPr bwMode="auto">
            <a:xfrm>
              <a:off x="1527" y="62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8559" name="Rectangle 31">
              <a:extLst>
                <a:ext uri="{FF2B5EF4-FFF2-40B4-BE49-F238E27FC236}">
                  <a16:creationId xmlns:a16="http://schemas.microsoft.com/office/drawing/2014/main" id="{EBEDC2C9-9F32-453E-9259-C9CE131777B1}"/>
                </a:ext>
              </a:extLst>
            </p:cNvPr>
            <p:cNvSpPr>
              <a:spLocks noChangeArrowheads="1"/>
            </p:cNvSpPr>
            <p:nvPr/>
          </p:nvSpPr>
          <p:spPr bwMode="auto">
            <a:xfrm>
              <a:off x="1268" y="62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8560" name="Rectangle 32">
              <a:extLst>
                <a:ext uri="{FF2B5EF4-FFF2-40B4-BE49-F238E27FC236}">
                  <a16:creationId xmlns:a16="http://schemas.microsoft.com/office/drawing/2014/main" id="{71706BB6-2959-4420-A3C7-074A6AAB2B8B}"/>
                </a:ext>
              </a:extLst>
            </p:cNvPr>
            <p:cNvSpPr>
              <a:spLocks noChangeArrowheads="1"/>
            </p:cNvSpPr>
            <p:nvPr/>
          </p:nvSpPr>
          <p:spPr bwMode="auto">
            <a:xfrm>
              <a:off x="1205" y="624"/>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8561" name="Rectangle 33">
              <a:extLst>
                <a:ext uri="{FF2B5EF4-FFF2-40B4-BE49-F238E27FC236}">
                  <a16:creationId xmlns:a16="http://schemas.microsoft.com/office/drawing/2014/main" id="{EAF2A73B-20CD-47C0-BC4E-AE96AAF4127D}"/>
                </a:ext>
              </a:extLst>
            </p:cNvPr>
            <p:cNvSpPr>
              <a:spLocks noChangeArrowheads="1"/>
            </p:cNvSpPr>
            <p:nvPr/>
          </p:nvSpPr>
          <p:spPr bwMode="auto">
            <a:xfrm>
              <a:off x="1012" y="624"/>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8562" name="Rectangle 34">
              <a:extLst>
                <a:ext uri="{FF2B5EF4-FFF2-40B4-BE49-F238E27FC236}">
                  <a16:creationId xmlns:a16="http://schemas.microsoft.com/office/drawing/2014/main" id="{C915DF07-93C0-4360-B65C-8F4A70C49070}"/>
                </a:ext>
              </a:extLst>
            </p:cNvPr>
            <p:cNvSpPr>
              <a:spLocks noChangeArrowheads="1"/>
            </p:cNvSpPr>
            <p:nvPr/>
          </p:nvSpPr>
          <p:spPr bwMode="auto">
            <a:xfrm>
              <a:off x="791" y="62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8563" name="Rectangle 35">
              <a:extLst>
                <a:ext uri="{FF2B5EF4-FFF2-40B4-BE49-F238E27FC236}">
                  <a16:creationId xmlns:a16="http://schemas.microsoft.com/office/drawing/2014/main" id="{3261A3C8-20F1-4D56-8FCF-3766E214C8BF}"/>
                </a:ext>
              </a:extLst>
            </p:cNvPr>
            <p:cNvSpPr>
              <a:spLocks noChangeArrowheads="1"/>
            </p:cNvSpPr>
            <p:nvPr/>
          </p:nvSpPr>
          <p:spPr bwMode="auto">
            <a:xfrm>
              <a:off x="1779" y="631"/>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宋体" panose="02010600030101010101" pitchFamily="2" charset="-122"/>
                </a:rPr>
                <a:t>上有界</a:t>
              </a:r>
              <a:endParaRPr lang="zh-CN" altLang="en-US"/>
            </a:p>
          </p:txBody>
        </p:sp>
        <p:sp>
          <p:nvSpPr>
            <p:cNvPr id="278564" name="Rectangle 36">
              <a:extLst>
                <a:ext uri="{FF2B5EF4-FFF2-40B4-BE49-F238E27FC236}">
                  <a16:creationId xmlns:a16="http://schemas.microsoft.com/office/drawing/2014/main" id="{9A73C0B3-4A20-44F2-AD64-7CBEB22B1915}"/>
                </a:ext>
              </a:extLst>
            </p:cNvPr>
            <p:cNvSpPr>
              <a:spLocks noChangeArrowheads="1"/>
            </p:cNvSpPr>
            <p:nvPr/>
          </p:nvSpPr>
          <p:spPr bwMode="auto">
            <a:xfrm>
              <a:off x="1313" y="631"/>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在</a:t>
              </a:r>
              <a:endParaRPr lang="zh-CN" altLang="en-US">
                <a:latin typeface="仿宋_GB2312" pitchFamily="49" charset="-122"/>
              </a:endParaRPr>
            </a:p>
          </p:txBody>
        </p:sp>
        <p:sp>
          <p:nvSpPr>
            <p:cNvPr id="278565" name="Rectangle 37">
              <a:extLst>
                <a:ext uri="{FF2B5EF4-FFF2-40B4-BE49-F238E27FC236}">
                  <a16:creationId xmlns:a16="http://schemas.microsoft.com/office/drawing/2014/main" id="{43E916A0-40DE-46F4-8B54-41FB14F63FEA}"/>
                </a:ext>
              </a:extLst>
            </p:cNvPr>
            <p:cNvSpPr>
              <a:spLocks noChangeArrowheads="1"/>
            </p:cNvSpPr>
            <p:nvPr/>
          </p:nvSpPr>
          <p:spPr bwMode="auto">
            <a:xfrm>
              <a:off x="574" y="631"/>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故</a:t>
              </a:r>
              <a:endParaRPr lang="zh-CN" altLang="en-US">
                <a:latin typeface="仿宋_GB2312" pitchFamily="49" charset="-122"/>
              </a:endParaRPr>
            </a:p>
          </p:txBody>
        </p:sp>
        <p:sp>
          <p:nvSpPr>
            <p:cNvPr id="278566" name="Rectangle 38">
              <a:extLst>
                <a:ext uri="{FF2B5EF4-FFF2-40B4-BE49-F238E27FC236}">
                  <a16:creationId xmlns:a16="http://schemas.microsoft.com/office/drawing/2014/main" id="{82FAB74E-B5E5-486E-BCA7-D9D88B40CC70}"/>
                </a:ext>
              </a:extLst>
            </p:cNvPr>
            <p:cNvSpPr>
              <a:spLocks noChangeArrowheads="1"/>
            </p:cNvSpPr>
            <p:nvPr/>
          </p:nvSpPr>
          <p:spPr bwMode="auto">
            <a:xfrm>
              <a:off x="1593" y="666"/>
              <a:ext cx="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l</a:t>
              </a:r>
              <a:endParaRPr lang="en-US" altLang="zh-CN"/>
            </a:p>
          </p:txBody>
        </p:sp>
        <p:sp>
          <p:nvSpPr>
            <p:cNvPr id="278567" name="Rectangle 39">
              <a:extLst>
                <a:ext uri="{FF2B5EF4-FFF2-40B4-BE49-F238E27FC236}">
                  <a16:creationId xmlns:a16="http://schemas.microsoft.com/office/drawing/2014/main" id="{F29ADE9B-804C-4DA4-9D45-E2BA4D700425}"/>
                </a:ext>
              </a:extLst>
            </p:cNvPr>
            <p:cNvSpPr>
              <a:spLocks noChangeArrowheads="1"/>
            </p:cNvSpPr>
            <p:nvPr/>
          </p:nvSpPr>
          <p:spPr bwMode="auto">
            <a:xfrm>
              <a:off x="975" y="624"/>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l-GR" altLang="zh-CN" sz="2800" b="1" i="1">
                  <a:solidFill>
                    <a:srgbClr val="000000"/>
                  </a:solidFill>
                  <a:latin typeface="Times New Roman" panose="02020603050405020304" pitchFamily="18" charset="0"/>
                  <a:cs typeface="Times New Roman" panose="02020603050405020304" pitchFamily="18" charset="0"/>
                </a:rPr>
                <a:t>ζ</a:t>
              </a:r>
              <a:endParaRPr lang="el-GR" altLang="zh-CN">
                <a:latin typeface="Times New Roman" panose="02020603050405020304" pitchFamily="18" charset="0"/>
                <a:cs typeface="Times New Roman" panose="02020603050405020304" pitchFamily="18" charset="0"/>
              </a:endParaRPr>
            </a:p>
          </p:txBody>
        </p:sp>
        <p:sp>
          <p:nvSpPr>
            <p:cNvPr id="278568" name="Rectangle 40">
              <a:extLst>
                <a:ext uri="{FF2B5EF4-FFF2-40B4-BE49-F238E27FC236}">
                  <a16:creationId xmlns:a16="http://schemas.microsoft.com/office/drawing/2014/main" id="{5A605472-0FD6-4483-A398-D0DE2E2F96F2}"/>
                </a:ext>
              </a:extLst>
            </p:cNvPr>
            <p:cNvSpPr>
              <a:spLocks noChangeArrowheads="1"/>
            </p:cNvSpPr>
            <p:nvPr/>
          </p:nvSpPr>
          <p:spPr bwMode="auto">
            <a:xfrm>
              <a:off x="889" y="624"/>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278578" name="AutoShape 50">
              <a:extLst>
                <a:ext uri="{FF2B5EF4-FFF2-40B4-BE49-F238E27FC236}">
                  <a16:creationId xmlns:a16="http://schemas.microsoft.com/office/drawing/2014/main" id="{8D955AF5-484C-4EC7-A575-A81CD075A9F5}"/>
                </a:ext>
              </a:extLst>
            </p:cNvPr>
            <p:cNvSpPr>
              <a:spLocks noChangeAspect="1" noChangeArrowheads="1" noTextEdit="1"/>
            </p:cNvSpPr>
            <p:nvPr/>
          </p:nvSpPr>
          <p:spPr bwMode="auto">
            <a:xfrm>
              <a:off x="2500" y="647"/>
              <a:ext cx="27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8580" name="Line 52">
              <a:extLst>
                <a:ext uri="{FF2B5EF4-FFF2-40B4-BE49-F238E27FC236}">
                  <a16:creationId xmlns:a16="http://schemas.microsoft.com/office/drawing/2014/main" id="{00A81A90-84CF-4539-B64D-513B023A7B48}"/>
                </a:ext>
              </a:extLst>
            </p:cNvPr>
            <p:cNvSpPr>
              <a:spLocks noChangeShapeType="1"/>
            </p:cNvSpPr>
            <p:nvPr/>
          </p:nvSpPr>
          <p:spPr bwMode="auto">
            <a:xfrm>
              <a:off x="4279" y="664"/>
              <a:ext cx="0" cy="25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8581" name="Line 53">
              <a:extLst>
                <a:ext uri="{FF2B5EF4-FFF2-40B4-BE49-F238E27FC236}">
                  <a16:creationId xmlns:a16="http://schemas.microsoft.com/office/drawing/2014/main" id="{EB8A01E3-4682-478E-9C5F-DFD0217C4F17}"/>
                </a:ext>
              </a:extLst>
            </p:cNvPr>
            <p:cNvSpPr>
              <a:spLocks noChangeShapeType="1"/>
            </p:cNvSpPr>
            <p:nvPr/>
          </p:nvSpPr>
          <p:spPr bwMode="auto">
            <a:xfrm>
              <a:off x="4741" y="664"/>
              <a:ext cx="0" cy="25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8582" name="Rectangle 54">
              <a:extLst>
                <a:ext uri="{FF2B5EF4-FFF2-40B4-BE49-F238E27FC236}">
                  <a16:creationId xmlns:a16="http://schemas.microsoft.com/office/drawing/2014/main" id="{FA4D8085-25FB-44B5-942E-6029683488ED}"/>
                </a:ext>
              </a:extLst>
            </p:cNvPr>
            <p:cNvSpPr>
              <a:spLocks noChangeArrowheads="1"/>
            </p:cNvSpPr>
            <p:nvPr/>
          </p:nvSpPr>
          <p:spPr bwMode="auto">
            <a:xfrm>
              <a:off x="5218" y="647"/>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8583" name="Rectangle 55">
              <a:extLst>
                <a:ext uri="{FF2B5EF4-FFF2-40B4-BE49-F238E27FC236}">
                  <a16:creationId xmlns:a16="http://schemas.microsoft.com/office/drawing/2014/main" id="{F74328C3-86A0-4AB6-ACA2-6F45142C588F}"/>
                </a:ext>
              </a:extLst>
            </p:cNvPr>
            <p:cNvSpPr>
              <a:spLocks noChangeArrowheads="1"/>
            </p:cNvSpPr>
            <p:nvPr/>
          </p:nvSpPr>
          <p:spPr bwMode="auto">
            <a:xfrm>
              <a:off x="4658" y="647"/>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8584" name="Rectangle 56">
              <a:extLst>
                <a:ext uri="{FF2B5EF4-FFF2-40B4-BE49-F238E27FC236}">
                  <a16:creationId xmlns:a16="http://schemas.microsoft.com/office/drawing/2014/main" id="{15C7AD8A-C4EC-49C7-A9F0-9C253B1A470C}"/>
                </a:ext>
              </a:extLst>
            </p:cNvPr>
            <p:cNvSpPr>
              <a:spLocks noChangeArrowheads="1"/>
            </p:cNvSpPr>
            <p:nvPr/>
          </p:nvSpPr>
          <p:spPr bwMode="auto">
            <a:xfrm>
              <a:off x="4465" y="647"/>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8585" name="Rectangle 57">
              <a:extLst>
                <a:ext uri="{FF2B5EF4-FFF2-40B4-BE49-F238E27FC236}">
                  <a16:creationId xmlns:a16="http://schemas.microsoft.com/office/drawing/2014/main" id="{545F2E0F-9F4D-4CCD-8E9A-2976B9D40625}"/>
                </a:ext>
              </a:extLst>
            </p:cNvPr>
            <p:cNvSpPr>
              <a:spLocks noChangeArrowheads="1"/>
            </p:cNvSpPr>
            <p:nvPr/>
          </p:nvSpPr>
          <p:spPr bwMode="auto">
            <a:xfrm>
              <a:off x="4221" y="647"/>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8586" name="Rectangle 58">
              <a:extLst>
                <a:ext uri="{FF2B5EF4-FFF2-40B4-BE49-F238E27FC236}">
                  <a16:creationId xmlns:a16="http://schemas.microsoft.com/office/drawing/2014/main" id="{4867C77B-F345-4590-A745-AE20B9090CAF}"/>
                </a:ext>
              </a:extLst>
            </p:cNvPr>
            <p:cNvSpPr>
              <a:spLocks noChangeArrowheads="1"/>
            </p:cNvSpPr>
            <p:nvPr/>
          </p:nvSpPr>
          <p:spPr bwMode="auto">
            <a:xfrm>
              <a:off x="3731" y="647"/>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8587" name="Rectangle 59">
              <a:extLst>
                <a:ext uri="{FF2B5EF4-FFF2-40B4-BE49-F238E27FC236}">
                  <a16:creationId xmlns:a16="http://schemas.microsoft.com/office/drawing/2014/main" id="{5C3E70A2-8926-48A5-A350-18E4061431B1}"/>
                </a:ext>
              </a:extLst>
            </p:cNvPr>
            <p:cNvSpPr>
              <a:spLocks noChangeArrowheads="1"/>
            </p:cNvSpPr>
            <p:nvPr/>
          </p:nvSpPr>
          <p:spPr bwMode="auto">
            <a:xfrm>
              <a:off x="3685" y="647"/>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8588" name="Rectangle 60">
              <a:extLst>
                <a:ext uri="{FF2B5EF4-FFF2-40B4-BE49-F238E27FC236}">
                  <a16:creationId xmlns:a16="http://schemas.microsoft.com/office/drawing/2014/main" id="{D0C92B5D-6433-482A-A243-70D2A6447413}"/>
                </a:ext>
              </a:extLst>
            </p:cNvPr>
            <p:cNvSpPr>
              <a:spLocks noChangeArrowheads="1"/>
            </p:cNvSpPr>
            <p:nvPr/>
          </p:nvSpPr>
          <p:spPr bwMode="auto">
            <a:xfrm>
              <a:off x="3573" y="647"/>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0</a:t>
              </a:r>
              <a:endParaRPr lang="en-US" altLang="zh-CN"/>
            </a:p>
          </p:txBody>
        </p:sp>
        <p:sp>
          <p:nvSpPr>
            <p:cNvPr id="278589" name="Rectangle 61">
              <a:extLst>
                <a:ext uri="{FF2B5EF4-FFF2-40B4-BE49-F238E27FC236}">
                  <a16:creationId xmlns:a16="http://schemas.microsoft.com/office/drawing/2014/main" id="{FE899394-C711-4247-8F25-82D5A1D486DE}"/>
                </a:ext>
              </a:extLst>
            </p:cNvPr>
            <p:cNvSpPr>
              <a:spLocks noChangeArrowheads="1"/>
            </p:cNvSpPr>
            <p:nvPr/>
          </p:nvSpPr>
          <p:spPr bwMode="auto">
            <a:xfrm>
              <a:off x="2947" y="647"/>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8590" name="Rectangle 62">
              <a:extLst>
                <a:ext uri="{FF2B5EF4-FFF2-40B4-BE49-F238E27FC236}">
                  <a16:creationId xmlns:a16="http://schemas.microsoft.com/office/drawing/2014/main" id="{0658F151-A020-4F76-9B20-B820F489C5E0}"/>
                </a:ext>
              </a:extLst>
            </p:cNvPr>
            <p:cNvSpPr>
              <a:spLocks noChangeArrowheads="1"/>
            </p:cNvSpPr>
            <p:nvPr/>
          </p:nvSpPr>
          <p:spPr bwMode="auto">
            <a:xfrm>
              <a:off x="4990" y="647"/>
              <a:ext cx="1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M</a:t>
              </a:r>
              <a:endParaRPr lang="en-US" altLang="zh-CN"/>
            </a:p>
          </p:txBody>
        </p:sp>
        <p:sp>
          <p:nvSpPr>
            <p:cNvPr id="278591" name="Rectangle 63">
              <a:extLst>
                <a:ext uri="{FF2B5EF4-FFF2-40B4-BE49-F238E27FC236}">
                  <a16:creationId xmlns:a16="http://schemas.microsoft.com/office/drawing/2014/main" id="{C49F724A-2F8A-4D70-B809-51388B1B6DF0}"/>
                </a:ext>
              </a:extLst>
            </p:cNvPr>
            <p:cNvSpPr>
              <a:spLocks noChangeArrowheads="1"/>
            </p:cNvSpPr>
            <p:nvPr/>
          </p:nvSpPr>
          <p:spPr bwMode="auto">
            <a:xfrm>
              <a:off x="4422" y="647"/>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l-GR" altLang="zh-CN" sz="2800" b="1" i="1">
                  <a:solidFill>
                    <a:srgbClr val="000000"/>
                  </a:solidFill>
                  <a:latin typeface="Times New Roman" panose="02020603050405020304" pitchFamily="18" charset="0"/>
                  <a:cs typeface="Times New Roman" panose="02020603050405020304" pitchFamily="18" charset="0"/>
                </a:rPr>
                <a:t>ζ</a:t>
              </a:r>
              <a:endParaRPr lang="el-GR" altLang="zh-CN">
                <a:latin typeface="Times New Roman" panose="02020603050405020304" pitchFamily="18" charset="0"/>
                <a:cs typeface="Times New Roman" panose="02020603050405020304" pitchFamily="18" charset="0"/>
              </a:endParaRPr>
            </a:p>
          </p:txBody>
        </p:sp>
        <p:sp>
          <p:nvSpPr>
            <p:cNvPr id="278592" name="Rectangle 64">
              <a:extLst>
                <a:ext uri="{FF2B5EF4-FFF2-40B4-BE49-F238E27FC236}">
                  <a16:creationId xmlns:a16="http://schemas.microsoft.com/office/drawing/2014/main" id="{F6C7FEFD-EF2B-4575-98B6-39AA296BDCFC}"/>
                </a:ext>
              </a:extLst>
            </p:cNvPr>
            <p:cNvSpPr>
              <a:spLocks noChangeArrowheads="1"/>
            </p:cNvSpPr>
            <p:nvPr/>
          </p:nvSpPr>
          <p:spPr bwMode="auto">
            <a:xfrm>
              <a:off x="4343" y="647"/>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278593" name="Rectangle 65">
              <a:extLst>
                <a:ext uri="{FF2B5EF4-FFF2-40B4-BE49-F238E27FC236}">
                  <a16:creationId xmlns:a16="http://schemas.microsoft.com/office/drawing/2014/main" id="{2D7A4301-9896-4431-BF70-FC78B96DDEB9}"/>
                </a:ext>
              </a:extLst>
            </p:cNvPr>
            <p:cNvSpPr>
              <a:spLocks noChangeArrowheads="1"/>
            </p:cNvSpPr>
            <p:nvPr/>
          </p:nvSpPr>
          <p:spPr bwMode="auto">
            <a:xfrm>
              <a:off x="3122" y="647"/>
              <a:ext cx="1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M</a:t>
              </a:r>
              <a:endParaRPr lang="en-US" altLang="zh-CN"/>
            </a:p>
          </p:txBody>
        </p:sp>
        <p:sp>
          <p:nvSpPr>
            <p:cNvPr id="278594" name="Rectangle 66">
              <a:extLst>
                <a:ext uri="{FF2B5EF4-FFF2-40B4-BE49-F238E27FC236}">
                  <a16:creationId xmlns:a16="http://schemas.microsoft.com/office/drawing/2014/main" id="{8FF5767B-A0E1-4737-A87C-58597470DDFF}"/>
                </a:ext>
              </a:extLst>
            </p:cNvPr>
            <p:cNvSpPr>
              <a:spLocks noChangeArrowheads="1"/>
            </p:cNvSpPr>
            <p:nvPr/>
          </p:nvSpPr>
          <p:spPr bwMode="auto">
            <a:xfrm>
              <a:off x="4801" y="622"/>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78595" name="Rectangle 67">
              <a:extLst>
                <a:ext uri="{FF2B5EF4-FFF2-40B4-BE49-F238E27FC236}">
                  <a16:creationId xmlns:a16="http://schemas.microsoft.com/office/drawing/2014/main" id="{03F93CD3-DF46-44B7-B85E-FDA19A143AFE}"/>
                </a:ext>
              </a:extLst>
            </p:cNvPr>
            <p:cNvSpPr>
              <a:spLocks noChangeArrowheads="1"/>
            </p:cNvSpPr>
            <p:nvPr/>
          </p:nvSpPr>
          <p:spPr bwMode="auto">
            <a:xfrm>
              <a:off x="3398" y="622"/>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&gt;</a:t>
              </a:r>
              <a:endParaRPr lang="en-US" altLang="zh-CN"/>
            </a:p>
          </p:txBody>
        </p:sp>
        <p:sp>
          <p:nvSpPr>
            <p:cNvPr id="278596" name="Rectangle 68">
              <a:extLst>
                <a:ext uri="{FF2B5EF4-FFF2-40B4-BE49-F238E27FC236}">
                  <a16:creationId xmlns:a16="http://schemas.microsoft.com/office/drawing/2014/main" id="{1D0DEB2F-FEFF-4359-9ACB-467BD742F80A}"/>
                </a:ext>
              </a:extLst>
            </p:cNvPr>
            <p:cNvSpPr>
              <a:spLocks noChangeArrowheads="1"/>
            </p:cNvSpPr>
            <p:nvPr/>
          </p:nvSpPr>
          <p:spPr bwMode="auto">
            <a:xfrm>
              <a:off x="2996" y="666"/>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78597" name="Rectangle 69">
              <a:extLst>
                <a:ext uri="{FF2B5EF4-FFF2-40B4-BE49-F238E27FC236}">
                  <a16:creationId xmlns:a16="http://schemas.microsoft.com/office/drawing/2014/main" id="{F4A8C021-F6AF-4ACE-A481-FCBE4E0E18F6}"/>
                </a:ext>
              </a:extLst>
            </p:cNvPr>
            <p:cNvSpPr>
              <a:spLocks noChangeArrowheads="1"/>
            </p:cNvSpPr>
            <p:nvPr/>
          </p:nvSpPr>
          <p:spPr bwMode="auto">
            <a:xfrm>
              <a:off x="3776" y="654"/>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使得</a:t>
              </a:r>
              <a:endParaRPr lang="zh-CN" altLang="en-US">
                <a:latin typeface="仿宋_GB2312" pitchFamily="49" charset="-122"/>
              </a:endParaRPr>
            </a:p>
          </p:txBody>
        </p:sp>
        <p:sp>
          <p:nvSpPr>
            <p:cNvPr id="278598" name="Rectangle 70">
              <a:extLst>
                <a:ext uri="{FF2B5EF4-FFF2-40B4-BE49-F238E27FC236}">
                  <a16:creationId xmlns:a16="http://schemas.microsoft.com/office/drawing/2014/main" id="{5DFC52B0-1658-4D05-A4D0-64D973401A21}"/>
                </a:ext>
              </a:extLst>
            </p:cNvPr>
            <p:cNvSpPr>
              <a:spLocks noChangeArrowheads="1"/>
            </p:cNvSpPr>
            <p:nvPr/>
          </p:nvSpPr>
          <p:spPr bwMode="auto">
            <a:xfrm>
              <a:off x="2502" y="654"/>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于是</a:t>
              </a:r>
              <a:endParaRPr lang="zh-CN" altLang="en-US">
                <a:latin typeface="仿宋_GB2312" pitchFamily="49" charset="-122"/>
              </a:endParaRPr>
            </a:p>
          </p:txBody>
        </p:sp>
      </p:grpSp>
      <p:grpSp>
        <p:nvGrpSpPr>
          <p:cNvPr id="278618" name="Group 90">
            <a:extLst>
              <a:ext uri="{FF2B5EF4-FFF2-40B4-BE49-F238E27FC236}">
                <a16:creationId xmlns:a16="http://schemas.microsoft.com/office/drawing/2014/main" id="{BCD42441-39D1-4FAF-AA9F-2AB2B4B7B716}"/>
              </a:ext>
            </a:extLst>
          </p:cNvPr>
          <p:cNvGrpSpPr>
            <a:grpSpLocks/>
          </p:cNvGrpSpPr>
          <p:nvPr/>
        </p:nvGrpSpPr>
        <p:grpSpPr bwMode="auto">
          <a:xfrm>
            <a:off x="914400" y="1662113"/>
            <a:ext cx="6527800" cy="457200"/>
            <a:chOff x="576" y="1047"/>
            <a:chExt cx="4112" cy="288"/>
          </a:xfrm>
        </p:grpSpPr>
        <p:sp>
          <p:nvSpPr>
            <p:cNvPr id="278600" name="AutoShape 72">
              <a:extLst>
                <a:ext uri="{FF2B5EF4-FFF2-40B4-BE49-F238E27FC236}">
                  <a16:creationId xmlns:a16="http://schemas.microsoft.com/office/drawing/2014/main" id="{3BC78F5F-423D-4D58-BAB8-79D612DC1F2D}"/>
                </a:ext>
              </a:extLst>
            </p:cNvPr>
            <p:cNvSpPr>
              <a:spLocks noChangeAspect="1" noChangeArrowheads="1" noTextEdit="1"/>
            </p:cNvSpPr>
            <p:nvPr/>
          </p:nvSpPr>
          <p:spPr bwMode="auto">
            <a:xfrm>
              <a:off x="576" y="1047"/>
              <a:ext cx="41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8602" name="Rectangle 74">
              <a:extLst>
                <a:ext uri="{FF2B5EF4-FFF2-40B4-BE49-F238E27FC236}">
                  <a16:creationId xmlns:a16="http://schemas.microsoft.com/office/drawing/2014/main" id="{CC63786B-0D70-4192-983C-5F34B3957F09}"/>
                </a:ext>
              </a:extLst>
            </p:cNvPr>
            <p:cNvSpPr>
              <a:spLocks noChangeArrowheads="1"/>
            </p:cNvSpPr>
            <p:nvPr/>
          </p:nvSpPr>
          <p:spPr bwMode="auto">
            <a:xfrm>
              <a:off x="4503" y="1055"/>
              <a:ext cx="1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8603" name="Rectangle 75">
              <a:extLst>
                <a:ext uri="{FF2B5EF4-FFF2-40B4-BE49-F238E27FC236}">
                  <a16:creationId xmlns:a16="http://schemas.microsoft.com/office/drawing/2014/main" id="{8A50F699-37BB-4B0A-9BF9-D51413D32FF3}"/>
                </a:ext>
              </a:extLst>
            </p:cNvPr>
            <p:cNvSpPr>
              <a:spLocks noChangeArrowheads="1"/>
            </p:cNvSpPr>
            <p:nvPr/>
          </p:nvSpPr>
          <p:spPr bwMode="auto">
            <a:xfrm>
              <a:off x="4457" y="105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8604" name="Rectangle 76">
              <a:extLst>
                <a:ext uri="{FF2B5EF4-FFF2-40B4-BE49-F238E27FC236}">
                  <a16:creationId xmlns:a16="http://schemas.microsoft.com/office/drawing/2014/main" id="{6D1B8388-13DD-4DCC-9BDD-EA26969472EC}"/>
                </a:ext>
              </a:extLst>
            </p:cNvPr>
            <p:cNvSpPr>
              <a:spLocks noChangeArrowheads="1"/>
            </p:cNvSpPr>
            <p:nvPr/>
          </p:nvSpPr>
          <p:spPr bwMode="auto">
            <a:xfrm>
              <a:off x="2595" y="105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8605" name="Rectangle 77">
              <a:extLst>
                <a:ext uri="{FF2B5EF4-FFF2-40B4-BE49-F238E27FC236}">
                  <a16:creationId xmlns:a16="http://schemas.microsoft.com/office/drawing/2014/main" id="{5CE3272F-5CDB-4712-940C-9EA7F0E09CF9}"/>
                </a:ext>
              </a:extLst>
            </p:cNvPr>
            <p:cNvSpPr>
              <a:spLocks noChangeArrowheads="1"/>
            </p:cNvSpPr>
            <p:nvPr/>
          </p:nvSpPr>
          <p:spPr bwMode="auto">
            <a:xfrm>
              <a:off x="2389" y="105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8606" name="Rectangle 78">
              <a:extLst>
                <a:ext uri="{FF2B5EF4-FFF2-40B4-BE49-F238E27FC236}">
                  <a16:creationId xmlns:a16="http://schemas.microsoft.com/office/drawing/2014/main" id="{DC2EBF34-EEF5-4FC8-AB5C-FB305560B729}"/>
                </a:ext>
              </a:extLst>
            </p:cNvPr>
            <p:cNvSpPr>
              <a:spLocks noChangeArrowheads="1"/>
            </p:cNvSpPr>
            <p:nvPr/>
          </p:nvSpPr>
          <p:spPr bwMode="auto">
            <a:xfrm>
              <a:off x="1682" y="105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8607" name="Rectangle 79">
              <a:extLst>
                <a:ext uri="{FF2B5EF4-FFF2-40B4-BE49-F238E27FC236}">
                  <a16:creationId xmlns:a16="http://schemas.microsoft.com/office/drawing/2014/main" id="{DEC24E96-C494-40D5-A974-FCB270F70714}"/>
                </a:ext>
              </a:extLst>
            </p:cNvPr>
            <p:cNvSpPr>
              <a:spLocks noChangeArrowheads="1"/>
            </p:cNvSpPr>
            <p:nvPr/>
          </p:nvSpPr>
          <p:spPr bwMode="auto">
            <a:xfrm>
              <a:off x="1453" y="105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8608" name="Rectangle 80">
              <a:extLst>
                <a:ext uri="{FF2B5EF4-FFF2-40B4-BE49-F238E27FC236}">
                  <a16:creationId xmlns:a16="http://schemas.microsoft.com/office/drawing/2014/main" id="{ADE6CFD6-A756-4FD7-BFE5-22355F36CE40}"/>
                </a:ext>
              </a:extLst>
            </p:cNvPr>
            <p:cNvSpPr>
              <a:spLocks noChangeArrowheads="1"/>
            </p:cNvSpPr>
            <p:nvPr/>
          </p:nvSpPr>
          <p:spPr bwMode="auto">
            <a:xfrm>
              <a:off x="970" y="105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8609" name="Rectangle 81">
              <a:extLst>
                <a:ext uri="{FF2B5EF4-FFF2-40B4-BE49-F238E27FC236}">
                  <a16:creationId xmlns:a16="http://schemas.microsoft.com/office/drawing/2014/main" id="{69DC694C-BACB-4C80-B811-7C605D68E564}"/>
                </a:ext>
              </a:extLst>
            </p:cNvPr>
            <p:cNvSpPr>
              <a:spLocks noChangeArrowheads="1"/>
            </p:cNvSpPr>
            <p:nvPr/>
          </p:nvSpPr>
          <p:spPr bwMode="auto">
            <a:xfrm>
              <a:off x="795" y="105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8611" name="Rectangle 83">
              <a:extLst>
                <a:ext uri="{FF2B5EF4-FFF2-40B4-BE49-F238E27FC236}">
                  <a16:creationId xmlns:a16="http://schemas.microsoft.com/office/drawing/2014/main" id="{545C244C-18E7-412E-9183-6C53D3AD4AED}"/>
                </a:ext>
              </a:extLst>
            </p:cNvPr>
            <p:cNvSpPr>
              <a:spLocks noChangeArrowheads="1"/>
            </p:cNvSpPr>
            <p:nvPr/>
          </p:nvSpPr>
          <p:spPr bwMode="auto">
            <a:xfrm>
              <a:off x="2641" y="1062"/>
              <a:ext cx="18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上各点的最短距离</a:t>
              </a:r>
              <a:endParaRPr lang="zh-CN" altLang="en-US">
                <a:latin typeface="仿宋_GB2312" pitchFamily="49" charset="-122"/>
              </a:endParaRPr>
            </a:p>
          </p:txBody>
        </p:sp>
        <p:sp>
          <p:nvSpPr>
            <p:cNvPr id="278612" name="Rectangle 84">
              <a:extLst>
                <a:ext uri="{FF2B5EF4-FFF2-40B4-BE49-F238E27FC236}">
                  <a16:creationId xmlns:a16="http://schemas.microsoft.com/office/drawing/2014/main" id="{C52CE57B-5574-489B-AAFF-7BAC1A83667B}"/>
                </a:ext>
              </a:extLst>
            </p:cNvPr>
            <p:cNvSpPr>
              <a:spLocks noChangeArrowheads="1"/>
            </p:cNvSpPr>
            <p:nvPr/>
          </p:nvSpPr>
          <p:spPr bwMode="auto">
            <a:xfrm>
              <a:off x="1724" y="1062"/>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到曲线</a:t>
              </a:r>
              <a:endParaRPr lang="zh-CN" altLang="en-US">
                <a:latin typeface="仿宋_GB2312" pitchFamily="49" charset="-122"/>
              </a:endParaRPr>
            </a:p>
          </p:txBody>
        </p:sp>
        <p:sp>
          <p:nvSpPr>
            <p:cNvPr id="278613" name="Rectangle 85">
              <a:extLst>
                <a:ext uri="{FF2B5EF4-FFF2-40B4-BE49-F238E27FC236}">
                  <a16:creationId xmlns:a16="http://schemas.microsoft.com/office/drawing/2014/main" id="{D3AF01CE-1F03-4ACF-AD29-FF2B7E01A090}"/>
                </a:ext>
              </a:extLst>
            </p:cNvPr>
            <p:cNvSpPr>
              <a:spLocks noChangeArrowheads="1"/>
            </p:cNvSpPr>
            <p:nvPr/>
          </p:nvSpPr>
          <p:spPr bwMode="auto">
            <a:xfrm>
              <a:off x="1009" y="1062"/>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为从</a:t>
              </a:r>
              <a:endParaRPr lang="zh-CN" altLang="en-US">
                <a:latin typeface="仿宋_GB2312" pitchFamily="49" charset="-122"/>
              </a:endParaRPr>
            </a:p>
          </p:txBody>
        </p:sp>
        <p:sp>
          <p:nvSpPr>
            <p:cNvPr id="278614" name="Rectangle 86">
              <a:extLst>
                <a:ext uri="{FF2B5EF4-FFF2-40B4-BE49-F238E27FC236}">
                  <a16:creationId xmlns:a16="http://schemas.microsoft.com/office/drawing/2014/main" id="{614BB7E9-17CC-4FC7-A764-17ABA7C719A0}"/>
                </a:ext>
              </a:extLst>
            </p:cNvPr>
            <p:cNvSpPr>
              <a:spLocks noChangeArrowheads="1"/>
            </p:cNvSpPr>
            <p:nvPr/>
          </p:nvSpPr>
          <p:spPr bwMode="auto">
            <a:xfrm>
              <a:off x="578" y="1062"/>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设</a:t>
              </a:r>
              <a:endParaRPr lang="zh-CN" altLang="en-US">
                <a:latin typeface="仿宋_GB2312" pitchFamily="49" charset="-122"/>
              </a:endParaRPr>
            </a:p>
          </p:txBody>
        </p:sp>
        <p:sp>
          <p:nvSpPr>
            <p:cNvPr id="278615" name="Rectangle 87">
              <a:extLst>
                <a:ext uri="{FF2B5EF4-FFF2-40B4-BE49-F238E27FC236}">
                  <a16:creationId xmlns:a16="http://schemas.microsoft.com/office/drawing/2014/main" id="{221EC0C0-FE98-45D7-A1CA-85F36A70FEB6}"/>
                </a:ext>
              </a:extLst>
            </p:cNvPr>
            <p:cNvSpPr>
              <a:spLocks noChangeArrowheads="1"/>
            </p:cNvSpPr>
            <p:nvPr/>
          </p:nvSpPr>
          <p:spPr bwMode="auto">
            <a:xfrm>
              <a:off x="2455" y="1055"/>
              <a:ext cx="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l</a:t>
              </a:r>
              <a:endParaRPr lang="en-US" altLang="zh-CN"/>
            </a:p>
          </p:txBody>
        </p:sp>
        <p:sp>
          <p:nvSpPr>
            <p:cNvPr id="278616" name="Rectangle 88">
              <a:extLst>
                <a:ext uri="{FF2B5EF4-FFF2-40B4-BE49-F238E27FC236}">
                  <a16:creationId xmlns:a16="http://schemas.microsoft.com/office/drawing/2014/main" id="{E8AA474A-FFAF-4AAC-A664-FAFB752C976A}"/>
                </a:ext>
              </a:extLst>
            </p:cNvPr>
            <p:cNvSpPr>
              <a:spLocks noChangeArrowheads="1"/>
            </p:cNvSpPr>
            <p:nvPr/>
          </p:nvSpPr>
          <p:spPr bwMode="auto">
            <a:xfrm>
              <a:off x="1513" y="1055"/>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cs typeface="Times New Roman" panose="02020603050405020304" pitchFamily="18" charset="0"/>
                </a:rPr>
                <a:t>z</a:t>
              </a:r>
              <a:endParaRPr lang="el-GR" altLang="zh-CN">
                <a:latin typeface="Times New Roman" panose="02020603050405020304" pitchFamily="18" charset="0"/>
                <a:cs typeface="Times New Roman" panose="02020603050405020304" pitchFamily="18" charset="0"/>
              </a:endParaRPr>
            </a:p>
          </p:txBody>
        </p:sp>
        <p:sp>
          <p:nvSpPr>
            <p:cNvPr id="278617" name="Rectangle 89">
              <a:extLst>
                <a:ext uri="{FF2B5EF4-FFF2-40B4-BE49-F238E27FC236}">
                  <a16:creationId xmlns:a16="http://schemas.microsoft.com/office/drawing/2014/main" id="{DE50748E-C719-431D-A6D0-6D31CB83AAF4}"/>
                </a:ext>
              </a:extLst>
            </p:cNvPr>
            <p:cNvSpPr>
              <a:spLocks noChangeArrowheads="1"/>
            </p:cNvSpPr>
            <p:nvPr/>
          </p:nvSpPr>
          <p:spPr bwMode="auto">
            <a:xfrm>
              <a:off x="844" y="1055"/>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d</a:t>
              </a:r>
              <a:endParaRPr lang="en-US" altLang="zh-CN"/>
            </a:p>
          </p:txBody>
        </p:sp>
      </p:grpSp>
      <p:grpSp>
        <p:nvGrpSpPr>
          <p:cNvPr id="278620" name="Group 92">
            <a:extLst>
              <a:ext uri="{FF2B5EF4-FFF2-40B4-BE49-F238E27FC236}">
                <a16:creationId xmlns:a16="http://schemas.microsoft.com/office/drawing/2014/main" id="{162695FD-7C08-4E20-980D-A8841CEAD832}"/>
              </a:ext>
            </a:extLst>
          </p:cNvPr>
          <p:cNvGrpSpPr>
            <a:grpSpLocks noChangeAspect="1"/>
          </p:cNvGrpSpPr>
          <p:nvPr/>
        </p:nvGrpSpPr>
        <p:grpSpPr bwMode="auto">
          <a:xfrm>
            <a:off x="919163" y="2439988"/>
            <a:ext cx="3217862" cy="514350"/>
            <a:chOff x="579" y="1537"/>
            <a:chExt cx="2027" cy="324"/>
          </a:xfrm>
        </p:grpSpPr>
        <p:sp>
          <p:nvSpPr>
            <p:cNvPr id="278619" name="AutoShape 91">
              <a:extLst>
                <a:ext uri="{FF2B5EF4-FFF2-40B4-BE49-F238E27FC236}">
                  <a16:creationId xmlns:a16="http://schemas.microsoft.com/office/drawing/2014/main" id="{24E141E0-D099-418B-9288-855D48078207}"/>
                </a:ext>
              </a:extLst>
            </p:cNvPr>
            <p:cNvSpPr>
              <a:spLocks noChangeAspect="1" noChangeArrowheads="1" noTextEdit="1"/>
            </p:cNvSpPr>
            <p:nvPr/>
          </p:nvSpPr>
          <p:spPr bwMode="auto">
            <a:xfrm>
              <a:off x="581" y="1562"/>
              <a:ext cx="19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8621" name="Line 93">
              <a:extLst>
                <a:ext uri="{FF2B5EF4-FFF2-40B4-BE49-F238E27FC236}">
                  <a16:creationId xmlns:a16="http://schemas.microsoft.com/office/drawing/2014/main" id="{23964C3C-1C79-4B4A-A50D-3EF21F57EDB5}"/>
                </a:ext>
              </a:extLst>
            </p:cNvPr>
            <p:cNvSpPr>
              <a:spLocks noChangeShapeType="1"/>
            </p:cNvSpPr>
            <p:nvPr/>
          </p:nvSpPr>
          <p:spPr bwMode="auto">
            <a:xfrm>
              <a:off x="1082" y="1579"/>
              <a:ext cx="0" cy="25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8622" name="Line 94">
              <a:extLst>
                <a:ext uri="{FF2B5EF4-FFF2-40B4-BE49-F238E27FC236}">
                  <a16:creationId xmlns:a16="http://schemas.microsoft.com/office/drawing/2014/main" id="{C811850A-EBE8-4012-8C3E-324EE375A4DF}"/>
                </a:ext>
              </a:extLst>
            </p:cNvPr>
            <p:cNvSpPr>
              <a:spLocks noChangeShapeType="1"/>
            </p:cNvSpPr>
            <p:nvPr/>
          </p:nvSpPr>
          <p:spPr bwMode="auto">
            <a:xfrm>
              <a:off x="1348" y="1579"/>
              <a:ext cx="0" cy="25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8623" name="Rectangle 95">
              <a:extLst>
                <a:ext uri="{FF2B5EF4-FFF2-40B4-BE49-F238E27FC236}">
                  <a16:creationId xmlns:a16="http://schemas.microsoft.com/office/drawing/2014/main" id="{B4773639-7B7D-47C1-A591-B14B10932866}"/>
                </a:ext>
              </a:extLst>
            </p:cNvPr>
            <p:cNvSpPr>
              <a:spLocks noChangeArrowheads="1"/>
            </p:cNvSpPr>
            <p:nvPr/>
          </p:nvSpPr>
          <p:spPr bwMode="auto">
            <a:xfrm>
              <a:off x="2342" y="1562"/>
              <a:ext cx="26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8624" name="Rectangle 96">
              <a:extLst>
                <a:ext uri="{FF2B5EF4-FFF2-40B4-BE49-F238E27FC236}">
                  <a16:creationId xmlns:a16="http://schemas.microsoft.com/office/drawing/2014/main" id="{A087E52D-4298-4CC3-B517-BF2BA22E861F}"/>
                </a:ext>
              </a:extLst>
            </p:cNvPr>
            <p:cNvSpPr>
              <a:spLocks noChangeArrowheads="1"/>
            </p:cNvSpPr>
            <p:nvPr/>
          </p:nvSpPr>
          <p:spPr bwMode="auto">
            <a:xfrm>
              <a:off x="2297" y="1562"/>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8625" name="Rectangle 97">
              <a:extLst>
                <a:ext uri="{FF2B5EF4-FFF2-40B4-BE49-F238E27FC236}">
                  <a16:creationId xmlns:a16="http://schemas.microsoft.com/office/drawing/2014/main" id="{E3359BC4-5860-4A13-90B3-23456B30D67D}"/>
                </a:ext>
              </a:extLst>
            </p:cNvPr>
            <p:cNvSpPr>
              <a:spLocks noChangeArrowheads="1"/>
            </p:cNvSpPr>
            <p:nvPr/>
          </p:nvSpPr>
          <p:spPr bwMode="auto">
            <a:xfrm>
              <a:off x="1352" y="1562"/>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8626" name="Rectangle 98">
              <a:extLst>
                <a:ext uri="{FF2B5EF4-FFF2-40B4-BE49-F238E27FC236}">
                  <a16:creationId xmlns:a16="http://schemas.microsoft.com/office/drawing/2014/main" id="{A37594FC-4898-4903-9E0B-4DEE43753CCF}"/>
                </a:ext>
              </a:extLst>
            </p:cNvPr>
            <p:cNvSpPr>
              <a:spLocks noChangeArrowheads="1"/>
            </p:cNvSpPr>
            <p:nvPr/>
          </p:nvSpPr>
          <p:spPr bwMode="auto">
            <a:xfrm>
              <a:off x="1024" y="1562"/>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8627" name="Rectangle 99">
              <a:extLst>
                <a:ext uri="{FF2B5EF4-FFF2-40B4-BE49-F238E27FC236}">
                  <a16:creationId xmlns:a16="http://schemas.microsoft.com/office/drawing/2014/main" id="{85C2861D-B7A4-45DD-9D1E-FD9D2A1A5F4A}"/>
                </a:ext>
              </a:extLst>
            </p:cNvPr>
            <p:cNvSpPr>
              <a:spLocks noChangeArrowheads="1"/>
            </p:cNvSpPr>
            <p:nvPr/>
          </p:nvSpPr>
          <p:spPr bwMode="auto">
            <a:xfrm>
              <a:off x="1397" y="1569"/>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宋体" panose="02010600030101010101" pitchFamily="2" charset="-122"/>
                </a:rPr>
                <a:t>适当地小</a:t>
              </a:r>
              <a:endParaRPr lang="zh-CN" altLang="en-US"/>
            </a:p>
          </p:txBody>
        </p:sp>
        <p:sp>
          <p:nvSpPr>
            <p:cNvPr id="278628" name="Rectangle 100">
              <a:extLst>
                <a:ext uri="{FF2B5EF4-FFF2-40B4-BE49-F238E27FC236}">
                  <a16:creationId xmlns:a16="http://schemas.microsoft.com/office/drawing/2014/main" id="{75904157-148E-4FB8-9726-A1F5DDC00996}"/>
                </a:ext>
              </a:extLst>
            </p:cNvPr>
            <p:cNvSpPr>
              <a:spLocks noChangeArrowheads="1"/>
            </p:cNvSpPr>
            <p:nvPr/>
          </p:nvSpPr>
          <p:spPr bwMode="auto">
            <a:xfrm>
              <a:off x="579" y="1569"/>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并取</a:t>
              </a:r>
              <a:endParaRPr lang="zh-CN" altLang="en-US">
                <a:latin typeface="仿宋_GB2312" pitchFamily="49" charset="-122"/>
              </a:endParaRPr>
            </a:p>
          </p:txBody>
        </p:sp>
        <p:sp>
          <p:nvSpPr>
            <p:cNvPr id="278629" name="Rectangle 101">
              <a:extLst>
                <a:ext uri="{FF2B5EF4-FFF2-40B4-BE49-F238E27FC236}">
                  <a16:creationId xmlns:a16="http://schemas.microsoft.com/office/drawing/2014/main" id="{7DC07F80-83D0-4B0F-8C74-03020ACEC238}"/>
                </a:ext>
              </a:extLst>
            </p:cNvPr>
            <p:cNvSpPr>
              <a:spLocks noChangeArrowheads="1"/>
            </p:cNvSpPr>
            <p:nvPr/>
          </p:nvSpPr>
          <p:spPr bwMode="auto">
            <a:xfrm>
              <a:off x="1240" y="1562"/>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78630" name="Rectangle 102">
              <a:extLst>
                <a:ext uri="{FF2B5EF4-FFF2-40B4-BE49-F238E27FC236}">
                  <a16:creationId xmlns:a16="http://schemas.microsoft.com/office/drawing/2014/main" id="{6CF1EB5A-8068-47E1-8F61-A7533968A7C0}"/>
                </a:ext>
              </a:extLst>
            </p:cNvPr>
            <p:cNvSpPr>
              <a:spLocks noChangeArrowheads="1"/>
            </p:cNvSpPr>
            <p:nvPr/>
          </p:nvSpPr>
          <p:spPr bwMode="auto">
            <a:xfrm>
              <a:off x="1100" y="1537"/>
              <a:ext cx="272"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D</a:t>
              </a:r>
              <a:endParaRPr lang="en-US" altLang="zh-CN"/>
            </a:p>
          </p:txBody>
        </p:sp>
      </p:grpSp>
      <p:grpSp>
        <p:nvGrpSpPr>
          <p:cNvPr id="278632" name="Group 104">
            <a:extLst>
              <a:ext uri="{FF2B5EF4-FFF2-40B4-BE49-F238E27FC236}">
                <a16:creationId xmlns:a16="http://schemas.microsoft.com/office/drawing/2014/main" id="{119E0BAA-6548-4B89-97F5-5458399C92F9}"/>
              </a:ext>
            </a:extLst>
          </p:cNvPr>
          <p:cNvGrpSpPr>
            <a:grpSpLocks noChangeAspect="1"/>
          </p:cNvGrpSpPr>
          <p:nvPr/>
        </p:nvGrpSpPr>
        <p:grpSpPr bwMode="auto">
          <a:xfrm>
            <a:off x="4059238" y="2284413"/>
            <a:ext cx="2614612" cy="960437"/>
            <a:chOff x="2557" y="1439"/>
            <a:chExt cx="1647" cy="605"/>
          </a:xfrm>
        </p:grpSpPr>
        <p:sp>
          <p:nvSpPr>
            <p:cNvPr id="278631" name="AutoShape 103">
              <a:extLst>
                <a:ext uri="{FF2B5EF4-FFF2-40B4-BE49-F238E27FC236}">
                  <a16:creationId xmlns:a16="http://schemas.microsoft.com/office/drawing/2014/main" id="{B4F0F21E-0357-475F-A88A-F70D32D3D416}"/>
                </a:ext>
              </a:extLst>
            </p:cNvPr>
            <p:cNvSpPr>
              <a:spLocks noChangeAspect="1" noChangeArrowheads="1" noTextEdit="1"/>
            </p:cNvSpPr>
            <p:nvPr/>
          </p:nvSpPr>
          <p:spPr bwMode="auto">
            <a:xfrm>
              <a:off x="2557" y="1440"/>
              <a:ext cx="156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8633" name="Line 105">
              <a:extLst>
                <a:ext uri="{FF2B5EF4-FFF2-40B4-BE49-F238E27FC236}">
                  <a16:creationId xmlns:a16="http://schemas.microsoft.com/office/drawing/2014/main" id="{82A44C9F-C563-4492-9B4D-BF6F9E858E84}"/>
                </a:ext>
              </a:extLst>
            </p:cNvPr>
            <p:cNvSpPr>
              <a:spLocks noChangeShapeType="1"/>
            </p:cNvSpPr>
            <p:nvPr/>
          </p:nvSpPr>
          <p:spPr bwMode="auto">
            <a:xfrm>
              <a:off x="3069" y="1593"/>
              <a:ext cx="0" cy="25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8634" name="Line 106">
              <a:extLst>
                <a:ext uri="{FF2B5EF4-FFF2-40B4-BE49-F238E27FC236}">
                  <a16:creationId xmlns:a16="http://schemas.microsoft.com/office/drawing/2014/main" id="{08ECF7D3-61A4-468D-A525-499195C2BD94}"/>
                </a:ext>
              </a:extLst>
            </p:cNvPr>
            <p:cNvSpPr>
              <a:spLocks noChangeShapeType="1"/>
            </p:cNvSpPr>
            <p:nvPr/>
          </p:nvSpPr>
          <p:spPr bwMode="auto">
            <a:xfrm>
              <a:off x="3334" y="1593"/>
              <a:ext cx="0" cy="25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8635" name="Line 107">
              <a:extLst>
                <a:ext uri="{FF2B5EF4-FFF2-40B4-BE49-F238E27FC236}">
                  <a16:creationId xmlns:a16="http://schemas.microsoft.com/office/drawing/2014/main" id="{95C34635-D410-4F31-862B-344876C7587F}"/>
                </a:ext>
              </a:extLst>
            </p:cNvPr>
            <p:cNvSpPr>
              <a:spLocks noChangeShapeType="1"/>
            </p:cNvSpPr>
            <p:nvPr/>
          </p:nvSpPr>
          <p:spPr bwMode="auto">
            <a:xfrm>
              <a:off x="3576" y="1720"/>
              <a:ext cx="114"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8636" name="Rectangle 108">
              <a:extLst>
                <a:ext uri="{FF2B5EF4-FFF2-40B4-BE49-F238E27FC236}">
                  <a16:creationId xmlns:a16="http://schemas.microsoft.com/office/drawing/2014/main" id="{198144C8-B5BD-46B3-8C31-376F45CE55C3}"/>
                </a:ext>
              </a:extLst>
            </p:cNvPr>
            <p:cNvSpPr>
              <a:spLocks noChangeArrowheads="1"/>
            </p:cNvSpPr>
            <p:nvPr/>
          </p:nvSpPr>
          <p:spPr bwMode="auto">
            <a:xfrm>
              <a:off x="3940" y="1576"/>
              <a:ext cx="26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8637" name="Rectangle 109">
              <a:extLst>
                <a:ext uri="{FF2B5EF4-FFF2-40B4-BE49-F238E27FC236}">
                  <a16:creationId xmlns:a16="http://schemas.microsoft.com/office/drawing/2014/main" id="{9C292BEC-49E5-4259-A29D-709E069C764E}"/>
                </a:ext>
              </a:extLst>
            </p:cNvPr>
            <p:cNvSpPr>
              <a:spLocks noChangeArrowheads="1"/>
            </p:cNvSpPr>
            <p:nvPr/>
          </p:nvSpPr>
          <p:spPr bwMode="auto">
            <a:xfrm>
              <a:off x="3894" y="157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8638" name="Rectangle 110">
              <a:extLst>
                <a:ext uri="{FF2B5EF4-FFF2-40B4-BE49-F238E27FC236}">
                  <a16:creationId xmlns:a16="http://schemas.microsoft.com/office/drawing/2014/main" id="{494653C3-003A-4F01-B666-4884C150555B}"/>
                </a:ext>
              </a:extLst>
            </p:cNvPr>
            <p:cNvSpPr>
              <a:spLocks noChangeArrowheads="1"/>
            </p:cNvSpPr>
            <p:nvPr/>
          </p:nvSpPr>
          <p:spPr bwMode="auto">
            <a:xfrm>
              <a:off x="3845" y="157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8639" name="Rectangle 111">
              <a:extLst>
                <a:ext uri="{FF2B5EF4-FFF2-40B4-BE49-F238E27FC236}">
                  <a16:creationId xmlns:a16="http://schemas.microsoft.com/office/drawing/2014/main" id="{D496229F-6D0E-467A-B5A3-54EA448A3F0F}"/>
                </a:ext>
              </a:extLst>
            </p:cNvPr>
            <p:cNvSpPr>
              <a:spLocks noChangeArrowheads="1"/>
            </p:cNvSpPr>
            <p:nvPr/>
          </p:nvSpPr>
          <p:spPr bwMode="auto">
            <a:xfrm>
              <a:off x="3581" y="1747"/>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2</a:t>
              </a:r>
              <a:endParaRPr lang="en-US" altLang="zh-CN"/>
            </a:p>
          </p:txBody>
        </p:sp>
        <p:sp>
          <p:nvSpPr>
            <p:cNvPr id="278640" name="Rectangle 112">
              <a:extLst>
                <a:ext uri="{FF2B5EF4-FFF2-40B4-BE49-F238E27FC236}">
                  <a16:creationId xmlns:a16="http://schemas.microsoft.com/office/drawing/2014/main" id="{34FD9484-B24D-4F0D-A108-CBE00E089BAF}"/>
                </a:ext>
              </a:extLst>
            </p:cNvPr>
            <p:cNvSpPr>
              <a:spLocks noChangeArrowheads="1"/>
            </p:cNvSpPr>
            <p:nvPr/>
          </p:nvSpPr>
          <p:spPr bwMode="auto">
            <a:xfrm>
              <a:off x="3577" y="1439"/>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1</a:t>
              </a:r>
              <a:endParaRPr lang="en-US" altLang="zh-CN"/>
            </a:p>
          </p:txBody>
        </p:sp>
        <p:sp>
          <p:nvSpPr>
            <p:cNvPr id="278641" name="Rectangle 113">
              <a:extLst>
                <a:ext uri="{FF2B5EF4-FFF2-40B4-BE49-F238E27FC236}">
                  <a16:creationId xmlns:a16="http://schemas.microsoft.com/office/drawing/2014/main" id="{8B58F57E-34EA-4E0D-BF25-835FA03FCA18}"/>
                </a:ext>
              </a:extLst>
            </p:cNvPr>
            <p:cNvSpPr>
              <a:spLocks noChangeArrowheads="1"/>
            </p:cNvSpPr>
            <p:nvPr/>
          </p:nvSpPr>
          <p:spPr bwMode="auto">
            <a:xfrm>
              <a:off x="3011" y="157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8642" name="Rectangle 114">
              <a:extLst>
                <a:ext uri="{FF2B5EF4-FFF2-40B4-BE49-F238E27FC236}">
                  <a16:creationId xmlns:a16="http://schemas.microsoft.com/office/drawing/2014/main" id="{EAE6E493-A949-4684-989B-6ECBCF2A4AD5}"/>
                </a:ext>
              </a:extLst>
            </p:cNvPr>
            <p:cNvSpPr>
              <a:spLocks noChangeArrowheads="1"/>
            </p:cNvSpPr>
            <p:nvPr/>
          </p:nvSpPr>
          <p:spPr bwMode="auto">
            <a:xfrm>
              <a:off x="3719" y="1576"/>
              <a:ext cx="20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d</a:t>
              </a:r>
              <a:endParaRPr lang="en-US" altLang="zh-CN"/>
            </a:p>
          </p:txBody>
        </p:sp>
        <p:sp>
          <p:nvSpPr>
            <p:cNvPr id="278643" name="Rectangle 115">
              <a:extLst>
                <a:ext uri="{FF2B5EF4-FFF2-40B4-BE49-F238E27FC236}">
                  <a16:creationId xmlns:a16="http://schemas.microsoft.com/office/drawing/2014/main" id="{EC67CC47-84BA-4004-95CB-8FCA59538913}"/>
                </a:ext>
              </a:extLst>
            </p:cNvPr>
            <p:cNvSpPr>
              <a:spLocks noChangeArrowheads="1"/>
            </p:cNvSpPr>
            <p:nvPr/>
          </p:nvSpPr>
          <p:spPr bwMode="auto">
            <a:xfrm>
              <a:off x="3227" y="1576"/>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78644" name="Rectangle 116">
              <a:extLst>
                <a:ext uri="{FF2B5EF4-FFF2-40B4-BE49-F238E27FC236}">
                  <a16:creationId xmlns:a16="http://schemas.microsoft.com/office/drawing/2014/main" id="{64F098F3-A442-4BEC-9E57-20573E7CBA4E}"/>
                </a:ext>
              </a:extLst>
            </p:cNvPr>
            <p:cNvSpPr>
              <a:spLocks noChangeArrowheads="1"/>
            </p:cNvSpPr>
            <p:nvPr/>
          </p:nvSpPr>
          <p:spPr bwMode="auto">
            <a:xfrm>
              <a:off x="3394" y="1551"/>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&lt;</a:t>
              </a:r>
              <a:endParaRPr lang="en-US" altLang="zh-CN"/>
            </a:p>
          </p:txBody>
        </p:sp>
        <p:sp>
          <p:nvSpPr>
            <p:cNvPr id="278645" name="Rectangle 117">
              <a:extLst>
                <a:ext uri="{FF2B5EF4-FFF2-40B4-BE49-F238E27FC236}">
                  <a16:creationId xmlns:a16="http://schemas.microsoft.com/office/drawing/2014/main" id="{ADD09EA4-98D1-425F-91E3-4C116B143FE1}"/>
                </a:ext>
              </a:extLst>
            </p:cNvPr>
            <p:cNvSpPr>
              <a:spLocks noChangeArrowheads="1"/>
            </p:cNvSpPr>
            <p:nvPr/>
          </p:nvSpPr>
          <p:spPr bwMode="auto">
            <a:xfrm>
              <a:off x="3087" y="1551"/>
              <a:ext cx="272"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D</a:t>
              </a:r>
              <a:endParaRPr lang="en-US" altLang="zh-CN"/>
            </a:p>
          </p:txBody>
        </p:sp>
        <p:sp>
          <p:nvSpPr>
            <p:cNvPr id="278646" name="Rectangle 118">
              <a:extLst>
                <a:ext uri="{FF2B5EF4-FFF2-40B4-BE49-F238E27FC236}">
                  <a16:creationId xmlns:a16="http://schemas.microsoft.com/office/drawing/2014/main" id="{39E93933-C93C-4950-9FA8-051F587A34D3}"/>
                </a:ext>
              </a:extLst>
            </p:cNvPr>
            <p:cNvSpPr>
              <a:spLocks noChangeArrowheads="1"/>
            </p:cNvSpPr>
            <p:nvPr/>
          </p:nvSpPr>
          <p:spPr bwMode="auto">
            <a:xfrm>
              <a:off x="2563" y="1583"/>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满足</a:t>
              </a:r>
              <a:endParaRPr lang="zh-CN" altLang="en-US">
                <a:latin typeface="仿宋_GB2312" pitchFamily="49" charset="-122"/>
              </a:endParaRPr>
            </a:p>
          </p:txBody>
        </p:sp>
      </p:grpSp>
      <p:grpSp>
        <p:nvGrpSpPr>
          <p:cNvPr id="278662" name="Group 134">
            <a:extLst>
              <a:ext uri="{FF2B5EF4-FFF2-40B4-BE49-F238E27FC236}">
                <a16:creationId xmlns:a16="http://schemas.microsoft.com/office/drawing/2014/main" id="{AD03E25F-C55C-455E-B2DD-9EE324FCB65B}"/>
              </a:ext>
            </a:extLst>
          </p:cNvPr>
          <p:cNvGrpSpPr>
            <a:grpSpLocks/>
          </p:cNvGrpSpPr>
          <p:nvPr/>
        </p:nvGrpSpPr>
        <p:grpSpPr bwMode="auto">
          <a:xfrm>
            <a:off x="935038" y="3236913"/>
            <a:ext cx="2273300" cy="496887"/>
            <a:chOff x="589" y="2039"/>
            <a:chExt cx="1432" cy="313"/>
          </a:xfrm>
        </p:grpSpPr>
        <p:sp>
          <p:nvSpPr>
            <p:cNvPr id="278647" name="AutoShape 119">
              <a:extLst>
                <a:ext uri="{FF2B5EF4-FFF2-40B4-BE49-F238E27FC236}">
                  <a16:creationId xmlns:a16="http://schemas.microsoft.com/office/drawing/2014/main" id="{26BEA021-D782-4636-A44B-FFF7216990DF}"/>
                </a:ext>
              </a:extLst>
            </p:cNvPr>
            <p:cNvSpPr>
              <a:spLocks noChangeAspect="1" noChangeArrowheads="1" noTextEdit="1"/>
            </p:cNvSpPr>
            <p:nvPr/>
          </p:nvSpPr>
          <p:spPr bwMode="auto">
            <a:xfrm>
              <a:off x="589" y="2064"/>
              <a:ext cx="1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8649" name="Line 121">
              <a:extLst>
                <a:ext uri="{FF2B5EF4-FFF2-40B4-BE49-F238E27FC236}">
                  <a16:creationId xmlns:a16="http://schemas.microsoft.com/office/drawing/2014/main" id="{93F5E180-EE96-4B5A-8FD1-FA2CC24D1110}"/>
                </a:ext>
              </a:extLst>
            </p:cNvPr>
            <p:cNvSpPr>
              <a:spLocks noChangeShapeType="1"/>
            </p:cNvSpPr>
            <p:nvPr/>
          </p:nvSpPr>
          <p:spPr bwMode="auto">
            <a:xfrm>
              <a:off x="859" y="2081"/>
              <a:ext cx="0" cy="25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8650" name="Line 122">
              <a:extLst>
                <a:ext uri="{FF2B5EF4-FFF2-40B4-BE49-F238E27FC236}">
                  <a16:creationId xmlns:a16="http://schemas.microsoft.com/office/drawing/2014/main" id="{FF7012EC-B726-4001-A1F6-38A7E48FE148}"/>
                </a:ext>
              </a:extLst>
            </p:cNvPr>
            <p:cNvSpPr>
              <a:spLocks noChangeShapeType="1"/>
            </p:cNvSpPr>
            <p:nvPr/>
          </p:nvSpPr>
          <p:spPr bwMode="auto">
            <a:xfrm>
              <a:off x="1382" y="2081"/>
              <a:ext cx="0" cy="25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8651" name="Rectangle 123">
              <a:extLst>
                <a:ext uri="{FF2B5EF4-FFF2-40B4-BE49-F238E27FC236}">
                  <a16:creationId xmlns:a16="http://schemas.microsoft.com/office/drawing/2014/main" id="{13ECA769-60E5-4F11-BE50-3926F731713C}"/>
                </a:ext>
              </a:extLst>
            </p:cNvPr>
            <p:cNvSpPr>
              <a:spLocks noChangeArrowheads="1"/>
            </p:cNvSpPr>
            <p:nvPr/>
          </p:nvSpPr>
          <p:spPr bwMode="auto">
            <a:xfrm>
              <a:off x="1837" y="2064"/>
              <a:ext cx="1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8652" name="Rectangle 124">
              <a:extLst>
                <a:ext uri="{FF2B5EF4-FFF2-40B4-BE49-F238E27FC236}">
                  <a16:creationId xmlns:a16="http://schemas.microsoft.com/office/drawing/2014/main" id="{8547CD02-D640-4BDC-9B60-66811927DF12}"/>
                </a:ext>
              </a:extLst>
            </p:cNvPr>
            <p:cNvSpPr>
              <a:spLocks noChangeArrowheads="1"/>
            </p:cNvSpPr>
            <p:nvPr/>
          </p:nvSpPr>
          <p:spPr bwMode="auto">
            <a:xfrm>
              <a:off x="1792" y="206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8653" name="Rectangle 125">
              <a:extLst>
                <a:ext uri="{FF2B5EF4-FFF2-40B4-BE49-F238E27FC236}">
                  <a16:creationId xmlns:a16="http://schemas.microsoft.com/office/drawing/2014/main" id="{DEEC1E71-9EB5-4B9D-B873-FBE34D434F4B}"/>
                </a:ext>
              </a:extLst>
            </p:cNvPr>
            <p:cNvSpPr>
              <a:spLocks noChangeArrowheads="1"/>
            </p:cNvSpPr>
            <p:nvPr/>
          </p:nvSpPr>
          <p:spPr bwMode="auto">
            <a:xfrm>
              <a:off x="1743" y="206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8654" name="Rectangle 126">
              <a:extLst>
                <a:ext uri="{FF2B5EF4-FFF2-40B4-BE49-F238E27FC236}">
                  <a16:creationId xmlns:a16="http://schemas.microsoft.com/office/drawing/2014/main" id="{FE6D98B3-76EC-4507-BC42-4E691DAD136C}"/>
                </a:ext>
              </a:extLst>
            </p:cNvPr>
            <p:cNvSpPr>
              <a:spLocks noChangeArrowheads="1"/>
            </p:cNvSpPr>
            <p:nvPr/>
          </p:nvSpPr>
          <p:spPr bwMode="auto">
            <a:xfrm>
              <a:off x="801" y="206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8656" name="Rectangle 128">
              <a:extLst>
                <a:ext uri="{FF2B5EF4-FFF2-40B4-BE49-F238E27FC236}">
                  <a16:creationId xmlns:a16="http://schemas.microsoft.com/office/drawing/2014/main" id="{A509A91D-1594-43F7-8CC9-F68373E02D7A}"/>
                </a:ext>
              </a:extLst>
            </p:cNvPr>
            <p:cNvSpPr>
              <a:spLocks noChangeArrowheads="1"/>
            </p:cNvSpPr>
            <p:nvPr/>
          </p:nvSpPr>
          <p:spPr bwMode="auto">
            <a:xfrm>
              <a:off x="1617" y="2064"/>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d</a:t>
              </a:r>
              <a:endParaRPr lang="en-US" altLang="zh-CN"/>
            </a:p>
          </p:txBody>
        </p:sp>
        <p:sp>
          <p:nvSpPr>
            <p:cNvPr id="278657" name="Rectangle 129">
              <a:extLst>
                <a:ext uri="{FF2B5EF4-FFF2-40B4-BE49-F238E27FC236}">
                  <a16:creationId xmlns:a16="http://schemas.microsoft.com/office/drawing/2014/main" id="{35DDAD4D-5D2A-4C89-91C3-6070F22C0C00}"/>
                </a:ext>
              </a:extLst>
            </p:cNvPr>
            <p:cNvSpPr>
              <a:spLocks noChangeArrowheads="1"/>
            </p:cNvSpPr>
            <p:nvPr/>
          </p:nvSpPr>
          <p:spPr bwMode="auto">
            <a:xfrm>
              <a:off x="1193" y="2064"/>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78658" name="Rectangle 130">
              <a:extLst>
                <a:ext uri="{FF2B5EF4-FFF2-40B4-BE49-F238E27FC236}">
                  <a16:creationId xmlns:a16="http://schemas.microsoft.com/office/drawing/2014/main" id="{67362040-EBE3-46AD-8575-B0B214CBA94E}"/>
                </a:ext>
              </a:extLst>
            </p:cNvPr>
            <p:cNvSpPr>
              <a:spLocks noChangeArrowheads="1"/>
            </p:cNvSpPr>
            <p:nvPr/>
          </p:nvSpPr>
          <p:spPr bwMode="auto">
            <a:xfrm>
              <a:off x="793" y="2064"/>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l-GR" altLang="zh-CN" sz="2800" b="1" i="1">
                  <a:solidFill>
                    <a:srgbClr val="000000"/>
                  </a:solidFill>
                  <a:latin typeface="Times New Roman" panose="02020603050405020304" pitchFamily="18" charset="0"/>
                  <a:cs typeface="Times New Roman" panose="02020603050405020304" pitchFamily="18" charset="0"/>
                </a:rPr>
                <a:t>ζ</a:t>
              </a:r>
              <a:endParaRPr lang="el-GR" altLang="zh-CN">
                <a:latin typeface="Times New Roman" panose="02020603050405020304" pitchFamily="18" charset="0"/>
                <a:cs typeface="Times New Roman" panose="02020603050405020304" pitchFamily="18" charset="0"/>
              </a:endParaRPr>
            </a:p>
          </p:txBody>
        </p:sp>
        <p:sp>
          <p:nvSpPr>
            <p:cNvPr id="278659" name="Rectangle 131">
              <a:extLst>
                <a:ext uri="{FF2B5EF4-FFF2-40B4-BE49-F238E27FC236}">
                  <a16:creationId xmlns:a16="http://schemas.microsoft.com/office/drawing/2014/main" id="{4FA7E025-5EF1-4467-B62A-5DDB6537CAFA}"/>
                </a:ext>
              </a:extLst>
            </p:cNvPr>
            <p:cNvSpPr>
              <a:spLocks noChangeArrowheads="1"/>
            </p:cNvSpPr>
            <p:nvPr/>
          </p:nvSpPr>
          <p:spPr bwMode="auto">
            <a:xfrm>
              <a:off x="1442" y="2039"/>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³</a:t>
              </a:r>
              <a:endParaRPr lang="en-US" altLang="zh-CN"/>
            </a:p>
          </p:txBody>
        </p:sp>
        <p:sp>
          <p:nvSpPr>
            <p:cNvPr id="278660" name="Rectangle 132">
              <a:extLst>
                <a:ext uri="{FF2B5EF4-FFF2-40B4-BE49-F238E27FC236}">
                  <a16:creationId xmlns:a16="http://schemas.microsoft.com/office/drawing/2014/main" id="{4482AA68-7B0E-4C8C-8590-C8B61EF46E71}"/>
                </a:ext>
              </a:extLst>
            </p:cNvPr>
            <p:cNvSpPr>
              <a:spLocks noChangeArrowheads="1"/>
            </p:cNvSpPr>
            <p:nvPr/>
          </p:nvSpPr>
          <p:spPr bwMode="auto">
            <a:xfrm>
              <a:off x="1019" y="2039"/>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78661" name="Rectangle 133">
              <a:extLst>
                <a:ext uri="{FF2B5EF4-FFF2-40B4-BE49-F238E27FC236}">
                  <a16:creationId xmlns:a16="http://schemas.microsoft.com/office/drawing/2014/main" id="{B18A6C99-A3E4-4BB1-A813-F58C6A2A03DC}"/>
                </a:ext>
              </a:extLst>
            </p:cNvPr>
            <p:cNvSpPr>
              <a:spLocks noChangeArrowheads="1"/>
            </p:cNvSpPr>
            <p:nvPr/>
          </p:nvSpPr>
          <p:spPr bwMode="auto">
            <a:xfrm>
              <a:off x="591" y="2071"/>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则</a:t>
              </a:r>
              <a:endParaRPr lang="zh-CN" altLang="en-US">
                <a:latin typeface="仿宋_GB2312" pitchFamily="49" charset="-122"/>
              </a:endParaRPr>
            </a:p>
          </p:txBody>
        </p:sp>
      </p:grpSp>
      <p:graphicFrame>
        <p:nvGraphicFramePr>
          <p:cNvPr id="278669" name="Object 141">
            <a:extLst>
              <a:ext uri="{FF2B5EF4-FFF2-40B4-BE49-F238E27FC236}">
                <a16:creationId xmlns:a16="http://schemas.microsoft.com/office/drawing/2014/main" id="{B4CDF2F6-AF8F-4F79-91FB-D71B68EC311E}"/>
              </a:ext>
            </a:extLst>
          </p:cNvPr>
          <p:cNvGraphicFramePr>
            <a:graphicFrameLocks noChangeAspect="1"/>
          </p:cNvGraphicFramePr>
          <p:nvPr/>
        </p:nvGraphicFramePr>
        <p:xfrm>
          <a:off x="6877050" y="4941888"/>
          <a:ext cx="842963" cy="311150"/>
        </p:xfrm>
        <a:graphic>
          <a:graphicData uri="http://schemas.openxmlformats.org/presentationml/2006/ole">
            <mc:AlternateContent xmlns:mc="http://schemas.openxmlformats.org/markup-compatibility/2006">
              <mc:Choice xmlns:v="urn:schemas-microsoft-com:vml" Requires="v">
                <p:oleObj spid="_x0000_s278686" name="Equation" r:id="rId19" imgW="1143000" imgH="419040" progId="Equation.DSMT4">
                  <p:embed/>
                </p:oleObj>
              </mc:Choice>
              <mc:Fallback>
                <p:oleObj name="Equation" r:id="rId19" imgW="1143000" imgH="419040" progId="Equation.DSMT4">
                  <p:embed/>
                  <p:pic>
                    <p:nvPicPr>
                      <p:cNvPr id="0" name="Object 14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77050" y="4941888"/>
                        <a:ext cx="842963"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8677" name="Group 149">
            <a:extLst>
              <a:ext uri="{FF2B5EF4-FFF2-40B4-BE49-F238E27FC236}">
                <a16:creationId xmlns:a16="http://schemas.microsoft.com/office/drawing/2014/main" id="{D5E70C41-6942-463A-8228-EBFD32CD44F2}"/>
              </a:ext>
            </a:extLst>
          </p:cNvPr>
          <p:cNvGrpSpPr>
            <a:grpSpLocks/>
          </p:cNvGrpSpPr>
          <p:nvPr/>
        </p:nvGrpSpPr>
        <p:grpSpPr bwMode="auto">
          <a:xfrm>
            <a:off x="6877050" y="4508500"/>
            <a:ext cx="358775" cy="288925"/>
            <a:chOff x="4332" y="2840"/>
            <a:chExt cx="226" cy="182"/>
          </a:xfrm>
        </p:grpSpPr>
        <p:sp>
          <p:nvSpPr>
            <p:cNvPr id="278664" name="Line 136">
              <a:extLst>
                <a:ext uri="{FF2B5EF4-FFF2-40B4-BE49-F238E27FC236}">
                  <a16:creationId xmlns:a16="http://schemas.microsoft.com/office/drawing/2014/main" id="{BA543B33-F469-4EDE-B2CF-D1FF5B91FBD8}"/>
                </a:ext>
              </a:extLst>
            </p:cNvPr>
            <p:cNvSpPr>
              <a:spLocks noChangeShapeType="1"/>
            </p:cNvSpPr>
            <p:nvPr/>
          </p:nvSpPr>
          <p:spPr bwMode="auto">
            <a:xfrm flipV="1">
              <a:off x="4422" y="2840"/>
              <a:ext cx="136" cy="182"/>
            </a:xfrm>
            <a:prstGeom prst="line">
              <a:avLst/>
            </a:prstGeom>
            <a:noFill/>
            <a:ln w="19050">
              <a:solidFill>
                <a:srgbClr val="CC009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aphicFrame>
          <p:nvGraphicFramePr>
            <p:cNvPr id="278665" name="Object 137">
              <a:extLst>
                <a:ext uri="{FF2B5EF4-FFF2-40B4-BE49-F238E27FC236}">
                  <a16:creationId xmlns:a16="http://schemas.microsoft.com/office/drawing/2014/main" id="{A9BA89DC-C5BD-4E46-A41C-793C065630C1}"/>
                </a:ext>
              </a:extLst>
            </p:cNvPr>
            <p:cNvGraphicFramePr>
              <a:graphicFrameLocks noChangeAspect="1"/>
            </p:cNvGraphicFramePr>
            <p:nvPr/>
          </p:nvGraphicFramePr>
          <p:xfrm>
            <a:off x="4332" y="2840"/>
            <a:ext cx="118" cy="154"/>
          </p:xfrm>
          <a:graphic>
            <a:graphicData uri="http://schemas.openxmlformats.org/presentationml/2006/ole">
              <mc:AlternateContent xmlns:mc="http://schemas.openxmlformats.org/markup-compatibility/2006">
                <mc:Choice xmlns:v="urn:schemas-microsoft-com:vml" Requires="v">
                  <p:oleObj spid="_x0000_s278687" name="Equation" r:id="rId21" imgW="253800" imgH="330120" progId="Equation.DSMT4">
                    <p:embed/>
                  </p:oleObj>
                </mc:Choice>
                <mc:Fallback>
                  <p:oleObj name="Equation" r:id="rId21" imgW="253800" imgH="330120" progId="Equation.DSMT4">
                    <p:embed/>
                    <p:pic>
                      <p:nvPicPr>
                        <p:cNvPr id="0" name="Object 13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32" y="2840"/>
                          <a:ext cx="118"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78676" name="Group 148">
            <a:extLst>
              <a:ext uri="{FF2B5EF4-FFF2-40B4-BE49-F238E27FC236}">
                <a16:creationId xmlns:a16="http://schemas.microsoft.com/office/drawing/2014/main" id="{5C1F96A6-BB59-4776-802D-DE2B9628581D}"/>
              </a:ext>
            </a:extLst>
          </p:cNvPr>
          <p:cNvGrpSpPr>
            <a:grpSpLocks noChangeAspect="1"/>
          </p:cNvGrpSpPr>
          <p:nvPr/>
        </p:nvGrpSpPr>
        <p:grpSpPr bwMode="auto">
          <a:xfrm>
            <a:off x="7267575" y="2659063"/>
            <a:ext cx="149225" cy="255587"/>
            <a:chOff x="4578" y="1675"/>
            <a:chExt cx="94" cy="161"/>
          </a:xfrm>
        </p:grpSpPr>
        <p:sp>
          <p:nvSpPr>
            <p:cNvPr id="278675" name="AutoShape 147">
              <a:extLst>
                <a:ext uri="{FF2B5EF4-FFF2-40B4-BE49-F238E27FC236}">
                  <a16:creationId xmlns:a16="http://schemas.microsoft.com/office/drawing/2014/main" id="{87539ACE-54C5-4297-8BE7-0D64052BC8FE}"/>
                </a:ext>
              </a:extLst>
            </p:cNvPr>
            <p:cNvSpPr>
              <a:spLocks noChangeAspect="1" noChangeArrowheads="1" noTextEdit="1"/>
            </p:cNvSpPr>
            <p:nvPr/>
          </p:nvSpPr>
          <p:spPr bwMode="auto">
            <a:xfrm>
              <a:off x="4578" y="1675"/>
              <a:ext cx="9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8599"/>
                                        </p:tgtEl>
                                        <p:attrNameLst>
                                          <p:attrName>style.visibility</p:attrName>
                                        </p:attrNameLst>
                                      </p:cBhvr>
                                      <p:to>
                                        <p:strVal val="visible"/>
                                      </p:to>
                                    </p:set>
                                    <p:animEffect transition="in" filter="wipe(left)">
                                      <p:cBhvr>
                                        <p:cTn id="7" dur="2000"/>
                                        <p:tgtEl>
                                          <p:spTgt spid="2785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8618"/>
                                        </p:tgtEl>
                                        <p:attrNameLst>
                                          <p:attrName>style.visibility</p:attrName>
                                        </p:attrNameLst>
                                      </p:cBhvr>
                                      <p:to>
                                        <p:strVal val="visible"/>
                                      </p:to>
                                    </p:set>
                                    <p:animEffect transition="in" filter="wipe(left)">
                                      <p:cBhvr>
                                        <p:cTn id="12" dur="3000"/>
                                        <p:tgtEl>
                                          <p:spTgt spid="2786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78532"/>
                                        </p:tgtEl>
                                        <p:attrNameLst>
                                          <p:attrName>style.visibility</p:attrName>
                                        </p:attrNameLst>
                                      </p:cBhvr>
                                      <p:to>
                                        <p:strVal val="visible"/>
                                      </p:to>
                                    </p:set>
                                    <p:animEffect transition="in" filter="wipe(left)">
                                      <p:cBhvr>
                                        <p:cTn id="17" dur="500"/>
                                        <p:tgtEl>
                                          <p:spTgt spid="2785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278677"/>
                                        </p:tgtEl>
                                        <p:attrNameLst>
                                          <p:attrName>style.visibility</p:attrName>
                                        </p:attrNameLst>
                                      </p:cBhvr>
                                      <p:to>
                                        <p:strVal val="visible"/>
                                      </p:to>
                                    </p:set>
                                    <p:anim calcmode="lin" valueType="num">
                                      <p:cBhvr additive="base">
                                        <p:cTn id="22" dur="500" fill="hold"/>
                                        <p:tgtEl>
                                          <p:spTgt spid="278677"/>
                                        </p:tgtEl>
                                        <p:attrNameLst>
                                          <p:attrName>ppt_x</p:attrName>
                                        </p:attrNameLst>
                                      </p:cBhvr>
                                      <p:tavLst>
                                        <p:tav tm="0">
                                          <p:val>
                                            <p:strVal val="#ppt_x"/>
                                          </p:val>
                                        </p:tav>
                                        <p:tav tm="100000">
                                          <p:val>
                                            <p:strVal val="#ppt_x"/>
                                          </p:val>
                                        </p:tav>
                                      </p:tavLst>
                                    </p:anim>
                                    <p:anim calcmode="lin" valueType="num">
                                      <p:cBhvr additive="base">
                                        <p:cTn id="23" dur="500" fill="hold"/>
                                        <p:tgtEl>
                                          <p:spTgt spid="278677"/>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278620"/>
                                        </p:tgtEl>
                                        <p:attrNameLst>
                                          <p:attrName>style.visibility</p:attrName>
                                        </p:attrNameLst>
                                      </p:cBhvr>
                                      <p:to>
                                        <p:strVal val="visible"/>
                                      </p:to>
                                    </p:set>
                                    <p:animEffect transition="in" filter="wipe(left)">
                                      <p:cBhvr>
                                        <p:cTn id="28" dur="2000"/>
                                        <p:tgtEl>
                                          <p:spTgt spid="27862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278669"/>
                                        </p:tgtEl>
                                        <p:attrNameLst>
                                          <p:attrName>style.visibility</p:attrName>
                                        </p:attrNameLst>
                                      </p:cBhvr>
                                      <p:to>
                                        <p:strVal val="visible"/>
                                      </p:to>
                                    </p:set>
                                    <p:anim calcmode="lin" valueType="num">
                                      <p:cBhvr additive="base">
                                        <p:cTn id="33" dur="500" fill="hold"/>
                                        <p:tgtEl>
                                          <p:spTgt spid="278669"/>
                                        </p:tgtEl>
                                        <p:attrNameLst>
                                          <p:attrName>ppt_x</p:attrName>
                                        </p:attrNameLst>
                                      </p:cBhvr>
                                      <p:tavLst>
                                        <p:tav tm="0">
                                          <p:val>
                                            <p:strVal val="#ppt_x"/>
                                          </p:val>
                                        </p:tav>
                                        <p:tav tm="100000">
                                          <p:val>
                                            <p:strVal val="#ppt_x"/>
                                          </p:val>
                                        </p:tav>
                                      </p:tavLst>
                                    </p:anim>
                                    <p:anim calcmode="lin" valueType="num">
                                      <p:cBhvr additive="base">
                                        <p:cTn id="34" dur="500" fill="hold"/>
                                        <p:tgtEl>
                                          <p:spTgt spid="278669"/>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278632"/>
                                        </p:tgtEl>
                                        <p:attrNameLst>
                                          <p:attrName>style.visibility</p:attrName>
                                        </p:attrNameLst>
                                      </p:cBhvr>
                                      <p:to>
                                        <p:strVal val="visible"/>
                                      </p:to>
                                    </p:set>
                                    <p:animEffect transition="in" filter="wipe(left)">
                                      <p:cBhvr>
                                        <p:cTn id="39" dur="2000"/>
                                        <p:tgtEl>
                                          <p:spTgt spid="27863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278662"/>
                                        </p:tgtEl>
                                        <p:attrNameLst>
                                          <p:attrName>style.visibility</p:attrName>
                                        </p:attrNameLst>
                                      </p:cBhvr>
                                      <p:to>
                                        <p:strVal val="visible"/>
                                      </p:to>
                                    </p:set>
                                    <p:animEffect transition="in" filter="wipe(left)">
                                      <p:cBhvr>
                                        <p:cTn id="44" dur="2000"/>
                                        <p:tgtEl>
                                          <p:spTgt spid="27866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278548"/>
                                        </p:tgtEl>
                                        <p:attrNameLst>
                                          <p:attrName>style.visibility</p:attrName>
                                        </p:attrNameLst>
                                      </p:cBhvr>
                                      <p:to>
                                        <p:strVal val="visible"/>
                                      </p:to>
                                    </p:set>
                                    <p:animEffect transition="in" filter="wipe(left)">
                                      <p:cBhvr>
                                        <p:cTn id="49" dur="500"/>
                                        <p:tgtEl>
                                          <p:spTgt spid="27854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278549"/>
                                        </p:tgtEl>
                                        <p:attrNameLst>
                                          <p:attrName>style.visibility</p:attrName>
                                        </p:attrNameLst>
                                      </p:cBhvr>
                                      <p:to>
                                        <p:strVal val="visible"/>
                                      </p:to>
                                    </p:set>
                                    <p:animEffect transition="in" filter="wipe(left)">
                                      <p:cBhvr>
                                        <p:cTn id="54" dur="500"/>
                                        <p:tgtEl>
                                          <p:spTgt spid="27854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278550"/>
                                        </p:tgtEl>
                                        <p:attrNameLst>
                                          <p:attrName>style.visibility</p:attrName>
                                        </p:attrNameLst>
                                      </p:cBhvr>
                                      <p:to>
                                        <p:strVal val="visible"/>
                                      </p:to>
                                    </p:set>
                                    <p:animEffect transition="in" filter="wipe(left)">
                                      <p:cBhvr>
                                        <p:cTn id="59" dur="500"/>
                                        <p:tgtEl>
                                          <p:spTgt spid="278550"/>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278551"/>
                                        </p:tgtEl>
                                        <p:attrNameLst>
                                          <p:attrName>style.visibility</p:attrName>
                                        </p:attrNameLst>
                                      </p:cBhvr>
                                      <p:to>
                                        <p:strVal val="visible"/>
                                      </p:to>
                                    </p:set>
                                    <p:animEffect transition="in" filter="wipe(left)">
                                      <p:cBhvr>
                                        <p:cTn id="64" dur="500"/>
                                        <p:tgtEl>
                                          <p:spTgt spid="27855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278552"/>
                                        </p:tgtEl>
                                        <p:attrNameLst>
                                          <p:attrName>style.visibility</p:attrName>
                                        </p:attrNameLst>
                                      </p:cBhvr>
                                      <p:to>
                                        <p:strVal val="visible"/>
                                      </p:to>
                                    </p:set>
                                    <p:animEffect transition="in" filter="wipe(left)">
                                      <p:cBhvr>
                                        <p:cTn id="69" dur="500"/>
                                        <p:tgtEl>
                                          <p:spTgt spid="278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灯片编号占位符 3">
            <a:extLst>
              <a:ext uri="{FF2B5EF4-FFF2-40B4-BE49-F238E27FC236}">
                <a16:creationId xmlns:a16="http://schemas.microsoft.com/office/drawing/2014/main" id="{D5F467ED-7A4E-4435-B97D-69A31AFCE6AE}"/>
              </a:ext>
            </a:extLst>
          </p:cNvPr>
          <p:cNvSpPr>
            <a:spLocks noGrp="1"/>
          </p:cNvSpPr>
          <p:nvPr>
            <p:ph type="sldNum" sz="quarter" idx="12"/>
          </p:nvPr>
        </p:nvSpPr>
        <p:spPr/>
        <p:txBody>
          <a:bodyPr/>
          <a:lstStyle/>
          <a:p>
            <a:fld id="{8FD70A7B-7476-401C-9B07-326300A589AA}" type="slidenum">
              <a:rPr lang="en-US" altLang="zh-CN"/>
              <a:pPr/>
              <a:t>53</a:t>
            </a:fld>
            <a:endParaRPr lang="en-US" altLang="zh-CN"/>
          </a:p>
        </p:txBody>
      </p:sp>
      <p:graphicFrame>
        <p:nvGraphicFramePr>
          <p:cNvPr id="279558" name="Object 6">
            <a:extLst>
              <a:ext uri="{FF2B5EF4-FFF2-40B4-BE49-F238E27FC236}">
                <a16:creationId xmlns:a16="http://schemas.microsoft.com/office/drawing/2014/main" id="{2361A12D-F0E0-455D-ADD8-5E7D0634AFE4}"/>
              </a:ext>
            </a:extLst>
          </p:cNvPr>
          <p:cNvGraphicFramePr>
            <a:graphicFrameLocks noChangeAspect="1"/>
          </p:cNvGraphicFramePr>
          <p:nvPr/>
        </p:nvGraphicFramePr>
        <p:xfrm>
          <a:off x="1116013" y="2492375"/>
          <a:ext cx="4067175" cy="844550"/>
        </p:xfrm>
        <a:graphic>
          <a:graphicData uri="http://schemas.openxmlformats.org/presentationml/2006/ole">
            <mc:AlternateContent xmlns:mc="http://schemas.openxmlformats.org/markup-compatibility/2006">
              <mc:Choice xmlns:v="urn:schemas-microsoft-com:vml" Requires="v">
                <p:oleObj spid="_x0000_s279632" name="Equation" r:id="rId3" imgW="4394160" imgH="914400" progId="Equation.DSMT4">
                  <p:embed/>
                </p:oleObj>
              </mc:Choice>
              <mc:Fallback>
                <p:oleObj name="Equation" r:id="rId3" imgW="4394160" imgH="9144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492375"/>
                        <a:ext cx="4067175"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9559" name="Object 7">
            <a:extLst>
              <a:ext uri="{FF2B5EF4-FFF2-40B4-BE49-F238E27FC236}">
                <a16:creationId xmlns:a16="http://schemas.microsoft.com/office/drawing/2014/main" id="{4EFFB84E-50A5-4125-8588-7223AB88A8E9}"/>
              </a:ext>
            </a:extLst>
          </p:cNvPr>
          <p:cNvGraphicFramePr>
            <a:graphicFrameLocks noChangeAspect="1"/>
          </p:cNvGraphicFramePr>
          <p:nvPr/>
        </p:nvGraphicFramePr>
        <p:xfrm>
          <a:off x="5148263" y="2492375"/>
          <a:ext cx="2827337" cy="858838"/>
        </p:xfrm>
        <a:graphic>
          <a:graphicData uri="http://schemas.openxmlformats.org/presentationml/2006/ole">
            <mc:AlternateContent xmlns:mc="http://schemas.openxmlformats.org/markup-compatibility/2006">
              <mc:Choice xmlns:v="urn:schemas-microsoft-com:vml" Requires="v">
                <p:oleObj spid="_x0000_s279633" name="Equation" r:id="rId5" imgW="3174840" imgH="965160" progId="Equation.DSMT4">
                  <p:embed/>
                </p:oleObj>
              </mc:Choice>
              <mc:Fallback>
                <p:oleObj name="Equation" r:id="rId5" imgW="3174840" imgH="96516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263" y="2492375"/>
                        <a:ext cx="2827337" cy="85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9560" name="Text Box 8">
            <a:extLst>
              <a:ext uri="{FF2B5EF4-FFF2-40B4-BE49-F238E27FC236}">
                <a16:creationId xmlns:a16="http://schemas.microsoft.com/office/drawing/2014/main" id="{3F5D53B6-4770-4DDE-A1AA-FF2301C170AB}"/>
              </a:ext>
            </a:extLst>
          </p:cNvPr>
          <p:cNvSpPr txBox="1">
            <a:spLocks noChangeArrowheads="1"/>
          </p:cNvSpPr>
          <p:nvPr/>
        </p:nvSpPr>
        <p:spPr bwMode="auto">
          <a:xfrm>
            <a:off x="852488" y="3732213"/>
            <a:ext cx="4495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latin typeface="Times New Roman" panose="02020603050405020304" pitchFamily="18" charset="0"/>
              </a:rPr>
              <a:t>再利用以上方法求极限</a:t>
            </a:r>
          </a:p>
        </p:txBody>
      </p:sp>
      <p:graphicFrame>
        <p:nvGraphicFramePr>
          <p:cNvPr id="279561" name="Object 9">
            <a:extLst>
              <a:ext uri="{FF2B5EF4-FFF2-40B4-BE49-F238E27FC236}">
                <a16:creationId xmlns:a16="http://schemas.microsoft.com/office/drawing/2014/main" id="{0DB2EA78-420D-46BC-95C0-D4C80A843E1E}"/>
              </a:ext>
            </a:extLst>
          </p:cNvPr>
          <p:cNvGraphicFramePr>
            <a:graphicFrameLocks noChangeAspect="1"/>
          </p:cNvGraphicFramePr>
          <p:nvPr/>
        </p:nvGraphicFramePr>
        <p:xfrm>
          <a:off x="4699000" y="3643313"/>
          <a:ext cx="3186113" cy="865187"/>
        </p:xfrm>
        <a:graphic>
          <a:graphicData uri="http://schemas.openxmlformats.org/presentationml/2006/ole">
            <mc:AlternateContent xmlns:mc="http://schemas.openxmlformats.org/markup-compatibility/2006">
              <mc:Choice xmlns:v="urn:schemas-microsoft-com:vml" Requires="v">
                <p:oleObj spid="_x0000_s279634" name="Equation" r:id="rId7" imgW="3365280" imgH="914400" progId="Equation.DSMT4">
                  <p:embed/>
                </p:oleObj>
              </mc:Choice>
              <mc:Fallback>
                <p:oleObj name="Equation" r:id="rId7" imgW="3365280" imgH="9144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99000" y="3643313"/>
                        <a:ext cx="3186113"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79576" name="Group 24">
            <a:extLst>
              <a:ext uri="{FF2B5EF4-FFF2-40B4-BE49-F238E27FC236}">
                <a16:creationId xmlns:a16="http://schemas.microsoft.com/office/drawing/2014/main" id="{2C457134-6506-4A1A-AF86-9F0BF8563FF5}"/>
              </a:ext>
            </a:extLst>
          </p:cNvPr>
          <p:cNvGrpSpPr>
            <a:grpSpLocks/>
          </p:cNvGrpSpPr>
          <p:nvPr/>
        </p:nvGrpSpPr>
        <p:grpSpPr bwMode="auto">
          <a:xfrm>
            <a:off x="958850" y="762000"/>
            <a:ext cx="5341938" cy="795338"/>
            <a:chOff x="604" y="480"/>
            <a:chExt cx="3410" cy="528"/>
          </a:xfrm>
        </p:grpSpPr>
        <p:graphicFrame>
          <p:nvGraphicFramePr>
            <p:cNvPr id="279554" name="Object 2">
              <a:extLst>
                <a:ext uri="{FF2B5EF4-FFF2-40B4-BE49-F238E27FC236}">
                  <a16:creationId xmlns:a16="http://schemas.microsoft.com/office/drawing/2014/main" id="{5E4C3B3D-E27F-4464-9B91-90ADA55F13C7}"/>
                </a:ext>
              </a:extLst>
            </p:cNvPr>
            <p:cNvGraphicFramePr>
              <a:graphicFrameLocks noChangeAspect="1"/>
            </p:cNvGraphicFramePr>
            <p:nvPr/>
          </p:nvGraphicFramePr>
          <p:xfrm>
            <a:off x="604" y="480"/>
            <a:ext cx="1176" cy="528"/>
          </p:xfrm>
          <a:graphic>
            <a:graphicData uri="http://schemas.openxmlformats.org/presentationml/2006/ole">
              <mc:AlternateContent xmlns:mc="http://schemas.openxmlformats.org/markup-compatibility/2006">
                <mc:Choice xmlns:v="urn:schemas-microsoft-com:vml" Requires="v">
                  <p:oleObj spid="_x0000_s279635" name="Equation" r:id="rId9" imgW="1866600" imgH="838080" progId="Equation.3">
                    <p:embed/>
                  </p:oleObj>
                </mc:Choice>
                <mc:Fallback>
                  <p:oleObj name="Equation" r:id="rId9" imgW="1866600" imgH="838080" progId="Equation.3">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4" y="480"/>
                          <a:ext cx="1176"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9564" name="Group 12">
              <a:extLst>
                <a:ext uri="{FF2B5EF4-FFF2-40B4-BE49-F238E27FC236}">
                  <a16:creationId xmlns:a16="http://schemas.microsoft.com/office/drawing/2014/main" id="{3B25E401-2510-4E57-8DBD-B8C666F044A1}"/>
                </a:ext>
              </a:extLst>
            </p:cNvPr>
            <p:cNvGrpSpPr>
              <a:grpSpLocks noChangeAspect="1"/>
            </p:cNvGrpSpPr>
            <p:nvPr/>
          </p:nvGrpSpPr>
          <p:grpSpPr bwMode="auto">
            <a:xfrm>
              <a:off x="1934" y="618"/>
              <a:ext cx="2080" cy="298"/>
              <a:chOff x="1934" y="633"/>
              <a:chExt cx="2080" cy="298"/>
            </a:xfrm>
          </p:grpSpPr>
          <p:sp>
            <p:nvSpPr>
              <p:cNvPr id="279563" name="AutoShape 11">
                <a:extLst>
                  <a:ext uri="{FF2B5EF4-FFF2-40B4-BE49-F238E27FC236}">
                    <a16:creationId xmlns:a16="http://schemas.microsoft.com/office/drawing/2014/main" id="{253BE0C0-3DDD-4390-ADE7-BFB99F852F6D}"/>
                  </a:ext>
                </a:extLst>
              </p:cNvPr>
              <p:cNvSpPr>
                <a:spLocks noChangeAspect="1" noChangeArrowheads="1" noTextEdit="1"/>
              </p:cNvSpPr>
              <p:nvPr/>
            </p:nvSpPr>
            <p:spPr bwMode="auto">
              <a:xfrm>
                <a:off x="1934" y="633"/>
                <a:ext cx="208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9565" name="Rectangle 13">
                <a:extLst>
                  <a:ext uri="{FF2B5EF4-FFF2-40B4-BE49-F238E27FC236}">
                    <a16:creationId xmlns:a16="http://schemas.microsoft.com/office/drawing/2014/main" id="{87BB7F8A-07F4-459A-8AF4-73BC3DA2DAE2}"/>
                  </a:ext>
                </a:extLst>
              </p:cNvPr>
              <p:cNvSpPr>
                <a:spLocks noChangeArrowheads="1"/>
              </p:cNvSpPr>
              <p:nvPr/>
            </p:nvSpPr>
            <p:spPr bwMode="auto">
              <a:xfrm>
                <a:off x="3767" y="641"/>
                <a:ext cx="227"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9566" name="Rectangle 14">
                <a:extLst>
                  <a:ext uri="{FF2B5EF4-FFF2-40B4-BE49-F238E27FC236}">
                    <a16:creationId xmlns:a16="http://schemas.microsoft.com/office/drawing/2014/main" id="{62F963C7-A68C-4C7D-97E3-9E3878C5F5E0}"/>
                  </a:ext>
                </a:extLst>
              </p:cNvPr>
              <p:cNvSpPr>
                <a:spLocks noChangeArrowheads="1"/>
              </p:cNvSpPr>
              <p:nvPr/>
            </p:nvSpPr>
            <p:spPr bwMode="auto">
              <a:xfrm>
                <a:off x="3725" y="641"/>
                <a:ext cx="57"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9567" name="Rectangle 15">
                <a:extLst>
                  <a:ext uri="{FF2B5EF4-FFF2-40B4-BE49-F238E27FC236}">
                    <a16:creationId xmlns:a16="http://schemas.microsoft.com/office/drawing/2014/main" id="{E4384BC0-7ACD-43CE-B598-1250AAF79A82}"/>
                  </a:ext>
                </a:extLst>
              </p:cNvPr>
              <p:cNvSpPr>
                <a:spLocks noChangeArrowheads="1"/>
              </p:cNvSpPr>
              <p:nvPr/>
            </p:nvSpPr>
            <p:spPr bwMode="auto">
              <a:xfrm>
                <a:off x="3018" y="641"/>
                <a:ext cx="57"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9568" name="Rectangle 16">
                <a:extLst>
                  <a:ext uri="{FF2B5EF4-FFF2-40B4-BE49-F238E27FC236}">
                    <a16:creationId xmlns:a16="http://schemas.microsoft.com/office/drawing/2014/main" id="{90061E2A-DEA1-4384-9238-7DCDA19BE524}"/>
                  </a:ext>
                </a:extLst>
              </p:cNvPr>
              <p:cNvSpPr>
                <a:spLocks noChangeArrowheads="1"/>
              </p:cNvSpPr>
              <p:nvPr/>
            </p:nvSpPr>
            <p:spPr bwMode="auto">
              <a:xfrm>
                <a:off x="2811" y="641"/>
                <a:ext cx="57"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9569" name="Rectangle 17">
                <a:extLst>
                  <a:ext uri="{FF2B5EF4-FFF2-40B4-BE49-F238E27FC236}">
                    <a16:creationId xmlns:a16="http://schemas.microsoft.com/office/drawing/2014/main" id="{5419EB22-CE35-49B8-9128-F925683262EC}"/>
                  </a:ext>
                </a:extLst>
              </p:cNvPr>
              <p:cNvSpPr>
                <a:spLocks noChangeArrowheads="1"/>
              </p:cNvSpPr>
              <p:nvPr/>
            </p:nvSpPr>
            <p:spPr bwMode="auto">
              <a:xfrm>
                <a:off x="2570" y="641"/>
                <a:ext cx="57"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9570" name="Rectangle 18">
                <a:extLst>
                  <a:ext uri="{FF2B5EF4-FFF2-40B4-BE49-F238E27FC236}">
                    <a16:creationId xmlns:a16="http://schemas.microsoft.com/office/drawing/2014/main" id="{3EA25BDF-5B3D-4FA8-BC1B-37512322C1E1}"/>
                  </a:ext>
                </a:extLst>
              </p:cNvPr>
              <p:cNvSpPr>
                <a:spLocks noChangeArrowheads="1"/>
              </p:cNvSpPr>
              <p:nvPr/>
            </p:nvSpPr>
            <p:spPr bwMode="auto">
              <a:xfrm>
                <a:off x="2381" y="641"/>
                <a:ext cx="57"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9571" name="Rectangle 19">
                <a:extLst>
                  <a:ext uri="{FF2B5EF4-FFF2-40B4-BE49-F238E27FC236}">
                    <a16:creationId xmlns:a16="http://schemas.microsoft.com/office/drawing/2014/main" id="{CEC40E4A-89CA-446A-940A-292B664E7EDC}"/>
                  </a:ext>
                </a:extLst>
              </p:cNvPr>
              <p:cNvSpPr>
                <a:spLocks noChangeArrowheads="1"/>
              </p:cNvSpPr>
              <p:nvPr/>
            </p:nvSpPr>
            <p:spPr bwMode="auto">
              <a:xfrm>
                <a:off x="3046" y="648"/>
                <a:ext cx="684"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的长度</a:t>
                </a:r>
                <a:endParaRPr lang="zh-CN" altLang="en-US">
                  <a:latin typeface="仿宋_GB2312" pitchFamily="49" charset="-122"/>
                </a:endParaRPr>
              </a:p>
            </p:txBody>
          </p:sp>
          <p:sp>
            <p:nvSpPr>
              <p:cNvPr id="279572" name="Rectangle 20">
                <a:extLst>
                  <a:ext uri="{FF2B5EF4-FFF2-40B4-BE49-F238E27FC236}">
                    <a16:creationId xmlns:a16="http://schemas.microsoft.com/office/drawing/2014/main" id="{84A4D771-DBA0-445B-84EA-78D1A9C622A1}"/>
                  </a:ext>
                </a:extLst>
              </p:cNvPr>
              <p:cNvSpPr>
                <a:spLocks noChangeArrowheads="1"/>
              </p:cNvSpPr>
              <p:nvPr/>
            </p:nvSpPr>
            <p:spPr bwMode="auto">
              <a:xfrm>
                <a:off x="2608" y="648"/>
                <a:ext cx="228"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为</a:t>
                </a:r>
                <a:endParaRPr lang="zh-CN" altLang="en-US">
                  <a:latin typeface="仿宋_GB2312" pitchFamily="49" charset="-122"/>
                </a:endParaRPr>
              </a:p>
            </p:txBody>
          </p:sp>
          <p:sp>
            <p:nvSpPr>
              <p:cNvPr id="279573" name="Rectangle 21">
                <a:extLst>
                  <a:ext uri="{FF2B5EF4-FFF2-40B4-BE49-F238E27FC236}">
                    <a16:creationId xmlns:a16="http://schemas.microsoft.com/office/drawing/2014/main" id="{6179A399-0FC3-45D5-9907-9B74B744E2E0}"/>
                  </a:ext>
                </a:extLst>
              </p:cNvPr>
              <p:cNvSpPr>
                <a:spLocks noChangeArrowheads="1"/>
              </p:cNvSpPr>
              <p:nvPr/>
            </p:nvSpPr>
            <p:spPr bwMode="auto">
              <a:xfrm>
                <a:off x="1940" y="648"/>
                <a:ext cx="45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这里</a:t>
                </a:r>
                <a:endParaRPr lang="zh-CN" altLang="en-US">
                  <a:latin typeface="仿宋_GB2312" pitchFamily="49" charset="-122"/>
                </a:endParaRPr>
              </a:p>
            </p:txBody>
          </p:sp>
          <p:sp>
            <p:nvSpPr>
              <p:cNvPr id="279574" name="Rectangle 22">
                <a:extLst>
                  <a:ext uri="{FF2B5EF4-FFF2-40B4-BE49-F238E27FC236}">
                    <a16:creationId xmlns:a16="http://schemas.microsoft.com/office/drawing/2014/main" id="{EB58C9AA-AC88-46C9-BDCC-99D3EA1C994A}"/>
                  </a:ext>
                </a:extLst>
              </p:cNvPr>
              <p:cNvSpPr>
                <a:spLocks noChangeArrowheads="1"/>
              </p:cNvSpPr>
              <p:nvPr/>
            </p:nvSpPr>
            <p:spPr bwMode="auto">
              <a:xfrm>
                <a:off x="2857" y="641"/>
                <a:ext cx="63"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l</a:t>
                </a:r>
                <a:endParaRPr lang="en-US" altLang="zh-CN"/>
              </a:p>
            </p:txBody>
          </p:sp>
          <p:sp>
            <p:nvSpPr>
              <p:cNvPr id="279575" name="Rectangle 23">
                <a:extLst>
                  <a:ext uri="{FF2B5EF4-FFF2-40B4-BE49-F238E27FC236}">
                    <a16:creationId xmlns:a16="http://schemas.microsoft.com/office/drawing/2014/main" id="{CCED53C2-3178-4BE0-ADAC-E987AEB94C79}"/>
                  </a:ext>
                </a:extLst>
              </p:cNvPr>
              <p:cNvSpPr>
                <a:spLocks noChangeArrowheads="1"/>
              </p:cNvSpPr>
              <p:nvPr/>
            </p:nvSpPr>
            <p:spPr bwMode="auto">
              <a:xfrm>
                <a:off x="2444" y="641"/>
                <a:ext cx="13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L</a:t>
                </a:r>
                <a:endParaRPr lang="en-US" altLang="zh-CN"/>
              </a:p>
            </p:txBody>
          </p:sp>
        </p:grpSp>
      </p:grpSp>
      <p:grpSp>
        <p:nvGrpSpPr>
          <p:cNvPr id="279578" name="Group 26">
            <a:extLst>
              <a:ext uri="{FF2B5EF4-FFF2-40B4-BE49-F238E27FC236}">
                <a16:creationId xmlns:a16="http://schemas.microsoft.com/office/drawing/2014/main" id="{E9DB2D3B-84E8-4E7A-A2DD-10225D235C69}"/>
              </a:ext>
            </a:extLst>
          </p:cNvPr>
          <p:cNvGrpSpPr>
            <a:grpSpLocks noChangeAspect="1"/>
          </p:cNvGrpSpPr>
          <p:nvPr/>
        </p:nvGrpSpPr>
        <p:grpSpPr bwMode="auto">
          <a:xfrm>
            <a:off x="914400" y="1824038"/>
            <a:ext cx="2244725" cy="514350"/>
            <a:chOff x="576" y="1149"/>
            <a:chExt cx="1414" cy="324"/>
          </a:xfrm>
        </p:grpSpPr>
        <p:sp>
          <p:nvSpPr>
            <p:cNvPr id="279577" name="AutoShape 25">
              <a:extLst>
                <a:ext uri="{FF2B5EF4-FFF2-40B4-BE49-F238E27FC236}">
                  <a16:creationId xmlns:a16="http://schemas.microsoft.com/office/drawing/2014/main" id="{7795E37F-BD73-4E8B-9700-C4EE668ACA79}"/>
                </a:ext>
              </a:extLst>
            </p:cNvPr>
            <p:cNvSpPr>
              <a:spLocks noChangeAspect="1" noChangeArrowheads="1" noTextEdit="1"/>
            </p:cNvSpPr>
            <p:nvPr/>
          </p:nvSpPr>
          <p:spPr bwMode="auto">
            <a:xfrm>
              <a:off x="576" y="1174"/>
              <a:ext cx="133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9579" name="Rectangle 27">
              <a:extLst>
                <a:ext uri="{FF2B5EF4-FFF2-40B4-BE49-F238E27FC236}">
                  <a16:creationId xmlns:a16="http://schemas.microsoft.com/office/drawing/2014/main" id="{7035CAE4-56B9-46DD-91CF-503C1599643D}"/>
                </a:ext>
              </a:extLst>
            </p:cNvPr>
            <p:cNvSpPr>
              <a:spLocks noChangeArrowheads="1"/>
            </p:cNvSpPr>
            <p:nvPr/>
          </p:nvSpPr>
          <p:spPr bwMode="auto">
            <a:xfrm>
              <a:off x="1782" y="1174"/>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9580" name="Rectangle 28">
              <a:extLst>
                <a:ext uri="{FF2B5EF4-FFF2-40B4-BE49-F238E27FC236}">
                  <a16:creationId xmlns:a16="http://schemas.microsoft.com/office/drawing/2014/main" id="{50697EA4-9D3D-410B-B8D3-BBAF4B727824}"/>
                </a:ext>
              </a:extLst>
            </p:cNvPr>
            <p:cNvSpPr>
              <a:spLocks noChangeArrowheads="1"/>
            </p:cNvSpPr>
            <p:nvPr/>
          </p:nvSpPr>
          <p:spPr bwMode="auto">
            <a:xfrm>
              <a:off x="1737" y="1174"/>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9581" name="Rectangle 29">
              <a:extLst>
                <a:ext uri="{FF2B5EF4-FFF2-40B4-BE49-F238E27FC236}">
                  <a16:creationId xmlns:a16="http://schemas.microsoft.com/office/drawing/2014/main" id="{90F9A791-CBAB-4ECA-8D72-30F4751DC7E7}"/>
                </a:ext>
              </a:extLst>
            </p:cNvPr>
            <p:cNvSpPr>
              <a:spLocks noChangeArrowheads="1"/>
            </p:cNvSpPr>
            <p:nvPr/>
          </p:nvSpPr>
          <p:spPr bwMode="auto">
            <a:xfrm>
              <a:off x="1625" y="1174"/>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0</a:t>
              </a:r>
              <a:endParaRPr lang="en-US" altLang="zh-CN"/>
            </a:p>
          </p:txBody>
        </p:sp>
        <p:sp>
          <p:nvSpPr>
            <p:cNvPr id="279582" name="Rectangle 30">
              <a:extLst>
                <a:ext uri="{FF2B5EF4-FFF2-40B4-BE49-F238E27FC236}">
                  <a16:creationId xmlns:a16="http://schemas.microsoft.com/office/drawing/2014/main" id="{62663169-F653-4996-8A7C-263F5ED5B87C}"/>
                </a:ext>
              </a:extLst>
            </p:cNvPr>
            <p:cNvSpPr>
              <a:spLocks noChangeArrowheads="1"/>
            </p:cNvSpPr>
            <p:nvPr/>
          </p:nvSpPr>
          <p:spPr bwMode="auto">
            <a:xfrm>
              <a:off x="1019" y="1174"/>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9583" name="Rectangle 31">
              <a:extLst>
                <a:ext uri="{FF2B5EF4-FFF2-40B4-BE49-F238E27FC236}">
                  <a16:creationId xmlns:a16="http://schemas.microsoft.com/office/drawing/2014/main" id="{E76EA1DB-F470-4B5C-8D68-7EA3D918936F}"/>
                </a:ext>
              </a:extLst>
            </p:cNvPr>
            <p:cNvSpPr>
              <a:spLocks noChangeArrowheads="1"/>
            </p:cNvSpPr>
            <p:nvPr/>
          </p:nvSpPr>
          <p:spPr bwMode="auto">
            <a:xfrm>
              <a:off x="1355" y="1149"/>
              <a:ext cx="35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79584" name="Rectangle 32">
              <a:extLst>
                <a:ext uri="{FF2B5EF4-FFF2-40B4-BE49-F238E27FC236}">
                  <a16:creationId xmlns:a16="http://schemas.microsoft.com/office/drawing/2014/main" id="{705DCB1B-25D4-4630-A212-1D58889F7519}"/>
                </a:ext>
              </a:extLst>
            </p:cNvPr>
            <p:cNvSpPr>
              <a:spLocks noChangeArrowheads="1"/>
            </p:cNvSpPr>
            <p:nvPr/>
          </p:nvSpPr>
          <p:spPr bwMode="auto">
            <a:xfrm>
              <a:off x="1072" y="1149"/>
              <a:ext cx="272"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D</a:t>
              </a:r>
              <a:endParaRPr lang="en-US" altLang="zh-CN"/>
            </a:p>
          </p:txBody>
        </p:sp>
        <p:sp>
          <p:nvSpPr>
            <p:cNvPr id="279585" name="Rectangle 33">
              <a:extLst>
                <a:ext uri="{FF2B5EF4-FFF2-40B4-BE49-F238E27FC236}">
                  <a16:creationId xmlns:a16="http://schemas.microsoft.com/office/drawing/2014/main" id="{392830AA-5431-4588-83E7-EA45C46DFF6A}"/>
                </a:ext>
              </a:extLst>
            </p:cNvPr>
            <p:cNvSpPr>
              <a:spLocks noChangeArrowheads="1"/>
            </p:cNvSpPr>
            <p:nvPr/>
          </p:nvSpPr>
          <p:spPr bwMode="auto">
            <a:xfrm>
              <a:off x="1212" y="1174"/>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79586" name="Rectangle 34">
              <a:extLst>
                <a:ext uri="{FF2B5EF4-FFF2-40B4-BE49-F238E27FC236}">
                  <a16:creationId xmlns:a16="http://schemas.microsoft.com/office/drawing/2014/main" id="{2B9291BF-C692-4802-B7E4-4C9B1C505136}"/>
                </a:ext>
              </a:extLst>
            </p:cNvPr>
            <p:cNvSpPr>
              <a:spLocks noChangeArrowheads="1"/>
            </p:cNvSpPr>
            <p:nvPr/>
          </p:nvSpPr>
          <p:spPr bwMode="auto">
            <a:xfrm>
              <a:off x="578" y="1181"/>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如果</a:t>
              </a:r>
              <a:endParaRPr lang="zh-CN" altLang="en-US">
                <a:latin typeface="仿宋_GB2312" pitchFamily="49" charset="-122"/>
              </a:endParaRPr>
            </a:p>
          </p:txBody>
        </p:sp>
      </p:grpSp>
      <p:grpSp>
        <p:nvGrpSpPr>
          <p:cNvPr id="279588" name="Group 36">
            <a:extLst>
              <a:ext uri="{FF2B5EF4-FFF2-40B4-BE49-F238E27FC236}">
                <a16:creationId xmlns:a16="http://schemas.microsoft.com/office/drawing/2014/main" id="{EAEE8018-49C6-45B9-BA0C-7963D342B412}"/>
              </a:ext>
            </a:extLst>
          </p:cNvPr>
          <p:cNvGrpSpPr>
            <a:grpSpLocks noChangeAspect="1"/>
          </p:cNvGrpSpPr>
          <p:nvPr/>
        </p:nvGrpSpPr>
        <p:grpSpPr bwMode="auto">
          <a:xfrm>
            <a:off x="3257550" y="1789113"/>
            <a:ext cx="2020888" cy="514350"/>
            <a:chOff x="2052" y="1127"/>
            <a:chExt cx="1273" cy="324"/>
          </a:xfrm>
        </p:grpSpPr>
        <p:sp>
          <p:nvSpPr>
            <p:cNvPr id="279587" name="AutoShape 35">
              <a:extLst>
                <a:ext uri="{FF2B5EF4-FFF2-40B4-BE49-F238E27FC236}">
                  <a16:creationId xmlns:a16="http://schemas.microsoft.com/office/drawing/2014/main" id="{3F6A2EB2-6954-48FC-AF32-9D4332210D01}"/>
                </a:ext>
              </a:extLst>
            </p:cNvPr>
            <p:cNvSpPr>
              <a:spLocks noChangeAspect="1" noChangeArrowheads="1" noTextEdit="1"/>
            </p:cNvSpPr>
            <p:nvPr/>
          </p:nvSpPr>
          <p:spPr bwMode="auto">
            <a:xfrm>
              <a:off x="2052" y="1152"/>
              <a:ext cx="1184"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9589" name="Rectangle 37">
              <a:extLst>
                <a:ext uri="{FF2B5EF4-FFF2-40B4-BE49-F238E27FC236}">
                  <a16:creationId xmlns:a16="http://schemas.microsoft.com/office/drawing/2014/main" id="{D60A20DE-C076-4E56-A259-D039B5A27888}"/>
                </a:ext>
              </a:extLst>
            </p:cNvPr>
            <p:cNvSpPr>
              <a:spLocks noChangeArrowheads="1"/>
            </p:cNvSpPr>
            <p:nvPr/>
          </p:nvSpPr>
          <p:spPr bwMode="auto">
            <a:xfrm>
              <a:off x="3173" y="1152"/>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9590" name="Rectangle 38">
              <a:extLst>
                <a:ext uri="{FF2B5EF4-FFF2-40B4-BE49-F238E27FC236}">
                  <a16:creationId xmlns:a16="http://schemas.microsoft.com/office/drawing/2014/main" id="{B419B038-61D9-4D5E-A834-22BC6C6123DD}"/>
                </a:ext>
              </a:extLst>
            </p:cNvPr>
            <p:cNvSpPr>
              <a:spLocks noChangeArrowheads="1"/>
            </p:cNvSpPr>
            <p:nvPr/>
          </p:nvSpPr>
          <p:spPr bwMode="auto">
            <a:xfrm>
              <a:off x="3061" y="1152"/>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0</a:t>
              </a:r>
              <a:endParaRPr lang="en-US" altLang="zh-CN"/>
            </a:p>
          </p:txBody>
        </p:sp>
        <p:sp>
          <p:nvSpPr>
            <p:cNvPr id="279591" name="Rectangle 39">
              <a:extLst>
                <a:ext uri="{FF2B5EF4-FFF2-40B4-BE49-F238E27FC236}">
                  <a16:creationId xmlns:a16="http://schemas.microsoft.com/office/drawing/2014/main" id="{8F9F2C52-6C9F-4C63-9568-58AC44059828}"/>
                </a:ext>
              </a:extLst>
            </p:cNvPr>
            <p:cNvSpPr>
              <a:spLocks noChangeArrowheads="1"/>
            </p:cNvSpPr>
            <p:nvPr/>
          </p:nvSpPr>
          <p:spPr bwMode="auto">
            <a:xfrm>
              <a:off x="2506" y="1152"/>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9592" name="Rectangle 40">
              <a:extLst>
                <a:ext uri="{FF2B5EF4-FFF2-40B4-BE49-F238E27FC236}">
                  <a16:creationId xmlns:a16="http://schemas.microsoft.com/office/drawing/2014/main" id="{5EF42620-035F-49C5-B76C-8E9D6E25BBFD}"/>
                </a:ext>
              </a:extLst>
            </p:cNvPr>
            <p:cNvSpPr>
              <a:spLocks noChangeArrowheads="1"/>
            </p:cNvSpPr>
            <p:nvPr/>
          </p:nvSpPr>
          <p:spPr bwMode="auto">
            <a:xfrm>
              <a:off x="2785" y="1127"/>
              <a:ext cx="35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79593" name="Rectangle 41">
              <a:extLst>
                <a:ext uri="{FF2B5EF4-FFF2-40B4-BE49-F238E27FC236}">
                  <a16:creationId xmlns:a16="http://schemas.microsoft.com/office/drawing/2014/main" id="{589E5663-9C7E-41B1-B661-F6C8E03236B2}"/>
                </a:ext>
              </a:extLst>
            </p:cNvPr>
            <p:cNvSpPr>
              <a:spLocks noChangeArrowheads="1"/>
            </p:cNvSpPr>
            <p:nvPr/>
          </p:nvSpPr>
          <p:spPr bwMode="auto">
            <a:xfrm>
              <a:off x="2625" y="1152"/>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I</a:t>
              </a:r>
              <a:endParaRPr lang="en-US" altLang="zh-CN"/>
            </a:p>
          </p:txBody>
        </p:sp>
        <p:sp>
          <p:nvSpPr>
            <p:cNvPr id="279594" name="Rectangle 42">
              <a:extLst>
                <a:ext uri="{FF2B5EF4-FFF2-40B4-BE49-F238E27FC236}">
                  <a16:creationId xmlns:a16="http://schemas.microsoft.com/office/drawing/2014/main" id="{5350B45C-89FD-4265-AC87-AADC78ABB8E8}"/>
                </a:ext>
              </a:extLst>
            </p:cNvPr>
            <p:cNvSpPr>
              <a:spLocks noChangeArrowheads="1"/>
            </p:cNvSpPr>
            <p:nvPr/>
          </p:nvSpPr>
          <p:spPr bwMode="auto">
            <a:xfrm>
              <a:off x="2061" y="1159"/>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那末</a:t>
              </a:r>
              <a:endParaRPr lang="zh-CN" altLang="en-US">
                <a:latin typeface="仿宋_GB2312" pitchFamily="49" charset="-122"/>
              </a:endParaRPr>
            </a:p>
          </p:txBody>
        </p:sp>
      </p:grpSp>
      <p:grpSp>
        <p:nvGrpSpPr>
          <p:cNvPr id="279631" name="Group 79">
            <a:extLst>
              <a:ext uri="{FF2B5EF4-FFF2-40B4-BE49-F238E27FC236}">
                <a16:creationId xmlns:a16="http://schemas.microsoft.com/office/drawing/2014/main" id="{59A2CED1-D623-4E24-BC55-BD6A7351B3EA}"/>
              </a:ext>
            </a:extLst>
          </p:cNvPr>
          <p:cNvGrpSpPr>
            <a:grpSpLocks/>
          </p:cNvGrpSpPr>
          <p:nvPr/>
        </p:nvGrpSpPr>
        <p:grpSpPr bwMode="auto">
          <a:xfrm>
            <a:off x="900113" y="4724400"/>
            <a:ext cx="4813300" cy="935038"/>
            <a:chOff x="567" y="2971"/>
            <a:chExt cx="3032" cy="589"/>
          </a:xfrm>
        </p:grpSpPr>
        <p:sp>
          <p:nvSpPr>
            <p:cNvPr id="279595" name="AutoShape 43">
              <a:extLst>
                <a:ext uri="{FF2B5EF4-FFF2-40B4-BE49-F238E27FC236}">
                  <a16:creationId xmlns:a16="http://schemas.microsoft.com/office/drawing/2014/main" id="{7BBBB1A9-DB90-4BD6-AB30-74AD0E502234}"/>
                </a:ext>
              </a:extLst>
            </p:cNvPr>
            <p:cNvSpPr>
              <a:spLocks noChangeAspect="1" noChangeArrowheads="1" noTextEdit="1"/>
            </p:cNvSpPr>
            <p:nvPr/>
          </p:nvSpPr>
          <p:spPr bwMode="auto">
            <a:xfrm>
              <a:off x="567" y="2976"/>
              <a:ext cx="3032"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9597" name="Line 45">
              <a:extLst>
                <a:ext uri="{FF2B5EF4-FFF2-40B4-BE49-F238E27FC236}">
                  <a16:creationId xmlns:a16="http://schemas.microsoft.com/office/drawing/2014/main" id="{14C0D074-7382-41CC-B0EE-A37577741AA3}"/>
                </a:ext>
              </a:extLst>
            </p:cNvPr>
            <p:cNvSpPr>
              <a:spLocks noChangeShapeType="1"/>
            </p:cNvSpPr>
            <p:nvPr/>
          </p:nvSpPr>
          <p:spPr bwMode="auto">
            <a:xfrm>
              <a:off x="1970" y="3253"/>
              <a:ext cx="318"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9598" name="Line 46">
              <a:extLst>
                <a:ext uri="{FF2B5EF4-FFF2-40B4-BE49-F238E27FC236}">
                  <a16:creationId xmlns:a16="http://schemas.microsoft.com/office/drawing/2014/main" id="{CF1A2234-3321-433D-AA34-6F4CE896E528}"/>
                </a:ext>
              </a:extLst>
            </p:cNvPr>
            <p:cNvSpPr>
              <a:spLocks noChangeShapeType="1"/>
            </p:cNvSpPr>
            <p:nvPr/>
          </p:nvSpPr>
          <p:spPr bwMode="auto">
            <a:xfrm>
              <a:off x="2529" y="3253"/>
              <a:ext cx="757"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9599" name="Oval 47">
              <a:extLst>
                <a:ext uri="{FF2B5EF4-FFF2-40B4-BE49-F238E27FC236}">
                  <a16:creationId xmlns:a16="http://schemas.microsoft.com/office/drawing/2014/main" id="{53715C46-52E5-4ECF-BC5B-F4F5918829B2}"/>
                </a:ext>
              </a:extLst>
            </p:cNvPr>
            <p:cNvSpPr>
              <a:spLocks noChangeArrowheads="1"/>
            </p:cNvSpPr>
            <p:nvPr/>
          </p:nvSpPr>
          <p:spPr bwMode="auto">
            <a:xfrm>
              <a:off x="2335" y="3203"/>
              <a:ext cx="88" cy="100"/>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9600" name="Rectangle 48">
              <a:extLst>
                <a:ext uri="{FF2B5EF4-FFF2-40B4-BE49-F238E27FC236}">
                  <a16:creationId xmlns:a16="http://schemas.microsoft.com/office/drawing/2014/main" id="{337B29F9-C5B4-4A46-8E14-4C6479C265A4}"/>
                </a:ext>
              </a:extLst>
            </p:cNvPr>
            <p:cNvSpPr>
              <a:spLocks noChangeArrowheads="1"/>
            </p:cNvSpPr>
            <p:nvPr/>
          </p:nvSpPr>
          <p:spPr bwMode="auto">
            <a:xfrm>
              <a:off x="3536" y="3112"/>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9601" name="Rectangle 49">
              <a:extLst>
                <a:ext uri="{FF2B5EF4-FFF2-40B4-BE49-F238E27FC236}">
                  <a16:creationId xmlns:a16="http://schemas.microsoft.com/office/drawing/2014/main" id="{7F515A56-65AC-4495-9635-269672CC9855}"/>
                </a:ext>
              </a:extLst>
            </p:cNvPr>
            <p:cNvSpPr>
              <a:spLocks noChangeArrowheads="1"/>
            </p:cNvSpPr>
            <p:nvPr/>
          </p:nvSpPr>
          <p:spPr bwMode="auto">
            <a:xfrm>
              <a:off x="3311" y="3112"/>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d</a:t>
              </a:r>
              <a:endParaRPr lang="en-US" altLang="zh-CN"/>
            </a:p>
          </p:txBody>
        </p:sp>
        <p:sp>
          <p:nvSpPr>
            <p:cNvPr id="279602" name="Rectangle 50">
              <a:extLst>
                <a:ext uri="{FF2B5EF4-FFF2-40B4-BE49-F238E27FC236}">
                  <a16:creationId xmlns:a16="http://schemas.microsoft.com/office/drawing/2014/main" id="{5BDC3DD3-2272-45FE-A54F-280B1E1972E4}"/>
                </a:ext>
              </a:extLst>
            </p:cNvPr>
            <p:cNvSpPr>
              <a:spLocks noChangeArrowheads="1"/>
            </p:cNvSpPr>
            <p:nvPr/>
          </p:nvSpPr>
          <p:spPr bwMode="auto">
            <a:xfrm>
              <a:off x="3119" y="3281"/>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9603" name="Rectangle 51">
              <a:extLst>
                <a:ext uri="{FF2B5EF4-FFF2-40B4-BE49-F238E27FC236}">
                  <a16:creationId xmlns:a16="http://schemas.microsoft.com/office/drawing/2014/main" id="{C4C5EEA6-0576-4722-9C6F-CB9FCC53142C}"/>
                </a:ext>
              </a:extLst>
            </p:cNvPr>
            <p:cNvSpPr>
              <a:spLocks noChangeArrowheads="1"/>
            </p:cNvSpPr>
            <p:nvPr/>
          </p:nvSpPr>
          <p:spPr bwMode="auto">
            <a:xfrm>
              <a:off x="2527" y="3281"/>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9604" name="Rectangle 52">
              <a:extLst>
                <a:ext uri="{FF2B5EF4-FFF2-40B4-BE49-F238E27FC236}">
                  <a16:creationId xmlns:a16="http://schemas.microsoft.com/office/drawing/2014/main" id="{E19667CC-CBBE-44E3-87CA-454474915AB3}"/>
                </a:ext>
              </a:extLst>
            </p:cNvPr>
            <p:cNvSpPr>
              <a:spLocks noChangeArrowheads="1"/>
            </p:cNvSpPr>
            <p:nvPr/>
          </p:nvSpPr>
          <p:spPr bwMode="auto">
            <a:xfrm>
              <a:off x="3055" y="2971"/>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9605" name="Rectangle 53">
              <a:extLst>
                <a:ext uri="{FF2B5EF4-FFF2-40B4-BE49-F238E27FC236}">
                  <a16:creationId xmlns:a16="http://schemas.microsoft.com/office/drawing/2014/main" id="{04B0D07E-FD6F-4E52-9BB3-3B36E5D3D75C}"/>
                </a:ext>
              </a:extLst>
            </p:cNvPr>
            <p:cNvSpPr>
              <a:spLocks noChangeArrowheads="1"/>
            </p:cNvSpPr>
            <p:nvPr/>
          </p:nvSpPr>
          <p:spPr bwMode="auto">
            <a:xfrm>
              <a:off x="2862" y="2971"/>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9606" name="Rectangle 54">
              <a:extLst>
                <a:ext uri="{FF2B5EF4-FFF2-40B4-BE49-F238E27FC236}">
                  <a16:creationId xmlns:a16="http://schemas.microsoft.com/office/drawing/2014/main" id="{017049DC-5E96-49B1-9DBC-5CB61857D365}"/>
                </a:ext>
              </a:extLst>
            </p:cNvPr>
            <p:cNvSpPr>
              <a:spLocks noChangeArrowheads="1"/>
            </p:cNvSpPr>
            <p:nvPr/>
          </p:nvSpPr>
          <p:spPr bwMode="auto">
            <a:xfrm>
              <a:off x="1975" y="3280"/>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2</a:t>
              </a:r>
              <a:endParaRPr lang="en-US" altLang="zh-CN"/>
            </a:p>
          </p:txBody>
        </p:sp>
        <p:sp>
          <p:nvSpPr>
            <p:cNvPr id="279607" name="Rectangle 55">
              <a:extLst>
                <a:ext uri="{FF2B5EF4-FFF2-40B4-BE49-F238E27FC236}">
                  <a16:creationId xmlns:a16="http://schemas.microsoft.com/office/drawing/2014/main" id="{7112ED11-D1A7-49B8-8373-39EFB89FB112}"/>
                </a:ext>
              </a:extLst>
            </p:cNvPr>
            <p:cNvSpPr>
              <a:spLocks noChangeArrowheads="1"/>
            </p:cNvSpPr>
            <p:nvPr/>
          </p:nvSpPr>
          <p:spPr bwMode="auto">
            <a:xfrm>
              <a:off x="2152" y="2971"/>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9608" name="Rectangle 56">
              <a:extLst>
                <a:ext uri="{FF2B5EF4-FFF2-40B4-BE49-F238E27FC236}">
                  <a16:creationId xmlns:a16="http://schemas.microsoft.com/office/drawing/2014/main" id="{0D5F4162-BD42-4AC2-9F33-18D211F9D62E}"/>
                </a:ext>
              </a:extLst>
            </p:cNvPr>
            <p:cNvSpPr>
              <a:spLocks noChangeArrowheads="1"/>
            </p:cNvSpPr>
            <p:nvPr/>
          </p:nvSpPr>
          <p:spPr bwMode="auto">
            <a:xfrm>
              <a:off x="2050" y="2971"/>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2</a:t>
              </a:r>
              <a:endParaRPr lang="en-US" altLang="zh-CN"/>
            </a:p>
          </p:txBody>
        </p:sp>
        <p:sp>
          <p:nvSpPr>
            <p:cNvPr id="279609" name="Rectangle 57">
              <a:extLst>
                <a:ext uri="{FF2B5EF4-FFF2-40B4-BE49-F238E27FC236}">
                  <a16:creationId xmlns:a16="http://schemas.microsoft.com/office/drawing/2014/main" id="{0757985F-3C81-485F-BD8B-0D3EF63127CD}"/>
                </a:ext>
              </a:extLst>
            </p:cNvPr>
            <p:cNvSpPr>
              <a:spLocks noChangeArrowheads="1"/>
            </p:cNvSpPr>
            <p:nvPr/>
          </p:nvSpPr>
          <p:spPr bwMode="auto">
            <a:xfrm>
              <a:off x="1656" y="311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9610" name="Rectangle 58">
              <a:extLst>
                <a:ext uri="{FF2B5EF4-FFF2-40B4-BE49-F238E27FC236}">
                  <a16:creationId xmlns:a16="http://schemas.microsoft.com/office/drawing/2014/main" id="{BB0B964F-F570-4622-ACC8-22E133DD9C4D}"/>
                </a:ext>
              </a:extLst>
            </p:cNvPr>
            <p:cNvSpPr>
              <a:spLocks noChangeArrowheads="1"/>
            </p:cNvSpPr>
            <p:nvPr/>
          </p:nvSpPr>
          <p:spPr bwMode="auto">
            <a:xfrm>
              <a:off x="1382" y="311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79611" name="Rectangle 59">
              <a:extLst>
                <a:ext uri="{FF2B5EF4-FFF2-40B4-BE49-F238E27FC236}">
                  <a16:creationId xmlns:a16="http://schemas.microsoft.com/office/drawing/2014/main" id="{59C5E7C6-C088-41D7-8B31-8EB9077E0C63}"/>
                </a:ext>
              </a:extLst>
            </p:cNvPr>
            <p:cNvSpPr>
              <a:spLocks noChangeArrowheads="1"/>
            </p:cNvSpPr>
            <p:nvPr/>
          </p:nvSpPr>
          <p:spPr bwMode="auto">
            <a:xfrm>
              <a:off x="1017" y="3112"/>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79612" name="Rectangle 60">
              <a:extLst>
                <a:ext uri="{FF2B5EF4-FFF2-40B4-BE49-F238E27FC236}">
                  <a16:creationId xmlns:a16="http://schemas.microsoft.com/office/drawing/2014/main" id="{726D6907-3B4A-45C5-B2A4-D8A2105C5AD2}"/>
                </a:ext>
              </a:extLst>
            </p:cNvPr>
            <p:cNvSpPr>
              <a:spLocks noChangeArrowheads="1"/>
            </p:cNvSpPr>
            <p:nvPr/>
          </p:nvSpPr>
          <p:spPr bwMode="auto">
            <a:xfrm>
              <a:off x="3198" y="3259"/>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3</a:t>
              </a:r>
              <a:endParaRPr lang="en-US" altLang="zh-CN"/>
            </a:p>
          </p:txBody>
        </p:sp>
        <p:sp>
          <p:nvSpPr>
            <p:cNvPr id="279614" name="Rectangle 62">
              <a:extLst>
                <a:ext uri="{FF2B5EF4-FFF2-40B4-BE49-F238E27FC236}">
                  <a16:creationId xmlns:a16="http://schemas.microsoft.com/office/drawing/2014/main" id="{AB0F6E9F-2B51-418A-AA03-F3DD0CC060E3}"/>
                </a:ext>
              </a:extLst>
            </p:cNvPr>
            <p:cNvSpPr>
              <a:spLocks noChangeArrowheads="1"/>
            </p:cNvSpPr>
            <p:nvPr/>
          </p:nvSpPr>
          <p:spPr bwMode="auto">
            <a:xfrm>
              <a:off x="1563" y="3247"/>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0</a:t>
              </a:r>
              <a:endParaRPr lang="en-US" altLang="zh-CN"/>
            </a:p>
          </p:txBody>
        </p:sp>
        <p:sp>
          <p:nvSpPr>
            <p:cNvPr id="279615" name="Rectangle 63">
              <a:extLst>
                <a:ext uri="{FF2B5EF4-FFF2-40B4-BE49-F238E27FC236}">
                  <a16:creationId xmlns:a16="http://schemas.microsoft.com/office/drawing/2014/main" id="{81696639-A834-4438-96A9-CBDE08E05FDB}"/>
                </a:ext>
              </a:extLst>
            </p:cNvPr>
            <p:cNvSpPr>
              <a:spLocks noChangeArrowheads="1"/>
            </p:cNvSpPr>
            <p:nvPr/>
          </p:nvSpPr>
          <p:spPr bwMode="auto">
            <a:xfrm>
              <a:off x="2324" y="3051"/>
              <a:ext cx="9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4200" b="1">
                  <a:solidFill>
                    <a:srgbClr val="000000"/>
                  </a:solidFill>
                  <a:latin typeface="Symbol" panose="05050102010706020507" pitchFamily="18" charset="2"/>
                </a:rPr>
                <a:t>ò</a:t>
              </a:r>
              <a:endParaRPr lang="en-US" altLang="zh-CN"/>
            </a:p>
          </p:txBody>
        </p:sp>
        <p:sp>
          <p:nvSpPr>
            <p:cNvPr id="279616" name="Rectangle 64">
              <a:extLst>
                <a:ext uri="{FF2B5EF4-FFF2-40B4-BE49-F238E27FC236}">
                  <a16:creationId xmlns:a16="http://schemas.microsoft.com/office/drawing/2014/main" id="{5DCA7C05-0CEB-4639-A054-BCC4E3417E72}"/>
                </a:ext>
              </a:extLst>
            </p:cNvPr>
            <p:cNvSpPr>
              <a:spLocks noChangeArrowheads="1"/>
            </p:cNvSpPr>
            <p:nvPr/>
          </p:nvSpPr>
          <p:spPr bwMode="auto">
            <a:xfrm>
              <a:off x="2756" y="3256"/>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79617" name="Rectangle 65">
              <a:extLst>
                <a:ext uri="{FF2B5EF4-FFF2-40B4-BE49-F238E27FC236}">
                  <a16:creationId xmlns:a16="http://schemas.microsoft.com/office/drawing/2014/main" id="{289C46D0-C0DC-4E9E-8BCA-BC64696EA6CB}"/>
                </a:ext>
              </a:extLst>
            </p:cNvPr>
            <p:cNvSpPr>
              <a:spLocks noChangeArrowheads="1"/>
            </p:cNvSpPr>
            <p:nvPr/>
          </p:nvSpPr>
          <p:spPr bwMode="auto">
            <a:xfrm>
              <a:off x="2091" y="3255"/>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p</a:t>
              </a:r>
              <a:endParaRPr lang="en-US" altLang="zh-CN"/>
            </a:p>
          </p:txBody>
        </p:sp>
        <p:sp>
          <p:nvSpPr>
            <p:cNvPr id="279618" name="Rectangle 66">
              <a:extLst>
                <a:ext uri="{FF2B5EF4-FFF2-40B4-BE49-F238E27FC236}">
                  <a16:creationId xmlns:a16="http://schemas.microsoft.com/office/drawing/2014/main" id="{F2F6DC6B-0E81-4F5C-BD64-95D62D927C2C}"/>
                </a:ext>
              </a:extLst>
            </p:cNvPr>
            <p:cNvSpPr>
              <a:spLocks noChangeArrowheads="1"/>
            </p:cNvSpPr>
            <p:nvPr/>
          </p:nvSpPr>
          <p:spPr bwMode="auto">
            <a:xfrm>
              <a:off x="1782" y="3087"/>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79619" name="Rectangle 67">
              <a:extLst>
                <a:ext uri="{FF2B5EF4-FFF2-40B4-BE49-F238E27FC236}">
                  <a16:creationId xmlns:a16="http://schemas.microsoft.com/office/drawing/2014/main" id="{68F6C91B-3F84-4FBA-8D7F-C371C37568A0}"/>
                </a:ext>
              </a:extLst>
            </p:cNvPr>
            <p:cNvSpPr>
              <a:spLocks noChangeArrowheads="1"/>
            </p:cNvSpPr>
            <p:nvPr/>
          </p:nvSpPr>
          <p:spPr bwMode="auto">
            <a:xfrm>
              <a:off x="1326" y="3074"/>
              <a:ext cx="5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79620" name="Rectangle 68">
              <a:extLst>
                <a:ext uri="{FF2B5EF4-FFF2-40B4-BE49-F238E27FC236}">
                  <a16:creationId xmlns:a16="http://schemas.microsoft.com/office/drawing/2014/main" id="{E5A370B5-9E8C-444F-BE20-B1C7826BCEEC}"/>
                </a:ext>
              </a:extLst>
            </p:cNvPr>
            <p:cNvSpPr>
              <a:spLocks noChangeArrowheads="1"/>
            </p:cNvSpPr>
            <p:nvPr/>
          </p:nvSpPr>
          <p:spPr bwMode="auto">
            <a:xfrm>
              <a:off x="1291" y="3074"/>
              <a:ext cx="5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79621" name="Rectangle 69">
              <a:extLst>
                <a:ext uri="{FF2B5EF4-FFF2-40B4-BE49-F238E27FC236}">
                  <a16:creationId xmlns:a16="http://schemas.microsoft.com/office/drawing/2014/main" id="{5C00F9C2-30E8-4AF2-AE63-9F27459967E8}"/>
                </a:ext>
              </a:extLst>
            </p:cNvPr>
            <p:cNvSpPr>
              <a:spLocks noChangeArrowheads="1"/>
            </p:cNvSpPr>
            <p:nvPr/>
          </p:nvSpPr>
          <p:spPr bwMode="auto">
            <a:xfrm>
              <a:off x="2396" y="3313"/>
              <a:ext cx="3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l</a:t>
              </a:r>
              <a:endParaRPr lang="en-US" altLang="zh-CN"/>
            </a:p>
          </p:txBody>
        </p:sp>
        <p:sp>
          <p:nvSpPr>
            <p:cNvPr id="279622" name="Rectangle 70">
              <a:extLst>
                <a:ext uri="{FF2B5EF4-FFF2-40B4-BE49-F238E27FC236}">
                  <a16:creationId xmlns:a16="http://schemas.microsoft.com/office/drawing/2014/main" id="{5C025C24-DF63-4E03-9589-AC858CC02820}"/>
                </a:ext>
              </a:extLst>
            </p:cNvPr>
            <p:cNvSpPr>
              <a:spLocks noChangeArrowheads="1"/>
            </p:cNvSpPr>
            <p:nvPr/>
          </p:nvSpPr>
          <p:spPr bwMode="auto">
            <a:xfrm>
              <a:off x="3334" y="3112"/>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l-GR" altLang="zh-CN" sz="2800" b="1" i="1">
                  <a:solidFill>
                    <a:srgbClr val="000000"/>
                  </a:solidFill>
                  <a:latin typeface="Times New Roman" panose="02020603050405020304" pitchFamily="18" charset="0"/>
                  <a:cs typeface="Times New Roman" panose="02020603050405020304" pitchFamily="18" charset="0"/>
                </a:rPr>
                <a:t>ζ</a:t>
              </a:r>
              <a:endParaRPr lang="el-GR" altLang="zh-CN">
                <a:latin typeface="Times New Roman" panose="02020603050405020304" pitchFamily="18" charset="0"/>
                <a:cs typeface="Times New Roman" panose="02020603050405020304" pitchFamily="18" charset="0"/>
              </a:endParaRPr>
            </a:p>
          </p:txBody>
        </p:sp>
        <p:sp>
          <p:nvSpPr>
            <p:cNvPr id="279623" name="Rectangle 71">
              <a:extLst>
                <a:ext uri="{FF2B5EF4-FFF2-40B4-BE49-F238E27FC236}">
                  <a16:creationId xmlns:a16="http://schemas.microsoft.com/office/drawing/2014/main" id="{693CD440-A3F0-4123-8E20-83D9B5496BCE}"/>
                </a:ext>
              </a:extLst>
            </p:cNvPr>
            <p:cNvSpPr>
              <a:spLocks noChangeArrowheads="1"/>
            </p:cNvSpPr>
            <p:nvPr/>
          </p:nvSpPr>
          <p:spPr bwMode="auto">
            <a:xfrm>
              <a:off x="2936" y="3281"/>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79624" name="Rectangle 72">
              <a:extLst>
                <a:ext uri="{FF2B5EF4-FFF2-40B4-BE49-F238E27FC236}">
                  <a16:creationId xmlns:a16="http://schemas.microsoft.com/office/drawing/2014/main" id="{925821C6-B8A4-4A80-86B4-A3E12FC29CDC}"/>
                </a:ext>
              </a:extLst>
            </p:cNvPr>
            <p:cNvSpPr>
              <a:spLocks noChangeArrowheads="1"/>
            </p:cNvSpPr>
            <p:nvPr/>
          </p:nvSpPr>
          <p:spPr bwMode="auto">
            <a:xfrm>
              <a:off x="2562" y="3281"/>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l-GR" altLang="zh-CN" sz="2800" b="1" i="1">
                  <a:solidFill>
                    <a:srgbClr val="000000"/>
                  </a:solidFill>
                  <a:latin typeface="Times New Roman" panose="02020603050405020304" pitchFamily="18" charset="0"/>
                  <a:cs typeface="Times New Roman" panose="02020603050405020304" pitchFamily="18" charset="0"/>
                </a:rPr>
                <a:t>ζ</a:t>
              </a:r>
              <a:endParaRPr lang="el-GR" altLang="zh-CN">
                <a:latin typeface="Times New Roman" panose="02020603050405020304" pitchFamily="18" charset="0"/>
                <a:cs typeface="Times New Roman" panose="02020603050405020304" pitchFamily="18" charset="0"/>
              </a:endParaRPr>
            </a:p>
          </p:txBody>
        </p:sp>
        <p:sp>
          <p:nvSpPr>
            <p:cNvPr id="279625" name="Rectangle 73">
              <a:extLst>
                <a:ext uri="{FF2B5EF4-FFF2-40B4-BE49-F238E27FC236}">
                  <a16:creationId xmlns:a16="http://schemas.microsoft.com/office/drawing/2014/main" id="{8269147C-CD42-48EC-8BD5-87BA5162BAC7}"/>
                </a:ext>
              </a:extLst>
            </p:cNvPr>
            <p:cNvSpPr>
              <a:spLocks noChangeArrowheads="1"/>
            </p:cNvSpPr>
            <p:nvPr/>
          </p:nvSpPr>
          <p:spPr bwMode="auto">
            <a:xfrm>
              <a:off x="2835" y="2971"/>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l-GR" altLang="zh-CN" sz="2800" b="1" i="1">
                  <a:solidFill>
                    <a:srgbClr val="000000"/>
                  </a:solidFill>
                  <a:latin typeface="Times New Roman" panose="02020603050405020304" pitchFamily="18" charset="0"/>
                  <a:cs typeface="Times New Roman" panose="02020603050405020304" pitchFamily="18" charset="0"/>
                </a:rPr>
                <a:t>ζ</a:t>
              </a:r>
              <a:endParaRPr lang="el-GR" altLang="zh-CN">
                <a:latin typeface="Times New Roman" panose="02020603050405020304" pitchFamily="18" charset="0"/>
                <a:cs typeface="Times New Roman" panose="02020603050405020304" pitchFamily="18" charset="0"/>
              </a:endParaRPr>
            </a:p>
          </p:txBody>
        </p:sp>
        <p:sp>
          <p:nvSpPr>
            <p:cNvPr id="279626" name="Rectangle 74">
              <a:extLst>
                <a:ext uri="{FF2B5EF4-FFF2-40B4-BE49-F238E27FC236}">
                  <a16:creationId xmlns:a16="http://schemas.microsoft.com/office/drawing/2014/main" id="{E6A2194D-F755-41C7-88D7-1E912FB3E563}"/>
                </a:ext>
              </a:extLst>
            </p:cNvPr>
            <p:cNvSpPr>
              <a:spLocks noChangeArrowheads="1"/>
            </p:cNvSpPr>
            <p:nvPr/>
          </p:nvSpPr>
          <p:spPr bwMode="auto">
            <a:xfrm>
              <a:off x="2739" y="2971"/>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279627" name="Rectangle 75">
              <a:extLst>
                <a:ext uri="{FF2B5EF4-FFF2-40B4-BE49-F238E27FC236}">
                  <a16:creationId xmlns:a16="http://schemas.microsoft.com/office/drawing/2014/main" id="{24B63C18-E12F-4DDF-8D9D-39BC3EA9A2A3}"/>
                </a:ext>
              </a:extLst>
            </p:cNvPr>
            <p:cNvSpPr>
              <a:spLocks noChangeArrowheads="1"/>
            </p:cNvSpPr>
            <p:nvPr/>
          </p:nvSpPr>
          <p:spPr bwMode="auto">
            <a:xfrm>
              <a:off x="2213" y="3280"/>
              <a:ext cx="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i</a:t>
              </a:r>
              <a:endParaRPr lang="en-US" altLang="zh-CN"/>
            </a:p>
          </p:txBody>
        </p:sp>
        <p:sp>
          <p:nvSpPr>
            <p:cNvPr id="279628" name="Rectangle 76">
              <a:extLst>
                <a:ext uri="{FF2B5EF4-FFF2-40B4-BE49-F238E27FC236}">
                  <a16:creationId xmlns:a16="http://schemas.microsoft.com/office/drawing/2014/main" id="{B729C3F1-E3BF-4D3B-A49B-88C831C5952F}"/>
                </a:ext>
              </a:extLst>
            </p:cNvPr>
            <p:cNvSpPr>
              <a:spLocks noChangeArrowheads="1"/>
            </p:cNvSpPr>
            <p:nvPr/>
          </p:nvSpPr>
          <p:spPr bwMode="auto">
            <a:xfrm>
              <a:off x="1473" y="3112"/>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79629" name="Rectangle 77">
              <a:extLst>
                <a:ext uri="{FF2B5EF4-FFF2-40B4-BE49-F238E27FC236}">
                  <a16:creationId xmlns:a16="http://schemas.microsoft.com/office/drawing/2014/main" id="{3830F0C0-CB86-4619-82BB-28EC307B878A}"/>
                </a:ext>
              </a:extLst>
            </p:cNvPr>
            <p:cNvSpPr>
              <a:spLocks noChangeArrowheads="1"/>
            </p:cNvSpPr>
            <p:nvPr/>
          </p:nvSpPr>
          <p:spPr bwMode="auto">
            <a:xfrm>
              <a:off x="1171" y="3112"/>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279630" name="Rectangle 78">
              <a:extLst>
                <a:ext uri="{FF2B5EF4-FFF2-40B4-BE49-F238E27FC236}">
                  <a16:creationId xmlns:a16="http://schemas.microsoft.com/office/drawing/2014/main" id="{E0F583A8-2192-41C3-9EC9-28523113BC50}"/>
                </a:ext>
              </a:extLst>
            </p:cNvPr>
            <p:cNvSpPr>
              <a:spLocks noChangeArrowheads="1"/>
            </p:cNvSpPr>
            <p:nvPr/>
          </p:nvSpPr>
          <p:spPr bwMode="auto">
            <a:xfrm>
              <a:off x="573" y="3119"/>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可得</a:t>
              </a:r>
              <a:endParaRPr lang="zh-CN" altLang="en-US">
                <a:latin typeface="仿宋_GB2312" pitchFamily="49" charset="-122"/>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9576"/>
                                        </p:tgtEl>
                                        <p:attrNameLst>
                                          <p:attrName>style.visibility</p:attrName>
                                        </p:attrNameLst>
                                      </p:cBhvr>
                                      <p:to>
                                        <p:strVal val="visible"/>
                                      </p:to>
                                    </p:set>
                                    <p:animEffect transition="in" filter="wipe(left)">
                                      <p:cBhvr>
                                        <p:cTn id="7" dur="3000"/>
                                        <p:tgtEl>
                                          <p:spTgt spid="2795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9578"/>
                                        </p:tgtEl>
                                        <p:attrNameLst>
                                          <p:attrName>style.visibility</p:attrName>
                                        </p:attrNameLst>
                                      </p:cBhvr>
                                      <p:to>
                                        <p:strVal val="visible"/>
                                      </p:to>
                                    </p:set>
                                    <p:animEffect transition="in" filter="wipe(left)">
                                      <p:cBhvr>
                                        <p:cTn id="12" dur="3000"/>
                                        <p:tgtEl>
                                          <p:spTgt spid="2795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79588"/>
                                        </p:tgtEl>
                                        <p:attrNameLst>
                                          <p:attrName>style.visibility</p:attrName>
                                        </p:attrNameLst>
                                      </p:cBhvr>
                                      <p:to>
                                        <p:strVal val="visible"/>
                                      </p:to>
                                    </p:set>
                                    <p:animEffect transition="in" filter="wipe(left)">
                                      <p:cBhvr>
                                        <p:cTn id="17" dur="3000"/>
                                        <p:tgtEl>
                                          <p:spTgt spid="2795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79558"/>
                                        </p:tgtEl>
                                        <p:attrNameLst>
                                          <p:attrName>style.visibility</p:attrName>
                                        </p:attrNameLst>
                                      </p:cBhvr>
                                      <p:to>
                                        <p:strVal val="visible"/>
                                      </p:to>
                                    </p:set>
                                    <p:animEffect transition="in" filter="wipe(left)">
                                      <p:cBhvr>
                                        <p:cTn id="22" dur="500"/>
                                        <p:tgtEl>
                                          <p:spTgt spid="2795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79559"/>
                                        </p:tgtEl>
                                        <p:attrNameLst>
                                          <p:attrName>style.visibility</p:attrName>
                                        </p:attrNameLst>
                                      </p:cBhvr>
                                      <p:to>
                                        <p:strVal val="visible"/>
                                      </p:to>
                                    </p:set>
                                    <p:animEffect transition="in" filter="wipe(left)">
                                      <p:cBhvr>
                                        <p:cTn id="27" dur="500"/>
                                        <p:tgtEl>
                                          <p:spTgt spid="27955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9560"/>
                                        </p:tgtEl>
                                        <p:attrNameLst>
                                          <p:attrName>style.visibility</p:attrName>
                                        </p:attrNameLst>
                                      </p:cBhvr>
                                      <p:to>
                                        <p:strVal val="visible"/>
                                      </p:to>
                                    </p:set>
                                    <p:animEffect transition="in" filter="wipe(left)">
                                      <p:cBhvr>
                                        <p:cTn id="32" dur="500"/>
                                        <p:tgtEl>
                                          <p:spTgt spid="27956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79561"/>
                                        </p:tgtEl>
                                        <p:attrNameLst>
                                          <p:attrName>style.visibility</p:attrName>
                                        </p:attrNameLst>
                                      </p:cBhvr>
                                      <p:to>
                                        <p:strVal val="visible"/>
                                      </p:to>
                                    </p:set>
                                    <p:animEffect transition="in" filter="wipe(left)">
                                      <p:cBhvr>
                                        <p:cTn id="37" dur="500"/>
                                        <p:tgtEl>
                                          <p:spTgt spid="27956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79631"/>
                                        </p:tgtEl>
                                        <p:attrNameLst>
                                          <p:attrName>style.visibility</p:attrName>
                                        </p:attrNameLst>
                                      </p:cBhvr>
                                      <p:to>
                                        <p:strVal val="visible"/>
                                      </p:to>
                                    </p:set>
                                    <p:animEffect transition="in" filter="wipe(left)">
                                      <p:cBhvr>
                                        <p:cTn id="42" dur="3000"/>
                                        <p:tgtEl>
                                          <p:spTgt spid="279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60"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35AC8C0B-E47F-45C3-8921-79AB02836C21}"/>
              </a:ext>
            </a:extLst>
          </p:cNvPr>
          <p:cNvSpPr>
            <a:spLocks noGrp="1"/>
          </p:cNvSpPr>
          <p:nvPr>
            <p:ph type="sldNum" sz="quarter" idx="12"/>
          </p:nvPr>
        </p:nvSpPr>
        <p:spPr/>
        <p:txBody>
          <a:bodyPr/>
          <a:lstStyle/>
          <a:p>
            <a:fld id="{6710F367-47CE-47F2-A800-73A36F202FC8}" type="slidenum">
              <a:rPr lang="en-US" altLang="zh-CN"/>
              <a:pPr/>
              <a:t>54</a:t>
            </a:fld>
            <a:endParaRPr lang="en-US" altLang="zh-CN"/>
          </a:p>
        </p:txBody>
      </p:sp>
      <p:sp>
        <p:nvSpPr>
          <p:cNvPr id="280578" name="Text Box 2">
            <a:extLst>
              <a:ext uri="{FF2B5EF4-FFF2-40B4-BE49-F238E27FC236}">
                <a16:creationId xmlns:a16="http://schemas.microsoft.com/office/drawing/2014/main" id="{D5F25D74-91EF-4F64-A7D8-1E5F4C3F80A0}"/>
              </a:ext>
            </a:extLst>
          </p:cNvPr>
          <p:cNvSpPr txBox="1">
            <a:spLocks noChangeArrowheads="1"/>
          </p:cNvSpPr>
          <p:nvPr/>
        </p:nvSpPr>
        <p:spPr bwMode="auto">
          <a:xfrm>
            <a:off x="914400" y="762000"/>
            <a:ext cx="73914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120000"/>
              </a:lnSpc>
              <a:spcBef>
                <a:spcPct val="50000"/>
              </a:spcBef>
            </a:pPr>
            <a:r>
              <a:rPr kumimoji="1" lang="zh-CN" altLang="en-US" sz="2800" b="1">
                <a:latin typeface="仿宋_GB2312" pitchFamily="49" charset="-122"/>
              </a:rPr>
              <a:t>至此我们证明了一个解析函数的导数仍然是解析函数</a:t>
            </a:r>
            <a:r>
              <a:rPr kumimoji="1" lang="en-US" altLang="zh-CN" sz="2800" b="1">
                <a:latin typeface="仿宋_GB2312" pitchFamily="49" charset="-122"/>
              </a:rPr>
              <a:t>.</a:t>
            </a:r>
          </a:p>
        </p:txBody>
      </p:sp>
      <p:sp>
        <p:nvSpPr>
          <p:cNvPr id="280579" name="Text Box 3">
            <a:extLst>
              <a:ext uri="{FF2B5EF4-FFF2-40B4-BE49-F238E27FC236}">
                <a16:creationId xmlns:a16="http://schemas.microsoft.com/office/drawing/2014/main" id="{4EAA42C3-F0E7-4336-832D-7DDDF50E4267}"/>
              </a:ext>
            </a:extLst>
          </p:cNvPr>
          <p:cNvSpPr txBox="1">
            <a:spLocks noChangeArrowheads="1"/>
          </p:cNvSpPr>
          <p:nvPr/>
        </p:nvSpPr>
        <p:spPr bwMode="auto">
          <a:xfrm>
            <a:off x="914400" y="1981200"/>
            <a:ext cx="5715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latin typeface="仿宋_GB2312" pitchFamily="49" charset="-122"/>
              </a:rPr>
              <a:t>依次类推</a:t>
            </a:r>
            <a:r>
              <a:rPr kumimoji="1" lang="en-US" altLang="zh-CN" sz="2800" b="1">
                <a:latin typeface="仿宋_GB2312" pitchFamily="49" charset="-122"/>
              </a:rPr>
              <a:t>, </a:t>
            </a:r>
            <a:r>
              <a:rPr kumimoji="1" lang="zh-CN" altLang="en-US" sz="2800" b="1">
                <a:latin typeface="仿宋_GB2312" pitchFamily="49" charset="-122"/>
              </a:rPr>
              <a:t>利用数学归纳法可证</a:t>
            </a:r>
          </a:p>
        </p:txBody>
      </p:sp>
      <p:graphicFrame>
        <p:nvGraphicFramePr>
          <p:cNvPr id="280580" name="Object 4">
            <a:extLst>
              <a:ext uri="{FF2B5EF4-FFF2-40B4-BE49-F238E27FC236}">
                <a16:creationId xmlns:a16="http://schemas.microsoft.com/office/drawing/2014/main" id="{22259387-AED0-45E2-8FC3-BE8D8DC30D1E}"/>
              </a:ext>
            </a:extLst>
          </p:cNvPr>
          <p:cNvGraphicFramePr>
            <a:graphicFrameLocks noChangeAspect="1"/>
          </p:cNvGraphicFramePr>
          <p:nvPr/>
        </p:nvGraphicFramePr>
        <p:xfrm>
          <a:off x="2352675" y="2636838"/>
          <a:ext cx="4595813" cy="976312"/>
        </p:xfrm>
        <a:graphic>
          <a:graphicData uri="http://schemas.openxmlformats.org/presentationml/2006/ole">
            <mc:AlternateContent xmlns:mc="http://schemas.openxmlformats.org/markup-compatibility/2006">
              <mc:Choice xmlns:v="urn:schemas-microsoft-com:vml" Requires="v">
                <p:oleObj spid="_x0000_s280584" name="Equation" r:id="rId3" imgW="4546440" imgH="965160" progId="Equation.DSMT4">
                  <p:embed/>
                </p:oleObj>
              </mc:Choice>
              <mc:Fallback>
                <p:oleObj name="Equation" r:id="rId3" imgW="4546440" imgH="9651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2675" y="2636838"/>
                        <a:ext cx="4595813" cy="97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0582" name="Text Box 6">
            <a:extLst>
              <a:ext uri="{FF2B5EF4-FFF2-40B4-BE49-F238E27FC236}">
                <a16:creationId xmlns:a16="http://schemas.microsoft.com/office/drawing/2014/main" id="{69D07F0B-71FA-496F-B1E2-3B9BF0CCFF98}"/>
              </a:ext>
            </a:extLst>
          </p:cNvPr>
          <p:cNvSpPr txBox="1">
            <a:spLocks noChangeArrowheads="1"/>
          </p:cNvSpPr>
          <p:nvPr/>
        </p:nvSpPr>
        <p:spPr bwMode="auto">
          <a:xfrm>
            <a:off x="928688" y="3748088"/>
            <a:ext cx="5486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latin typeface="仿宋_GB2312" pitchFamily="49" charset="-122"/>
              </a:rPr>
              <a:t>高阶导数公式的作用</a:t>
            </a:r>
            <a:r>
              <a:rPr kumimoji="1" lang="en-US" altLang="zh-CN" sz="2800" b="1">
                <a:latin typeface="仿宋_GB2312" pitchFamily="49" charset="-122"/>
              </a:rPr>
              <a:t>:</a:t>
            </a:r>
          </a:p>
        </p:txBody>
      </p:sp>
      <p:sp>
        <p:nvSpPr>
          <p:cNvPr id="280583" name="Text Box 7">
            <a:extLst>
              <a:ext uri="{FF2B5EF4-FFF2-40B4-BE49-F238E27FC236}">
                <a16:creationId xmlns:a16="http://schemas.microsoft.com/office/drawing/2014/main" id="{3C52775C-7926-45D0-82F3-CE30210169F4}"/>
              </a:ext>
            </a:extLst>
          </p:cNvPr>
          <p:cNvSpPr txBox="1">
            <a:spLocks noChangeArrowheads="1"/>
          </p:cNvSpPr>
          <p:nvPr/>
        </p:nvSpPr>
        <p:spPr bwMode="auto">
          <a:xfrm>
            <a:off x="914400" y="4292600"/>
            <a:ext cx="73914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120000"/>
              </a:lnSpc>
              <a:spcBef>
                <a:spcPct val="50000"/>
              </a:spcBef>
            </a:pPr>
            <a:r>
              <a:rPr kumimoji="1" lang="en-US" altLang="zh-CN" sz="2800" b="1">
                <a:solidFill>
                  <a:srgbClr val="CC0099"/>
                </a:solidFill>
                <a:latin typeface="黑体" panose="02010609060101010101" pitchFamily="49" charset="-122"/>
                <a:ea typeface="黑体" panose="02010609060101010101" pitchFamily="49" charset="-122"/>
              </a:rPr>
              <a:t>    </a:t>
            </a:r>
            <a:r>
              <a:rPr kumimoji="1" lang="zh-CN" altLang="en-US" sz="2800" b="1">
                <a:solidFill>
                  <a:srgbClr val="CC0099"/>
                </a:solidFill>
                <a:latin typeface="黑体" panose="02010609060101010101" pitchFamily="49" charset="-122"/>
                <a:ea typeface="黑体" panose="02010609060101010101" pitchFamily="49" charset="-122"/>
              </a:rPr>
              <a:t>不在于通过积分来求导</a:t>
            </a:r>
            <a:r>
              <a:rPr kumimoji="1" lang="en-US" altLang="zh-CN" sz="2800" b="1">
                <a:solidFill>
                  <a:srgbClr val="CC0099"/>
                </a:solidFill>
                <a:latin typeface="黑体" panose="02010609060101010101" pitchFamily="49" charset="-122"/>
                <a:ea typeface="黑体" panose="02010609060101010101" pitchFamily="49" charset="-122"/>
              </a:rPr>
              <a:t>, </a:t>
            </a:r>
            <a:r>
              <a:rPr kumimoji="1" lang="zh-CN" altLang="en-US" sz="2800" b="1">
                <a:solidFill>
                  <a:srgbClr val="CC0099"/>
                </a:solidFill>
                <a:latin typeface="黑体" panose="02010609060101010101" pitchFamily="49" charset="-122"/>
                <a:ea typeface="黑体" panose="02010609060101010101" pitchFamily="49" charset="-122"/>
              </a:rPr>
              <a:t>而在于通过求导来求积分</a:t>
            </a:r>
            <a:r>
              <a:rPr kumimoji="1" lang="en-US" altLang="zh-CN" sz="2800" b="1">
                <a:solidFill>
                  <a:srgbClr val="CC0099"/>
                </a:solidFill>
                <a:latin typeface="黑体" panose="02010609060101010101" pitchFamily="49" charset="-122"/>
                <a:ea typeface="黑体" panose="02010609060101010101" pitchFamily="49" charset="-122"/>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0579"/>
                                        </p:tgtEl>
                                        <p:attrNameLst>
                                          <p:attrName>style.visibility</p:attrName>
                                        </p:attrNameLst>
                                      </p:cBhvr>
                                      <p:to>
                                        <p:strVal val="visible"/>
                                      </p:to>
                                    </p:set>
                                    <p:animEffect transition="in" filter="wipe(left)">
                                      <p:cBhvr>
                                        <p:cTn id="7" dur="500"/>
                                        <p:tgtEl>
                                          <p:spTgt spid="2805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80580"/>
                                        </p:tgtEl>
                                        <p:attrNameLst>
                                          <p:attrName>style.visibility</p:attrName>
                                        </p:attrNameLst>
                                      </p:cBhvr>
                                      <p:to>
                                        <p:strVal val="visible"/>
                                      </p:to>
                                    </p:set>
                                    <p:animEffect transition="in" filter="wipe(left)">
                                      <p:cBhvr>
                                        <p:cTn id="12" dur="500"/>
                                        <p:tgtEl>
                                          <p:spTgt spid="2805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0582"/>
                                        </p:tgtEl>
                                        <p:attrNameLst>
                                          <p:attrName>style.visibility</p:attrName>
                                        </p:attrNameLst>
                                      </p:cBhvr>
                                      <p:to>
                                        <p:strVal val="visible"/>
                                      </p:to>
                                    </p:set>
                                    <p:animEffect transition="in" filter="wipe(left)">
                                      <p:cBhvr>
                                        <p:cTn id="17" dur="500"/>
                                        <p:tgtEl>
                                          <p:spTgt spid="2805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0583"/>
                                        </p:tgtEl>
                                        <p:attrNameLst>
                                          <p:attrName>style.visibility</p:attrName>
                                        </p:attrNameLst>
                                      </p:cBhvr>
                                      <p:to>
                                        <p:strVal val="visible"/>
                                      </p:to>
                                    </p:set>
                                    <p:animEffect transition="in" filter="wipe(left)">
                                      <p:cBhvr>
                                        <p:cTn id="22" dur="500"/>
                                        <p:tgtEl>
                                          <p:spTgt spid="280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autoUpdateAnimBg="0"/>
      <p:bldP spid="280582" grpId="0" autoUpdateAnimBg="0"/>
      <p:bldP spid="280583"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a:extLst>
              <a:ext uri="{FF2B5EF4-FFF2-40B4-BE49-F238E27FC236}">
                <a16:creationId xmlns:a16="http://schemas.microsoft.com/office/drawing/2014/main" id="{D30AA79C-435D-4C5A-BDA1-CE7D553E5F43}"/>
              </a:ext>
            </a:extLst>
          </p:cNvPr>
          <p:cNvSpPr>
            <a:spLocks noGrp="1"/>
          </p:cNvSpPr>
          <p:nvPr>
            <p:ph type="sldNum" sz="quarter" idx="12"/>
          </p:nvPr>
        </p:nvSpPr>
        <p:spPr/>
        <p:txBody>
          <a:bodyPr/>
          <a:lstStyle/>
          <a:p>
            <a:fld id="{7C40D6A8-BB6F-4604-A082-E5E734739E84}" type="slidenum">
              <a:rPr lang="en-US" altLang="zh-CN"/>
              <a:pPr/>
              <a:t>55</a:t>
            </a:fld>
            <a:endParaRPr lang="en-US" altLang="zh-CN"/>
          </a:p>
        </p:txBody>
      </p:sp>
      <p:sp>
        <p:nvSpPr>
          <p:cNvPr id="56324" name="Text Box 4">
            <a:extLst>
              <a:ext uri="{FF2B5EF4-FFF2-40B4-BE49-F238E27FC236}">
                <a16:creationId xmlns:a16="http://schemas.microsoft.com/office/drawing/2014/main" id="{CD078147-B0B5-459C-BE51-DD568560ECF2}"/>
              </a:ext>
            </a:extLst>
          </p:cNvPr>
          <p:cNvSpPr txBox="1">
            <a:spLocks noChangeArrowheads="1"/>
          </p:cNvSpPr>
          <p:nvPr/>
        </p:nvSpPr>
        <p:spPr bwMode="auto">
          <a:xfrm>
            <a:off x="250825" y="582613"/>
            <a:ext cx="8424863"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b="1">
                <a:solidFill>
                  <a:srgbClr val="660066"/>
                </a:solidFill>
                <a:latin typeface="黑体" panose="02010609060101010101" pitchFamily="49" charset="-122"/>
                <a:ea typeface="黑体" panose="02010609060101010101" pitchFamily="49" charset="-122"/>
              </a:rPr>
              <a:t>    </a:t>
            </a:r>
            <a:r>
              <a:rPr kumimoji="1" lang="en-US" altLang="zh-CN" sz="2800" b="1" i="1">
                <a:latin typeface="Times New Roman" panose="02020603050405020304" pitchFamily="18" charset="0"/>
                <a:ea typeface="宋体" panose="02010600030101010101" pitchFamily="2" charset="-122"/>
              </a:rPr>
              <a:t>f</a:t>
            </a:r>
            <a:r>
              <a:rPr kumimoji="1" lang="en-US" altLang="zh-CN" sz="2800" b="1">
                <a:latin typeface="Times New Roman" panose="02020603050405020304" pitchFamily="18" charset="0"/>
                <a:ea typeface="宋体" panose="02010600030101010101" pitchFamily="2" charset="-122"/>
              </a:rPr>
              <a:t>(</a:t>
            </a:r>
            <a:r>
              <a:rPr kumimoji="1" lang="en-US" altLang="zh-CN" sz="2800" b="1" i="1">
                <a:latin typeface="Times New Roman" panose="02020603050405020304" pitchFamily="18" charset="0"/>
                <a:ea typeface="宋体" panose="02010600030101010101" pitchFamily="2" charset="-122"/>
              </a:rPr>
              <a:t>z</a:t>
            </a:r>
            <a:r>
              <a:rPr kumimoji="1" lang="en-US" altLang="zh-CN" sz="2800" b="1">
                <a:latin typeface="Times New Roman" panose="02020603050405020304" pitchFamily="18" charset="0"/>
                <a:ea typeface="宋体" panose="02010600030101010101" pitchFamily="2" charset="-122"/>
              </a:rPr>
              <a:t>)</a:t>
            </a:r>
            <a:r>
              <a:rPr kumimoji="1" lang="zh-CN" altLang="en-US" sz="2800" b="1">
                <a:latin typeface="Times New Roman" panose="02020603050405020304" pitchFamily="18" charset="0"/>
              </a:rPr>
              <a:t>在某个闭区域上解析，则</a:t>
            </a:r>
            <a:r>
              <a:rPr kumimoji="1" lang="zh-CN" altLang="en-US" sz="2800" b="1">
                <a:latin typeface="Times New Roman" panose="02020603050405020304" pitchFamily="18" charset="0"/>
                <a:ea typeface="宋体" panose="02010600030101010101" pitchFamily="2" charset="-122"/>
              </a:rPr>
              <a:t> </a:t>
            </a:r>
            <a:r>
              <a:rPr kumimoji="1" lang="en-US" altLang="zh-CN" sz="2800" b="1">
                <a:latin typeface="Times New Roman" panose="02020603050405020304" pitchFamily="18" charset="0"/>
                <a:ea typeface="宋体" panose="02010600030101010101" pitchFamily="2" charset="-122"/>
              </a:rPr>
              <a:t>|</a:t>
            </a:r>
            <a:r>
              <a:rPr kumimoji="1" lang="en-US" altLang="zh-CN" sz="2800" b="1" i="1">
                <a:latin typeface="Times New Roman" panose="02020603050405020304" pitchFamily="18" charset="0"/>
                <a:ea typeface="宋体" panose="02010600030101010101" pitchFamily="2" charset="-122"/>
              </a:rPr>
              <a:t>f</a:t>
            </a:r>
            <a:r>
              <a:rPr kumimoji="1" lang="en-US" altLang="zh-CN" sz="2800" b="1">
                <a:latin typeface="Times New Roman" panose="02020603050405020304" pitchFamily="18" charset="0"/>
                <a:ea typeface="宋体" panose="02010600030101010101" pitchFamily="2" charset="-122"/>
              </a:rPr>
              <a:t>(</a:t>
            </a:r>
            <a:r>
              <a:rPr kumimoji="1" lang="en-US" altLang="zh-CN" sz="2800" b="1" i="1">
                <a:latin typeface="Times New Roman" panose="02020603050405020304" pitchFamily="18" charset="0"/>
                <a:ea typeface="宋体" panose="02010600030101010101" pitchFamily="2" charset="-122"/>
              </a:rPr>
              <a:t>z</a:t>
            </a:r>
            <a:r>
              <a:rPr kumimoji="1" lang="en-US" altLang="zh-CN" sz="2800" b="1">
                <a:latin typeface="Times New Roman" panose="02020603050405020304" pitchFamily="18" charset="0"/>
                <a:ea typeface="宋体" panose="02010600030101010101" pitchFamily="2" charset="-122"/>
              </a:rPr>
              <a:t>)| </a:t>
            </a:r>
            <a:r>
              <a:rPr kumimoji="1" lang="zh-CN" altLang="en-US" sz="2800" b="1">
                <a:latin typeface="Times New Roman" panose="02020603050405020304" pitchFamily="18" charset="0"/>
              </a:rPr>
              <a:t>只能在境界线上取极大值</a:t>
            </a:r>
          </a:p>
        </p:txBody>
      </p:sp>
      <p:grpSp>
        <p:nvGrpSpPr>
          <p:cNvPr id="56335" name="Group 15">
            <a:extLst>
              <a:ext uri="{FF2B5EF4-FFF2-40B4-BE49-F238E27FC236}">
                <a16:creationId xmlns:a16="http://schemas.microsoft.com/office/drawing/2014/main" id="{FF20FE5F-5E00-48BA-809C-A891F9F2D3BA}"/>
              </a:ext>
            </a:extLst>
          </p:cNvPr>
          <p:cNvGrpSpPr>
            <a:grpSpLocks/>
          </p:cNvGrpSpPr>
          <p:nvPr/>
        </p:nvGrpSpPr>
        <p:grpSpPr bwMode="auto">
          <a:xfrm>
            <a:off x="539750" y="1700213"/>
            <a:ext cx="5135563" cy="541337"/>
            <a:chOff x="340" y="1071"/>
            <a:chExt cx="3235" cy="341"/>
          </a:xfrm>
        </p:grpSpPr>
        <p:sp>
          <p:nvSpPr>
            <p:cNvPr id="56325" name="Rectangle 5">
              <a:extLst>
                <a:ext uri="{FF2B5EF4-FFF2-40B4-BE49-F238E27FC236}">
                  <a16:creationId xmlns:a16="http://schemas.microsoft.com/office/drawing/2014/main" id="{0C7808A8-1D8D-448B-AEDF-B2BB925795FE}"/>
                </a:ext>
              </a:extLst>
            </p:cNvPr>
            <p:cNvSpPr>
              <a:spLocks noChangeArrowheads="1"/>
            </p:cNvSpPr>
            <p:nvPr/>
          </p:nvSpPr>
          <p:spPr bwMode="auto">
            <a:xfrm>
              <a:off x="2109" y="1071"/>
              <a:ext cx="14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t>应用柯西公式</a:t>
              </a:r>
            </a:p>
          </p:txBody>
        </p:sp>
        <p:sp>
          <p:nvSpPr>
            <p:cNvPr id="56326" name="Rectangle 6">
              <a:extLst>
                <a:ext uri="{FF2B5EF4-FFF2-40B4-BE49-F238E27FC236}">
                  <a16:creationId xmlns:a16="http://schemas.microsoft.com/office/drawing/2014/main" id="{0CAA343F-C66E-4AE6-877B-7F5835D4291C}"/>
                </a:ext>
              </a:extLst>
            </p:cNvPr>
            <p:cNvSpPr>
              <a:spLocks noChangeArrowheads="1"/>
            </p:cNvSpPr>
            <p:nvPr/>
          </p:nvSpPr>
          <p:spPr bwMode="auto">
            <a:xfrm>
              <a:off x="340" y="1071"/>
              <a:ext cx="10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rgbClr val="660066"/>
                  </a:solidFill>
                  <a:ea typeface="黑体" panose="02010609060101010101" pitchFamily="49" charset="-122"/>
                </a:rPr>
                <a:t>证明</a:t>
              </a:r>
              <a:r>
                <a:rPr kumimoji="1" lang="zh-CN" altLang="en-US" sz="2800">
                  <a:ea typeface="宋体" panose="02010600030101010101" pitchFamily="2" charset="-122"/>
                </a:rPr>
                <a:t>：</a:t>
              </a:r>
              <a:r>
                <a:rPr kumimoji="1" lang="zh-CN" altLang="en-US" sz="2800" b="1"/>
                <a:t>对</a:t>
              </a:r>
            </a:p>
          </p:txBody>
        </p:sp>
        <p:graphicFrame>
          <p:nvGraphicFramePr>
            <p:cNvPr id="56327" name="Object 7">
              <a:extLst>
                <a:ext uri="{FF2B5EF4-FFF2-40B4-BE49-F238E27FC236}">
                  <a16:creationId xmlns:a16="http://schemas.microsoft.com/office/drawing/2014/main" id="{4F71BC60-D7E3-4122-A816-CB920432DA70}"/>
                </a:ext>
              </a:extLst>
            </p:cNvPr>
            <p:cNvGraphicFramePr>
              <a:graphicFrameLocks noChangeAspect="1"/>
            </p:cNvGraphicFramePr>
            <p:nvPr/>
          </p:nvGraphicFramePr>
          <p:xfrm>
            <a:off x="1372" y="1071"/>
            <a:ext cx="707" cy="341"/>
          </p:xfrm>
          <a:graphic>
            <a:graphicData uri="http://schemas.openxmlformats.org/presentationml/2006/ole">
              <mc:AlternateContent xmlns:mc="http://schemas.openxmlformats.org/markup-compatibility/2006">
                <mc:Choice xmlns:v="urn:schemas-microsoft-com:vml" Requires="v">
                  <p:oleObj spid="_x0000_s56336" name="Equation" r:id="rId3" imgW="419040" imgH="203040" progId="Equation.DSMT4">
                    <p:embed/>
                  </p:oleObj>
                </mc:Choice>
                <mc:Fallback>
                  <p:oleObj name="Equation" r:id="rId3" imgW="419040" imgH="20304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2" y="1071"/>
                          <a:ext cx="707" cy="34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6328" name="Object 8">
            <a:extLst>
              <a:ext uri="{FF2B5EF4-FFF2-40B4-BE49-F238E27FC236}">
                <a16:creationId xmlns:a16="http://schemas.microsoft.com/office/drawing/2014/main" id="{75FC3114-5B70-48A6-B5EB-31A752F30D88}"/>
              </a:ext>
            </a:extLst>
          </p:cNvPr>
          <p:cNvGraphicFramePr>
            <a:graphicFrameLocks noChangeAspect="1"/>
          </p:cNvGraphicFramePr>
          <p:nvPr/>
        </p:nvGraphicFramePr>
        <p:xfrm>
          <a:off x="2809875" y="2365375"/>
          <a:ext cx="3994150" cy="1074738"/>
        </p:xfrm>
        <a:graphic>
          <a:graphicData uri="http://schemas.openxmlformats.org/presentationml/2006/ole">
            <mc:AlternateContent xmlns:mc="http://schemas.openxmlformats.org/markup-compatibility/2006">
              <mc:Choice xmlns:v="urn:schemas-microsoft-com:vml" Requires="v">
                <p:oleObj spid="_x0000_s56337" name="Equation" r:id="rId5" imgW="1460160" imgH="393480" progId="Equation.DSMT4">
                  <p:embed/>
                </p:oleObj>
              </mc:Choice>
              <mc:Fallback>
                <p:oleObj name="Equation" r:id="rId5" imgW="1460160" imgH="39348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9875" y="2365375"/>
                        <a:ext cx="3994150" cy="10747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9" name="Rectangle 9">
            <a:extLst>
              <a:ext uri="{FF2B5EF4-FFF2-40B4-BE49-F238E27FC236}">
                <a16:creationId xmlns:a16="http://schemas.microsoft.com/office/drawing/2014/main" id="{C5F23474-3A42-46A5-A3A8-BCFD1AD8AA8B}"/>
              </a:ext>
            </a:extLst>
          </p:cNvPr>
          <p:cNvSpPr>
            <a:spLocks noChangeArrowheads="1"/>
          </p:cNvSpPr>
          <p:nvPr/>
        </p:nvSpPr>
        <p:spPr bwMode="auto">
          <a:xfrm>
            <a:off x="458788" y="3429000"/>
            <a:ext cx="845502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若</a:t>
            </a:r>
            <a:r>
              <a:rPr kumimoji="1" lang="zh-CN" altLang="en-US" sz="2800" b="1">
                <a:latin typeface="Times New Roman" panose="02020603050405020304" pitchFamily="18" charset="0"/>
                <a:ea typeface="宋体" panose="02010600030101010101" pitchFamily="2" charset="-122"/>
              </a:rPr>
              <a:t> </a:t>
            </a:r>
            <a:r>
              <a:rPr kumimoji="1" lang="en-US" altLang="zh-CN" sz="2800" b="1">
                <a:latin typeface="Times New Roman" panose="02020603050405020304" pitchFamily="18" charset="0"/>
                <a:ea typeface="宋体" panose="02010600030101010101" pitchFamily="2" charset="-122"/>
              </a:rPr>
              <a:t>|</a:t>
            </a:r>
            <a:r>
              <a:rPr kumimoji="1" lang="en-US" altLang="zh-CN" sz="2800" b="1" i="1">
                <a:latin typeface="Times New Roman" panose="02020603050405020304" pitchFamily="18" charset="0"/>
                <a:ea typeface="宋体" panose="02010600030101010101" pitchFamily="2" charset="-122"/>
              </a:rPr>
              <a:t>f</a:t>
            </a:r>
            <a:r>
              <a:rPr kumimoji="1" lang="en-US" altLang="zh-CN" sz="2800" b="1">
                <a:latin typeface="Times New Roman" panose="02020603050405020304" pitchFamily="18" charset="0"/>
                <a:ea typeface="宋体" panose="02010600030101010101" pitchFamily="2" charset="-122"/>
              </a:rPr>
              <a:t>(</a:t>
            </a:r>
            <a:r>
              <a:rPr kumimoji="1" lang="en-US" altLang="zh-CN" sz="2800" b="1" i="1">
                <a:latin typeface="Times New Roman" panose="02020603050405020304" pitchFamily="18" charset="0"/>
                <a:ea typeface="宋体" panose="02010600030101010101" pitchFamily="2" charset="-122"/>
              </a:rPr>
              <a:t>z</a:t>
            </a:r>
            <a:r>
              <a:rPr kumimoji="1" lang="en-US" altLang="zh-CN" sz="2800" b="1">
                <a:latin typeface="Times New Roman" panose="02020603050405020304" pitchFamily="18" charset="0"/>
                <a:ea typeface="宋体" panose="02010600030101010101" pitchFamily="2" charset="-122"/>
              </a:rPr>
              <a:t>)| </a:t>
            </a:r>
            <a:r>
              <a:rPr kumimoji="1" lang="zh-CN" altLang="en-US" sz="2800" b="1">
                <a:latin typeface="Times New Roman" panose="02020603050405020304" pitchFamily="18" charset="0"/>
              </a:rPr>
              <a:t>在</a:t>
            </a:r>
            <a:r>
              <a:rPr kumimoji="1" lang="en-US" altLang="zh-CN" sz="2800" b="1" i="1">
                <a:latin typeface="Times New Roman" panose="02020603050405020304" pitchFamily="18" charset="0"/>
                <a:ea typeface="宋体" panose="02010600030101010101" pitchFamily="2" charset="-122"/>
              </a:rPr>
              <a:t>l</a:t>
            </a:r>
            <a:r>
              <a:rPr kumimoji="1" lang="zh-CN" altLang="en-US" sz="2800" b="1">
                <a:latin typeface="Times New Roman" panose="02020603050405020304" pitchFamily="18" charset="0"/>
              </a:rPr>
              <a:t>上极大值为</a:t>
            </a:r>
            <a:r>
              <a:rPr kumimoji="1" lang="en-US" altLang="zh-CN" sz="2800" b="1" i="1">
                <a:latin typeface="Times New Roman" panose="02020603050405020304" pitchFamily="18" charset="0"/>
                <a:ea typeface="宋体" panose="02010600030101010101" pitchFamily="2" charset="-122"/>
              </a:rPr>
              <a:t>M</a:t>
            </a:r>
            <a:r>
              <a:rPr kumimoji="1" lang="zh-CN" altLang="en-US" sz="2800" b="1">
                <a:latin typeface="Times New Roman" panose="02020603050405020304" pitchFamily="18" charset="0"/>
                <a:ea typeface="宋体" panose="02010600030101010101" pitchFamily="2" charset="-122"/>
              </a:rPr>
              <a:t>，</a:t>
            </a:r>
            <a:r>
              <a:rPr kumimoji="1" lang="en-US" altLang="zh-CN" sz="2800" b="1">
                <a:latin typeface="Times New Roman" panose="02020603050405020304" pitchFamily="18" charset="0"/>
                <a:ea typeface="宋体" panose="02010600030101010101" pitchFamily="2" charset="-122"/>
              </a:rPr>
              <a:t>|</a:t>
            </a:r>
            <a:r>
              <a:rPr kumimoji="1" lang="en-US" altLang="zh-CN" sz="2800" b="1">
                <a:latin typeface="Times New Roman" panose="02020603050405020304" pitchFamily="18" charset="0"/>
                <a:ea typeface="宋体" panose="02010600030101010101" pitchFamily="2" charset="-122"/>
                <a:sym typeface="Symbol" panose="05050102010706020507" pitchFamily="18" charset="2"/>
              </a:rPr>
              <a:t>z| </a:t>
            </a:r>
            <a:r>
              <a:rPr kumimoji="1" lang="zh-CN" altLang="en-US" sz="2800" b="1">
                <a:latin typeface="Times New Roman" panose="02020603050405020304" pitchFamily="18" charset="0"/>
                <a:sym typeface="Symbol" panose="05050102010706020507" pitchFamily="18" charset="2"/>
              </a:rPr>
              <a:t>的极小值为</a:t>
            </a:r>
            <a:r>
              <a:rPr kumimoji="1" lang="zh-CN" altLang="en-US" sz="2800" b="1" i="1">
                <a:latin typeface="Times New Roman" panose="02020603050405020304" pitchFamily="18" charset="0"/>
                <a:ea typeface="宋体" panose="02010600030101010101" pitchFamily="2" charset="-122"/>
                <a:sym typeface="Symbol" panose="05050102010706020507" pitchFamily="18" charset="2"/>
              </a:rPr>
              <a:t></a:t>
            </a:r>
            <a:r>
              <a:rPr kumimoji="1" lang="zh-CN" altLang="en-US" sz="2800" b="1">
                <a:latin typeface="Times New Roman" panose="02020603050405020304" pitchFamily="18" charset="0"/>
                <a:ea typeface="宋体" panose="02010600030101010101" pitchFamily="2" charset="-122"/>
                <a:sym typeface="Symbol" panose="05050102010706020507" pitchFamily="18" charset="2"/>
              </a:rPr>
              <a:t>，</a:t>
            </a:r>
            <a:r>
              <a:rPr kumimoji="1" lang="en-US" altLang="zh-CN" sz="2800" b="1" i="1">
                <a:latin typeface="Times New Roman" panose="02020603050405020304" pitchFamily="18" charset="0"/>
                <a:ea typeface="宋体" panose="02010600030101010101" pitchFamily="2" charset="-122"/>
                <a:sym typeface="Symbol" panose="05050102010706020507" pitchFamily="18" charset="2"/>
              </a:rPr>
              <a:t>l</a:t>
            </a:r>
            <a:r>
              <a:rPr kumimoji="1" lang="zh-CN" altLang="en-US" sz="2800" b="1">
                <a:latin typeface="Times New Roman" panose="02020603050405020304" pitchFamily="18" charset="0"/>
                <a:sym typeface="Symbol" panose="05050102010706020507" pitchFamily="18" charset="2"/>
              </a:rPr>
              <a:t>的</a:t>
            </a:r>
          </a:p>
          <a:p>
            <a:pPr>
              <a:lnSpc>
                <a:spcPct val="120000"/>
              </a:lnSpc>
            </a:pPr>
            <a:r>
              <a:rPr kumimoji="1" lang="zh-CN" altLang="en-US" sz="2800" b="1">
                <a:latin typeface="Times New Roman" panose="02020603050405020304" pitchFamily="18" charset="0"/>
                <a:sym typeface="Symbol" panose="05050102010706020507" pitchFamily="18" charset="2"/>
              </a:rPr>
              <a:t>长为</a:t>
            </a:r>
            <a:r>
              <a:rPr kumimoji="1" lang="en-US" altLang="zh-CN" sz="2800" b="1" i="1">
                <a:latin typeface="Times New Roman" panose="02020603050405020304" pitchFamily="18" charset="0"/>
                <a:ea typeface="宋体" panose="02010600030101010101" pitchFamily="2" charset="-122"/>
                <a:sym typeface="Symbol" panose="05050102010706020507" pitchFamily="18" charset="2"/>
              </a:rPr>
              <a:t>s</a:t>
            </a:r>
          </a:p>
        </p:txBody>
      </p:sp>
      <p:graphicFrame>
        <p:nvGraphicFramePr>
          <p:cNvPr id="56330" name="Object 10">
            <a:extLst>
              <a:ext uri="{FF2B5EF4-FFF2-40B4-BE49-F238E27FC236}">
                <a16:creationId xmlns:a16="http://schemas.microsoft.com/office/drawing/2014/main" id="{8CA6EEAD-0CCF-4620-9D85-58228F81B943}"/>
              </a:ext>
            </a:extLst>
          </p:cNvPr>
          <p:cNvGraphicFramePr>
            <a:graphicFrameLocks noChangeAspect="1"/>
          </p:cNvGraphicFramePr>
          <p:nvPr/>
        </p:nvGraphicFramePr>
        <p:xfrm>
          <a:off x="2971800" y="4149725"/>
          <a:ext cx="2173288" cy="954088"/>
        </p:xfrm>
        <a:graphic>
          <a:graphicData uri="http://schemas.openxmlformats.org/presentationml/2006/ole">
            <mc:AlternateContent xmlns:mc="http://schemas.openxmlformats.org/markup-compatibility/2006">
              <mc:Choice xmlns:v="urn:schemas-microsoft-com:vml" Requires="v">
                <p:oleObj spid="_x0000_s56338" name="Equation" r:id="rId7" imgW="838080" imgH="368280" progId="Equation.DSMT4">
                  <p:embed/>
                </p:oleObj>
              </mc:Choice>
              <mc:Fallback>
                <p:oleObj name="Equation" r:id="rId7" imgW="838080" imgH="36828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1800" y="4149725"/>
                        <a:ext cx="2173288" cy="9540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31" name="Object 11">
            <a:extLst>
              <a:ext uri="{FF2B5EF4-FFF2-40B4-BE49-F238E27FC236}">
                <a16:creationId xmlns:a16="http://schemas.microsoft.com/office/drawing/2014/main" id="{3B97C759-3FE1-465B-9A43-D94C3AFB5625}"/>
              </a:ext>
            </a:extLst>
          </p:cNvPr>
          <p:cNvGraphicFramePr>
            <a:graphicFrameLocks noChangeAspect="1"/>
          </p:cNvGraphicFramePr>
          <p:nvPr/>
        </p:nvGraphicFramePr>
        <p:xfrm>
          <a:off x="811213" y="5229225"/>
          <a:ext cx="2665412" cy="1150938"/>
        </p:xfrm>
        <a:graphic>
          <a:graphicData uri="http://schemas.openxmlformats.org/presentationml/2006/ole">
            <mc:AlternateContent xmlns:mc="http://schemas.openxmlformats.org/markup-compatibility/2006">
              <mc:Choice xmlns:v="urn:schemas-microsoft-com:vml" Requires="v">
                <p:oleObj spid="_x0000_s56339" name="Equation" r:id="rId9" imgW="1028520" imgH="444240" progId="Equation.DSMT4">
                  <p:embed/>
                </p:oleObj>
              </mc:Choice>
              <mc:Fallback>
                <p:oleObj name="Equation" r:id="rId9" imgW="1028520" imgH="44424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1213" y="5229225"/>
                        <a:ext cx="2665412" cy="11509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32" name="Object 12">
            <a:extLst>
              <a:ext uri="{FF2B5EF4-FFF2-40B4-BE49-F238E27FC236}">
                <a16:creationId xmlns:a16="http://schemas.microsoft.com/office/drawing/2014/main" id="{DAFAA9DA-DF0C-44C7-928B-E4E02E320294}"/>
              </a:ext>
            </a:extLst>
          </p:cNvPr>
          <p:cNvGraphicFramePr>
            <a:graphicFrameLocks noChangeAspect="1"/>
          </p:cNvGraphicFramePr>
          <p:nvPr/>
        </p:nvGraphicFramePr>
        <p:xfrm>
          <a:off x="4787900" y="5805488"/>
          <a:ext cx="1020763" cy="328612"/>
        </p:xfrm>
        <a:graphic>
          <a:graphicData uri="http://schemas.openxmlformats.org/presentationml/2006/ole">
            <mc:AlternateContent xmlns:mc="http://schemas.openxmlformats.org/markup-compatibility/2006">
              <mc:Choice xmlns:v="urn:schemas-microsoft-com:vml" Requires="v">
                <p:oleObj spid="_x0000_s56340" name="Equation" r:id="rId11" imgW="393480" imgH="126720" progId="Equation.DSMT4">
                  <p:embed/>
                </p:oleObj>
              </mc:Choice>
              <mc:Fallback>
                <p:oleObj name="Equation" r:id="rId11" imgW="393480" imgH="12672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87900" y="5805488"/>
                        <a:ext cx="1020763" cy="3286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33" name="Object 13">
            <a:extLst>
              <a:ext uri="{FF2B5EF4-FFF2-40B4-BE49-F238E27FC236}">
                <a16:creationId xmlns:a16="http://schemas.microsoft.com/office/drawing/2014/main" id="{B0FD1657-7BA4-464B-8C7B-B37424F1023D}"/>
              </a:ext>
            </a:extLst>
          </p:cNvPr>
          <p:cNvGraphicFramePr>
            <a:graphicFrameLocks noChangeAspect="1"/>
          </p:cNvGraphicFramePr>
          <p:nvPr/>
        </p:nvGraphicFramePr>
        <p:xfrm>
          <a:off x="6716713" y="5661025"/>
          <a:ext cx="1581150" cy="558800"/>
        </p:xfrm>
        <a:graphic>
          <a:graphicData uri="http://schemas.openxmlformats.org/presentationml/2006/ole">
            <mc:AlternateContent xmlns:mc="http://schemas.openxmlformats.org/markup-compatibility/2006">
              <mc:Choice xmlns:v="urn:schemas-microsoft-com:vml" Requires="v">
                <p:oleObj spid="_x0000_s56341" name="Equation" r:id="rId13" imgW="609480" imgH="215640" progId="Equation.DSMT4">
                  <p:embed/>
                </p:oleObj>
              </mc:Choice>
              <mc:Fallback>
                <p:oleObj name="Equation" r:id="rId13" imgW="609480" imgH="21564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16713" y="5661025"/>
                        <a:ext cx="1581150" cy="558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34" name="Rectangle 14">
            <a:extLst>
              <a:ext uri="{FF2B5EF4-FFF2-40B4-BE49-F238E27FC236}">
                <a16:creationId xmlns:a16="http://schemas.microsoft.com/office/drawing/2014/main" id="{3E3BFD90-8DF2-431D-A49F-3DDF4698DE39}"/>
              </a:ext>
            </a:extLst>
          </p:cNvPr>
          <p:cNvSpPr>
            <a:spLocks noChangeArrowheads="1"/>
          </p:cNvSpPr>
          <p:nvPr/>
        </p:nvSpPr>
        <p:spPr bwMode="auto">
          <a:xfrm>
            <a:off x="539750" y="188913"/>
            <a:ext cx="3600450"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en-US" altLang="zh-CN" sz="2800" b="1">
                <a:solidFill>
                  <a:srgbClr val="3333FF"/>
                </a:solidFill>
                <a:latin typeface="黑体" panose="02010609060101010101" pitchFamily="49" charset="-122"/>
                <a:ea typeface="黑体" panose="02010609060101010101" pitchFamily="49" charset="-122"/>
              </a:rPr>
              <a:t>(</a:t>
            </a:r>
            <a:r>
              <a:rPr lang="zh-CN" altLang="en-US" sz="2800" b="1">
                <a:solidFill>
                  <a:srgbClr val="3333FF"/>
                </a:solidFill>
                <a:latin typeface="黑体" panose="02010609060101010101" pitchFamily="49" charset="-122"/>
                <a:ea typeface="黑体" panose="02010609060101010101" pitchFamily="49" charset="-122"/>
              </a:rPr>
              <a:t>四</a:t>
            </a:r>
            <a:r>
              <a:rPr lang="en-US" altLang="zh-CN" sz="2800" b="1">
                <a:solidFill>
                  <a:srgbClr val="3333FF"/>
                </a:solidFill>
                <a:latin typeface="黑体" panose="02010609060101010101" pitchFamily="49" charset="-122"/>
                <a:ea typeface="黑体" panose="02010609060101010101" pitchFamily="49" charset="-122"/>
              </a:rPr>
              <a:t>)</a:t>
            </a:r>
            <a:r>
              <a:rPr lang="zh-CN" altLang="en-US" sz="2800" b="1">
                <a:solidFill>
                  <a:srgbClr val="3333FF"/>
                </a:solidFill>
                <a:latin typeface="黑体" panose="02010609060101010101" pitchFamily="49" charset="-122"/>
                <a:ea typeface="黑体" panose="02010609060101010101" pitchFamily="49" charset="-122"/>
              </a:rPr>
              <a:t>、</a:t>
            </a:r>
            <a:r>
              <a:rPr kumimoji="1" lang="zh-CN" altLang="en-US" sz="2800" b="1">
                <a:solidFill>
                  <a:srgbClr val="3333FF"/>
                </a:solidFill>
                <a:latin typeface="黑体" panose="02010609060101010101" pitchFamily="49" charset="-122"/>
                <a:ea typeface="黑体" panose="02010609060101010101" pitchFamily="49" charset="-122"/>
              </a:rPr>
              <a:t>模数定理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334"/>
                                        </p:tgtEl>
                                        <p:attrNameLst>
                                          <p:attrName>style.visibility</p:attrName>
                                        </p:attrNameLst>
                                      </p:cBhvr>
                                      <p:to>
                                        <p:strVal val="visible"/>
                                      </p:to>
                                    </p:set>
                                    <p:animEffect transition="in" filter="wipe(left)">
                                      <p:cBhvr>
                                        <p:cTn id="7" dur="2000"/>
                                        <p:tgtEl>
                                          <p:spTgt spid="563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324"/>
                                        </p:tgtEl>
                                        <p:attrNameLst>
                                          <p:attrName>style.visibility</p:attrName>
                                        </p:attrNameLst>
                                      </p:cBhvr>
                                      <p:to>
                                        <p:strVal val="visible"/>
                                      </p:to>
                                    </p:set>
                                    <p:animEffect transition="in" filter="wipe(left)">
                                      <p:cBhvr>
                                        <p:cTn id="12" dur="2000"/>
                                        <p:tgtEl>
                                          <p:spTgt spid="563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6335"/>
                                        </p:tgtEl>
                                        <p:attrNameLst>
                                          <p:attrName>style.visibility</p:attrName>
                                        </p:attrNameLst>
                                      </p:cBhvr>
                                      <p:to>
                                        <p:strVal val="visible"/>
                                      </p:to>
                                    </p:set>
                                    <p:animEffect transition="in" filter="wipe(left)">
                                      <p:cBhvr>
                                        <p:cTn id="17" dur="2000"/>
                                        <p:tgtEl>
                                          <p:spTgt spid="563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6328"/>
                                        </p:tgtEl>
                                        <p:attrNameLst>
                                          <p:attrName>style.visibility</p:attrName>
                                        </p:attrNameLst>
                                      </p:cBhvr>
                                      <p:to>
                                        <p:strVal val="visible"/>
                                      </p:to>
                                    </p:set>
                                    <p:animEffect transition="in" filter="wipe(left)">
                                      <p:cBhvr>
                                        <p:cTn id="22" dur="2000"/>
                                        <p:tgtEl>
                                          <p:spTgt spid="563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6329"/>
                                        </p:tgtEl>
                                        <p:attrNameLst>
                                          <p:attrName>style.visibility</p:attrName>
                                        </p:attrNameLst>
                                      </p:cBhvr>
                                      <p:to>
                                        <p:strVal val="visible"/>
                                      </p:to>
                                    </p:set>
                                    <p:animEffect transition="in" filter="wipe(left)">
                                      <p:cBhvr>
                                        <p:cTn id="27" dur="2000"/>
                                        <p:tgtEl>
                                          <p:spTgt spid="563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56330"/>
                                        </p:tgtEl>
                                        <p:attrNameLst>
                                          <p:attrName>style.visibility</p:attrName>
                                        </p:attrNameLst>
                                      </p:cBhvr>
                                      <p:to>
                                        <p:strVal val="visible"/>
                                      </p:to>
                                    </p:set>
                                    <p:anim calcmode="lin" valueType="num">
                                      <p:cBhvr additive="base">
                                        <p:cTn id="32" dur="500" fill="hold"/>
                                        <p:tgtEl>
                                          <p:spTgt spid="56330"/>
                                        </p:tgtEl>
                                        <p:attrNameLst>
                                          <p:attrName>ppt_x</p:attrName>
                                        </p:attrNameLst>
                                      </p:cBhvr>
                                      <p:tavLst>
                                        <p:tav tm="0">
                                          <p:val>
                                            <p:strVal val="#ppt_x"/>
                                          </p:val>
                                        </p:tav>
                                        <p:tav tm="100000">
                                          <p:val>
                                            <p:strVal val="#ppt_x"/>
                                          </p:val>
                                        </p:tav>
                                      </p:tavLst>
                                    </p:anim>
                                    <p:anim calcmode="lin" valueType="num">
                                      <p:cBhvr additive="base">
                                        <p:cTn id="33" dur="500" fill="hold"/>
                                        <p:tgtEl>
                                          <p:spTgt spid="56330"/>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56331"/>
                                        </p:tgtEl>
                                        <p:attrNameLst>
                                          <p:attrName>style.visibility</p:attrName>
                                        </p:attrNameLst>
                                      </p:cBhvr>
                                      <p:to>
                                        <p:strVal val="visible"/>
                                      </p:to>
                                    </p:set>
                                    <p:animEffect transition="in" filter="wipe(down)">
                                      <p:cBhvr>
                                        <p:cTn id="38" dur="500"/>
                                        <p:tgtEl>
                                          <p:spTgt spid="5633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56332"/>
                                        </p:tgtEl>
                                        <p:attrNameLst>
                                          <p:attrName>style.visibility</p:attrName>
                                        </p:attrNameLst>
                                      </p:cBhvr>
                                      <p:to>
                                        <p:strVal val="visible"/>
                                      </p:to>
                                    </p:set>
                                    <p:animEffect transition="in" filter="wipe(left)">
                                      <p:cBhvr>
                                        <p:cTn id="43" dur="2000"/>
                                        <p:tgtEl>
                                          <p:spTgt spid="56332"/>
                                        </p:tgtEl>
                                      </p:cBhvr>
                                    </p:animEffect>
                                  </p:childTnLst>
                                </p:cTn>
                              </p:par>
                              <p:par>
                                <p:cTn id="44" presetID="22" presetClass="entr" presetSubtype="8" fill="hold" nodeType="withEffect">
                                  <p:stCondLst>
                                    <p:cond delay="0"/>
                                  </p:stCondLst>
                                  <p:childTnLst>
                                    <p:set>
                                      <p:cBhvr>
                                        <p:cTn id="45" dur="1" fill="hold">
                                          <p:stCondLst>
                                            <p:cond delay="0"/>
                                          </p:stCondLst>
                                        </p:cTn>
                                        <p:tgtEl>
                                          <p:spTgt spid="56333"/>
                                        </p:tgtEl>
                                        <p:attrNameLst>
                                          <p:attrName>style.visibility</p:attrName>
                                        </p:attrNameLst>
                                      </p:cBhvr>
                                      <p:to>
                                        <p:strVal val="visible"/>
                                      </p:to>
                                    </p:set>
                                    <p:animEffect transition="in" filter="wipe(left)">
                                      <p:cBhvr>
                                        <p:cTn id="46" dur="2000"/>
                                        <p:tgtEl>
                                          <p:spTgt spid="56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p:bldP spid="56329" grpId="0"/>
      <p:bldP spid="5633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a:extLst>
              <a:ext uri="{FF2B5EF4-FFF2-40B4-BE49-F238E27FC236}">
                <a16:creationId xmlns:a16="http://schemas.microsoft.com/office/drawing/2014/main" id="{7A0B67C2-7B74-4F8F-9A32-08FB48194898}"/>
              </a:ext>
            </a:extLst>
          </p:cNvPr>
          <p:cNvSpPr>
            <a:spLocks noGrp="1"/>
          </p:cNvSpPr>
          <p:nvPr>
            <p:ph type="sldNum" sz="quarter" idx="12"/>
          </p:nvPr>
        </p:nvSpPr>
        <p:spPr/>
        <p:txBody>
          <a:bodyPr/>
          <a:lstStyle/>
          <a:p>
            <a:fld id="{8A463A21-BDFB-4976-8E56-9D7E04E48741}" type="slidenum">
              <a:rPr lang="en-US" altLang="zh-CN"/>
              <a:pPr/>
              <a:t>56</a:t>
            </a:fld>
            <a:endParaRPr lang="en-US" altLang="zh-CN"/>
          </a:p>
        </p:txBody>
      </p:sp>
      <p:sp>
        <p:nvSpPr>
          <p:cNvPr id="58372" name="Text Box 4">
            <a:extLst>
              <a:ext uri="{FF2B5EF4-FFF2-40B4-BE49-F238E27FC236}">
                <a16:creationId xmlns:a16="http://schemas.microsoft.com/office/drawing/2014/main" id="{A286CA4F-AEC1-4A18-AC25-CA5A4421A9A8}"/>
              </a:ext>
            </a:extLst>
          </p:cNvPr>
          <p:cNvSpPr txBox="1">
            <a:spLocks noChangeArrowheads="1"/>
          </p:cNvSpPr>
          <p:nvPr/>
        </p:nvSpPr>
        <p:spPr bwMode="auto">
          <a:xfrm>
            <a:off x="250825" y="958850"/>
            <a:ext cx="8713788"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如</a:t>
            </a:r>
            <a:r>
              <a:rPr kumimoji="1" lang="zh-CN" altLang="en-US" sz="2800" b="1">
                <a:latin typeface="Times New Roman" panose="02020603050405020304" pitchFamily="18" charset="0"/>
                <a:ea typeface="宋体" panose="02010600030101010101" pitchFamily="2" charset="-122"/>
              </a:rPr>
              <a:t> </a:t>
            </a:r>
            <a:r>
              <a:rPr kumimoji="1" lang="en-US" altLang="zh-CN" sz="2800" b="1" i="1">
                <a:latin typeface="Times New Roman" panose="02020603050405020304" pitchFamily="18" charset="0"/>
                <a:ea typeface="宋体" panose="02010600030101010101" pitchFamily="2" charset="-122"/>
              </a:rPr>
              <a:t>f</a:t>
            </a:r>
            <a:r>
              <a:rPr kumimoji="1" lang="en-US" altLang="zh-CN" sz="2800" b="1">
                <a:latin typeface="Times New Roman" panose="02020603050405020304" pitchFamily="18" charset="0"/>
                <a:ea typeface="宋体" panose="02010600030101010101" pitchFamily="2" charset="-122"/>
              </a:rPr>
              <a:t>(</a:t>
            </a:r>
            <a:r>
              <a:rPr kumimoji="1" lang="en-US" altLang="zh-CN" sz="2800" b="1" i="1">
                <a:latin typeface="Times New Roman" panose="02020603050405020304" pitchFamily="18" charset="0"/>
                <a:ea typeface="宋体" panose="02010600030101010101" pitchFamily="2" charset="-122"/>
              </a:rPr>
              <a:t>z</a:t>
            </a:r>
            <a:r>
              <a:rPr kumimoji="1" lang="en-US" altLang="zh-CN" sz="2800" b="1">
                <a:latin typeface="Times New Roman" panose="02020603050405020304" pitchFamily="18" charset="0"/>
                <a:ea typeface="宋体" panose="02010600030101010101" pitchFamily="2" charset="-122"/>
              </a:rPr>
              <a:t>) </a:t>
            </a:r>
            <a:r>
              <a:rPr kumimoji="1" lang="zh-CN" altLang="en-US" sz="2800" b="1">
                <a:latin typeface="Times New Roman" panose="02020603050405020304" pitchFamily="18" charset="0"/>
              </a:rPr>
              <a:t>在全平面上解析，并且是有界的，即</a:t>
            </a:r>
            <a:r>
              <a:rPr kumimoji="1" lang="zh-CN" altLang="en-US" sz="2800" b="1">
                <a:latin typeface="Times New Roman" panose="02020603050405020304" pitchFamily="18" charset="0"/>
                <a:ea typeface="宋体" panose="02010600030101010101" pitchFamily="2" charset="-122"/>
              </a:rPr>
              <a:t> </a:t>
            </a:r>
            <a:r>
              <a:rPr kumimoji="1" lang="en-US" altLang="zh-CN" sz="2800" b="1">
                <a:latin typeface="Times New Roman" panose="02020603050405020304" pitchFamily="18" charset="0"/>
                <a:ea typeface="宋体" panose="02010600030101010101" pitchFamily="2" charset="-122"/>
              </a:rPr>
              <a:t>|</a:t>
            </a:r>
            <a:r>
              <a:rPr kumimoji="1" lang="en-US" altLang="zh-CN" sz="2800" b="1" i="1">
                <a:latin typeface="Times New Roman" panose="02020603050405020304" pitchFamily="18" charset="0"/>
                <a:ea typeface="宋体" panose="02010600030101010101" pitchFamily="2" charset="-122"/>
              </a:rPr>
              <a:t>f</a:t>
            </a:r>
            <a:r>
              <a:rPr kumimoji="1" lang="en-US" altLang="zh-CN" sz="2800" b="1">
                <a:latin typeface="Times New Roman" panose="02020603050405020304" pitchFamily="18" charset="0"/>
                <a:ea typeface="宋体" panose="02010600030101010101" pitchFamily="2" charset="-122"/>
              </a:rPr>
              <a:t>(</a:t>
            </a:r>
            <a:r>
              <a:rPr kumimoji="1" lang="en-US" altLang="zh-CN" sz="2800" b="1" i="1">
                <a:latin typeface="Times New Roman" panose="02020603050405020304" pitchFamily="18" charset="0"/>
                <a:ea typeface="宋体" panose="02010600030101010101" pitchFamily="2" charset="-122"/>
              </a:rPr>
              <a:t>z</a:t>
            </a:r>
            <a:r>
              <a:rPr kumimoji="1" lang="en-US" altLang="zh-CN" sz="2800" b="1">
                <a:latin typeface="Times New Roman" panose="02020603050405020304" pitchFamily="18" charset="0"/>
                <a:ea typeface="宋体" panose="02010600030101010101" pitchFamily="2" charset="-122"/>
              </a:rPr>
              <a:t>)| </a:t>
            </a:r>
            <a:r>
              <a:rPr kumimoji="1" lang="en-US" altLang="zh-CN" sz="2800" b="1">
                <a:latin typeface="Times New Roman" panose="02020603050405020304" pitchFamily="18" charset="0"/>
                <a:ea typeface="宋体" panose="02010600030101010101" pitchFamily="2" charset="-122"/>
                <a:sym typeface="Symbol" panose="05050102010706020507" pitchFamily="18" charset="2"/>
              </a:rPr>
              <a:t> </a:t>
            </a:r>
            <a:r>
              <a:rPr kumimoji="1" lang="en-US" altLang="zh-CN" sz="2800" b="1" i="1">
                <a:latin typeface="Times New Roman" panose="02020603050405020304" pitchFamily="18" charset="0"/>
                <a:ea typeface="宋体" panose="02010600030101010101" pitchFamily="2" charset="-122"/>
                <a:sym typeface="Symbol" panose="05050102010706020507" pitchFamily="18" charset="2"/>
              </a:rPr>
              <a:t>N</a:t>
            </a:r>
            <a:r>
              <a:rPr kumimoji="1" lang="zh-CN" altLang="en-US" sz="2800" b="1">
                <a:latin typeface="Times New Roman" panose="02020603050405020304" pitchFamily="18" charset="0"/>
                <a:ea typeface="宋体" panose="02010600030101010101" pitchFamily="2" charset="-122"/>
                <a:sym typeface="Symbol" panose="05050102010706020507" pitchFamily="18" charset="2"/>
              </a:rPr>
              <a:t>，</a:t>
            </a:r>
            <a:r>
              <a:rPr kumimoji="1" lang="zh-CN" altLang="en-US" sz="2800" b="1">
                <a:latin typeface="Times New Roman" panose="02020603050405020304" pitchFamily="18" charset="0"/>
                <a:sym typeface="Symbol" panose="05050102010706020507" pitchFamily="18" charset="2"/>
              </a:rPr>
              <a:t>则</a:t>
            </a:r>
            <a:r>
              <a:rPr kumimoji="1" lang="zh-CN" altLang="en-US" sz="2800" b="1">
                <a:latin typeface="Times New Roman" panose="02020603050405020304" pitchFamily="18" charset="0"/>
                <a:ea typeface="宋体" panose="02010600030101010101" pitchFamily="2" charset="-122"/>
                <a:sym typeface="Symbol" panose="05050102010706020507" pitchFamily="18" charset="2"/>
              </a:rPr>
              <a:t> </a:t>
            </a:r>
            <a:r>
              <a:rPr kumimoji="1" lang="en-US" altLang="zh-CN" sz="2800" b="1" i="1">
                <a:latin typeface="Times New Roman" panose="02020603050405020304" pitchFamily="18" charset="0"/>
                <a:ea typeface="宋体" panose="02010600030101010101" pitchFamily="2" charset="-122"/>
              </a:rPr>
              <a:t>f</a:t>
            </a:r>
            <a:r>
              <a:rPr kumimoji="1" lang="en-US" altLang="zh-CN" sz="2800" b="1">
                <a:latin typeface="Times New Roman" panose="02020603050405020304" pitchFamily="18" charset="0"/>
                <a:ea typeface="宋体" panose="02010600030101010101" pitchFamily="2" charset="-122"/>
              </a:rPr>
              <a:t>(</a:t>
            </a:r>
            <a:r>
              <a:rPr kumimoji="1" lang="en-US" altLang="zh-CN" sz="2800" b="1" i="1">
                <a:latin typeface="Times New Roman" panose="02020603050405020304" pitchFamily="18" charset="0"/>
                <a:ea typeface="宋体" panose="02010600030101010101" pitchFamily="2" charset="-122"/>
              </a:rPr>
              <a:t>z</a:t>
            </a:r>
            <a:r>
              <a:rPr kumimoji="1" lang="en-US" altLang="zh-CN" sz="2800" b="1">
                <a:latin typeface="Times New Roman" panose="02020603050405020304" pitchFamily="18" charset="0"/>
                <a:ea typeface="宋体" panose="02010600030101010101" pitchFamily="2" charset="-122"/>
              </a:rPr>
              <a:t>) </a:t>
            </a:r>
            <a:r>
              <a:rPr kumimoji="1" lang="zh-CN" altLang="en-US" sz="2800" b="1">
                <a:latin typeface="Times New Roman" panose="02020603050405020304" pitchFamily="18" charset="0"/>
              </a:rPr>
              <a:t>必为常数</a:t>
            </a:r>
            <a:r>
              <a:rPr kumimoji="1" lang="zh-CN" altLang="en-US" sz="2800" b="1">
                <a:latin typeface="Times New Roman" panose="02020603050405020304" pitchFamily="18" charset="0"/>
                <a:ea typeface="宋体" panose="02010600030101010101" pitchFamily="2" charset="-122"/>
              </a:rPr>
              <a:t>。</a:t>
            </a:r>
          </a:p>
        </p:txBody>
      </p:sp>
      <p:graphicFrame>
        <p:nvGraphicFramePr>
          <p:cNvPr id="58373" name="Object 5">
            <a:extLst>
              <a:ext uri="{FF2B5EF4-FFF2-40B4-BE49-F238E27FC236}">
                <a16:creationId xmlns:a16="http://schemas.microsoft.com/office/drawing/2014/main" id="{A73F13EB-E763-4BA1-9776-21F67DF7A229}"/>
              </a:ext>
            </a:extLst>
          </p:cNvPr>
          <p:cNvGraphicFramePr>
            <a:graphicFrameLocks noChangeAspect="1"/>
          </p:cNvGraphicFramePr>
          <p:nvPr/>
        </p:nvGraphicFramePr>
        <p:xfrm>
          <a:off x="1881188" y="2271713"/>
          <a:ext cx="3719512" cy="2005012"/>
        </p:xfrm>
        <a:graphic>
          <a:graphicData uri="http://schemas.openxmlformats.org/presentationml/2006/ole">
            <mc:AlternateContent xmlns:mc="http://schemas.openxmlformats.org/markup-compatibility/2006">
              <mc:Choice xmlns:v="urn:schemas-microsoft-com:vml" Requires="v">
                <p:oleObj spid="_x0000_s58417" name="Equation" r:id="rId3" imgW="1434960" imgH="774360" progId="Equation.DSMT4">
                  <p:embed/>
                </p:oleObj>
              </mc:Choice>
              <mc:Fallback>
                <p:oleObj name="Equation" r:id="rId3" imgW="1434960" imgH="7743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1188" y="2271713"/>
                        <a:ext cx="3719512" cy="20050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4" name="Rectangle 6">
            <a:extLst>
              <a:ext uri="{FF2B5EF4-FFF2-40B4-BE49-F238E27FC236}">
                <a16:creationId xmlns:a16="http://schemas.microsoft.com/office/drawing/2014/main" id="{D6A419D6-5281-4B82-BE0F-CE4FC97C0410}"/>
              </a:ext>
            </a:extLst>
          </p:cNvPr>
          <p:cNvSpPr>
            <a:spLocks noChangeArrowheads="1"/>
          </p:cNvSpPr>
          <p:nvPr/>
        </p:nvSpPr>
        <p:spPr bwMode="auto">
          <a:xfrm>
            <a:off x="539750" y="4278313"/>
            <a:ext cx="5657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t>取</a:t>
            </a:r>
            <a:r>
              <a:rPr kumimoji="1" lang="en-US" altLang="zh-CN" sz="2800" b="1" i="1">
                <a:latin typeface="Times New Roman" panose="02020603050405020304" pitchFamily="18" charset="0"/>
              </a:rPr>
              <a:t>l</a:t>
            </a:r>
            <a:r>
              <a:rPr kumimoji="1" lang="zh-CN" altLang="en-US" sz="2800" b="1">
                <a:latin typeface="Times New Roman" panose="02020603050405020304" pitchFamily="18" charset="0"/>
              </a:rPr>
              <a:t>是</a:t>
            </a:r>
            <a:r>
              <a:rPr kumimoji="1" lang="zh-CN" altLang="en-US" sz="2800" b="1"/>
              <a:t>以</a:t>
            </a:r>
            <a:r>
              <a:rPr kumimoji="1" lang="en-US" altLang="zh-CN" sz="2800" b="1" i="1">
                <a:latin typeface="Times New Roman" panose="02020603050405020304" pitchFamily="18" charset="0"/>
              </a:rPr>
              <a:t>z</a:t>
            </a:r>
            <a:r>
              <a:rPr kumimoji="1" lang="zh-CN" altLang="en-US" sz="2800" b="1"/>
              <a:t>为圆心、</a:t>
            </a:r>
            <a:r>
              <a:rPr kumimoji="1" lang="en-US" altLang="zh-CN" sz="2800" b="1" i="1">
                <a:latin typeface="Times New Roman" panose="02020603050405020304" pitchFamily="18" charset="0"/>
                <a:ea typeface="宋体" panose="02010600030101010101" pitchFamily="2" charset="-122"/>
              </a:rPr>
              <a:t>R</a:t>
            </a:r>
            <a:r>
              <a:rPr kumimoji="1" lang="zh-CN" altLang="en-US" sz="2800" b="1"/>
              <a:t>为半径的园周，</a:t>
            </a:r>
          </a:p>
        </p:txBody>
      </p:sp>
      <p:graphicFrame>
        <p:nvGraphicFramePr>
          <p:cNvPr id="58375" name="Object 7">
            <a:extLst>
              <a:ext uri="{FF2B5EF4-FFF2-40B4-BE49-F238E27FC236}">
                <a16:creationId xmlns:a16="http://schemas.microsoft.com/office/drawing/2014/main" id="{ECA5C655-EF04-45C2-BEA8-B819EBE7F1A7}"/>
              </a:ext>
            </a:extLst>
          </p:cNvPr>
          <p:cNvGraphicFramePr>
            <a:graphicFrameLocks noChangeAspect="1"/>
          </p:cNvGraphicFramePr>
          <p:nvPr/>
        </p:nvGraphicFramePr>
        <p:xfrm>
          <a:off x="1547813" y="4797425"/>
          <a:ext cx="2963862" cy="920750"/>
        </p:xfrm>
        <a:graphic>
          <a:graphicData uri="http://schemas.openxmlformats.org/presentationml/2006/ole">
            <mc:AlternateContent xmlns:mc="http://schemas.openxmlformats.org/markup-compatibility/2006">
              <mc:Choice xmlns:v="urn:schemas-microsoft-com:vml" Requires="v">
                <p:oleObj spid="_x0000_s58418" name="Equation" r:id="rId5" imgW="1143000" imgH="355320" progId="Equation.DSMT4">
                  <p:embed/>
                </p:oleObj>
              </mc:Choice>
              <mc:Fallback>
                <p:oleObj name="Equation" r:id="rId5" imgW="1143000" imgH="35532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4797425"/>
                        <a:ext cx="2963862" cy="920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6" name="Object 8">
            <a:extLst>
              <a:ext uri="{FF2B5EF4-FFF2-40B4-BE49-F238E27FC236}">
                <a16:creationId xmlns:a16="http://schemas.microsoft.com/office/drawing/2014/main" id="{94346D07-BCEA-4FF7-8A8F-DE9C5A776047}"/>
              </a:ext>
            </a:extLst>
          </p:cNvPr>
          <p:cNvGraphicFramePr>
            <a:graphicFrameLocks noChangeAspect="1"/>
          </p:cNvGraphicFramePr>
          <p:nvPr/>
        </p:nvGraphicFramePr>
        <p:xfrm>
          <a:off x="611188" y="5734050"/>
          <a:ext cx="1054100" cy="395288"/>
        </p:xfrm>
        <a:graphic>
          <a:graphicData uri="http://schemas.openxmlformats.org/presentationml/2006/ole">
            <mc:AlternateContent xmlns:mc="http://schemas.openxmlformats.org/markup-compatibility/2006">
              <mc:Choice xmlns:v="urn:schemas-microsoft-com:vml" Requires="v">
                <p:oleObj spid="_x0000_s58419" name="Equation" r:id="rId7" imgW="406080" imgH="152280" progId="Equation.DSMT4">
                  <p:embed/>
                </p:oleObj>
              </mc:Choice>
              <mc:Fallback>
                <p:oleObj name="Equation" r:id="rId7" imgW="406080" imgH="15228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5734050"/>
                        <a:ext cx="1054100" cy="395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7" name="Object 9">
            <a:extLst>
              <a:ext uri="{FF2B5EF4-FFF2-40B4-BE49-F238E27FC236}">
                <a16:creationId xmlns:a16="http://schemas.microsoft.com/office/drawing/2014/main" id="{EE6A1B59-73D6-497B-8472-80348F103ACE}"/>
              </a:ext>
            </a:extLst>
          </p:cNvPr>
          <p:cNvGraphicFramePr>
            <a:graphicFrameLocks noChangeAspect="1"/>
          </p:cNvGraphicFramePr>
          <p:nvPr/>
        </p:nvGraphicFramePr>
        <p:xfrm>
          <a:off x="1979613" y="5949950"/>
          <a:ext cx="1447800" cy="558800"/>
        </p:xfrm>
        <a:graphic>
          <a:graphicData uri="http://schemas.openxmlformats.org/presentationml/2006/ole">
            <mc:AlternateContent xmlns:mc="http://schemas.openxmlformats.org/markup-compatibility/2006">
              <mc:Choice xmlns:v="urn:schemas-microsoft-com:vml" Requires="v">
                <p:oleObj spid="_x0000_s58420" name="Equation" r:id="rId9" imgW="558720" imgH="215640" progId="Equation.DSMT4">
                  <p:embed/>
                </p:oleObj>
              </mc:Choice>
              <mc:Fallback>
                <p:oleObj name="Equation" r:id="rId9" imgW="558720" imgH="21564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613" y="5949950"/>
                        <a:ext cx="1447800" cy="558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8399" name="Group 31">
            <a:extLst>
              <a:ext uri="{FF2B5EF4-FFF2-40B4-BE49-F238E27FC236}">
                <a16:creationId xmlns:a16="http://schemas.microsoft.com/office/drawing/2014/main" id="{7135765F-4E0C-4BF1-A81B-27FB9874140D}"/>
              </a:ext>
            </a:extLst>
          </p:cNvPr>
          <p:cNvGrpSpPr>
            <a:grpSpLocks/>
          </p:cNvGrpSpPr>
          <p:nvPr/>
        </p:nvGrpSpPr>
        <p:grpSpPr bwMode="auto">
          <a:xfrm>
            <a:off x="6156325" y="3068638"/>
            <a:ext cx="2663825" cy="523875"/>
            <a:chOff x="1429" y="1921"/>
            <a:chExt cx="1678" cy="330"/>
          </a:xfrm>
        </p:grpSpPr>
        <p:sp>
          <p:nvSpPr>
            <p:cNvPr id="58400" name="Rectangle 32">
              <a:extLst>
                <a:ext uri="{FF2B5EF4-FFF2-40B4-BE49-F238E27FC236}">
                  <a16:creationId xmlns:a16="http://schemas.microsoft.com/office/drawing/2014/main" id="{367EDA59-9378-4F03-8761-227EEA4ED0D2}"/>
                </a:ext>
              </a:extLst>
            </p:cNvPr>
            <p:cNvSpPr>
              <a:spLocks noChangeArrowheads="1"/>
            </p:cNvSpPr>
            <p:nvPr/>
          </p:nvSpPr>
          <p:spPr bwMode="auto">
            <a:xfrm>
              <a:off x="1429" y="1921"/>
              <a:ext cx="1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单值复数函数</a:t>
              </a:r>
            </a:p>
          </p:txBody>
        </p:sp>
        <p:graphicFrame>
          <p:nvGraphicFramePr>
            <p:cNvPr id="58401" name="Object 33">
              <a:extLst>
                <a:ext uri="{FF2B5EF4-FFF2-40B4-BE49-F238E27FC236}">
                  <a16:creationId xmlns:a16="http://schemas.microsoft.com/office/drawing/2014/main" id="{92489E90-7BDC-40A8-B141-C2E9C86CDF36}"/>
                </a:ext>
              </a:extLst>
            </p:cNvPr>
            <p:cNvGraphicFramePr>
              <a:graphicFrameLocks noChangeAspect="1"/>
            </p:cNvGraphicFramePr>
            <p:nvPr/>
          </p:nvGraphicFramePr>
          <p:xfrm>
            <a:off x="2653" y="1933"/>
            <a:ext cx="448" cy="291"/>
          </p:xfrm>
          <a:graphic>
            <a:graphicData uri="http://schemas.openxmlformats.org/presentationml/2006/ole">
              <mc:AlternateContent xmlns:mc="http://schemas.openxmlformats.org/markup-compatibility/2006">
                <mc:Choice xmlns:v="urn:schemas-microsoft-com:vml" Requires="v">
                  <p:oleObj spid="_x0000_s58421" name="Equation" r:id="rId11" imgW="291960" imgH="190440" progId="Equation.DSMT4">
                    <p:embed/>
                  </p:oleObj>
                </mc:Choice>
                <mc:Fallback>
                  <p:oleObj name="Equation" r:id="rId11" imgW="291960" imgH="190440" progId="Equation.DSMT4">
                    <p:embed/>
                    <p:pic>
                      <p:nvPicPr>
                        <p:cNvPr id="0" name="Object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53" y="1933"/>
                          <a:ext cx="448" cy="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402" name="Rectangle 34">
              <a:extLst>
                <a:ext uri="{FF2B5EF4-FFF2-40B4-BE49-F238E27FC236}">
                  <a16:creationId xmlns:a16="http://schemas.microsoft.com/office/drawing/2014/main" id="{FBF893DC-BA52-4155-BBC7-738A9DCF2D78}"/>
                </a:ext>
              </a:extLst>
            </p:cNvPr>
            <p:cNvSpPr>
              <a:spLocks noChangeArrowheads="1"/>
            </p:cNvSpPr>
            <p:nvPr/>
          </p:nvSpPr>
          <p:spPr bwMode="auto">
            <a:xfrm>
              <a:off x="1474" y="1934"/>
              <a:ext cx="1633" cy="31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8415" name="Rectangle 47">
            <a:extLst>
              <a:ext uri="{FF2B5EF4-FFF2-40B4-BE49-F238E27FC236}">
                <a16:creationId xmlns:a16="http://schemas.microsoft.com/office/drawing/2014/main" id="{4E113AEE-D48F-44FA-92B6-EA1A8C374F74}"/>
              </a:ext>
            </a:extLst>
          </p:cNvPr>
          <p:cNvSpPr>
            <a:spLocks noChangeArrowheads="1"/>
          </p:cNvSpPr>
          <p:nvPr/>
        </p:nvSpPr>
        <p:spPr bwMode="auto">
          <a:xfrm>
            <a:off x="539750" y="414338"/>
            <a:ext cx="3600450"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en-US" altLang="zh-CN" sz="2800" b="1">
                <a:solidFill>
                  <a:srgbClr val="3333FF"/>
                </a:solidFill>
                <a:latin typeface="黑体" panose="02010609060101010101" pitchFamily="49" charset="-122"/>
                <a:ea typeface="黑体" panose="02010609060101010101" pitchFamily="49" charset="-122"/>
              </a:rPr>
              <a:t>(</a:t>
            </a:r>
            <a:r>
              <a:rPr lang="zh-CN" altLang="en-US" sz="2800" b="1">
                <a:solidFill>
                  <a:srgbClr val="3333FF"/>
                </a:solidFill>
                <a:latin typeface="黑体" panose="02010609060101010101" pitchFamily="49" charset="-122"/>
                <a:ea typeface="黑体" panose="02010609060101010101" pitchFamily="49" charset="-122"/>
              </a:rPr>
              <a:t>五</a:t>
            </a:r>
            <a:r>
              <a:rPr lang="en-US" altLang="zh-CN" sz="2800" b="1">
                <a:solidFill>
                  <a:srgbClr val="3333FF"/>
                </a:solidFill>
                <a:latin typeface="黑体" panose="02010609060101010101" pitchFamily="49" charset="-122"/>
                <a:ea typeface="黑体" panose="02010609060101010101" pitchFamily="49" charset="-122"/>
              </a:rPr>
              <a:t>)</a:t>
            </a:r>
            <a:r>
              <a:rPr lang="zh-CN" altLang="en-US" sz="2800" b="1">
                <a:solidFill>
                  <a:srgbClr val="3333FF"/>
                </a:solidFill>
                <a:latin typeface="黑体" panose="02010609060101010101" pitchFamily="49" charset="-122"/>
                <a:ea typeface="黑体" panose="02010609060101010101" pitchFamily="49" charset="-122"/>
              </a:rPr>
              <a:t>、</a:t>
            </a:r>
            <a:r>
              <a:rPr lang="zh-CN" altLang="en-US" sz="2800" b="1">
                <a:solidFill>
                  <a:srgbClr val="3333FF"/>
                </a:solidFill>
                <a:latin typeface="Times New Roman" panose="02020603050405020304" pitchFamily="18" charset="0"/>
                <a:ea typeface="黑体" panose="02010609060101010101" pitchFamily="49" charset="-122"/>
              </a:rPr>
              <a:t> </a:t>
            </a:r>
            <a:r>
              <a:rPr kumimoji="1" lang="en-US" altLang="zh-CN" sz="2800" b="1">
                <a:solidFill>
                  <a:srgbClr val="3333FF"/>
                </a:solidFill>
                <a:latin typeface="Times New Roman" panose="02020603050405020304" pitchFamily="18" charset="0"/>
                <a:ea typeface="黑体" panose="02010609060101010101" pitchFamily="49" charset="-122"/>
              </a:rPr>
              <a:t>Liouville</a:t>
            </a:r>
            <a:r>
              <a:rPr kumimoji="1" lang="zh-CN" altLang="en-US" sz="2800" b="1">
                <a:solidFill>
                  <a:srgbClr val="3333FF"/>
                </a:solidFill>
                <a:latin typeface="黑体" panose="02010609060101010101" pitchFamily="49" charset="-122"/>
                <a:ea typeface="黑体" panose="02010609060101010101" pitchFamily="49" charset="-122"/>
              </a:rPr>
              <a:t>定理</a:t>
            </a:r>
          </a:p>
        </p:txBody>
      </p:sp>
      <p:sp>
        <p:nvSpPr>
          <p:cNvPr id="58416" name="Text Box 48">
            <a:extLst>
              <a:ext uri="{FF2B5EF4-FFF2-40B4-BE49-F238E27FC236}">
                <a16:creationId xmlns:a16="http://schemas.microsoft.com/office/drawing/2014/main" id="{81FD15EA-5042-474F-A593-95D6B0AD52BC}"/>
              </a:ext>
            </a:extLst>
          </p:cNvPr>
          <p:cNvSpPr txBox="1">
            <a:spLocks noChangeArrowheads="1"/>
          </p:cNvSpPr>
          <p:nvPr/>
        </p:nvSpPr>
        <p:spPr bwMode="auto">
          <a:xfrm>
            <a:off x="827088" y="2349500"/>
            <a:ext cx="10810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F0000"/>
                </a:solidFill>
                <a:ea typeface="黑体" panose="02010609060101010101" pitchFamily="49" charset="-122"/>
              </a:rPr>
              <a:t>证明：</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4">
            <a:extLst>
              <a:ext uri="{FF2B5EF4-FFF2-40B4-BE49-F238E27FC236}">
                <a16:creationId xmlns:a16="http://schemas.microsoft.com/office/drawing/2014/main" id="{19DECE09-4C4D-45CE-A0B8-5A424B6B9EFC}"/>
              </a:ext>
            </a:extLst>
          </p:cNvPr>
          <p:cNvSpPr>
            <a:spLocks noGrp="1"/>
          </p:cNvSpPr>
          <p:nvPr>
            <p:ph type="sldNum" sz="quarter" idx="12"/>
          </p:nvPr>
        </p:nvSpPr>
        <p:spPr/>
        <p:txBody>
          <a:bodyPr/>
          <a:lstStyle/>
          <a:p>
            <a:fld id="{36D8141C-4457-4A06-B9B6-F26EFB210882}" type="slidenum">
              <a:rPr lang="en-US" altLang="zh-CN"/>
              <a:pPr/>
              <a:t>57</a:t>
            </a:fld>
            <a:endParaRPr lang="en-US" altLang="zh-CN"/>
          </a:p>
        </p:txBody>
      </p:sp>
      <p:sp>
        <p:nvSpPr>
          <p:cNvPr id="148483" name="Text Box 3">
            <a:extLst>
              <a:ext uri="{FF2B5EF4-FFF2-40B4-BE49-F238E27FC236}">
                <a16:creationId xmlns:a16="http://schemas.microsoft.com/office/drawing/2014/main" id="{21D5055E-5091-4B73-8BB7-7271156627A0}"/>
              </a:ext>
            </a:extLst>
          </p:cNvPr>
          <p:cNvSpPr txBox="1">
            <a:spLocks noChangeArrowheads="1"/>
          </p:cNvSpPr>
          <p:nvPr/>
        </p:nvSpPr>
        <p:spPr bwMode="auto">
          <a:xfrm>
            <a:off x="900113" y="908050"/>
            <a:ext cx="11287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solidFill>
                  <a:srgbClr val="FF0000"/>
                </a:solidFill>
                <a:latin typeface="黑体" panose="02010609060101010101" pitchFamily="49" charset="-122"/>
                <a:ea typeface="黑体" panose="02010609060101010101" pitchFamily="49" charset="-122"/>
              </a:rPr>
              <a:t>例</a:t>
            </a:r>
            <a:r>
              <a:rPr kumimoji="1" lang="en-US" altLang="zh-CN" sz="2800" b="1">
                <a:solidFill>
                  <a:srgbClr val="FF0000"/>
                </a:solidFill>
                <a:latin typeface="黑体" panose="02010609060101010101" pitchFamily="49" charset="-122"/>
                <a:ea typeface="黑体" panose="02010609060101010101" pitchFamily="49" charset="-122"/>
              </a:rPr>
              <a:t>1</a:t>
            </a:r>
            <a:endParaRPr kumimoji="1" lang="en-US" altLang="zh-CN" sz="2800" b="1">
              <a:solidFill>
                <a:srgbClr val="FF0000"/>
              </a:solidFill>
              <a:latin typeface="Times New Roman" panose="02020603050405020304" pitchFamily="18" charset="0"/>
              <a:ea typeface="宋体" panose="02010600030101010101" pitchFamily="2" charset="-122"/>
            </a:endParaRPr>
          </a:p>
        </p:txBody>
      </p:sp>
      <p:sp>
        <p:nvSpPr>
          <p:cNvPr id="148484" name="Text Box 4">
            <a:extLst>
              <a:ext uri="{FF2B5EF4-FFF2-40B4-BE49-F238E27FC236}">
                <a16:creationId xmlns:a16="http://schemas.microsoft.com/office/drawing/2014/main" id="{0AB5F11E-D829-4117-B0A8-81D41A43FA42}"/>
              </a:ext>
            </a:extLst>
          </p:cNvPr>
          <p:cNvSpPr txBox="1">
            <a:spLocks noChangeArrowheads="1"/>
          </p:cNvSpPr>
          <p:nvPr/>
        </p:nvSpPr>
        <p:spPr bwMode="auto">
          <a:xfrm>
            <a:off x="862013" y="3352800"/>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latin typeface="Times New Roman" panose="02020603050405020304" pitchFamily="18" charset="0"/>
                <a:ea typeface="黑体" panose="02010609060101010101" pitchFamily="49" charset="-122"/>
              </a:rPr>
              <a:t>解</a:t>
            </a:r>
          </a:p>
        </p:txBody>
      </p:sp>
      <p:graphicFrame>
        <p:nvGraphicFramePr>
          <p:cNvPr id="148486" name="Object 6">
            <a:extLst>
              <a:ext uri="{FF2B5EF4-FFF2-40B4-BE49-F238E27FC236}">
                <a16:creationId xmlns:a16="http://schemas.microsoft.com/office/drawing/2014/main" id="{42530626-D222-42D9-A152-D01C4DE139B0}"/>
              </a:ext>
            </a:extLst>
          </p:cNvPr>
          <p:cNvGraphicFramePr>
            <a:graphicFrameLocks noChangeAspect="1"/>
          </p:cNvGraphicFramePr>
          <p:nvPr/>
        </p:nvGraphicFramePr>
        <p:xfrm>
          <a:off x="1541463" y="3200400"/>
          <a:ext cx="2717800" cy="1041400"/>
        </p:xfrm>
        <a:graphic>
          <a:graphicData uri="http://schemas.openxmlformats.org/presentationml/2006/ole">
            <mc:AlternateContent xmlns:mc="http://schemas.openxmlformats.org/markup-compatibility/2006">
              <mc:Choice xmlns:v="urn:schemas-microsoft-com:vml" Requires="v">
                <p:oleObj spid="_x0000_s148544" name="Equation" r:id="rId3" imgW="2717640" imgH="1041120" progId="Equation.DSMT4">
                  <p:embed/>
                </p:oleObj>
              </mc:Choice>
              <mc:Fallback>
                <p:oleObj name="Equation" r:id="rId3" imgW="2717640" imgH="104112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1463" y="3200400"/>
                        <a:ext cx="271780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8487" name="Object 7">
            <a:extLst>
              <a:ext uri="{FF2B5EF4-FFF2-40B4-BE49-F238E27FC236}">
                <a16:creationId xmlns:a16="http://schemas.microsoft.com/office/drawing/2014/main" id="{A6BE471C-5991-427D-8F04-29B5A8AB8E6D}"/>
              </a:ext>
            </a:extLst>
          </p:cNvPr>
          <p:cNvGraphicFramePr>
            <a:graphicFrameLocks noChangeAspect="1"/>
          </p:cNvGraphicFramePr>
          <p:nvPr/>
        </p:nvGraphicFramePr>
        <p:xfrm>
          <a:off x="1752600" y="4445000"/>
          <a:ext cx="5473700" cy="431800"/>
        </p:xfrm>
        <a:graphic>
          <a:graphicData uri="http://schemas.openxmlformats.org/presentationml/2006/ole">
            <mc:AlternateContent xmlns:mc="http://schemas.openxmlformats.org/markup-compatibility/2006">
              <mc:Choice xmlns:v="urn:schemas-microsoft-com:vml" Requires="v">
                <p:oleObj spid="_x0000_s148545" name="Equation" r:id="rId5" imgW="5473440" imgH="431640" progId="Equation.3">
                  <p:embed/>
                </p:oleObj>
              </mc:Choice>
              <mc:Fallback>
                <p:oleObj name="Equation" r:id="rId5" imgW="5473440" imgH="4316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4445000"/>
                        <a:ext cx="5473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8488" name="Object 8">
            <a:extLst>
              <a:ext uri="{FF2B5EF4-FFF2-40B4-BE49-F238E27FC236}">
                <a16:creationId xmlns:a16="http://schemas.microsoft.com/office/drawing/2014/main" id="{D9BFECC3-317A-46D9-8541-3430286B03CB}"/>
              </a:ext>
            </a:extLst>
          </p:cNvPr>
          <p:cNvGraphicFramePr>
            <a:graphicFrameLocks noChangeAspect="1"/>
          </p:cNvGraphicFramePr>
          <p:nvPr/>
        </p:nvGraphicFramePr>
        <p:xfrm>
          <a:off x="1760538" y="5208588"/>
          <a:ext cx="3136900" cy="457200"/>
        </p:xfrm>
        <a:graphic>
          <a:graphicData uri="http://schemas.openxmlformats.org/presentationml/2006/ole">
            <mc:AlternateContent xmlns:mc="http://schemas.openxmlformats.org/markup-compatibility/2006">
              <mc:Choice xmlns:v="urn:schemas-microsoft-com:vml" Requires="v">
                <p:oleObj spid="_x0000_s148546" name="Equation" r:id="rId7" imgW="3136680" imgH="457200" progId="Equation.3">
                  <p:embed/>
                </p:oleObj>
              </mc:Choice>
              <mc:Fallback>
                <p:oleObj name="Equation" r:id="rId7" imgW="3136680" imgH="4572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0538" y="5208588"/>
                        <a:ext cx="3136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8491" name="Group 11">
            <a:extLst>
              <a:ext uri="{FF2B5EF4-FFF2-40B4-BE49-F238E27FC236}">
                <a16:creationId xmlns:a16="http://schemas.microsoft.com/office/drawing/2014/main" id="{685C6E73-60A7-4312-BCC3-F89DF7433DE5}"/>
              </a:ext>
            </a:extLst>
          </p:cNvPr>
          <p:cNvGrpSpPr>
            <a:grpSpLocks noChangeAspect="1"/>
          </p:cNvGrpSpPr>
          <p:nvPr/>
        </p:nvGrpSpPr>
        <p:grpSpPr bwMode="auto">
          <a:xfrm>
            <a:off x="885825" y="908050"/>
            <a:ext cx="6375400" cy="1565275"/>
            <a:chOff x="558" y="1104"/>
            <a:chExt cx="4016" cy="986"/>
          </a:xfrm>
        </p:grpSpPr>
        <p:sp>
          <p:nvSpPr>
            <p:cNvPr id="148490" name="AutoShape 10">
              <a:extLst>
                <a:ext uri="{FF2B5EF4-FFF2-40B4-BE49-F238E27FC236}">
                  <a16:creationId xmlns:a16="http://schemas.microsoft.com/office/drawing/2014/main" id="{04912F47-D459-43E3-95B6-D958B6D9DB94}"/>
                </a:ext>
              </a:extLst>
            </p:cNvPr>
            <p:cNvSpPr>
              <a:spLocks noChangeAspect="1" noChangeArrowheads="1" noTextEdit="1"/>
            </p:cNvSpPr>
            <p:nvPr/>
          </p:nvSpPr>
          <p:spPr bwMode="auto">
            <a:xfrm>
              <a:off x="558" y="1106"/>
              <a:ext cx="4016"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8492" name="Line 12">
              <a:extLst>
                <a:ext uri="{FF2B5EF4-FFF2-40B4-BE49-F238E27FC236}">
                  <a16:creationId xmlns:a16="http://schemas.microsoft.com/office/drawing/2014/main" id="{7FFAB4DE-A9F7-40CE-88D3-9BB1C6E6F417}"/>
                </a:ext>
              </a:extLst>
            </p:cNvPr>
            <p:cNvSpPr>
              <a:spLocks noChangeShapeType="1"/>
            </p:cNvSpPr>
            <p:nvPr/>
          </p:nvSpPr>
          <p:spPr bwMode="auto">
            <a:xfrm>
              <a:off x="848" y="1729"/>
              <a:ext cx="317"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3" name="Line 13">
              <a:extLst>
                <a:ext uri="{FF2B5EF4-FFF2-40B4-BE49-F238E27FC236}">
                  <a16:creationId xmlns:a16="http://schemas.microsoft.com/office/drawing/2014/main" id="{F670FE68-4C45-4CE0-856E-14610C622B46}"/>
                </a:ext>
              </a:extLst>
            </p:cNvPr>
            <p:cNvSpPr>
              <a:spLocks noChangeShapeType="1"/>
            </p:cNvSpPr>
            <p:nvPr/>
          </p:nvSpPr>
          <p:spPr bwMode="auto">
            <a:xfrm>
              <a:off x="1493" y="1729"/>
              <a:ext cx="402"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4" name="Line 14">
              <a:extLst>
                <a:ext uri="{FF2B5EF4-FFF2-40B4-BE49-F238E27FC236}">
                  <a16:creationId xmlns:a16="http://schemas.microsoft.com/office/drawing/2014/main" id="{C7381340-2F83-4B3E-9905-13607479FECF}"/>
                </a:ext>
              </a:extLst>
            </p:cNvPr>
            <p:cNvSpPr>
              <a:spLocks noChangeShapeType="1"/>
            </p:cNvSpPr>
            <p:nvPr/>
          </p:nvSpPr>
          <p:spPr bwMode="auto">
            <a:xfrm>
              <a:off x="1202" y="1922"/>
              <a:ext cx="0" cy="1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5" name="Line 15">
              <a:extLst>
                <a:ext uri="{FF2B5EF4-FFF2-40B4-BE49-F238E27FC236}">
                  <a16:creationId xmlns:a16="http://schemas.microsoft.com/office/drawing/2014/main" id="{19C9BD25-A6B2-4AE7-A045-DA83FA72ACAB}"/>
                </a:ext>
              </a:extLst>
            </p:cNvPr>
            <p:cNvSpPr>
              <a:spLocks noChangeShapeType="1"/>
            </p:cNvSpPr>
            <p:nvPr/>
          </p:nvSpPr>
          <p:spPr bwMode="auto">
            <a:xfrm>
              <a:off x="1299" y="1922"/>
              <a:ext cx="0" cy="1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6" name="Oval 16">
              <a:extLst>
                <a:ext uri="{FF2B5EF4-FFF2-40B4-BE49-F238E27FC236}">
                  <a16:creationId xmlns:a16="http://schemas.microsoft.com/office/drawing/2014/main" id="{573992C9-A817-424E-B255-D934CC46F6BD}"/>
                </a:ext>
              </a:extLst>
            </p:cNvPr>
            <p:cNvSpPr>
              <a:spLocks noChangeArrowheads="1"/>
            </p:cNvSpPr>
            <p:nvPr/>
          </p:nvSpPr>
          <p:spPr bwMode="auto">
            <a:xfrm>
              <a:off x="1291" y="1679"/>
              <a:ext cx="88" cy="100"/>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8497" name="Line 17">
              <a:extLst>
                <a:ext uri="{FF2B5EF4-FFF2-40B4-BE49-F238E27FC236}">
                  <a16:creationId xmlns:a16="http://schemas.microsoft.com/office/drawing/2014/main" id="{D71DD53F-11C3-48B3-8AF5-E494A2E046FB}"/>
                </a:ext>
              </a:extLst>
            </p:cNvPr>
            <p:cNvSpPr>
              <a:spLocks noChangeShapeType="1"/>
            </p:cNvSpPr>
            <p:nvPr/>
          </p:nvSpPr>
          <p:spPr bwMode="auto">
            <a:xfrm>
              <a:off x="3093" y="1729"/>
              <a:ext cx="415"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8" name="Line 18">
              <a:extLst>
                <a:ext uri="{FF2B5EF4-FFF2-40B4-BE49-F238E27FC236}">
                  <a16:creationId xmlns:a16="http://schemas.microsoft.com/office/drawing/2014/main" id="{FA679B65-E84F-4BE1-97E1-83B0EBD617EA}"/>
                </a:ext>
              </a:extLst>
            </p:cNvPr>
            <p:cNvSpPr>
              <a:spLocks noChangeShapeType="1"/>
            </p:cNvSpPr>
            <p:nvPr/>
          </p:nvSpPr>
          <p:spPr bwMode="auto">
            <a:xfrm>
              <a:off x="3738" y="1729"/>
              <a:ext cx="432"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9" name="Line 19">
              <a:extLst>
                <a:ext uri="{FF2B5EF4-FFF2-40B4-BE49-F238E27FC236}">
                  <a16:creationId xmlns:a16="http://schemas.microsoft.com/office/drawing/2014/main" id="{23EEB01C-1EB6-41A2-B58D-24B47F41EA7B}"/>
                </a:ext>
              </a:extLst>
            </p:cNvPr>
            <p:cNvSpPr>
              <a:spLocks noChangeShapeType="1"/>
            </p:cNvSpPr>
            <p:nvPr/>
          </p:nvSpPr>
          <p:spPr bwMode="auto">
            <a:xfrm>
              <a:off x="2690" y="1922"/>
              <a:ext cx="0" cy="1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500" name="Line 20">
              <a:extLst>
                <a:ext uri="{FF2B5EF4-FFF2-40B4-BE49-F238E27FC236}">
                  <a16:creationId xmlns:a16="http://schemas.microsoft.com/office/drawing/2014/main" id="{0B2BF4B7-9726-4300-BCF1-F14176B4492A}"/>
                </a:ext>
              </a:extLst>
            </p:cNvPr>
            <p:cNvSpPr>
              <a:spLocks noChangeShapeType="1"/>
            </p:cNvSpPr>
            <p:nvPr/>
          </p:nvSpPr>
          <p:spPr bwMode="auto">
            <a:xfrm>
              <a:off x="2786" y="1922"/>
              <a:ext cx="0" cy="1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501" name="Oval 21">
              <a:extLst>
                <a:ext uri="{FF2B5EF4-FFF2-40B4-BE49-F238E27FC236}">
                  <a16:creationId xmlns:a16="http://schemas.microsoft.com/office/drawing/2014/main" id="{A6A48267-6633-4679-BF62-3D02DD9DA59C}"/>
                </a:ext>
              </a:extLst>
            </p:cNvPr>
            <p:cNvSpPr>
              <a:spLocks noChangeArrowheads="1"/>
            </p:cNvSpPr>
            <p:nvPr/>
          </p:nvSpPr>
          <p:spPr bwMode="auto">
            <a:xfrm>
              <a:off x="2778" y="1679"/>
              <a:ext cx="89" cy="100"/>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8502" name="Rectangle 22">
              <a:extLst>
                <a:ext uri="{FF2B5EF4-FFF2-40B4-BE49-F238E27FC236}">
                  <a16:creationId xmlns:a16="http://schemas.microsoft.com/office/drawing/2014/main" id="{6ED3A11A-3F69-4609-944D-D7E84BECACF7}"/>
                </a:ext>
              </a:extLst>
            </p:cNvPr>
            <p:cNvSpPr>
              <a:spLocks noChangeArrowheads="1"/>
            </p:cNvSpPr>
            <p:nvPr/>
          </p:nvSpPr>
          <p:spPr bwMode="auto">
            <a:xfrm>
              <a:off x="2767" y="1528"/>
              <a:ext cx="9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4200" b="1">
                  <a:solidFill>
                    <a:srgbClr val="000000"/>
                  </a:solidFill>
                  <a:latin typeface="Symbol" panose="05050102010706020507" pitchFamily="18" charset="2"/>
                </a:rPr>
                <a:t>ò</a:t>
              </a:r>
              <a:endParaRPr lang="en-US" altLang="zh-CN"/>
            </a:p>
          </p:txBody>
        </p:sp>
        <p:sp>
          <p:nvSpPr>
            <p:cNvPr id="148503" name="Rectangle 23">
              <a:extLst>
                <a:ext uri="{FF2B5EF4-FFF2-40B4-BE49-F238E27FC236}">
                  <a16:creationId xmlns:a16="http://schemas.microsoft.com/office/drawing/2014/main" id="{0667C54B-6DC0-4C56-8F67-43866701CC10}"/>
                </a:ext>
              </a:extLst>
            </p:cNvPr>
            <p:cNvSpPr>
              <a:spLocks noChangeArrowheads="1"/>
            </p:cNvSpPr>
            <p:nvPr/>
          </p:nvSpPr>
          <p:spPr bwMode="auto">
            <a:xfrm>
              <a:off x="1280" y="1528"/>
              <a:ext cx="9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4200" b="1">
                  <a:solidFill>
                    <a:srgbClr val="000000"/>
                  </a:solidFill>
                  <a:latin typeface="Symbol" panose="05050102010706020507" pitchFamily="18" charset="2"/>
                </a:rPr>
                <a:t>ò</a:t>
              </a:r>
              <a:endParaRPr lang="en-US" altLang="zh-CN"/>
            </a:p>
          </p:txBody>
        </p:sp>
        <p:sp>
          <p:nvSpPr>
            <p:cNvPr id="148504" name="Rectangle 24">
              <a:extLst>
                <a:ext uri="{FF2B5EF4-FFF2-40B4-BE49-F238E27FC236}">
                  <a16:creationId xmlns:a16="http://schemas.microsoft.com/office/drawing/2014/main" id="{E25D54FD-ECA3-4361-90C7-13206BF2F40E}"/>
                </a:ext>
              </a:extLst>
            </p:cNvPr>
            <p:cNvSpPr>
              <a:spLocks noChangeArrowheads="1"/>
            </p:cNvSpPr>
            <p:nvPr/>
          </p:nvSpPr>
          <p:spPr bwMode="auto">
            <a:xfrm>
              <a:off x="2801" y="1896"/>
              <a:ext cx="7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Symbol" panose="05050102010706020507" pitchFamily="18" charset="2"/>
                </a:rPr>
                <a:t>=</a:t>
              </a:r>
              <a:endParaRPr lang="en-US" altLang="zh-CN"/>
            </a:p>
          </p:txBody>
        </p:sp>
        <p:sp>
          <p:nvSpPr>
            <p:cNvPr id="148505" name="Rectangle 25">
              <a:extLst>
                <a:ext uri="{FF2B5EF4-FFF2-40B4-BE49-F238E27FC236}">
                  <a16:creationId xmlns:a16="http://schemas.microsoft.com/office/drawing/2014/main" id="{8E758A16-C5A4-43BB-BCB1-EA2860C4BE1C}"/>
                </a:ext>
              </a:extLst>
            </p:cNvPr>
            <p:cNvSpPr>
              <a:spLocks noChangeArrowheads="1"/>
            </p:cNvSpPr>
            <p:nvPr/>
          </p:nvSpPr>
          <p:spPr bwMode="auto">
            <a:xfrm>
              <a:off x="1314" y="1896"/>
              <a:ext cx="7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Symbol" panose="05050102010706020507" pitchFamily="18" charset="2"/>
                </a:rPr>
                <a:t>=</a:t>
              </a:r>
              <a:endParaRPr lang="en-US" altLang="zh-CN"/>
            </a:p>
          </p:txBody>
        </p:sp>
        <p:sp>
          <p:nvSpPr>
            <p:cNvPr id="148506" name="Rectangle 26">
              <a:extLst>
                <a:ext uri="{FF2B5EF4-FFF2-40B4-BE49-F238E27FC236}">
                  <a16:creationId xmlns:a16="http://schemas.microsoft.com/office/drawing/2014/main" id="{AA5C51B0-8DA0-44BD-ACD3-D47B3CFC3B6A}"/>
                </a:ext>
              </a:extLst>
            </p:cNvPr>
            <p:cNvSpPr>
              <a:spLocks noChangeArrowheads="1"/>
            </p:cNvSpPr>
            <p:nvPr/>
          </p:nvSpPr>
          <p:spPr bwMode="auto">
            <a:xfrm>
              <a:off x="4198" y="1590"/>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148507" name="Rectangle 27">
              <a:extLst>
                <a:ext uri="{FF2B5EF4-FFF2-40B4-BE49-F238E27FC236}">
                  <a16:creationId xmlns:a16="http://schemas.microsoft.com/office/drawing/2014/main" id="{DB8C4624-1DF8-4118-B9EB-D76A40D571CB}"/>
                </a:ext>
              </a:extLst>
            </p:cNvPr>
            <p:cNvSpPr>
              <a:spLocks noChangeArrowheads="1"/>
            </p:cNvSpPr>
            <p:nvPr/>
          </p:nvSpPr>
          <p:spPr bwMode="auto">
            <a:xfrm>
              <a:off x="4198" y="1751"/>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ø</a:t>
              </a:r>
              <a:endParaRPr lang="en-US" altLang="zh-CN"/>
            </a:p>
          </p:txBody>
        </p:sp>
        <p:sp>
          <p:nvSpPr>
            <p:cNvPr id="148508" name="Rectangle 28">
              <a:extLst>
                <a:ext uri="{FF2B5EF4-FFF2-40B4-BE49-F238E27FC236}">
                  <a16:creationId xmlns:a16="http://schemas.microsoft.com/office/drawing/2014/main" id="{EEAA78F2-00A5-4B0C-8926-2DE66446A5BF}"/>
                </a:ext>
              </a:extLst>
            </p:cNvPr>
            <p:cNvSpPr>
              <a:spLocks noChangeArrowheads="1"/>
            </p:cNvSpPr>
            <p:nvPr/>
          </p:nvSpPr>
          <p:spPr bwMode="auto">
            <a:xfrm>
              <a:off x="4198" y="1446"/>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ö</a:t>
              </a:r>
              <a:endParaRPr lang="en-US" altLang="zh-CN"/>
            </a:p>
          </p:txBody>
        </p:sp>
        <p:sp>
          <p:nvSpPr>
            <p:cNvPr id="148509" name="Rectangle 29">
              <a:extLst>
                <a:ext uri="{FF2B5EF4-FFF2-40B4-BE49-F238E27FC236}">
                  <a16:creationId xmlns:a16="http://schemas.microsoft.com/office/drawing/2014/main" id="{E94FC338-0DA0-4D89-B755-7F199B8199CF}"/>
                </a:ext>
              </a:extLst>
            </p:cNvPr>
            <p:cNvSpPr>
              <a:spLocks noChangeArrowheads="1"/>
            </p:cNvSpPr>
            <p:nvPr/>
          </p:nvSpPr>
          <p:spPr bwMode="auto">
            <a:xfrm>
              <a:off x="2970" y="1590"/>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ç</a:t>
              </a:r>
              <a:endParaRPr lang="en-US" altLang="zh-CN"/>
            </a:p>
          </p:txBody>
        </p:sp>
        <p:sp>
          <p:nvSpPr>
            <p:cNvPr id="148510" name="Rectangle 30">
              <a:extLst>
                <a:ext uri="{FF2B5EF4-FFF2-40B4-BE49-F238E27FC236}">
                  <a16:creationId xmlns:a16="http://schemas.microsoft.com/office/drawing/2014/main" id="{F8E211B9-8DBA-4AC2-96A8-5F6E74D35552}"/>
                </a:ext>
              </a:extLst>
            </p:cNvPr>
            <p:cNvSpPr>
              <a:spLocks noChangeArrowheads="1"/>
            </p:cNvSpPr>
            <p:nvPr/>
          </p:nvSpPr>
          <p:spPr bwMode="auto">
            <a:xfrm>
              <a:off x="2970" y="1751"/>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è</a:t>
              </a:r>
              <a:endParaRPr lang="en-US" altLang="zh-CN"/>
            </a:p>
          </p:txBody>
        </p:sp>
        <p:sp>
          <p:nvSpPr>
            <p:cNvPr id="148511" name="Rectangle 31">
              <a:extLst>
                <a:ext uri="{FF2B5EF4-FFF2-40B4-BE49-F238E27FC236}">
                  <a16:creationId xmlns:a16="http://schemas.microsoft.com/office/drawing/2014/main" id="{7647EE6E-E5A6-4B2E-9F51-1A2FC70B44AA}"/>
                </a:ext>
              </a:extLst>
            </p:cNvPr>
            <p:cNvSpPr>
              <a:spLocks noChangeArrowheads="1"/>
            </p:cNvSpPr>
            <p:nvPr/>
          </p:nvSpPr>
          <p:spPr bwMode="auto">
            <a:xfrm>
              <a:off x="2970" y="1446"/>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æ</a:t>
              </a:r>
              <a:endParaRPr lang="en-US" altLang="zh-CN"/>
            </a:p>
          </p:txBody>
        </p:sp>
        <p:sp>
          <p:nvSpPr>
            <p:cNvPr id="148512" name="Rectangle 32">
              <a:extLst>
                <a:ext uri="{FF2B5EF4-FFF2-40B4-BE49-F238E27FC236}">
                  <a16:creationId xmlns:a16="http://schemas.microsoft.com/office/drawing/2014/main" id="{69395308-435B-41C5-962F-B31A2701DACE}"/>
                </a:ext>
              </a:extLst>
            </p:cNvPr>
            <p:cNvSpPr>
              <a:spLocks noChangeArrowheads="1"/>
            </p:cNvSpPr>
            <p:nvPr/>
          </p:nvSpPr>
          <p:spPr bwMode="auto">
            <a:xfrm>
              <a:off x="3888" y="1731"/>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148513" name="Rectangle 33">
              <a:extLst>
                <a:ext uri="{FF2B5EF4-FFF2-40B4-BE49-F238E27FC236}">
                  <a16:creationId xmlns:a16="http://schemas.microsoft.com/office/drawing/2014/main" id="{338820E9-598B-4A19-B4CC-D4F17B06DC4A}"/>
                </a:ext>
              </a:extLst>
            </p:cNvPr>
            <p:cNvSpPr>
              <a:spLocks noChangeArrowheads="1"/>
            </p:cNvSpPr>
            <p:nvPr/>
          </p:nvSpPr>
          <p:spPr bwMode="auto">
            <a:xfrm>
              <a:off x="3558" y="1564"/>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148514" name="Rectangle 34">
              <a:extLst>
                <a:ext uri="{FF2B5EF4-FFF2-40B4-BE49-F238E27FC236}">
                  <a16:creationId xmlns:a16="http://schemas.microsoft.com/office/drawing/2014/main" id="{61C0F2BD-170E-4C75-B07F-F5C84A6B1DD5}"/>
                </a:ext>
              </a:extLst>
            </p:cNvPr>
            <p:cNvSpPr>
              <a:spLocks noChangeArrowheads="1"/>
            </p:cNvSpPr>
            <p:nvPr/>
          </p:nvSpPr>
          <p:spPr bwMode="auto">
            <a:xfrm>
              <a:off x="3243" y="1731"/>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148515" name="Rectangle 35">
              <a:extLst>
                <a:ext uri="{FF2B5EF4-FFF2-40B4-BE49-F238E27FC236}">
                  <a16:creationId xmlns:a16="http://schemas.microsoft.com/office/drawing/2014/main" id="{CE0AB027-8DF8-4266-AA7A-5F1F9ADCEA06}"/>
                </a:ext>
              </a:extLst>
            </p:cNvPr>
            <p:cNvSpPr>
              <a:spLocks noChangeArrowheads="1"/>
            </p:cNvSpPr>
            <p:nvPr/>
          </p:nvSpPr>
          <p:spPr bwMode="auto">
            <a:xfrm>
              <a:off x="968" y="1731"/>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p</a:t>
              </a:r>
              <a:endParaRPr lang="en-US" altLang="zh-CN"/>
            </a:p>
          </p:txBody>
        </p:sp>
        <p:sp>
          <p:nvSpPr>
            <p:cNvPr id="148516" name="Rectangle 36">
              <a:extLst>
                <a:ext uri="{FF2B5EF4-FFF2-40B4-BE49-F238E27FC236}">
                  <a16:creationId xmlns:a16="http://schemas.microsoft.com/office/drawing/2014/main" id="{DB021FC5-AB72-473E-9B38-A99556C8BFA3}"/>
                </a:ext>
              </a:extLst>
            </p:cNvPr>
            <p:cNvSpPr>
              <a:spLocks noChangeArrowheads="1"/>
            </p:cNvSpPr>
            <p:nvPr/>
          </p:nvSpPr>
          <p:spPr bwMode="auto">
            <a:xfrm>
              <a:off x="2883" y="1912"/>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4</a:t>
              </a:r>
              <a:endParaRPr lang="en-US" altLang="zh-CN"/>
            </a:p>
          </p:txBody>
        </p:sp>
        <p:sp>
          <p:nvSpPr>
            <p:cNvPr id="148517" name="Rectangle 37">
              <a:extLst>
                <a:ext uri="{FF2B5EF4-FFF2-40B4-BE49-F238E27FC236}">
                  <a16:creationId xmlns:a16="http://schemas.microsoft.com/office/drawing/2014/main" id="{2FA7693D-2131-4B47-AABF-0D2A7EC99062}"/>
                </a:ext>
              </a:extLst>
            </p:cNvPr>
            <p:cNvSpPr>
              <a:spLocks noChangeArrowheads="1"/>
            </p:cNvSpPr>
            <p:nvPr/>
          </p:nvSpPr>
          <p:spPr bwMode="auto">
            <a:xfrm>
              <a:off x="1396" y="1912"/>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4</a:t>
              </a:r>
              <a:endParaRPr lang="en-US" altLang="zh-CN"/>
            </a:p>
          </p:txBody>
        </p:sp>
        <p:sp>
          <p:nvSpPr>
            <p:cNvPr id="148518" name="Rectangle 38">
              <a:extLst>
                <a:ext uri="{FF2B5EF4-FFF2-40B4-BE49-F238E27FC236}">
                  <a16:creationId xmlns:a16="http://schemas.microsoft.com/office/drawing/2014/main" id="{B4E4A99E-EFA5-48B0-A28F-2A2B9DC1A951}"/>
                </a:ext>
              </a:extLst>
            </p:cNvPr>
            <p:cNvSpPr>
              <a:spLocks noChangeArrowheads="1"/>
            </p:cNvSpPr>
            <p:nvPr/>
          </p:nvSpPr>
          <p:spPr bwMode="auto">
            <a:xfrm>
              <a:off x="4514" y="1589"/>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48519" name="Rectangle 39">
              <a:extLst>
                <a:ext uri="{FF2B5EF4-FFF2-40B4-BE49-F238E27FC236}">
                  <a16:creationId xmlns:a16="http://schemas.microsoft.com/office/drawing/2014/main" id="{0EC9B94A-B0A6-4833-95E7-7E5D3F072385}"/>
                </a:ext>
              </a:extLst>
            </p:cNvPr>
            <p:cNvSpPr>
              <a:spLocks noChangeArrowheads="1"/>
            </p:cNvSpPr>
            <p:nvPr/>
          </p:nvSpPr>
          <p:spPr bwMode="auto">
            <a:xfrm>
              <a:off x="4290" y="1589"/>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d</a:t>
              </a:r>
              <a:endParaRPr lang="en-US" altLang="zh-CN"/>
            </a:p>
          </p:txBody>
        </p:sp>
        <p:sp>
          <p:nvSpPr>
            <p:cNvPr id="148520" name="Rectangle 40">
              <a:extLst>
                <a:ext uri="{FF2B5EF4-FFF2-40B4-BE49-F238E27FC236}">
                  <a16:creationId xmlns:a16="http://schemas.microsoft.com/office/drawing/2014/main" id="{76BFF35E-C128-4ADD-B3D4-0D94B3290228}"/>
                </a:ext>
              </a:extLst>
            </p:cNvPr>
            <p:cNvSpPr>
              <a:spLocks noChangeArrowheads="1"/>
            </p:cNvSpPr>
            <p:nvPr/>
          </p:nvSpPr>
          <p:spPr bwMode="auto">
            <a:xfrm>
              <a:off x="4061" y="1756"/>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3</a:t>
              </a:r>
              <a:endParaRPr lang="en-US" altLang="zh-CN"/>
            </a:p>
          </p:txBody>
        </p:sp>
        <p:sp>
          <p:nvSpPr>
            <p:cNvPr id="148521" name="Rectangle 41">
              <a:extLst>
                <a:ext uri="{FF2B5EF4-FFF2-40B4-BE49-F238E27FC236}">
                  <a16:creationId xmlns:a16="http://schemas.microsoft.com/office/drawing/2014/main" id="{CAFEA569-2AFA-4CFD-86A4-25B908CDF261}"/>
                </a:ext>
              </a:extLst>
            </p:cNvPr>
            <p:cNvSpPr>
              <a:spLocks noChangeArrowheads="1"/>
            </p:cNvSpPr>
            <p:nvPr/>
          </p:nvSpPr>
          <p:spPr bwMode="auto">
            <a:xfrm>
              <a:off x="3902" y="1448"/>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2</a:t>
              </a:r>
              <a:endParaRPr lang="en-US" altLang="zh-CN"/>
            </a:p>
          </p:txBody>
        </p:sp>
        <p:sp>
          <p:nvSpPr>
            <p:cNvPr id="148522" name="Rectangle 42">
              <a:extLst>
                <a:ext uri="{FF2B5EF4-FFF2-40B4-BE49-F238E27FC236}">
                  <a16:creationId xmlns:a16="http://schemas.microsoft.com/office/drawing/2014/main" id="{0BA98CB4-9364-4E77-8FAB-E230B141C250}"/>
                </a:ext>
              </a:extLst>
            </p:cNvPr>
            <p:cNvSpPr>
              <a:spLocks noChangeArrowheads="1"/>
            </p:cNvSpPr>
            <p:nvPr/>
          </p:nvSpPr>
          <p:spPr bwMode="auto">
            <a:xfrm>
              <a:off x="3405" y="1756"/>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1</a:t>
              </a:r>
              <a:endParaRPr lang="en-US" altLang="zh-CN"/>
            </a:p>
          </p:txBody>
        </p:sp>
        <p:sp>
          <p:nvSpPr>
            <p:cNvPr id="148523" name="Rectangle 43">
              <a:extLst>
                <a:ext uri="{FF2B5EF4-FFF2-40B4-BE49-F238E27FC236}">
                  <a16:creationId xmlns:a16="http://schemas.microsoft.com/office/drawing/2014/main" id="{00FD7324-4C34-445B-81C8-BA1F72D309F1}"/>
                </a:ext>
              </a:extLst>
            </p:cNvPr>
            <p:cNvSpPr>
              <a:spLocks noChangeArrowheads="1"/>
            </p:cNvSpPr>
            <p:nvPr/>
          </p:nvSpPr>
          <p:spPr bwMode="auto">
            <a:xfrm>
              <a:off x="3244" y="1448"/>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1</a:t>
              </a:r>
              <a:endParaRPr lang="en-US" altLang="zh-CN"/>
            </a:p>
          </p:txBody>
        </p:sp>
        <p:sp>
          <p:nvSpPr>
            <p:cNvPr id="148524" name="Rectangle 44">
              <a:extLst>
                <a:ext uri="{FF2B5EF4-FFF2-40B4-BE49-F238E27FC236}">
                  <a16:creationId xmlns:a16="http://schemas.microsoft.com/office/drawing/2014/main" id="{35F7FD10-371E-4949-B72A-F4C4F6F01921}"/>
                </a:ext>
              </a:extLst>
            </p:cNvPr>
            <p:cNvSpPr>
              <a:spLocks noChangeArrowheads="1"/>
            </p:cNvSpPr>
            <p:nvPr/>
          </p:nvSpPr>
          <p:spPr bwMode="auto">
            <a:xfrm>
              <a:off x="2608" y="1589"/>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48525" name="Rectangle 45">
              <a:extLst>
                <a:ext uri="{FF2B5EF4-FFF2-40B4-BE49-F238E27FC236}">
                  <a16:creationId xmlns:a16="http://schemas.microsoft.com/office/drawing/2014/main" id="{728B0C63-5D70-4ED4-92B4-403B0DE52E6D}"/>
                </a:ext>
              </a:extLst>
            </p:cNvPr>
            <p:cNvSpPr>
              <a:spLocks noChangeArrowheads="1"/>
            </p:cNvSpPr>
            <p:nvPr/>
          </p:nvSpPr>
          <p:spPr bwMode="auto">
            <a:xfrm>
              <a:off x="2492" y="1589"/>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2</a:t>
              </a:r>
              <a:endParaRPr lang="en-US" altLang="zh-CN"/>
            </a:p>
          </p:txBody>
        </p:sp>
        <p:sp>
          <p:nvSpPr>
            <p:cNvPr id="148526" name="Rectangle 46">
              <a:extLst>
                <a:ext uri="{FF2B5EF4-FFF2-40B4-BE49-F238E27FC236}">
                  <a16:creationId xmlns:a16="http://schemas.microsoft.com/office/drawing/2014/main" id="{09937FF8-2F98-4CD0-A42E-42D525A750F3}"/>
                </a:ext>
              </a:extLst>
            </p:cNvPr>
            <p:cNvSpPr>
              <a:spLocks noChangeArrowheads="1"/>
            </p:cNvSpPr>
            <p:nvPr/>
          </p:nvSpPr>
          <p:spPr bwMode="auto">
            <a:xfrm>
              <a:off x="2408" y="1589"/>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48527" name="Rectangle 47">
              <a:extLst>
                <a:ext uri="{FF2B5EF4-FFF2-40B4-BE49-F238E27FC236}">
                  <a16:creationId xmlns:a16="http://schemas.microsoft.com/office/drawing/2014/main" id="{7EC3099C-2BA7-434D-B85A-69C2E707F308}"/>
                </a:ext>
              </a:extLst>
            </p:cNvPr>
            <p:cNvSpPr>
              <a:spLocks noChangeArrowheads="1"/>
            </p:cNvSpPr>
            <p:nvPr/>
          </p:nvSpPr>
          <p:spPr bwMode="auto">
            <a:xfrm>
              <a:off x="2135" y="1589"/>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48528" name="Rectangle 48">
              <a:extLst>
                <a:ext uri="{FF2B5EF4-FFF2-40B4-BE49-F238E27FC236}">
                  <a16:creationId xmlns:a16="http://schemas.microsoft.com/office/drawing/2014/main" id="{EED671C6-1CB1-4994-A59D-77F17241835E}"/>
                </a:ext>
              </a:extLst>
            </p:cNvPr>
            <p:cNvSpPr>
              <a:spLocks noChangeArrowheads="1"/>
            </p:cNvSpPr>
            <p:nvPr/>
          </p:nvSpPr>
          <p:spPr bwMode="auto">
            <a:xfrm>
              <a:off x="1921" y="1589"/>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d</a:t>
              </a:r>
              <a:endParaRPr lang="en-US" altLang="zh-CN"/>
            </a:p>
          </p:txBody>
        </p:sp>
        <p:sp>
          <p:nvSpPr>
            <p:cNvPr id="148529" name="Rectangle 49">
              <a:extLst>
                <a:ext uri="{FF2B5EF4-FFF2-40B4-BE49-F238E27FC236}">
                  <a16:creationId xmlns:a16="http://schemas.microsoft.com/office/drawing/2014/main" id="{36C53823-6085-4462-B85E-A034DB6F0083}"/>
                </a:ext>
              </a:extLst>
            </p:cNvPr>
            <p:cNvSpPr>
              <a:spLocks noChangeArrowheads="1"/>
            </p:cNvSpPr>
            <p:nvPr/>
          </p:nvSpPr>
          <p:spPr bwMode="auto">
            <a:xfrm>
              <a:off x="1491" y="1448"/>
              <a:ext cx="27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sin</a:t>
              </a:r>
              <a:endParaRPr lang="en-US" altLang="zh-CN"/>
            </a:p>
          </p:txBody>
        </p:sp>
        <p:sp>
          <p:nvSpPr>
            <p:cNvPr id="148530" name="Rectangle 50">
              <a:extLst>
                <a:ext uri="{FF2B5EF4-FFF2-40B4-BE49-F238E27FC236}">
                  <a16:creationId xmlns:a16="http://schemas.microsoft.com/office/drawing/2014/main" id="{87B7A647-8F14-40D7-B799-F09DB4D4BB13}"/>
                </a:ext>
              </a:extLst>
            </p:cNvPr>
            <p:cNvSpPr>
              <a:spLocks noChangeArrowheads="1"/>
            </p:cNvSpPr>
            <p:nvPr/>
          </p:nvSpPr>
          <p:spPr bwMode="auto">
            <a:xfrm>
              <a:off x="853" y="1756"/>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2</a:t>
              </a:r>
              <a:endParaRPr lang="en-US" altLang="zh-CN"/>
            </a:p>
          </p:txBody>
        </p:sp>
        <p:sp>
          <p:nvSpPr>
            <p:cNvPr id="148531" name="Rectangle 51">
              <a:extLst>
                <a:ext uri="{FF2B5EF4-FFF2-40B4-BE49-F238E27FC236}">
                  <a16:creationId xmlns:a16="http://schemas.microsoft.com/office/drawing/2014/main" id="{34D76B59-20E0-4F3D-BE00-20A7D4295F15}"/>
                </a:ext>
              </a:extLst>
            </p:cNvPr>
            <p:cNvSpPr>
              <a:spLocks noChangeArrowheads="1"/>
            </p:cNvSpPr>
            <p:nvPr/>
          </p:nvSpPr>
          <p:spPr bwMode="auto">
            <a:xfrm>
              <a:off x="951" y="1448"/>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1</a:t>
              </a:r>
              <a:endParaRPr lang="en-US" altLang="zh-CN"/>
            </a:p>
          </p:txBody>
        </p:sp>
        <p:sp>
          <p:nvSpPr>
            <p:cNvPr id="148532" name="Rectangle 52">
              <a:extLst>
                <a:ext uri="{FF2B5EF4-FFF2-40B4-BE49-F238E27FC236}">
                  <a16:creationId xmlns:a16="http://schemas.microsoft.com/office/drawing/2014/main" id="{2D8A194A-90D2-40B0-9D26-B356F3313498}"/>
                </a:ext>
              </a:extLst>
            </p:cNvPr>
            <p:cNvSpPr>
              <a:spLocks noChangeArrowheads="1"/>
            </p:cNvSpPr>
            <p:nvPr/>
          </p:nvSpPr>
          <p:spPr bwMode="auto">
            <a:xfrm>
              <a:off x="564" y="1589"/>
              <a:ext cx="2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(1)</a:t>
              </a:r>
              <a:endParaRPr lang="en-US" altLang="zh-CN"/>
            </a:p>
          </p:txBody>
        </p:sp>
        <p:sp>
          <p:nvSpPr>
            <p:cNvPr id="148533" name="Rectangle 53">
              <a:extLst>
                <a:ext uri="{FF2B5EF4-FFF2-40B4-BE49-F238E27FC236}">
                  <a16:creationId xmlns:a16="http://schemas.microsoft.com/office/drawing/2014/main" id="{780BFB3E-8D4C-4021-A66A-2AF167B82EFD}"/>
                </a:ext>
              </a:extLst>
            </p:cNvPr>
            <p:cNvSpPr>
              <a:spLocks noChangeArrowheads="1"/>
            </p:cNvSpPr>
            <p:nvPr/>
          </p:nvSpPr>
          <p:spPr bwMode="auto">
            <a:xfrm>
              <a:off x="2143" y="1104"/>
              <a:ext cx="2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48534" name="Rectangle 54">
              <a:extLst>
                <a:ext uri="{FF2B5EF4-FFF2-40B4-BE49-F238E27FC236}">
                  <a16:creationId xmlns:a16="http://schemas.microsoft.com/office/drawing/2014/main" id="{376E5AF6-8523-45C0-8863-939DE053CA15}"/>
                </a:ext>
              </a:extLst>
            </p:cNvPr>
            <p:cNvSpPr>
              <a:spLocks noChangeArrowheads="1"/>
            </p:cNvSpPr>
            <p:nvPr/>
          </p:nvSpPr>
          <p:spPr bwMode="auto">
            <a:xfrm>
              <a:off x="2715" y="1912"/>
              <a:ext cx="5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z</a:t>
              </a:r>
              <a:endParaRPr lang="en-US" altLang="zh-CN"/>
            </a:p>
          </p:txBody>
        </p:sp>
        <p:sp>
          <p:nvSpPr>
            <p:cNvPr id="148535" name="Rectangle 55">
              <a:extLst>
                <a:ext uri="{FF2B5EF4-FFF2-40B4-BE49-F238E27FC236}">
                  <a16:creationId xmlns:a16="http://schemas.microsoft.com/office/drawing/2014/main" id="{0A8CA8FB-48E0-4CF2-9225-3D00D282B288}"/>
                </a:ext>
              </a:extLst>
            </p:cNvPr>
            <p:cNvSpPr>
              <a:spLocks noChangeArrowheads="1"/>
            </p:cNvSpPr>
            <p:nvPr/>
          </p:nvSpPr>
          <p:spPr bwMode="auto">
            <a:xfrm>
              <a:off x="1227" y="1912"/>
              <a:ext cx="5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z</a:t>
              </a:r>
              <a:endParaRPr lang="en-US" altLang="zh-CN"/>
            </a:p>
          </p:txBody>
        </p:sp>
        <p:sp>
          <p:nvSpPr>
            <p:cNvPr id="148536" name="Rectangle 56">
              <a:extLst>
                <a:ext uri="{FF2B5EF4-FFF2-40B4-BE49-F238E27FC236}">
                  <a16:creationId xmlns:a16="http://schemas.microsoft.com/office/drawing/2014/main" id="{5C983901-EB55-40F4-B3E4-893A91755F94}"/>
                </a:ext>
              </a:extLst>
            </p:cNvPr>
            <p:cNvSpPr>
              <a:spLocks noChangeArrowheads="1"/>
            </p:cNvSpPr>
            <p:nvPr/>
          </p:nvSpPr>
          <p:spPr bwMode="auto">
            <a:xfrm>
              <a:off x="4416" y="1589"/>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48537" name="Rectangle 57">
              <a:extLst>
                <a:ext uri="{FF2B5EF4-FFF2-40B4-BE49-F238E27FC236}">
                  <a16:creationId xmlns:a16="http://schemas.microsoft.com/office/drawing/2014/main" id="{25FFA785-F1E6-42FA-90D8-0961D551DAFB}"/>
                </a:ext>
              </a:extLst>
            </p:cNvPr>
            <p:cNvSpPr>
              <a:spLocks noChangeArrowheads="1"/>
            </p:cNvSpPr>
            <p:nvPr/>
          </p:nvSpPr>
          <p:spPr bwMode="auto">
            <a:xfrm>
              <a:off x="3750" y="1756"/>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48538" name="Rectangle 58">
              <a:extLst>
                <a:ext uri="{FF2B5EF4-FFF2-40B4-BE49-F238E27FC236}">
                  <a16:creationId xmlns:a16="http://schemas.microsoft.com/office/drawing/2014/main" id="{BBE93A8F-F6CB-4B89-B06F-489B6C768921}"/>
                </a:ext>
              </a:extLst>
            </p:cNvPr>
            <p:cNvSpPr>
              <a:spLocks noChangeArrowheads="1"/>
            </p:cNvSpPr>
            <p:nvPr/>
          </p:nvSpPr>
          <p:spPr bwMode="auto">
            <a:xfrm>
              <a:off x="3105" y="1756"/>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48539" name="Rectangle 59">
              <a:extLst>
                <a:ext uri="{FF2B5EF4-FFF2-40B4-BE49-F238E27FC236}">
                  <a16:creationId xmlns:a16="http://schemas.microsoft.com/office/drawing/2014/main" id="{39EBE299-BD15-44F0-8B52-9560EA18DBF9}"/>
                </a:ext>
              </a:extLst>
            </p:cNvPr>
            <p:cNvSpPr>
              <a:spLocks noChangeArrowheads="1"/>
            </p:cNvSpPr>
            <p:nvPr/>
          </p:nvSpPr>
          <p:spPr bwMode="auto">
            <a:xfrm>
              <a:off x="2047" y="1589"/>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48540" name="Rectangle 60">
              <a:extLst>
                <a:ext uri="{FF2B5EF4-FFF2-40B4-BE49-F238E27FC236}">
                  <a16:creationId xmlns:a16="http://schemas.microsoft.com/office/drawing/2014/main" id="{171D8BB1-6A17-4372-A22E-35B0C1715814}"/>
                </a:ext>
              </a:extLst>
            </p:cNvPr>
            <p:cNvSpPr>
              <a:spLocks noChangeArrowheads="1"/>
            </p:cNvSpPr>
            <p:nvPr/>
          </p:nvSpPr>
          <p:spPr bwMode="auto">
            <a:xfrm>
              <a:off x="1652" y="1756"/>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48541" name="Rectangle 61">
              <a:extLst>
                <a:ext uri="{FF2B5EF4-FFF2-40B4-BE49-F238E27FC236}">
                  <a16:creationId xmlns:a16="http://schemas.microsoft.com/office/drawing/2014/main" id="{80490EF5-68DE-451D-8BAF-489F35423880}"/>
                </a:ext>
              </a:extLst>
            </p:cNvPr>
            <p:cNvSpPr>
              <a:spLocks noChangeArrowheads="1"/>
            </p:cNvSpPr>
            <p:nvPr/>
          </p:nvSpPr>
          <p:spPr bwMode="auto">
            <a:xfrm>
              <a:off x="1800" y="1448"/>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48542" name="Rectangle 62">
              <a:extLst>
                <a:ext uri="{FF2B5EF4-FFF2-40B4-BE49-F238E27FC236}">
                  <a16:creationId xmlns:a16="http://schemas.microsoft.com/office/drawing/2014/main" id="{BF93561D-25E4-466D-BCCD-B29F8F270402}"/>
                </a:ext>
              </a:extLst>
            </p:cNvPr>
            <p:cNvSpPr>
              <a:spLocks noChangeArrowheads="1"/>
            </p:cNvSpPr>
            <p:nvPr/>
          </p:nvSpPr>
          <p:spPr bwMode="auto">
            <a:xfrm>
              <a:off x="1091" y="1756"/>
              <a:ext cx="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i</a:t>
              </a:r>
              <a:endParaRPr lang="en-US" altLang="zh-CN"/>
            </a:p>
          </p:txBody>
        </p:sp>
        <p:sp>
          <p:nvSpPr>
            <p:cNvPr id="148543" name="Rectangle 63">
              <a:extLst>
                <a:ext uri="{FF2B5EF4-FFF2-40B4-BE49-F238E27FC236}">
                  <a16:creationId xmlns:a16="http://schemas.microsoft.com/office/drawing/2014/main" id="{48D3639A-C6D9-49A2-BECF-D77AF9A764D7}"/>
                </a:ext>
              </a:extLst>
            </p:cNvPr>
            <p:cNvSpPr>
              <a:spLocks noChangeArrowheads="1"/>
            </p:cNvSpPr>
            <p:nvPr/>
          </p:nvSpPr>
          <p:spPr bwMode="auto">
            <a:xfrm>
              <a:off x="1016" y="1111"/>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宋体" panose="02010600030101010101" pitchFamily="2" charset="-122"/>
                  <a:ea typeface="宋体" panose="02010600030101010101" pitchFamily="2" charset="-122"/>
                </a:rPr>
                <a:t>求下列积分</a:t>
              </a:r>
              <a:endParaRPr lang="zh-CN" altLang="en-US"/>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8484"/>
                                        </p:tgtEl>
                                        <p:attrNameLst>
                                          <p:attrName>style.visibility</p:attrName>
                                        </p:attrNameLst>
                                      </p:cBhvr>
                                      <p:to>
                                        <p:strVal val="visible"/>
                                      </p:to>
                                    </p:set>
                                    <p:animEffect transition="in" filter="wipe(left)">
                                      <p:cBhvr>
                                        <p:cTn id="7" dur="500"/>
                                        <p:tgtEl>
                                          <p:spTgt spid="1484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8486"/>
                                        </p:tgtEl>
                                        <p:attrNameLst>
                                          <p:attrName>style.visibility</p:attrName>
                                        </p:attrNameLst>
                                      </p:cBhvr>
                                      <p:to>
                                        <p:strVal val="visible"/>
                                      </p:to>
                                    </p:set>
                                    <p:animEffect transition="in" filter="wipe(left)">
                                      <p:cBhvr>
                                        <p:cTn id="12" dur="500"/>
                                        <p:tgtEl>
                                          <p:spTgt spid="1484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8487"/>
                                        </p:tgtEl>
                                        <p:attrNameLst>
                                          <p:attrName>style.visibility</p:attrName>
                                        </p:attrNameLst>
                                      </p:cBhvr>
                                      <p:to>
                                        <p:strVal val="visible"/>
                                      </p:to>
                                    </p:set>
                                    <p:animEffect transition="in" filter="wipe(left)">
                                      <p:cBhvr>
                                        <p:cTn id="17" dur="500"/>
                                        <p:tgtEl>
                                          <p:spTgt spid="1484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8488"/>
                                        </p:tgtEl>
                                        <p:attrNameLst>
                                          <p:attrName>style.visibility</p:attrName>
                                        </p:attrNameLst>
                                      </p:cBhvr>
                                      <p:to>
                                        <p:strVal val="visible"/>
                                      </p:to>
                                    </p:set>
                                    <p:animEffect transition="in" filter="wipe(left)">
                                      <p:cBhvr>
                                        <p:cTn id="22" dur="500"/>
                                        <p:tgtEl>
                                          <p:spTgt spid="148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4"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a:extLst>
              <a:ext uri="{FF2B5EF4-FFF2-40B4-BE49-F238E27FC236}">
                <a16:creationId xmlns:a16="http://schemas.microsoft.com/office/drawing/2014/main" id="{E44638B8-5294-4861-BB57-137F62E751E7}"/>
              </a:ext>
            </a:extLst>
          </p:cNvPr>
          <p:cNvSpPr>
            <a:spLocks noGrp="1"/>
          </p:cNvSpPr>
          <p:nvPr>
            <p:ph type="sldNum" sz="quarter" idx="12"/>
          </p:nvPr>
        </p:nvSpPr>
        <p:spPr/>
        <p:txBody>
          <a:bodyPr/>
          <a:lstStyle/>
          <a:p>
            <a:fld id="{13EEFF8F-F962-41B1-9D30-592D9F7DDF82}" type="slidenum">
              <a:rPr lang="en-US" altLang="zh-CN"/>
              <a:pPr/>
              <a:t>58</a:t>
            </a:fld>
            <a:endParaRPr lang="en-US" altLang="zh-CN"/>
          </a:p>
        </p:txBody>
      </p:sp>
      <p:graphicFrame>
        <p:nvGraphicFramePr>
          <p:cNvPr id="149506" name="Object 2">
            <a:extLst>
              <a:ext uri="{FF2B5EF4-FFF2-40B4-BE49-F238E27FC236}">
                <a16:creationId xmlns:a16="http://schemas.microsoft.com/office/drawing/2014/main" id="{8BFF72D9-FEB3-463B-9E28-4140439CF208}"/>
              </a:ext>
            </a:extLst>
          </p:cNvPr>
          <p:cNvGraphicFramePr>
            <a:graphicFrameLocks noChangeAspect="1"/>
          </p:cNvGraphicFramePr>
          <p:nvPr/>
        </p:nvGraphicFramePr>
        <p:xfrm>
          <a:off x="838200" y="2901950"/>
          <a:ext cx="3454400" cy="1028700"/>
        </p:xfrm>
        <a:graphic>
          <a:graphicData uri="http://schemas.openxmlformats.org/presentationml/2006/ole">
            <mc:AlternateContent xmlns:mc="http://schemas.openxmlformats.org/markup-compatibility/2006">
              <mc:Choice xmlns:v="urn:schemas-microsoft-com:vml" Requires="v">
                <p:oleObj spid="_x0000_s149514" name="Equation" r:id="rId3" imgW="3454200" imgH="1028520" progId="Equation.3">
                  <p:embed/>
                </p:oleObj>
              </mc:Choice>
              <mc:Fallback>
                <p:oleObj name="Equation" r:id="rId3" imgW="3454200" imgH="102852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901950"/>
                        <a:ext cx="34544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9507" name="Object 3">
            <a:extLst>
              <a:ext uri="{FF2B5EF4-FFF2-40B4-BE49-F238E27FC236}">
                <a16:creationId xmlns:a16="http://schemas.microsoft.com/office/drawing/2014/main" id="{F1E26F8D-F728-4904-8C39-782D200521E9}"/>
              </a:ext>
            </a:extLst>
          </p:cNvPr>
          <p:cNvGraphicFramePr>
            <a:graphicFrameLocks noChangeAspect="1"/>
          </p:cNvGraphicFramePr>
          <p:nvPr/>
        </p:nvGraphicFramePr>
        <p:xfrm>
          <a:off x="1473200" y="4133850"/>
          <a:ext cx="3683000" cy="1016000"/>
        </p:xfrm>
        <a:graphic>
          <a:graphicData uri="http://schemas.openxmlformats.org/presentationml/2006/ole">
            <mc:AlternateContent xmlns:mc="http://schemas.openxmlformats.org/markup-compatibility/2006">
              <mc:Choice xmlns:v="urn:schemas-microsoft-com:vml" Requires="v">
                <p:oleObj spid="_x0000_s149515" name="Equation" r:id="rId5" imgW="3682800" imgH="1015920" progId="Equation.3">
                  <p:embed/>
                </p:oleObj>
              </mc:Choice>
              <mc:Fallback>
                <p:oleObj name="Equation" r:id="rId5" imgW="3682800" imgH="101592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3200" y="4133850"/>
                        <a:ext cx="36830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9508" name="Object 4">
            <a:extLst>
              <a:ext uri="{FF2B5EF4-FFF2-40B4-BE49-F238E27FC236}">
                <a16:creationId xmlns:a16="http://schemas.microsoft.com/office/drawing/2014/main" id="{6B70F2AC-2AC5-4961-8427-9069612D471F}"/>
              </a:ext>
            </a:extLst>
          </p:cNvPr>
          <p:cNvGraphicFramePr>
            <a:graphicFrameLocks noChangeAspect="1"/>
          </p:cNvGraphicFramePr>
          <p:nvPr/>
        </p:nvGraphicFramePr>
        <p:xfrm>
          <a:off x="5194300" y="4400550"/>
          <a:ext cx="2463800" cy="330200"/>
        </p:xfrm>
        <a:graphic>
          <a:graphicData uri="http://schemas.openxmlformats.org/presentationml/2006/ole">
            <mc:AlternateContent xmlns:mc="http://schemas.openxmlformats.org/markup-compatibility/2006">
              <mc:Choice xmlns:v="urn:schemas-microsoft-com:vml" Requires="v">
                <p:oleObj spid="_x0000_s149516" name="Equation" r:id="rId7" imgW="2463480" imgH="330120" progId="Equation.DSMT4">
                  <p:embed/>
                </p:oleObj>
              </mc:Choice>
              <mc:Fallback>
                <p:oleObj name="Equation" r:id="rId7" imgW="2463480" imgH="33012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94300" y="4400550"/>
                        <a:ext cx="24638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9509" name="Object 5">
            <a:extLst>
              <a:ext uri="{FF2B5EF4-FFF2-40B4-BE49-F238E27FC236}">
                <a16:creationId xmlns:a16="http://schemas.microsoft.com/office/drawing/2014/main" id="{D81AB8D9-AF3F-4C69-BB67-C384D4A2BD11}"/>
              </a:ext>
            </a:extLst>
          </p:cNvPr>
          <p:cNvGraphicFramePr>
            <a:graphicFrameLocks noChangeAspect="1"/>
          </p:cNvGraphicFramePr>
          <p:nvPr/>
        </p:nvGraphicFramePr>
        <p:xfrm>
          <a:off x="1428750" y="5467350"/>
          <a:ext cx="939800" cy="330200"/>
        </p:xfrm>
        <a:graphic>
          <a:graphicData uri="http://schemas.openxmlformats.org/presentationml/2006/ole">
            <mc:AlternateContent xmlns:mc="http://schemas.openxmlformats.org/markup-compatibility/2006">
              <mc:Choice xmlns:v="urn:schemas-microsoft-com:vml" Requires="v">
                <p:oleObj spid="_x0000_s149517" name="Equation" r:id="rId9" imgW="939600" imgH="330120" progId="Equation.DSMT4">
                  <p:embed/>
                </p:oleObj>
              </mc:Choice>
              <mc:Fallback>
                <p:oleObj name="Equation" r:id="rId9" imgW="939600" imgH="33012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28750" y="5467350"/>
                        <a:ext cx="9398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9510" name="Object 6">
            <a:extLst>
              <a:ext uri="{FF2B5EF4-FFF2-40B4-BE49-F238E27FC236}">
                <a16:creationId xmlns:a16="http://schemas.microsoft.com/office/drawing/2014/main" id="{DABB7EAD-B6B4-4254-9CC8-DF64FE0D11CE}"/>
              </a:ext>
            </a:extLst>
          </p:cNvPr>
          <p:cNvGraphicFramePr>
            <a:graphicFrameLocks noChangeAspect="1"/>
          </p:cNvGraphicFramePr>
          <p:nvPr/>
        </p:nvGraphicFramePr>
        <p:xfrm>
          <a:off x="1282700" y="1555750"/>
          <a:ext cx="2247900" cy="1041400"/>
        </p:xfrm>
        <a:graphic>
          <a:graphicData uri="http://schemas.openxmlformats.org/presentationml/2006/ole">
            <mc:AlternateContent xmlns:mc="http://schemas.openxmlformats.org/markup-compatibility/2006">
              <mc:Choice xmlns:v="urn:schemas-microsoft-com:vml" Requires="v">
                <p:oleObj spid="_x0000_s149518" name="Equation" r:id="rId11" imgW="2247840" imgH="1041120" progId="Equation.DSMT4">
                  <p:embed/>
                </p:oleObj>
              </mc:Choice>
              <mc:Fallback>
                <p:oleObj name="Equation" r:id="rId11" imgW="2247840" imgH="104112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82700" y="1555750"/>
                        <a:ext cx="224790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9511" name="Object 7">
            <a:extLst>
              <a:ext uri="{FF2B5EF4-FFF2-40B4-BE49-F238E27FC236}">
                <a16:creationId xmlns:a16="http://schemas.microsoft.com/office/drawing/2014/main" id="{A2D6773A-5460-4CCB-A095-CC300B5CE1DB}"/>
              </a:ext>
            </a:extLst>
          </p:cNvPr>
          <p:cNvGraphicFramePr>
            <a:graphicFrameLocks noChangeAspect="1"/>
          </p:cNvGraphicFramePr>
          <p:nvPr/>
        </p:nvGraphicFramePr>
        <p:xfrm>
          <a:off x="6400800" y="1828800"/>
          <a:ext cx="584200" cy="368300"/>
        </p:xfrm>
        <a:graphic>
          <a:graphicData uri="http://schemas.openxmlformats.org/presentationml/2006/ole">
            <mc:AlternateContent xmlns:mc="http://schemas.openxmlformats.org/markup-compatibility/2006">
              <mc:Choice xmlns:v="urn:schemas-microsoft-com:vml" Requires="v">
                <p:oleObj spid="_x0000_s149519" name="Equation" r:id="rId13" imgW="583920" imgH="368280" progId="Equation.3">
                  <p:embed/>
                </p:oleObj>
              </mc:Choice>
              <mc:Fallback>
                <p:oleObj name="Equation" r:id="rId13" imgW="583920" imgH="36828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00800" y="1828800"/>
                        <a:ext cx="584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9512" name="Rectangle 8">
            <a:extLst>
              <a:ext uri="{FF2B5EF4-FFF2-40B4-BE49-F238E27FC236}">
                <a16:creationId xmlns:a16="http://schemas.microsoft.com/office/drawing/2014/main" id="{9BC19950-3FC3-40D8-B383-AFCDFF1183D7}"/>
              </a:ext>
            </a:extLst>
          </p:cNvPr>
          <p:cNvSpPr>
            <a:spLocks noChangeArrowheads="1"/>
          </p:cNvSpPr>
          <p:nvPr/>
        </p:nvSpPr>
        <p:spPr bwMode="auto">
          <a:xfrm>
            <a:off x="1295400" y="852488"/>
            <a:ext cx="3352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kumimoji="1" lang="zh-CN" altLang="en-US" sz="2800" b="1">
                <a:latin typeface="Times New Roman" panose="02020603050405020304" pitchFamily="18" charset="0"/>
              </a:rPr>
              <a:t>由柯西积分公式</a:t>
            </a:r>
          </a:p>
        </p:txBody>
      </p:sp>
      <p:graphicFrame>
        <p:nvGraphicFramePr>
          <p:cNvPr id="149513" name="Object 9">
            <a:extLst>
              <a:ext uri="{FF2B5EF4-FFF2-40B4-BE49-F238E27FC236}">
                <a16:creationId xmlns:a16="http://schemas.microsoft.com/office/drawing/2014/main" id="{3BAE0DA3-C806-421B-B607-E7734F2D5672}"/>
              </a:ext>
            </a:extLst>
          </p:cNvPr>
          <p:cNvGraphicFramePr>
            <a:graphicFrameLocks noChangeAspect="1"/>
          </p:cNvGraphicFramePr>
          <p:nvPr/>
        </p:nvGraphicFramePr>
        <p:xfrm>
          <a:off x="3473450" y="1533525"/>
          <a:ext cx="2959100" cy="889000"/>
        </p:xfrm>
        <a:graphic>
          <a:graphicData uri="http://schemas.openxmlformats.org/presentationml/2006/ole">
            <mc:AlternateContent xmlns:mc="http://schemas.openxmlformats.org/markup-compatibility/2006">
              <mc:Choice xmlns:v="urn:schemas-microsoft-com:vml" Requires="v">
                <p:oleObj spid="_x0000_s149520" name="Equation" r:id="rId15" imgW="2958840" imgH="888840" progId="Equation.DSMT4">
                  <p:embed/>
                </p:oleObj>
              </mc:Choice>
              <mc:Fallback>
                <p:oleObj name="Equation" r:id="rId15" imgW="2958840" imgH="888840" progId="Equation.DSMT4">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73450" y="1533525"/>
                        <a:ext cx="29591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9510"/>
                                        </p:tgtEl>
                                        <p:attrNameLst>
                                          <p:attrName>style.visibility</p:attrName>
                                        </p:attrNameLst>
                                      </p:cBhvr>
                                      <p:to>
                                        <p:strVal val="visible"/>
                                      </p:to>
                                    </p:set>
                                    <p:animEffect transition="in" filter="wipe(left)">
                                      <p:cBhvr>
                                        <p:cTn id="7" dur="500"/>
                                        <p:tgtEl>
                                          <p:spTgt spid="1495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9513"/>
                                        </p:tgtEl>
                                        <p:attrNameLst>
                                          <p:attrName>style.visibility</p:attrName>
                                        </p:attrNameLst>
                                      </p:cBhvr>
                                      <p:to>
                                        <p:strVal val="visible"/>
                                      </p:to>
                                    </p:set>
                                    <p:animEffect transition="in" filter="wipe(left)">
                                      <p:cBhvr>
                                        <p:cTn id="12" dur="500"/>
                                        <p:tgtEl>
                                          <p:spTgt spid="1495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9511"/>
                                        </p:tgtEl>
                                        <p:attrNameLst>
                                          <p:attrName>style.visibility</p:attrName>
                                        </p:attrNameLst>
                                      </p:cBhvr>
                                      <p:to>
                                        <p:strVal val="visible"/>
                                      </p:to>
                                    </p:set>
                                    <p:animEffect transition="in" filter="wipe(left)">
                                      <p:cBhvr>
                                        <p:cTn id="17" dur="500"/>
                                        <p:tgtEl>
                                          <p:spTgt spid="1495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9506"/>
                                        </p:tgtEl>
                                        <p:attrNameLst>
                                          <p:attrName>style.visibility</p:attrName>
                                        </p:attrNameLst>
                                      </p:cBhvr>
                                      <p:to>
                                        <p:strVal val="visible"/>
                                      </p:to>
                                    </p:set>
                                    <p:animEffect transition="in" filter="wipe(left)">
                                      <p:cBhvr>
                                        <p:cTn id="22" dur="500"/>
                                        <p:tgtEl>
                                          <p:spTgt spid="1495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49507"/>
                                        </p:tgtEl>
                                        <p:attrNameLst>
                                          <p:attrName>style.visibility</p:attrName>
                                        </p:attrNameLst>
                                      </p:cBhvr>
                                      <p:to>
                                        <p:strVal val="visible"/>
                                      </p:to>
                                    </p:set>
                                    <p:animEffect transition="in" filter="wipe(left)">
                                      <p:cBhvr>
                                        <p:cTn id="27" dur="500"/>
                                        <p:tgtEl>
                                          <p:spTgt spid="1495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49508"/>
                                        </p:tgtEl>
                                        <p:attrNameLst>
                                          <p:attrName>style.visibility</p:attrName>
                                        </p:attrNameLst>
                                      </p:cBhvr>
                                      <p:to>
                                        <p:strVal val="visible"/>
                                      </p:to>
                                    </p:set>
                                    <p:animEffect transition="in" filter="wipe(left)">
                                      <p:cBhvr>
                                        <p:cTn id="32" dur="500"/>
                                        <p:tgtEl>
                                          <p:spTgt spid="14950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49509"/>
                                        </p:tgtEl>
                                        <p:attrNameLst>
                                          <p:attrName>style.visibility</p:attrName>
                                        </p:attrNameLst>
                                      </p:cBhvr>
                                      <p:to>
                                        <p:strVal val="visible"/>
                                      </p:to>
                                    </p:set>
                                    <p:animEffect transition="in" filter="wipe(left)">
                                      <p:cBhvr>
                                        <p:cTn id="37" dur="500"/>
                                        <p:tgtEl>
                                          <p:spTgt spid="149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a:extLst>
              <a:ext uri="{FF2B5EF4-FFF2-40B4-BE49-F238E27FC236}">
                <a16:creationId xmlns:a16="http://schemas.microsoft.com/office/drawing/2014/main" id="{D0E94F9C-CD72-4ACF-9167-D30252A183CE}"/>
              </a:ext>
            </a:extLst>
          </p:cNvPr>
          <p:cNvSpPr>
            <a:spLocks noGrp="1"/>
          </p:cNvSpPr>
          <p:nvPr>
            <p:ph type="sldNum" sz="quarter" idx="12"/>
          </p:nvPr>
        </p:nvSpPr>
        <p:spPr/>
        <p:txBody>
          <a:bodyPr/>
          <a:lstStyle/>
          <a:p>
            <a:fld id="{AF5F1067-9FBB-49A8-BFDD-52EF9CABAE6E}" type="slidenum">
              <a:rPr lang="en-US" altLang="zh-CN"/>
              <a:pPr/>
              <a:t>59</a:t>
            </a:fld>
            <a:endParaRPr lang="en-US" altLang="zh-CN"/>
          </a:p>
        </p:txBody>
      </p:sp>
      <p:sp>
        <p:nvSpPr>
          <p:cNvPr id="150530" name="Text Box 2">
            <a:extLst>
              <a:ext uri="{FF2B5EF4-FFF2-40B4-BE49-F238E27FC236}">
                <a16:creationId xmlns:a16="http://schemas.microsoft.com/office/drawing/2014/main" id="{7ACD0A4F-0082-47AA-AD78-7221F5427A32}"/>
              </a:ext>
            </a:extLst>
          </p:cNvPr>
          <p:cNvSpPr txBox="1">
            <a:spLocks noChangeArrowheads="1"/>
          </p:cNvSpPr>
          <p:nvPr/>
        </p:nvSpPr>
        <p:spPr bwMode="auto">
          <a:xfrm>
            <a:off x="838200" y="1081088"/>
            <a:ext cx="2286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solidFill>
                  <a:srgbClr val="FF0000"/>
                </a:solidFill>
                <a:latin typeface="黑体" panose="02010609060101010101" pitchFamily="49" charset="-122"/>
                <a:ea typeface="黑体" panose="02010609060101010101" pitchFamily="49" charset="-122"/>
              </a:rPr>
              <a:t>例</a:t>
            </a:r>
            <a:r>
              <a:rPr kumimoji="1" lang="en-US" altLang="zh-CN" sz="2800" b="1">
                <a:solidFill>
                  <a:srgbClr val="FF0000"/>
                </a:solidFill>
                <a:latin typeface="黑体" panose="02010609060101010101" pitchFamily="49" charset="-122"/>
                <a:ea typeface="黑体" panose="02010609060101010101" pitchFamily="49" charset="-122"/>
              </a:rPr>
              <a:t>2</a:t>
            </a:r>
          </a:p>
        </p:txBody>
      </p:sp>
      <p:graphicFrame>
        <p:nvGraphicFramePr>
          <p:cNvPr id="150531" name="Object 3">
            <a:extLst>
              <a:ext uri="{FF2B5EF4-FFF2-40B4-BE49-F238E27FC236}">
                <a16:creationId xmlns:a16="http://schemas.microsoft.com/office/drawing/2014/main" id="{0C293A28-9ED6-48FE-ABCC-84E4B6B49606}"/>
              </a:ext>
            </a:extLst>
          </p:cNvPr>
          <p:cNvGraphicFramePr>
            <a:graphicFrameLocks noChangeAspect="1"/>
          </p:cNvGraphicFramePr>
          <p:nvPr/>
        </p:nvGraphicFramePr>
        <p:xfrm>
          <a:off x="1809750" y="912813"/>
          <a:ext cx="3225800" cy="1066800"/>
        </p:xfrm>
        <a:graphic>
          <a:graphicData uri="http://schemas.openxmlformats.org/presentationml/2006/ole">
            <mc:AlternateContent xmlns:mc="http://schemas.openxmlformats.org/markup-compatibility/2006">
              <mc:Choice xmlns:v="urn:schemas-microsoft-com:vml" Requires="v">
                <p:oleObj spid="_x0000_s150538" name="Equation" r:id="rId3" imgW="3225600" imgH="1066680" progId="Equation.3">
                  <p:embed/>
                </p:oleObj>
              </mc:Choice>
              <mc:Fallback>
                <p:oleObj name="Equation" r:id="rId3" imgW="3225600" imgH="10666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9750" y="912813"/>
                        <a:ext cx="32258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0532" name="Text Box 4">
            <a:extLst>
              <a:ext uri="{FF2B5EF4-FFF2-40B4-BE49-F238E27FC236}">
                <a16:creationId xmlns:a16="http://schemas.microsoft.com/office/drawing/2014/main" id="{F144FCCC-3337-46DA-9923-C96BB147BC12}"/>
              </a:ext>
            </a:extLst>
          </p:cNvPr>
          <p:cNvSpPr txBox="1">
            <a:spLocks noChangeArrowheads="1"/>
          </p:cNvSpPr>
          <p:nvPr/>
        </p:nvSpPr>
        <p:spPr bwMode="auto">
          <a:xfrm>
            <a:off x="838200" y="2355850"/>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latin typeface="Times New Roman" panose="02020603050405020304" pitchFamily="18" charset="0"/>
                <a:ea typeface="黑体" panose="02010609060101010101" pitchFamily="49" charset="-122"/>
              </a:rPr>
              <a:t>解</a:t>
            </a:r>
          </a:p>
        </p:txBody>
      </p:sp>
      <p:graphicFrame>
        <p:nvGraphicFramePr>
          <p:cNvPr id="150533" name="Object 5">
            <a:extLst>
              <a:ext uri="{FF2B5EF4-FFF2-40B4-BE49-F238E27FC236}">
                <a16:creationId xmlns:a16="http://schemas.microsoft.com/office/drawing/2014/main" id="{72AC97B5-2489-4404-B200-584DA2D21C19}"/>
              </a:ext>
            </a:extLst>
          </p:cNvPr>
          <p:cNvGraphicFramePr>
            <a:graphicFrameLocks noChangeAspect="1"/>
          </p:cNvGraphicFramePr>
          <p:nvPr/>
        </p:nvGraphicFramePr>
        <p:xfrm>
          <a:off x="1685925" y="2411413"/>
          <a:ext cx="5143500" cy="469900"/>
        </p:xfrm>
        <a:graphic>
          <a:graphicData uri="http://schemas.openxmlformats.org/presentationml/2006/ole">
            <mc:AlternateContent xmlns:mc="http://schemas.openxmlformats.org/markup-compatibility/2006">
              <mc:Choice xmlns:v="urn:schemas-microsoft-com:vml" Requires="v">
                <p:oleObj spid="_x0000_s150539" name="Equation" r:id="rId5" imgW="5143320" imgH="469800" progId="Equation.3">
                  <p:embed/>
                </p:oleObj>
              </mc:Choice>
              <mc:Fallback>
                <p:oleObj name="Equation" r:id="rId5" imgW="5143320" imgH="469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5925" y="2411413"/>
                        <a:ext cx="51435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0534" name="Object 6">
            <a:extLst>
              <a:ext uri="{FF2B5EF4-FFF2-40B4-BE49-F238E27FC236}">
                <a16:creationId xmlns:a16="http://schemas.microsoft.com/office/drawing/2014/main" id="{5DAF4B79-81DD-4106-996A-204509F32820}"/>
              </a:ext>
            </a:extLst>
          </p:cNvPr>
          <p:cNvGraphicFramePr>
            <a:graphicFrameLocks noChangeAspect="1"/>
          </p:cNvGraphicFramePr>
          <p:nvPr/>
        </p:nvGraphicFramePr>
        <p:xfrm>
          <a:off x="1731963" y="3194050"/>
          <a:ext cx="3111500" cy="457200"/>
        </p:xfrm>
        <a:graphic>
          <a:graphicData uri="http://schemas.openxmlformats.org/presentationml/2006/ole">
            <mc:AlternateContent xmlns:mc="http://schemas.openxmlformats.org/markup-compatibility/2006">
              <mc:Choice xmlns:v="urn:schemas-microsoft-com:vml" Requires="v">
                <p:oleObj spid="_x0000_s150540" name="Equation" r:id="rId7" imgW="3111480" imgH="457200" progId="Equation.3">
                  <p:embed/>
                </p:oleObj>
              </mc:Choice>
              <mc:Fallback>
                <p:oleObj name="Equation" r:id="rId7" imgW="3111480" imgH="4572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1963" y="3194050"/>
                        <a:ext cx="3111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0535" name="Rectangle 7">
            <a:extLst>
              <a:ext uri="{FF2B5EF4-FFF2-40B4-BE49-F238E27FC236}">
                <a16:creationId xmlns:a16="http://schemas.microsoft.com/office/drawing/2014/main" id="{2A9ECCD7-7717-4536-B74E-0469FE991A4C}"/>
              </a:ext>
            </a:extLst>
          </p:cNvPr>
          <p:cNvSpPr>
            <a:spLocks noChangeArrowheads="1"/>
          </p:cNvSpPr>
          <p:nvPr/>
        </p:nvSpPr>
        <p:spPr bwMode="auto">
          <a:xfrm>
            <a:off x="1655763" y="3879850"/>
            <a:ext cx="3168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kumimoji="1" lang="zh-CN" altLang="en-US" sz="2800" b="1">
                <a:latin typeface="Times New Roman" panose="02020603050405020304" pitchFamily="18" charset="0"/>
              </a:rPr>
              <a:t>由柯西积分公式</a:t>
            </a:r>
          </a:p>
        </p:txBody>
      </p:sp>
      <p:graphicFrame>
        <p:nvGraphicFramePr>
          <p:cNvPr id="150536" name="Object 8">
            <a:extLst>
              <a:ext uri="{FF2B5EF4-FFF2-40B4-BE49-F238E27FC236}">
                <a16:creationId xmlns:a16="http://schemas.microsoft.com/office/drawing/2014/main" id="{535E8034-52B6-4D67-A654-2E82810851A9}"/>
              </a:ext>
            </a:extLst>
          </p:cNvPr>
          <p:cNvGraphicFramePr>
            <a:graphicFrameLocks noChangeAspect="1"/>
          </p:cNvGraphicFramePr>
          <p:nvPr/>
        </p:nvGraphicFramePr>
        <p:xfrm>
          <a:off x="1663700" y="4572000"/>
          <a:ext cx="3327400" cy="1066800"/>
        </p:xfrm>
        <a:graphic>
          <a:graphicData uri="http://schemas.openxmlformats.org/presentationml/2006/ole">
            <mc:AlternateContent xmlns:mc="http://schemas.openxmlformats.org/markup-compatibility/2006">
              <mc:Choice xmlns:v="urn:schemas-microsoft-com:vml" Requires="v">
                <p:oleObj spid="_x0000_s150541" name="Equation" r:id="rId9" imgW="3327120" imgH="1066680" progId="Equation.DSMT4">
                  <p:embed/>
                </p:oleObj>
              </mc:Choice>
              <mc:Fallback>
                <p:oleObj name="Equation" r:id="rId9" imgW="3327120" imgH="106668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63700" y="4572000"/>
                        <a:ext cx="3327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0537" name="Object 9">
            <a:extLst>
              <a:ext uri="{FF2B5EF4-FFF2-40B4-BE49-F238E27FC236}">
                <a16:creationId xmlns:a16="http://schemas.microsoft.com/office/drawing/2014/main" id="{1FCB7965-F7EF-4EEB-A5B0-793FC2FA1BA5}"/>
              </a:ext>
            </a:extLst>
          </p:cNvPr>
          <p:cNvGraphicFramePr>
            <a:graphicFrameLocks noChangeAspect="1"/>
          </p:cNvGraphicFramePr>
          <p:nvPr/>
        </p:nvGraphicFramePr>
        <p:xfrm>
          <a:off x="4983163" y="4884738"/>
          <a:ext cx="1117600" cy="330200"/>
        </p:xfrm>
        <a:graphic>
          <a:graphicData uri="http://schemas.openxmlformats.org/presentationml/2006/ole">
            <mc:AlternateContent xmlns:mc="http://schemas.openxmlformats.org/markup-compatibility/2006">
              <mc:Choice xmlns:v="urn:schemas-microsoft-com:vml" Requires="v">
                <p:oleObj spid="_x0000_s150542" name="Equation" r:id="rId11" imgW="1117440" imgH="330120" progId="Equation.DSMT4">
                  <p:embed/>
                </p:oleObj>
              </mc:Choice>
              <mc:Fallback>
                <p:oleObj name="Equation" r:id="rId11" imgW="1117440" imgH="33012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83163" y="4884738"/>
                        <a:ext cx="11176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0532"/>
                                        </p:tgtEl>
                                        <p:attrNameLst>
                                          <p:attrName>style.visibility</p:attrName>
                                        </p:attrNameLst>
                                      </p:cBhvr>
                                      <p:to>
                                        <p:strVal val="visible"/>
                                      </p:to>
                                    </p:set>
                                    <p:animEffect transition="in" filter="wipe(left)">
                                      <p:cBhvr>
                                        <p:cTn id="7" dur="500"/>
                                        <p:tgtEl>
                                          <p:spTgt spid="1505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0533"/>
                                        </p:tgtEl>
                                        <p:attrNameLst>
                                          <p:attrName>style.visibility</p:attrName>
                                        </p:attrNameLst>
                                      </p:cBhvr>
                                      <p:to>
                                        <p:strVal val="visible"/>
                                      </p:to>
                                    </p:set>
                                    <p:animEffect transition="in" filter="wipe(left)">
                                      <p:cBhvr>
                                        <p:cTn id="12" dur="500"/>
                                        <p:tgtEl>
                                          <p:spTgt spid="1505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50534"/>
                                        </p:tgtEl>
                                        <p:attrNameLst>
                                          <p:attrName>style.visibility</p:attrName>
                                        </p:attrNameLst>
                                      </p:cBhvr>
                                      <p:to>
                                        <p:strVal val="visible"/>
                                      </p:to>
                                    </p:set>
                                    <p:animEffect transition="in" filter="wipe(left)">
                                      <p:cBhvr>
                                        <p:cTn id="17" dur="500"/>
                                        <p:tgtEl>
                                          <p:spTgt spid="1505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0535"/>
                                        </p:tgtEl>
                                        <p:attrNameLst>
                                          <p:attrName>style.visibility</p:attrName>
                                        </p:attrNameLst>
                                      </p:cBhvr>
                                      <p:to>
                                        <p:strVal val="visible"/>
                                      </p:to>
                                    </p:set>
                                    <p:animEffect transition="in" filter="wipe(left)">
                                      <p:cBhvr>
                                        <p:cTn id="22" dur="500"/>
                                        <p:tgtEl>
                                          <p:spTgt spid="1505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50536"/>
                                        </p:tgtEl>
                                        <p:attrNameLst>
                                          <p:attrName>style.visibility</p:attrName>
                                        </p:attrNameLst>
                                      </p:cBhvr>
                                      <p:to>
                                        <p:strVal val="visible"/>
                                      </p:to>
                                    </p:set>
                                    <p:animEffect transition="in" filter="wipe(left)">
                                      <p:cBhvr>
                                        <p:cTn id="27" dur="500"/>
                                        <p:tgtEl>
                                          <p:spTgt spid="15053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50537"/>
                                        </p:tgtEl>
                                        <p:attrNameLst>
                                          <p:attrName>style.visibility</p:attrName>
                                        </p:attrNameLst>
                                      </p:cBhvr>
                                      <p:to>
                                        <p:strVal val="visible"/>
                                      </p:to>
                                    </p:set>
                                    <p:animEffect transition="in" filter="wipe(left)">
                                      <p:cBhvr>
                                        <p:cTn id="32" dur="500"/>
                                        <p:tgtEl>
                                          <p:spTgt spid="150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autoUpdateAnimBg="0"/>
      <p:bldP spid="150535"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灯片编号占位符 4">
            <a:extLst>
              <a:ext uri="{FF2B5EF4-FFF2-40B4-BE49-F238E27FC236}">
                <a16:creationId xmlns:a16="http://schemas.microsoft.com/office/drawing/2014/main" id="{B9B751E3-BD4A-46EF-ABB9-743406C15C17}"/>
              </a:ext>
            </a:extLst>
          </p:cNvPr>
          <p:cNvSpPr>
            <a:spLocks noGrp="1"/>
          </p:cNvSpPr>
          <p:nvPr>
            <p:ph type="sldNum" sz="quarter" idx="12"/>
          </p:nvPr>
        </p:nvSpPr>
        <p:spPr/>
        <p:txBody>
          <a:bodyPr/>
          <a:lstStyle/>
          <a:p>
            <a:fld id="{EBBDE4C7-8D46-40A9-968F-35A79CE880B7}" type="slidenum">
              <a:rPr lang="en-US" altLang="zh-CN"/>
              <a:pPr/>
              <a:t>6</a:t>
            </a:fld>
            <a:endParaRPr lang="en-US" altLang="zh-CN"/>
          </a:p>
        </p:txBody>
      </p:sp>
      <p:sp>
        <p:nvSpPr>
          <p:cNvPr id="233520" name="AutoShape 48">
            <a:hlinkClick r:id="rId3" action="ppaction://hlinksldjump" highlightClick="1"/>
            <a:extLst>
              <a:ext uri="{FF2B5EF4-FFF2-40B4-BE49-F238E27FC236}">
                <a16:creationId xmlns:a16="http://schemas.microsoft.com/office/drawing/2014/main" id="{FC95D55C-74D9-47C2-868A-95463BF1C4C3}"/>
              </a:ext>
            </a:extLst>
          </p:cNvPr>
          <p:cNvSpPr>
            <a:spLocks noChangeArrowheads="1"/>
          </p:cNvSpPr>
          <p:nvPr/>
        </p:nvSpPr>
        <p:spPr bwMode="auto">
          <a:xfrm>
            <a:off x="8094663" y="5997575"/>
            <a:ext cx="539750" cy="539750"/>
          </a:xfrm>
          <a:prstGeom prst="actionButtonReturn">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33476" name="Group 4">
            <a:extLst>
              <a:ext uri="{FF2B5EF4-FFF2-40B4-BE49-F238E27FC236}">
                <a16:creationId xmlns:a16="http://schemas.microsoft.com/office/drawing/2014/main" id="{8B289DCE-53DB-4B70-A8D6-7EB79C872A34}"/>
              </a:ext>
            </a:extLst>
          </p:cNvPr>
          <p:cNvGrpSpPr>
            <a:grpSpLocks/>
          </p:cNvGrpSpPr>
          <p:nvPr/>
        </p:nvGrpSpPr>
        <p:grpSpPr bwMode="auto">
          <a:xfrm>
            <a:off x="4953000" y="3760788"/>
            <a:ext cx="3429000" cy="2487612"/>
            <a:chOff x="3120" y="2369"/>
            <a:chExt cx="2160" cy="1567"/>
          </a:xfrm>
        </p:grpSpPr>
        <p:grpSp>
          <p:nvGrpSpPr>
            <p:cNvPr id="233477" name="Group 5">
              <a:extLst>
                <a:ext uri="{FF2B5EF4-FFF2-40B4-BE49-F238E27FC236}">
                  <a16:creationId xmlns:a16="http://schemas.microsoft.com/office/drawing/2014/main" id="{0903173A-F4F4-4E77-AD9E-DC8DC02829D8}"/>
                </a:ext>
              </a:extLst>
            </p:cNvPr>
            <p:cNvGrpSpPr>
              <a:grpSpLocks/>
            </p:cNvGrpSpPr>
            <p:nvPr/>
          </p:nvGrpSpPr>
          <p:grpSpPr bwMode="auto">
            <a:xfrm>
              <a:off x="3120" y="2496"/>
              <a:ext cx="2016" cy="1440"/>
              <a:chOff x="3360" y="1226"/>
              <a:chExt cx="2112" cy="1613"/>
            </a:xfrm>
          </p:grpSpPr>
          <p:sp>
            <p:nvSpPr>
              <p:cNvPr id="233478" name="Line 6">
                <a:extLst>
                  <a:ext uri="{FF2B5EF4-FFF2-40B4-BE49-F238E27FC236}">
                    <a16:creationId xmlns:a16="http://schemas.microsoft.com/office/drawing/2014/main" id="{FE7F7276-5593-4FEB-B701-F75BB7E9E5FC}"/>
                  </a:ext>
                </a:extLst>
              </p:cNvPr>
              <p:cNvSpPr>
                <a:spLocks noChangeShapeType="1"/>
              </p:cNvSpPr>
              <p:nvPr/>
            </p:nvSpPr>
            <p:spPr bwMode="auto">
              <a:xfrm>
                <a:off x="3552" y="2640"/>
                <a:ext cx="1920" cy="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3479" name="Line 7">
                <a:extLst>
                  <a:ext uri="{FF2B5EF4-FFF2-40B4-BE49-F238E27FC236}">
                    <a16:creationId xmlns:a16="http://schemas.microsoft.com/office/drawing/2014/main" id="{C557D827-F0E6-4FB9-9913-44C9761ED466}"/>
                  </a:ext>
                </a:extLst>
              </p:cNvPr>
              <p:cNvSpPr>
                <a:spLocks noChangeShapeType="1"/>
              </p:cNvSpPr>
              <p:nvPr/>
            </p:nvSpPr>
            <p:spPr bwMode="auto">
              <a:xfrm flipV="1">
                <a:off x="3552" y="1248"/>
                <a:ext cx="0" cy="1392"/>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3480" name="Object 8">
                <a:extLst>
                  <a:ext uri="{FF2B5EF4-FFF2-40B4-BE49-F238E27FC236}">
                    <a16:creationId xmlns:a16="http://schemas.microsoft.com/office/drawing/2014/main" id="{3D72C4AA-AA2F-465E-A2E2-133E6977A145}"/>
                  </a:ext>
                </a:extLst>
              </p:cNvPr>
              <p:cNvGraphicFramePr>
                <a:graphicFrameLocks noChangeAspect="1"/>
              </p:cNvGraphicFramePr>
              <p:nvPr/>
            </p:nvGraphicFramePr>
            <p:xfrm>
              <a:off x="3456" y="2688"/>
              <a:ext cx="135" cy="151"/>
            </p:xfrm>
            <a:graphic>
              <a:graphicData uri="http://schemas.openxmlformats.org/presentationml/2006/ole">
                <mc:AlternateContent xmlns:mc="http://schemas.openxmlformats.org/markup-compatibility/2006">
                  <mc:Choice xmlns:v="urn:schemas-microsoft-com:vml" Requires="v">
                    <p:oleObj spid="_x0000_s233676" name="公式" r:id="rId4" imgW="215640" imgH="241200" progId="Equation.3">
                      <p:embed/>
                    </p:oleObj>
                  </mc:Choice>
                  <mc:Fallback>
                    <p:oleObj name="公式" r:id="rId4" imgW="215640" imgH="2412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6" y="2688"/>
                            <a:ext cx="135"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3481" name="Object 9">
                <a:extLst>
                  <a:ext uri="{FF2B5EF4-FFF2-40B4-BE49-F238E27FC236}">
                    <a16:creationId xmlns:a16="http://schemas.microsoft.com/office/drawing/2014/main" id="{B637D02E-1733-4B42-AEB4-35162B308ABB}"/>
                  </a:ext>
                </a:extLst>
              </p:cNvPr>
              <p:cNvGraphicFramePr>
                <a:graphicFrameLocks noChangeAspect="1"/>
              </p:cNvGraphicFramePr>
              <p:nvPr/>
            </p:nvGraphicFramePr>
            <p:xfrm>
              <a:off x="5316" y="2688"/>
              <a:ext cx="156" cy="149"/>
            </p:xfrm>
            <a:graphic>
              <a:graphicData uri="http://schemas.openxmlformats.org/presentationml/2006/ole">
                <mc:AlternateContent xmlns:mc="http://schemas.openxmlformats.org/markup-compatibility/2006">
                  <mc:Choice xmlns:v="urn:schemas-microsoft-com:vml" Requires="v">
                    <p:oleObj spid="_x0000_s233677" name="公式" r:id="rId6" imgW="253800" imgH="241200" progId="Equation.3">
                      <p:embed/>
                    </p:oleObj>
                  </mc:Choice>
                  <mc:Fallback>
                    <p:oleObj name="公式" r:id="rId6" imgW="253800" imgH="2412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16" y="2688"/>
                            <a:ext cx="156" cy="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3482" name="Object 10">
                <a:extLst>
                  <a:ext uri="{FF2B5EF4-FFF2-40B4-BE49-F238E27FC236}">
                    <a16:creationId xmlns:a16="http://schemas.microsoft.com/office/drawing/2014/main" id="{55C43B83-43DA-4F30-B1DE-BDB9CEF6FD06}"/>
                  </a:ext>
                </a:extLst>
              </p:cNvPr>
              <p:cNvGraphicFramePr>
                <a:graphicFrameLocks noChangeAspect="1"/>
              </p:cNvGraphicFramePr>
              <p:nvPr/>
            </p:nvGraphicFramePr>
            <p:xfrm>
              <a:off x="3360" y="1226"/>
              <a:ext cx="158" cy="197"/>
            </p:xfrm>
            <a:graphic>
              <a:graphicData uri="http://schemas.openxmlformats.org/presentationml/2006/ole">
                <mc:AlternateContent xmlns:mc="http://schemas.openxmlformats.org/markup-compatibility/2006">
                  <mc:Choice xmlns:v="urn:schemas-microsoft-com:vml" Requires="v">
                    <p:oleObj spid="_x0000_s233678" name="公式" r:id="rId8" imgW="253800" imgH="317160" progId="Equation.3">
                      <p:embed/>
                    </p:oleObj>
                  </mc:Choice>
                  <mc:Fallback>
                    <p:oleObj name="公式" r:id="rId8" imgW="253800" imgH="31716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0" y="1226"/>
                            <a:ext cx="158"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3483" name="Group 11">
              <a:extLst>
                <a:ext uri="{FF2B5EF4-FFF2-40B4-BE49-F238E27FC236}">
                  <a16:creationId xmlns:a16="http://schemas.microsoft.com/office/drawing/2014/main" id="{CD839C7D-4829-4C6A-B7FB-2CEE9ED0E135}"/>
                </a:ext>
              </a:extLst>
            </p:cNvPr>
            <p:cNvGrpSpPr>
              <a:grpSpLocks/>
            </p:cNvGrpSpPr>
            <p:nvPr/>
          </p:nvGrpSpPr>
          <p:grpSpPr bwMode="auto">
            <a:xfrm>
              <a:off x="3360" y="2470"/>
              <a:ext cx="1488" cy="1122"/>
              <a:chOff x="3360" y="2470"/>
              <a:chExt cx="1488" cy="1122"/>
            </a:xfrm>
          </p:grpSpPr>
          <p:sp>
            <p:nvSpPr>
              <p:cNvPr id="233484" name="Arc 12">
                <a:extLst>
                  <a:ext uri="{FF2B5EF4-FFF2-40B4-BE49-F238E27FC236}">
                    <a16:creationId xmlns:a16="http://schemas.microsoft.com/office/drawing/2014/main" id="{F37F3F87-7783-4428-BFCC-97515DF93DA5}"/>
                  </a:ext>
                </a:extLst>
              </p:cNvPr>
              <p:cNvSpPr>
                <a:spLocks/>
              </p:cNvSpPr>
              <p:nvPr/>
            </p:nvSpPr>
            <p:spPr bwMode="auto">
              <a:xfrm flipV="1">
                <a:off x="3535" y="2470"/>
                <a:ext cx="1230" cy="1008"/>
              </a:xfrm>
              <a:custGeom>
                <a:avLst/>
                <a:gdLst>
                  <a:gd name="G0" fmla="+- 0 0 0"/>
                  <a:gd name="G1" fmla="+- 21600 0 0"/>
                  <a:gd name="G2" fmla="+- 21600 0 0"/>
                  <a:gd name="T0" fmla="*/ 0 w 21282"/>
                  <a:gd name="T1" fmla="*/ 0 h 21600"/>
                  <a:gd name="T2" fmla="*/ 21282 w 21282"/>
                  <a:gd name="T3" fmla="*/ 17909 h 21600"/>
                  <a:gd name="T4" fmla="*/ 0 w 21282"/>
                  <a:gd name="T5" fmla="*/ 21600 h 21600"/>
                </a:gdLst>
                <a:ahLst/>
                <a:cxnLst>
                  <a:cxn ang="0">
                    <a:pos x="T0" y="T1"/>
                  </a:cxn>
                  <a:cxn ang="0">
                    <a:pos x="T2" y="T3"/>
                  </a:cxn>
                  <a:cxn ang="0">
                    <a:pos x="T4" y="T5"/>
                  </a:cxn>
                </a:cxnLst>
                <a:rect l="0" t="0" r="r" b="b"/>
                <a:pathLst>
                  <a:path w="21282" h="21600" fill="none" extrusionOk="0">
                    <a:moveTo>
                      <a:pt x="-1" y="0"/>
                    </a:moveTo>
                    <a:cubicBezTo>
                      <a:pt x="10505" y="0"/>
                      <a:pt x="19487" y="7558"/>
                      <a:pt x="21282" y="17908"/>
                    </a:cubicBezTo>
                  </a:path>
                  <a:path w="21282" h="21600" stroke="0" extrusionOk="0">
                    <a:moveTo>
                      <a:pt x="-1" y="0"/>
                    </a:moveTo>
                    <a:cubicBezTo>
                      <a:pt x="10505" y="0"/>
                      <a:pt x="19487" y="7558"/>
                      <a:pt x="21282" y="17908"/>
                    </a:cubicBezTo>
                    <a:lnTo>
                      <a:pt x="0" y="21600"/>
                    </a:lnTo>
                    <a:close/>
                  </a:path>
                </a:pathLst>
              </a:custGeom>
              <a:noFill/>
              <a:ln w="317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3485" name="Object 13">
                <a:extLst>
                  <a:ext uri="{FF2B5EF4-FFF2-40B4-BE49-F238E27FC236}">
                    <a16:creationId xmlns:a16="http://schemas.microsoft.com/office/drawing/2014/main" id="{62A76D4E-1D7D-4FC5-B13C-0B9590C501F2}"/>
                  </a:ext>
                </a:extLst>
              </p:cNvPr>
              <p:cNvGraphicFramePr>
                <a:graphicFrameLocks noChangeAspect="1"/>
              </p:cNvGraphicFramePr>
              <p:nvPr/>
            </p:nvGraphicFramePr>
            <p:xfrm>
              <a:off x="3360" y="3456"/>
              <a:ext cx="130" cy="136"/>
            </p:xfrm>
            <a:graphic>
              <a:graphicData uri="http://schemas.openxmlformats.org/presentationml/2006/ole">
                <mc:AlternateContent xmlns:mc="http://schemas.openxmlformats.org/markup-compatibility/2006">
                  <mc:Choice xmlns:v="urn:schemas-microsoft-com:vml" Requires="v">
                    <p:oleObj spid="_x0000_s233679" name="公式" r:id="rId10" imgW="291960" imgH="304560" progId="Equation.3">
                      <p:embed/>
                    </p:oleObj>
                  </mc:Choice>
                  <mc:Fallback>
                    <p:oleObj name="公式" r:id="rId10" imgW="291960" imgH="30456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60" y="3456"/>
                            <a:ext cx="130"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3486" name="Object 14">
                <a:extLst>
                  <a:ext uri="{FF2B5EF4-FFF2-40B4-BE49-F238E27FC236}">
                    <a16:creationId xmlns:a16="http://schemas.microsoft.com/office/drawing/2014/main" id="{7C3EB924-183F-4A28-BF56-9CE2ABA89A87}"/>
                  </a:ext>
                </a:extLst>
              </p:cNvPr>
              <p:cNvGraphicFramePr>
                <a:graphicFrameLocks noChangeAspect="1"/>
              </p:cNvGraphicFramePr>
              <p:nvPr/>
            </p:nvGraphicFramePr>
            <p:xfrm>
              <a:off x="4704" y="2474"/>
              <a:ext cx="144" cy="144"/>
            </p:xfrm>
            <a:graphic>
              <a:graphicData uri="http://schemas.openxmlformats.org/presentationml/2006/ole">
                <mc:AlternateContent xmlns:mc="http://schemas.openxmlformats.org/markup-compatibility/2006">
                  <mc:Choice xmlns:v="urn:schemas-microsoft-com:vml" Requires="v">
                    <p:oleObj spid="_x0000_s233680" name="公式" r:id="rId12" imgW="291960" imgH="291960" progId="Equation.3">
                      <p:embed/>
                    </p:oleObj>
                  </mc:Choice>
                  <mc:Fallback>
                    <p:oleObj name="公式" r:id="rId12" imgW="291960" imgH="291960" progId="Equation.3">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04" y="2474"/>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3487" name="Group 15">
              <a:extLst>
                <a:ext uri="{FF2B5EF4-FFF2-40B4-BE49-F238E27FC236}">
                  <a16:creationId xmlns:a16="http://schemas.microsoft.com/office/drawing/2014/main" id="{E3AA9E11-C68D-4110-9F7F-3F365FE1F4C3}"/>
                </a:ext>
              </a:extLst>
            </p:cNvPr>
            <p:cNvGrpSpPr>
              <a:grpSpLocks/>
            </p:cNvGrpSpPr>
            <p:nvPr/>
          </p:nvGrpSpPr>
          <p:grpSpPr bwMode="auto">
            <a:xfrm>
              <a:off x="4679" y="2763"/>
              <a:ext cx="322" cy="220"/>
              <a:chOff x="4679" y="2763"/>
              <a:chExt cx="322" cy="220"/>
            </a:xfrm>
          </p:grpSpPr>
          <p:sp>
            <p:nvSpPr>
              <p:cNvPr id="233488" name="Oval 16">
                <a:extLst>
                  <a:ext uri="{FF2B5EF4-FFF2-40B4-BE49-F238E27FC236}">
                    <a16:creationId xmlns:a16="http://schemas.microsoft.com/office/drawing/2014/main" id="{FAB50DCA-CD37-4C44-94E9-E48FCD4F6738}"/>
                  </a:ext>
                </a:extLst>
              </p:cNvPr>
              <p:cNvSpPr>
                <a:spLocks noChangeArrowheads="1"/>
              </p:cNvSpPr>
              <p:nvPr/>
            </p:nvSpPr>
            <p:spPr bwMode="auto">
              <a:xfrm>
                <a:off x="4679" y="2811"/>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3489" name="Object 17">
                <a:extLst>
                  <a:ext uri="{FF2B5EF4-FFF2-40B4-BE49-F238E27FC236}">
                    <a16:creationId xmlns:a16="http://schemas.microsoft.com/office/drawing/2014/main" id="{ADAAE2CB-C873-4E08-9B9C-C74EF3BAF8FA}"/>
                  </a:ext>
                </a:extLst>
              </p:cNvPr>
              <p:cNvGraphicFramePr>
                <a:graphicFrameLocks noChangeAspect="1"/>
              </p:cNvGraphicFramePr>
              <p:nvPr/>
            </p:nvGraphicFramePr>
            <p:xfrm>
              <a:off x="4722" y="2763"/>
              <a:ext cx="279" cy="220"/>
            </p:xfrm>
            <a:graphic>
              <a:graphicData uri="http://schemas.openxmlformats.org/presentationml/2006/ole">
                <mc:AlternateContent xmlns:mc="http://schemas.openxmlformats.org/markup-compatibility/2006">
                  <mc:Choice xmlns:v="urn:schemas-microsoft-com:vml" Requires="v">
                    <p:oleObj spid="_x0000_s233681" name="Equation" r:id="rId14" imgW="545760" imgH="431640" progId="Equation.3">
                      <p:embed/>
                    </p:oleObj>
                  </mc:Choice>
                  <mc:Fallback>
                    <p:oleObj name="Equation" r:id="rId14" imgW="545760" imgH="431640" progId="Equation.3">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22" y="2763"/>
                            <a:ext cx="279"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3490" name="Group 18">
              <a:extLst>
                <a:ext uri="{FF2B5EF4-FFF2-40B4-BE49-F238E27FC236}">
                  <a16:creationId xmlns:a16="http://schemas.microsoft.com/office/drawing/2014/main" id="{527F80B1-8200-4257-B250-75E60F35DC39}"/>
                </a:ext>
              </a:extLst>
            </p:cNvPr>
            <p:cNvGrpSpPr>
              <a:grpSpLocks/>
            </p:cNvGrpSpPr>
            <p:nvPr/>
          </p:nvGrpSpPr>
          <p:grpSpPr bwMode="auto">
            <a:xfrm>
              <a:off x="4473" y="3060"/>
              <a:ext cx="219" cy="220"/>
              <a:chOff x="4512" y="3008"/>
              <a:chExt cx="219" cy="220"/>
            </a:xfrm>
          </p:grpSpPr>
          <p:sp>
            <p:nvSpPr>
              <p:cNvPr id="233491" name="Oval 19">
                <a:extLst>
                  <a:ext uri="{FF2B5EF4-FFF2-40B4-BE49-F238E27FC236}">
                    <a16:creationId xmlns:a16="http://schemas.microsoft.com/office/drawing/2014/main" id="{CBBF2807-8C01-4576-9E75-A96AB19D0EAF}"/>
                  </a:ext>
                </a:extLst>
              </p:cNvPr>
              <p:cNvSpPr>
                <a:spLocks noChangeArrowheads="1"/>
              </p:cNvSpPr>
              <p:nvPr/>
            </p:nvSpPr>
            <p:spPr bwMode="auto">
              <a:xfrm>
                <a:off x="4512" y="3029"/>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3492" name="Object 20">
                <a:extLst>
                  <a:ext uri="{FF2B5EF4-FFF2-40B4-BE49-F238E27FC236}">
                    <a16:creationId xmlns:a16="http://schemas.microsoft.com/office/drawing/2014/main" id="{C8BC842E-F52F-485F-AE57-94782AA226BA}"/>
                  </a:ext>
                </a:extLst>
              </p:cNvPr>
              <p:cNvGraphicFramePr>
                <a:graphicFrameLocks noChangeAspect="1"/>
              </p:cNvGraphicFramePr>
              <p:nvPr/>
            </p:nvGraphicFramePr>
            <p:xfrm>
              <a:off x="4569" y="3008"/>
              <a:ext cx="162" cy="220"/>
            </p:xfrm>
            <a:graphic>
              <a:graphicData uri="http://schemas.openxmlformats.org/presentationml/2006/ole">
                <mc:AlternateContent xmlns:mc="http://schemas.openxmlformats.org/markup-compatibility/2006">
                  <mc:Choice xmlns:v="urn:schemas-microsoft-com:vml" Requires="v">
                    <p:oleObj spid="_x0000_s233682" name="Equation" r:id="rId16" imgW="317160" imgH="431640" progId="Equation.3">
                      <p:embed/>
                    </p:oleObj>
                  </mc:Choice>
                  <mc:Fallback>
                    <p:oleObj name="Equation" r:id="rId16" imgW="317160" imgH="431640" progId="Equation.3">
                      <p:embed/>
                      <p:pic>
                        <p:nvPicPr>
                          <p:cNvPr id="0" name="Object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69" y="3008"/>
                            <a:ext cx="162"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3493" name="Group 21">
              <a:extLst>
                <a:ext uri="{FF2B5EF4-FFF2-40B4-BE49-F238E27FC236}">
                  <a16:creationId xmlns:a16="http://schemas.microsoft.com/office/drawing/2014/main" id="{7E5B2FEA-F0D7-4A4B-9AA5-F40EE7180236}"/>
                </a:ext>
              </a:extLst>
            </p:cNvPr>
            <p:cNvGrpSpPr>
              <a:grpSpLocks/>
            </p:cNvGrpSpPr>
            <p:nvPr/>
          </p:nvGrpSpPr>
          <p:grpSpPr bwMode="auto">
            <a:xfrm>
              <a:off x="4231" y="3265"/>
              <a:ext cx="278" cy="230"/>
              <a:chOff x="4114" y="3317"/>
              <a:chExt cx="278" cy="230"/>
            </a:xfrm>
          </p:grpSpPr>
          <p:sp>
            <p:nvSpPr>
              <p:cNvPr id="233494" name="Oval 22">
                <a:extLst>
                  <a:ext uri="{FF2B5EF4-FFF2-40B4-BE49-F238E27FC236}">
                    <a16:creationId xmlns:a16="http://schemas.microsoft.com/office/drawing/2014/main" id="{AD8A2892-FFF4-4A9A-915A-5E03E24CAFE5}"/>
                  </a:ext>
                </a:extLst>
              </p:cNvPr>
              <p:cNvSpPr>
                <a:spLocks noChangeArrowheads="1"/>
              </p:cNvSpPr>
              <p:nvPr/>
            </p:nvSpPr>
            <p:spPr bwMode="auto">
              <a:xfrm>
                <a:off x="4128" y="3317"/>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3495" name="Object 23">
                <a:extLst>
                  <a:ext uri="{FF2B5EF4-FFF2-40B4-BE49-F238E27FC236}">
                    <a16:creationId xmlns:a16="http://schemas.microsoft.com/office/drawing/2014/main" id="{A730EE07-B75E-48E8-A626-DF1B9068E099}"/>
                  </a:ext>
                </a:extLst>
              </p:cNvPr>
              <p:cNvGraphicFramePr>
                <a:graphicFrameLocks noChangeAspect="1"/>
              </p:cNvGraphicFramePr>
              <p:nvPr/>
            </p:nvGraphicFramePr>
            <p:xfrm>
              <a:off x="4114" y="3327"/>
              <a:ext cx="278" cy="220"/>
            </p:xfrm>
            <a:graphic>
              <a:graphicData uri="http://schemas.openxmlformats.org/presentationml/2006/ole">
                <mc:AlternateContent xmlns:mc="http://schemas.openxmlformats.org/markup-compatibility/2006">
                  <mc:Choice xmlns:v="urn:schemas-microsoft-com:vml" Requires="v">
                    <p:oleObj spid="_x0000_s233683" name="Equation" r:id="rId18" imgW="545760" imgH="431640" progId="Equation.3">
                      <p:embed/>
                    </p:oleObj>
                  </mc:Choice>
                  <mc:Fallback>
                    <p:oleObj name="Equation" r:id="rId18" imgW="545760" imgH="431640" progId="Equation.3">
                      <p:embed/>
                      <p:pic>
                        <p:nvPicPr>
                          <p:cNvPr id="0" name="Object 2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14" y="3327"/>
                            <a:ext cx="278"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3496" name="Group 24">
              <a:extLst>
                <a:ext uri="{FF2B5EF4-FFF2-40B4-BE49-F238E27FC236}">
                  <a16:creationId xmlns:a16="http://schemas.microsoft.com/office/drawing/2014/main" id="{14956A4A-DB0A-4D8F-BB76-4ADAE4FED814}"/>
                </a:ext>
              </a:extLst>
            </p:cNvPr>
            <p:cNvGrpSpPr>
              <a:grpSpLocks/>
            </p:cNvGrpSpPr>
            <p:nvPr/>
          </p:nvGrpSpPr>
          <p:grpSpPr bwMode="auto">
            <a:xfrm>
              <a:off x="3925" y="3399"/>
              <a:ext cx="155" cy="214"/>
              <a:chOff x="3925" y="3399"/>
              <a:chExt cx="155" cy="214"/>
            </a:xfrm>
          </p:grpSpPr>
          <p:sp>
            <p:nvSpPr>
              <p:cNvPr id="233497" name="Oval 25">
                <a:extLst>
                  <a:ext uri="{FF2B5EF4-FFF2-40B4-BE49-F238E27FC236}">
                    <a16:creationId xmlns:a16="http://schemas.microsoft.com/office/drawing/2014/main" id="{E3260D4E-D1CF-4CA0-8731-84349B822CB9}"/>
                  </a:ext>
                </a:extLst>
              </p:cNvPr>
              <p:cNvSpPr>
                <a:spLocks noChangeArrowheads="1"/>
              </p:cNvSpPr>
              <p:nvPr/>
            </p:nvSpPr>
            <p:spPr bwMode="auto">
              <a:xfrm>
                <a:off x="3936" y="3401"/>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3498" name="Object 26">
                <a:extLst>
                  <a:ext uri="{FF2B5EF4-FFF2-40B4-BE49-F238E27FC236}">
                    <a16:creationId xmlns:a16="http://schemas.microsoft.com/office/drawing/2014/main" id="{6B332AB6-8EC3-44B8-8DCE-2366F5D55510}"/>
                  </a:ext>
                </a:extLst>
              </p:cNvPr>
              <p:cNvGraphicFramePr>
                <a:graphicFrameLocks noChangeAspect="1"/>
              </p:cNvGraphicFramePr>
              <p:nvPr/>
            </p:nvGraphicFramePr>
            <p:xfrm>
              <a:off x="3925" y="3399"/>
              <a:ext cx="155" cy="214"/>
            </p:xfrm>
            <a:graphic>
              <a:graphicData uri="http://schemas.openxmlformats.org/presentationml/2006/ole">
                <mc:AlternateContent xmlns:mc="http://schemas.openxmlformats.org/markup-compatibility/2006">
                  <mc:Choice xmlns:v="urn:schemas-microsoft-com:vml" Requires="v">
                    <p:oleObj spid="_x0000_s233684" name="Equation" r:id="rId20" imgW="304560" imgH="419040" progId="Equation.3">
                      <p:embed/>
                    </p:oleObj>
                  </mc:Choice>
                  <mc:Fallback>
                    <p:oleObj name="Equation" r:id="rId20" imgW="304560" imgH="419040" progId="Equation.3">
                      <p:embed/>
                      <p:pic>
                        <p:nvPicPr>
                          <p:cNvPr id="0" name="Object 2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925" y="3399"/>
                            <a:ext cx="155"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3499" name="Group 27">
              <a:extLst>
                <a:ext uri="{FF2B5EF4-FFF2-40B4-BE49-F238E27FC236}">
                  <a16:creationId xmlns:a16="http://schemas.microsoft.com/office/drawing/2014/main" id="{A7937744-838B-47E0-BA88-695C278ADDBF}"/>
                </a:ext>
              </a:extLst>
            </p:cNvPr>
            <p:cNvGrpSpPr>
              <a:grpSpLocks/>
            </p:cNvGrpSpPr>
            <p:nvPr/>
          </p:nvGrpSpPr>
          <p:grpSpPr bwMode="auto">
            <a:xfrm>
              <a:off x="3728" y="3436"/>
              <a:ext cx="141" cy="221"/>
              <a:chOff x="3728" y="3449"/>
              <a:chExt cx="141" cy="221"/>
            </a:xfrm>
          </p:grpSpPr>
          <p:sp>
            <p:nvSpPr>
              <p:cNvPr id="233500" name="Oval 28">
                <a:extLst>
                  <a:ext uri="{FF2B5EF4-FFF2-40B4-BE49-F238E27FC236}">
                    <a16:creationId xmlns:a16="http://schemas.microsoft.com/office/drawing/2014/main" id="{06992940-A029-4AA6-BD5B-7E1DB42F61C5}"/>
                  </a:ext>
                </a:extLst>
              </p:cNvPr>
              <p:cNvSpPr>
                <a:spLocks noChangeArrowheads="1"/>
              </p:cNvSpPr>
              <p:nvPr/>
            </p:nvSpPr>
            <p:spPr bwMode="auto">
              <a:xfrm>
                <a:off x="3744" y="3449"/>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3501" name="Object 29">
                <a:extLst>
                  <a:ext uri="{FF2B5EF4-FFF2-40B4-BE49-F238E27FC236}">
                    <a16:creationId xmlns:a16="http://schemas.microsoft.com/office/drawing/2014/main" id="{60A15133-344B-4272-A4FC-9B8BEF496C8D}"/>
                  </a:ext>
                </a:extLst>
              </p:cNvPr>
              <p:cNvGraphicFramePr>
                <a:graphicFrameLocks noChangeAspect="1"/>
              </p:cNvGraphicFramePr>
              <p:nvPr/>
            </p:nvGraphicFramePr>
            <p:xfrm>
              <a:off x="3728" y="3456"/>
              <a:ext cx="141" cy="214"/>
            </p:xfrm>
            <a:graphic>
              <a:graphicData uri="http://schemas.openxmlformats.org/presentationml/2006/ole">
                <mc:AlternateContent xmlns:mc="http://schemas.openxmlformats.org/markup-compatibility/2006">
                  <mc:Choice xmlns:v="urn:schemas-microsoft-com:vml" Requires="v">
                    <p:oleObj spid="_x0000_s233685" name="Equation" r:id="rId22" imgW="279360" imgH="419040" progId="Equation.3">
                      <p:embed/>
                    </p:oleObj>
                  </mc:Choice>
                  <mc:Fallback>
                    <p:oleObj name="Equation" r:id="rId22" imgW="279360" imgH="419040" progId="Equation.3">
                      <p:embed/>
                      <p:pic>
                        <p:nvPicPr>
                          <p:cNvPr id="0" name="Object 2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728" y="3456"/>
                            <a:ext cx="141"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3502" name="Group 30">
              <a:extLst>
                <a:ext uri="{FF2B5EF4-FFF2-40B4-BE49-F238E27FC236}">
                  <a16:creationId xmlns:a16="http://schemas.microsoft.com/office/drawing/2014/main" id="{A169BA5A-3E79-4BF2-A289-B7C1F877CD9D}"/>
                </a:ext>
              </a:extLst>
            </p:cNvPr>
            <p:cNvGrpSpPr>
              <a:grpSpLocks/>
            </p:cNvGrpSpPr>
            <p:nvPr/>
          </p:nvGrpSpPr>
          <p:grpSpPr bwMode="auto">
            <a:xfrm>
              <a:off x="4215" y="2986"/>
              <a:ext cx="188" cy="248"/>
              <a:chOff x="4215" y="2973"/>
              <a:chExt cx="188" cy="248"/>
            </a:xfrm>
          </p:grpSpPr>
          <p:sp>
            <p:nvSpPr>
              <p:cNvPr id="233503" name="Oval 31">
                <a:extLst>
                  <a:ext uri="{FF2B5EF4-FFF2-40B4-BE49-F238E27FC236}">
                    <a16:creationId xmlns:a16="http://schemas.microsoft.com/office/drawing/2014/main" id="{FC9D926D-AF2F-4643-AE5B-01FD7E4DB6FB}"/>
                  </a:ext>
                </a:extLst>
              </p:cNvPr>
              <p:cNvSpPr>
                <a:spLocks noChangeArrowheads="1"/>
              </p:cNvSpPr>
              <p:nvPr/>
            </p:nvSpPr>
            <p:spPr bwMode="auto">
              <a:xfrm>
                <a:off x="4344" y="3173"/>
                <a:ext cx="48" cy="48"/>
              </a:xfrm>
              <a:prstGeom prst="ellipse">
                <a:avLst/>
              </a:prstGeom>
              <a:solidFill>
                <a:srgbClr val="FF00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3504" name="Object 32">
                <a:extLst>
                  <a:ext uri="{FF2B5EF4-FFF2-40B4-BE49-F238E27FC236}">
                    <a16:creationId xmlns:a16="http://schemas.microsoft.com/office/drawing/2014/main" id="{B88BA7C8-B3AA-4BA1-9AD7-D1C342F6DD4A}"/>
                  </a:ext>
                </a:extLst>
              </p:cNvPr>
              <p:cNvGraphicFramePr>
                <a:graphicFrameLocks noChangeAspect="1"/>
              </p:cNvGraphicFramePr>
              <p:nvPr/>
            </p:nvGraphicFramePr>
            <p:xfrm>
              <a:off x="4215" y="2973"/>
              <a:ext cx="188" cy="220"/>
            </p:xfrm>
            <a:graphic>
              <a:graphicData uri="http://schemas.openxmlformats.org/presentationml/2006/ole">
                <mc:AlternateContent xmlns:mc="http://schemas.openxmlformats.org/markup-compatibility/2006">
                  <mc:Choice xmlns:v="urn:schemas-microsoft-com:vml" Requires="v">
                    <p:oleObj spid="_x0000_s233686" name="Equation" r:id="rId24" imgW="368280" imgH="431640" progId="Equation.3">
                      <p:embed/>
                    </p:oleObj>
                  </mc:Choice>
                  <mc:Fallback>
                    <p:oleObj name="Equation" r:id="rId24" imgW="368280" imgH="431640" progId="Equation.3">
                      <p:embed/>
                      <p:pic>
                        <p:nvPicPr>
                          <p:cNvPr id="0" name="Object 3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215" y="2973"/>
                            <a:ext cx="188"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33505" name="Object 33">
              <a:extLst>
                <a:ext uri="{FF2B5EF4-FFF2-40B4-BE49-F238E27FC236}">
                  <a16:creationId xmlns:a16="http://schemas.microsoft.com/office/drawing/2014/main" id="{49CFD87F-6246-4E76-BB21-A9BB2F833519}"/>
                </a:ext>
              </a:extLst>
            </p:cNvPr>
            <p:cNvGraphicFramePr>
              <a:graphicFrameLocks noChangeAspect="1"/>
            </p:cNvGraphicFramePr>
            <p:nvPr/>
          </p:nvGraphicFramePr>
          <p:xfrm>
            <a:off x="4425" y="2634"/>
            <a:ext cx="183" cy="199"/>
          </p:xfrm>
          <a:graphic>
            <a:graphicData uri="http://schemas.openxmlformats.org/presentationml/2006/ole">
              <mc:AlternateContent xmlns:mc="http://schemas.openxmlformats.org/markup-compatibility/2006">
                <mc:Choice xmlns:v="urn:schemas-microsoft-com:vml" Requires="v">
                  <p:oleObj spid="_x0000_s233687" name="Equation" r:id="rId26" imgW="291960" imgH="317160" progId="Equation.3">
                    <p:embed/>
                  </p:oleObj>
                </mc:Choice>
                <mc:Fallback>
                  <p:oleObj name="Equation" r:id="rId26" imgW="291960" imgH="317160" progId="Equation.3">
                    <p:embed/>
                    <p:pic>
                      <p:nvPicPr>
                        <p:cNvPr id="0" name="Object 3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425" y="2634"/>
                          <a:ext cx="183"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3506" name="Freeform 34">
              <a:extLst>
                <a:ext uri="{FF2B5EF4-FFF2-40B4-BE49-F238E27FC236}">
                  <a16:creationId xmlns:a16="http://schemas.microsoft.com/office/drawing/2014/main" id="{5B516758-1B43-4953-856D-30DB63ABC602}"/>
                </a:ext>
              </a:extLst>
            </p:cNvPr>
            <p:cNvSpPr>
              <a:spLocks/>
            </p:cNvSpPr>
            <p:nvPr/>
          </p:nvSpPr>
          <p:spPr bwMode="auto">
            <a:xfrm>
              <a:off x="3204" y="2369"/>
              <a:ext cx="2076" cy="1279"/>
            </a:xfrm>
            <a:custGeom>
              <a:avLst/>
              <a:gdLst>
                <a:gd name="T0" fmla="*/ 1613 w 2228"/>
                <a:gd name="T1" fmla="*/ 78 h 1440"/>
                <a:gd name="T2" fmla="*/ 1312 w 2228"/>
                <a:gd name="T3" fmla="*/ 183 h 1440"/>
                <a:gd name="T4" fmla="*/ 1064 w 2228"/>
                <a:gd name="T5" fmla="*/ 314 h 1440"/>
                <a:gd name="T6" fmla="*/ 789 w 2228"/>
                <a:gd name="T7" fmla="*/ 458 h 1440"/>
                <a:gd name="T8" fmla="*/ 658 w 2228"/>
                <a:gd name="T9" fmla="*/ 549 h 1440"/>
                <a:gd name="T10" fmla="*/ 619 w 2228"/>
                <a:gd name="T11" fmla="*/ 589 h 1440"/>
                <a:gd name="T12" fmla="*/ 566 w 2228"/>
                <a:gd name="T13" fmla="*/ 615 h 1440"/>
                <a:gd name="T14" fmla="*/ 488 w 2228"/>
                <a:gd name="T15" fmla="*/ 667 h 1440"/>
                <a:gd name="T16" fmla="*/ 461 w 2228"/>
                <a:gd name="T17" fmla="*/ 706 h 1440"/>
                <a:gd name="T18" fmla="*/ 383 w 2228"/>
                <a:gd name="T19" fmla="*/ 759 h 1440"/>
                <a:gd name="T20" fmla="*/ 304 w 2228"/>
                <a:gd name="T21" fmla="*/ 824 h 1440"/>
                <a:gd name="T22" fmla="*/ 160 w 2228"/>
                <a:gd name="T23" fmla="*/ 968 h 1440"/>
                <a:gd name="T24" fmla="*/ 69 w 2228"/>
                <a:gd name="T25" fmla="*/ 1086 h 1440"/>
                <a:gd name="T26" fmla="*/ 43 w 2228"/>
                <a:gd name="T27" fmla="*/ 1125 h 1440"/>
                <a:gd name="T28" fmla="*/ 200 w 2228"/>
                <a:gd name="T29" fmla="*/ 1387 h 1440"/>
                <a:gd name="T30" fmla="*/ 396 w 2228"/>
                <a:gd name="T31" fmla="*/ 1400 h 1440"/>
                <a:gd name="T32" fmla="*/ 540 w 2228"/>
                <a:gd name="T33" fmla="*/ 1440 h 1440"/>
                <a:gd name="T34" fmla="*/ 1365 w 2228"/>
                <a:gd name="T35" fmla="*/ 1426 h 1440"/>
                <a:gd name="T36" fmla="*/ 1574 w 2228"/>
                <a:gd name="T37" fmla="*/ 1348 h 1440"/>
                <a:gd name="T38" fmla="*/ 1666 w 2228"/>
                <a:gd name="T39" fmla="*/ 1269 h 1440"/>
                <a:gd name="T40" fmla="*/ 1718 w 2228"/>
                <a:gd name="T41" fmla="*/ 1243 h 1440"/>
                <a:gd name="T42" fmla="*/ 1901 w 2228"/>
                <a:gd name="T43" fmla="*/ 1047 h 1440"/>
                <a:gd name="T44" fmla="*/ 1967 w 2228"/>
                <a:gd name="T45" fmla="*/ 981 h 1440"/>
                <a:gd name="T46" fmla="*/ 1993 w 2228"/>
                <a:gd name="T47" fmla="*/ 929 h 1440"/>
                <a:gd name="T48" fmla="*/ 2032 w 2228"/>
                <a:gd name="T49" fmla="*/ 890 h 1440"/>
                <a:gd name="T50" fmla="*/ 2059 w 2228"/>
                <a:gd name="T51" fmla="*/ 850 h 1440"/>
                <a:gd name="T52" fmla="*/ 2176 w 2228"/>
                <a:gd name="T53" fmla="*/ 484 h 1440"/>
                <a:gd name="T54" fmla="*/ 2111 w 2228"/>
                <a:gd name="T55" fmla="*/ 144 h 1440"/>
                <a:gd name="T56" fmla="*/ 1993 w 2228"/>
                <a:gd name="T57" fmla="*/ 65 h 1440"/>
                <a:gd name="T58" fmla="*/ 1954 w 2228"/>
                <a:gd name="T59" fmla="*/ 52 h 1440"/>
                <a:gd name="T60" fmla="*/ 1810 w 2228"/>
                <a:gd name="T61" fmla="*/ 0 h 1440"/>
                <a:gd name="T62" fmla="*/ 1731 w 2228"/>
                <a:gd name="T63" fmla="*/ 13 h 1440"/>
                <a:gd name="T64" fmla="*/ 1653 w 2228"/>
                <a:gd name="T65" fmla="*/ 39 h 1440"/>
                <a:gd name="T66" fmla="*/ 1613 w 2228"/>
                <a:gd name="T67" fmla="*/ 78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28" h="1440">
                  <a:moveTo>
                    <a:pt x="1613" y="78"/>
                  </a:moveTo>
                  <a:cubicBezTo>
                    <a:pt x="1509" y="104"/>
                    <a:pt x="1415" y="158"/>
                    <a:pt x="1312" y="183"/>
                  </a:cubicBezTo>
                  <a:cubicBezTo>
                    <a:pt x="1236" y="233"/>
                    <a:pt x="1146" y="274"/>
                    <a:pt x="1064" y="314"/>
                  </a:cubicBezTo>
                  <a:cubicBezTo>
                    <a:pt x="971" y="360"/>
                    <a:pt x="885" y="419"/>
                    <a:pt x="789" y="458"/>
                  </a:cubicBezTo>
                  <a:cubicBezTo>
                    <a:pt x="748" y="498"/>
                    <a:pt x="701" y="513"/>
                    <a:pt x="658" y="549"/>
                  </a:cubicBezTo>
                  <a:cubicBezTo>
                    <a:pt x="644" y="561"/>
                    <a:pt x="634" y="578"/>
                    <a:pt x="619" y="589"/>
                  </a:cubicBezTo>
                  <a:cubicBezTo>
                    <a:pt x="603" y="600"/>
                    <a:pt x="583" y="605"/>
                    <a:pt x="566" y="615"/>
                  </a:cubicBezTo>
                  <a:cubicBezTo>
                    <a:pt x="539" y="631"/>
                    <a:pt x="488" y="667"/>
                    <a:pt x="488" y="667"/>
                  </a:cubicBezTo>
                  <a:cubicBezTo>
                    <a:pt x="479" y="680"/>
                    <a:pt x="473" y="696"/>
                    <a:pt x="461" y="706"/>
                  </a:cubicBezTo>
                  <a:cubicBezTo>
                    <a:pt x="437" y="727"/>
                    <a:pt x="383" y="759"/>
                    <a:pt x="383" y="759"/>
                  </a:cubicBezTo>
                  <a:cubicBezTo>
                    <a:pt x="322" y="850"/>
                    <a:pt x="401" y="746"/>
                    <a:pt x="304" y="824"/>
                  </a:cubicBezTo>
                  <a:cubicBezTo>
                    <a:pt x="254" y="864"/>
                    <a:pt x="206" y="922"/>
                    <a:pt x="160" y="968"/>
                  </a:cubicBezTo>
                  <a:cubicBezTo>
                    <a:pt x="102" y="1026"/>
                    <a:pt x="126" y="1000"/>
                    <a:pt x="69" y="1086"/>
                  </a:cubicBezTo>
                  <a:cubicBezTo>
                    <a:pt x="60" y="1099"/>
                    <a:pt x="43" y="1125"/>
                    <a:pt x="43" y="1125"/>
                  </a:cubicBezTo>
                  <a:cubicBezTo>
                    <a:pt x="57" y="1349"/>
                    <a:pt x="0" y="1370"/>
                    <a:pt x="200" y="1387"/>
                  </a:cubicBezTo>
                  <a:cubicBezTo>
                    <a:pt x="265" y="1392"/>
                    <a:pt x="331" y="1396"/>
                    <a:pt x="396" y="1400"/>
                  </a:cubicBezTo>
                  <a:cubicBezTo>
                    <a:pt x="514" y="1429"/>
                    <a:pt x="467" y="1414"/>
                    <a:pt x="540" y="1440"/>
                  </a:cubicBezTo>
                  <a:cubicBezTo>
                    <a:pt x="815" y="1435"/>
                    <a:pt x="1090" y="1439"/>
                    <a:pt x="1365" y="1426"/>
                  </a:cubicBezTo>
                  <a:cubicBezTo>
                    <a:pt x="1413" y="1424"/>
                    <a:pt x="1518" y="1362"/>
                    <a:pt x="1574" y="1348"/>
                  </a:cubicBezTo>
                  <a:cubicBezTo>
                    <a:pt x="1607" y="1324"/>
                    <a:pt x="1633" y="1293"/>
                    <a:pt x="1666" y="1269"/>
                  </a:cubicBezTo>
                  <a:cubicBezTo>
                    <a:pt x="1682" y="1258"/>
                    <a:pt x="1703" y="1255"/>
                    <a:pt x="1718" y="1243"/>
                  </a:cubicBezTo>
                  <a:cubicBezTo>
                    <a:pt x="1789" y="1186"/>
                    <a:pt x="1842" y="1114"/>
                    <a:pt x="1901" y="1047"/>
                  </a:cubicBezTo>
                  <a:cubicBezTo>
                    <a:pt x="1922" y="1024"/>
                    <a:pt x="1953" y="1009"/>
                    <a:pt x="1967" y="981"/>
                  </a:cubicBezTo>
                  <a:cubicBezTo>
                    <a:pt x="1976" y="964"/>
                    <a:pt x="1982" y="945"/>
                    <a:pt x="1993" y="929"/>
                  </a:cubicBezTo>
                  <a:cubicBezTo>
                    <a:pt x="2004" y="914"/>
                    <a:pt x="2020" y="904"/>
                    <a:pt x="2032" y="890"/>
                  </a:cubicBezTo>
                  <a:cubicBezTo>
                    <a:pt x="2042" y="878"/>
                    <a:pt x="2050" y="863"/>
                    <a:pt x="2059" y="850"/>
                  </a:cubicBezTo>
                  <a:cubicBezTo>
                    <a:pt x="2100" y="728"/>
                    <a:pt x="2145" y="609"/>
                    <a:pt x="2176" y="484"/>
                  </a:cubicBezTo>
                  <a:cubicBezTo>
                    <a:pt x="2173" y="410"/>
                    <a:pt x="2228" y="183"/>
                    <a:pt x="2111" y="144"/>
                  </a:cubicBezTo>
                  <a:cubicBezTo>
                    <a:pt x="2019" y="82"/>
                    <a:pt x="2058" y="109"/>
                    <a:pt x="1993" y="65"/>
                  </a:cubicBezTo>
                  <a:cubicBezTo>
                    <a:pt x="1982" y="57"/>
                    <a:pt x="1967" y="57"/>
                    <a:pt x="1954" y="52"/>
                  </a:cubicBezTo>
                  <a:cubicBezTo>
                    <a:pt x="1905" y="31"/>
                    <a:pt x="1860" y="17"/>
                    <a:pt x="1810" y="0"/>
                  </a:cubicBezTo>
                  <a:cubicBezTo>
                    <a:pt x="1784" y="4"/>
                    <a:pt x="1757" y="7"/>
                    <a:pt x="1731" y="13"/>
                  </a:cubicBezTo>
                  <a:cubicBezTo>
                    <a:pt x="1704" y="20"/>
                    <a:pt x="1653" y="39"/>
                    <a:pt x="1653" y="39"/>
                  </a:cubicBezTo>
                  <a:cubicBezTo>
                    <a:pt x="1624" y="82"/>
                    <a:pt x="1643" y="78"/>
                    <a:pt x="1613" y="78"/>
                  </a:cubicBezTo>
                  <a:close/>
                </a:path>
              </a:pathLst>
            </a:custGeom>
            <a:noFill/>
            <a:ln w="9525" cap="flat" cmpd="sng">
              <a:solidFill>
                <a:srgbClr val="00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nvGrpSpPr>
            <p:cNvPr id="233507" name="Group 35">
              <a:extLst>
                <a:ext uri="{FF2B5EF4-FFF2-40B4-BE49-F238E27FC236}">
                  <a16:creationId xmlns:a16="http://schemas.microsoft.com/office/drawing/2014/main" id="{F98D6C25-0BA3-4EF8-84E9-D49BB70871C4}"/>
                </a:ext>
              </a:extLst>
            </p:cNvPr>
            <p:cNvGrpSpPr>
              <a:grpSpLocks/>
            </p:cNvGrpSpPr>
            <p:nvPr/>
          </p:nvGrpSpPr>
          <p:grpSpPr bwMode="auto">
            <a:xfrm>
              <a:off x="3501" y="3276"/>
              <a:ext cx="168" cy="214"/>
              <a:chOff x="4176" y="2112"/>
              <a:chExt cx="188" cy="248"/>
            </a:xfrm>
          </p:grpSpPr>
          <p:sp>
            <p:nvSpPr>
              <p:cNvPr id="233508" name="Oval 36">
                <a:extLst>
                  <a:ext uri="{FF2B5EF4-FFF2-40B4-BE49-F238E27FC236}">
                    <a16:creationId xmlns:a16="http://schemas.microsoft.com/office/drawing/2014/main" id="{A1D4C387-1229-4932-973C-A9CB95D6900A}"/>
                  </a:ext>
                </a:extLst>
              </p:cNvPr>
              <p:cNvSpPr>
                <a:spLocks noChangeArrowheads="1"/>
              </p:cNvSpPr>
              <p:nvPr/>
            </p:nvSpPr>
            <p:spPr bwMode="auto">
              <a:xfrm>
                <a:off x="4305" y="2312"/>
                <a:ext cx="48" cy="48"/>
              </a:xfrm>
              <a:prstGeom prst="ellipse">
                <a:avLst/>
              </a:prstGeom>
              <a:solidFill>
                <a:srgbClr val="FF00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3509" name="Object 37">
                <a:extLst>
                  <a:ext uri="{FF2B5EF4-FFF2-40B4-BE49-F238E27FC236}">
                    <a16:creationId xmlns:a16="http://schemas.microsoft.com/office/drawing/2014/main" id="{92AC0BD0-261A-4451-90F8-3E130AA7796E}"/>
                  </a:ext>
                </a:extLst>
              </p:cNvPr>
              <p:cNvGraphicFramePr>
                <a:graphicFrameLocks noChangeAspect="1"/>
              </p:cNvGraphicFramePr>
              <p:nvPr/>
            </p:nvGraphicFramePr>
            <p:xfrm>
              <a:off x="4176" y="2112"/>
              <a:ext cx="188" cy="220"/>
            </p:xfrm>
            <a:graphic>
              <a:graphicData uri="http://schemas.openxmlformats.org/presentationml/2006/ole">
                <mc:AlternateContent xmlns:mc="http://schemas.openxmlformats.org/markup-compatibility/2006">
                  <mc:Choice xmlns:v="urn:schemas-microsoft-com:vml" Requires="v">
                    <p:oleObj spid="_x0000_s233688" name="Equation" r:id="rId28" imgW="330120" imgH="419040" progId="Equation.3">
                      <p:embed/>
                    </p:oleObj>
                  </mc:Choice>
                  <mc:Fallback>
                    <p:oleObj name="Equation" r:id="rId28" imgW="330120" imgH="419040" progId="Equation.3">
                      <p:embed/>
                      <p:pic>
                        <p:nvPicPr>
                          <p:cNvPr id="0" name="Object 3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176" y="2112"/>
                            <a:ext cx="188"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3510" name="Group 38">
              <a:extLst>
                <a:ext uri="{FF2B5EF4-FFF2-40B4-BE49-F238E27FC236}">
                  <a16:creationId xmlns:a16="http://schemas.microsoft.com/office/drawing/2014/main" id="{668C6A92-0164-4263-B14E-67AB589BEDC9}"/>
                </a:ext>
              </a:extLst>
            </p:cNvPr>
            <p:cNvGrpSpPr>
              <a:grpSpLocks/>
            </p:cNvGrpSpPr>
            <p:nvPr/>
          </p:nvGrpSpPr>
          <p:grpSpPr bwMode="auto">
            <a:xfrm>
              <a:off x="3724" y="3241"/>
              <a:ext cx="175" cy="213"/>
              <a:chOff x="4224" y="2064"/>
              <a:chExt cx="188" cy="248"/>
            </a:xfrm>
          </p:grpSpPr>
          <p:sp>
            <p:nvSpPr>
              <p:cNvPr id="233511" name="Oval 39">
                <a:extLst>
                  <a:ext uri="{FF2B5EF4-FFF2-40B4-BE49-F238E27FC236}">
                    <a16:creationId xmlns:a16="http://schemas.microsoft.com/office/drawing/2014/main" id="{1D95BD65-86A2-4ED0-9598-2A348CDDDA64}"/>
                  </a:ext>
                </a:extLst>
              </p:cNvPr>
              <p:cNvSpPr>
                <a:spLocks noChangeArrowheads="1"/>
              </p:cNvSpPr>
              <p:nvPr/>
            </p:nvSpPr>
            <p:spPr bwMode="auto">
              <a:xfrm>
                <a:off x="4353" y="2264"/>
                <a:ext cx="48" cy="48"/>
              </a:xfrm>
              <a:prstGeom prst="ellipse">
                <a:avLst/>
              </a:prstGeom>
              <a:solidFill>
                <a:srgbClr val="FF0000"/>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3512" name="Object 40">
                <a:extLst>
                  <a:ext uri="{FF2B5EF4-FFF2-40B4-BE49-F238E27FC236}">
                    <a16:creationId xmlns:a16="http://schemas.microsoft.com/office/drawing/2014/main" id="{4FB24344-3515-422A-9E70-FEE37C1F4D5E}"/>
                  </a:ext>
                </a:extLst>
              </p:cNvPr>
              <p:cNvGraphicFramePr>
                <a:graphicFrameLocks noChangeAspect="1"/>
              </p:cNvGraphicFramePr>
              <p:nvPr/>
            </p:nvGraphicFramePr>
            <p:xfrm>
              <a:off x="4224" y="2064"/>
              <a:ext cx="188" cy="220"/>
            </p:xfrm>
            <a:graphic>
              <a:graphicData uri="http://schemas.openxmlformats.org/presentationml/2006/ole">
                <mc:AlternateContent xmlns:mc="http://schemas.openxmlformats.org/markup-compatibility/2006">
                  <mc:Choice xmlns:v="urn:schemas-microsoft-com:vml" Requires="v">
                    <p:oleObj spid="_x0000_s233689" name="Equation" r:id="rId30" imgW="342720" imgH="419040" progId="Equation.3">
                      <p:embed/>
                    </p:oleObj>
                  </mc:Choice>
                  <mc:Fallback>
                    <p:oleObj name="Equation" r:id="rId30" imgW="342720" imgH="419040" progId="Equation.3">
                      <p:embed/>
                      <p:pic>
                        <p:nvPicPr>
                          <p:cNvPr id="0" name="Object 40"/>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224" y="2064"/>
                            <a:ext cx="188"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233519" name="Object 47">
            <a:extLst>
              <a:ext uri="{FF2B5EF4-FFF2-40B4-BE49-F238E27FC236}">
                <a16:creationId xmlns:a16="http://schemas.microsoft.com/office/drawing/2014/main" id="{5B22A53C-5BE0-44AA-BF50-AD7DBE97611A}"/>
              </a:ext>
            </a:extLst>
          </p:cNvPr>
          <p:cNvGraphicFramePr>
            <a:graphicFrameLocks noChangeAspect="1"/>
          </p:cNvGraphicFramePr>
          <p:nvPr/>
        </p:nvGraphicFramePr>
        <p:xfrm>
          <a:off x="811213" y="4984750"/>
          <a:ext cx="4470400" cy="977900"/>
        </p:xfrm>
        <a:graphic>
          <a:graphicData uri="http://schemas.openxmlformats.org/presentationml/2006/ole">
            <mc:AlternateContent xmlns:mc="http://schemas.openxmlformats.org/markup-compatibility/2006">
              <mc:Choice xmlns:v="urn:schemas-microsoft-com:vml" Requires="v">
                <p:oleObj spid="_x0000_s233690" name="Equation" r:id="rId32" imgW="4470120" imgH="977760" progId="Equation.DSMT4">
                  <p:embed/>
                </p:oleObj>
              </mc:Choice>
              <mc:Fallback>
                <p:oleObj name="Equation" r:id="rId32" imgW="4470120" imgH="977760" progId="Equation.DSMT4">
                  <p:embed/>
                  <p:pic>
                    <p:nvPicPr>
                      <p:cNvPr id="0" name="Object 47"/>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811213" y="4984750"/>
                        <a:ext cx="447040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3522" name="Text Box 50">
            <a:extLst>
              <a:ext uri="{FF2B5EF4-FFF2-40B4-BE49-F238E27FC236}">
                <a16:creationId xmlns:a16="http://schemas.microsoft.com/office/drawing/2014/main" id="{A8F91811-246A-4C43-9DF1-F8DE7D84E682}"/>
              </a:ext>
            </a:extLst>
          </p:cNvPr>
          <p:cNvSpPr txBox="1">
            <a:spLocks noChangeArrowheads="1"/>
          </p:cNvSpPr>
          <p:nvPr/>
        </p:nvSpPr>
        <p:spPr bwMode="auto">
          <a:xfrm>
            <a:off x="6948488" y="4076700"/>
            <a:ext cx="360362" cy="5191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i="1">
                <a:latin typeface="Times New Roman" panose="02020603050405020304" pitchFamily="18" charset="0"/>
              </a:rPr>
              <a:t>l</a:t>
            </a:r>
          </a:p>
        </p:txBody>
      </p:sp>
      <p:grpSp>
        <p:nvGrpSpPr>
          <p:cNvPr id="233569" name="Group 97">
            <a:extLst>
              <a:ext uri="{FF2B5EF4-FFF2-40B4-BE49-F238E27FC236}">
                <a16:creationId xmlns:a16="http://schemas.microsoft.com/office/drawing/2014/main" id="{690B369E-99C0-46DB-B2C9-C6FD85585F1F}"/>
              </a:ext>
            </a:extLst>
          </p:cNvPr>
          <p:cNvGrpSpPr>
            <a:grpSpLocks/>
          </p:cNvGrpSpPr>
          <p:nvPr/>
        </p:nvGrpSpPr>
        <p:grpSpPr bwMode="auto">
          <a:xfrm>
            <a:off x="827088" y="692150"/>
            <a:ext cx="7442200" cy="962025"/>
            <a:chOff x="521" y="436"/>
            <a:chExt cx="4688" cy="606"/>
          </a:xfrm>
        </p:grpSpPr>
        <p:sp>
          <p:nvSpPr>
            <p:cNvPr id="233526" name="AutoShape 54">
              <a:extLst>
                <a:ext uri="{FF2B5EF4-FFF2-40B4-BE49-F238E27FC236}">
                  <a16:creationId xmlns:a16="http://schemas.microsoft.com/office/drawing/2014/main" id="{75F033EE-6BC9-4F86-ACC4-5FDBB549EF7D}"/>
                </a:ext>
              </a:extLst>
            </p:cNvPr>
            <p:cNvSpPr>
              <a:spLocks noChangeAspect="1" noChangeArrowheads="1" noTextEdit="1"/>
            </p:cNvSpPr>
            <p:nvPr/>
          </p:nvSpPr>
          <p:spPr bwMode="auto">
            <a:xfrm>
              <a:off x="521" y="436"/>
              <a:ext cx="4688"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3528" name="Rectangle 56">
              <a:extLst>
                <a:ext uri="{FF2B5EF4-FFF2-40B4-BE49-F238E27FC236}">
                  <a16:creationId xmlns:a16="http://schemas.microsoft.com/office/drawing/2014/main" id="{28A6EA57-2F6C-4F58-A386-252FB4E2EAC3}"/>
                </a:ext>
              </a:extLst>
            </p:cNvPr>
            <p:cNvSpPr>
              <a:spLocks noChangeArrowheads="1"/>
            </p:cNvSpPr>
            <p:nvPr/>
          </p:nvSpPr>
          <p:spPr bwMode="auto">
            <a:xfrm>
              <a:off x="5140" y="588"/>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3529" name="Rectangle 57">
              <a:extLst>
                <a:ext uri="{FF2B5EF4-FFF2-40B4-BE49-F238E27FC236}">
                  <a16:creationId xmlns:a16="http://schemas.microsoft.com/office/drawing/2014/main" id="{E20BE01A-75DA-4E1B-B6BC-7F10AF005BC9}"/>
                </a:ext>
              </a:extLst>
            </p:cNvPr>
            <p:cNvSpPr>
              <a:spLocks noChangeArrowheads="1"/>
            </p:cNvSpPr>
            <p:nvPr/>
          </p:nvSpPr>
          <p:spPr bwMode="auto">
            <a:xfrm>
              <a:off x="4662" y="588"/>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3530" name="Rectangle 58">
              <a:extLst>
                <a:ext uri="{FF2B5EF4-FFF2-40B4-BE49-F238E27FC236}">
                  <a16:creationId xmlns:a16="http://schemas.microsoft.com/office/drawing/2014/main" id="{2CEB93B1-7226-49C9-92C6-09C46AEE4056}"/>
                </a:ext>
              </a:extLst>
            </p:cNvPr>
            <p:cNvSpPr>
              <a:spLocks noChangeArrowheads="1"/>
            </p:cNvSpPr>
            <p:nvPr/>
          </p:nvSpPr>
          <p:spPr bwMode="auto">
            <a:xfrm>
              <a:off x="4347" y="588"/>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3531" name="Rectangle 59">
              <a:extLst>
                <a:ext uri="{FF2B5EF4-FFF2-40B4-BE49-F238E27FC236}">
                  <a16:creationId xmlns:a16="http://schemas.microsoft.com/office/drawing/2014/main" id="{81700C2A-E4A4-44A8-8E70-87569240F8F8}"/>
                </a:ext>
              </a:extLst>
            </p:cNvPr>
            <p:cNvSpPr>
              <a:spLocks noChangeArrowheads="1"/>
            </p:cNvSpPr>
            <p:nvPr/>
          </p:nvSpPr>
          <p:spPr bwMode="auto">
            <a:xfrm>
              <a:off x="3612" y="588"/>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3532" name="Rectangle 60">
              <a:extLst>
                <a:ext uri="{FF2B5EF4-FFF2-40B4-BE49-F238E27FC236}">
                  <a16:creationId xmlns:a16="http://schemas.microsoft.com/office/drawing/2014/main" id="{472B7FC8-5535-40FF-B788-6A529A486303}"/>
                </a:ext>
              </a:extLst>
            </p:cNvPr>
            <p:cNvSpPr>
              <a:spLocks noChangeArrowheads="1"/>
            </p:cNvSpPr>
            <p:nvPr/>
          </p:nvSpPr>
          <p:spPr bwMode="auto">
            <a:xfrm>
              <a:off x="2769" y="588"/>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3533" name="Rectangle 61">
              <a:extLst>
                <a:ext uri="{FF2B5EF4-FFF2-40B4-BE49-F238E27FC236}">
                  <a16:creationId xmlns:a16="http://schemas.microsoft.com/office/drawing/2014/main" id="{EC1EB51C-B338-478E-9744-E5C163632277}"/>
                </a:ext>
              </a:extLst>
            </p:cNvPr>
            <p:cNvSpPr>
              <a:spLocks noChangeArrowheads="1"/>
            </p:cNvSpPr>
            <p:nvPr/>
          </p:nvSpPr>
          <p:spPr bwMode="auto">
            <a:xfrm>
              <a:off x="2577" y="588"/>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3534" name="Rectangle 62">
              <a:extLst>
                <a:ext uri="{FF2B5EF4-FFF2-40B4-BE49-F238E27FC236}">
                  <a16:creationId xmlns:a16="http://schemas.microsoft.com/office/drawing/2014/main" id="{B9A5835E-E315-47F4-BD7A-BCE1FE5DC0B2}"/>
                </a:ext>
              </a:extLst>
            </p:cNvPr>
            <p:cNvSpPr>
              <a:spLocks noChangeArrowheads="1"/>
            </p:cNvSpPr>
            <p:nvPr/>
          </p:nvSpPr>
          <p:spPr bwMode="auto">
            <a:xfrm>
              <a:off x="2261" y="588"/>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3535" name="Rectangle 63">
              <a:extLst>
                <a:ext uri="{FF2B5EF4-FFF2-40B4-BE49-F238E27FC236}">
                  <a16:creationId xmlns:a16="http://schemas.microsoft.com/office/drawing/2014/main" id="{7FA240D5-FA42-424E-9CFB-EB5D14E3CB98}"/>
                </a:ext>
              </a:extLst>
            </p:cNvPr>
            <p:cNvSpPr>
              <a:spLocks noChangeArrowheads="1"/>
            </p:cNvSpPr>
            <p:nvPr/>
          </p:nvSpPr>
          <p:spPr bwMode="auto">
            <a:xfrm>
              <a:off x="1195" y="588"/>
              <a:ext cx="1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3536" name="Rectangle 64">
              <a:extLst>
                <a:ext uri="{FF2B5EF4-FFF2-40B4-BE49-F238E27FC236}">
                  <a16:creationId xmlns:a16="http://schemas.microsoft.com/office/drawing/2014/main" id="{1168F1AA-28EE-45E1-932C-A1A723872E97}"/>
                </a:ext>
              </a:extLst>
            </p:cNvPr>
            <p:cNvSpPr>
              <a:spLocks noChangeArrowheads="1"/>
            </p:cNvSpPr>
            <p:nvPr/>
          </p:nvSpPr>
          <p:spPr bwMode="auto">
            <a:xfrm>
              <a:off x="4085" y="879"/>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1</a:t>
              </a:r>
              <a:endParaRPr lang="en-US" altLang="zh-CN"/>
            </a:p>
          </p:txBody>
        </p:sp>
        <p:sp>
          <p:nvSpPr>
            <p:cNvPr id="233537" name="Rectangle 65">
              <a:extLst>
                <a:ext uri="{FF2B5EF4-FFF2-40B4-BE49-F238E27FC236}">
                  <a16:creationId xmlns:a16="http://schemas.microsoft.com/office/drawing/2014/main" id="{546105E6-3202-42EE-AB50-F63DB4C5A232}"/>
                </a:ext>
              </a:extLst>
            </p:cNvPr>
            <p:cNvSpPr>
              <a:spLocks noChangeArrowheads="1"/>
            </p:cNvSpPr>
            <p:nvPr/>
          </p:nvSpPr>
          <p:spPr bwMode="auto">
            <a:xfrm>
              <a:off x="2000" y="879"/>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1</a:t>
              </a:r>
              <a:endParaRPr lang="en-US" altLang="zh-CN"/>
            </a:p>
          </p:txBody>
        </p:sp>
        <p:sp>
          <p:nvSpPr>
            <p:cNvPr id="233538" name="Rectangle 66">
              <a:extLst>
                <a:ext uri="{FF2B5EF4-FFF2-40B4-BE49-F238E27FC236}">
                  <a16:creationId xmlns:a16="http://schemas.microsoft.com/office/drawing/2014/main" id="{835E7689-1DD6-48F3-94F4-0968CB894407}"/>
                </a:ext>
              </a:extLst>
            </p:cNvPr>
            <p:cNvSpPr>
              <a:spLocks noChangeArrowheads="1"/>
            </p:cNvSpPr>
            <p:nvPr/>
          </p:nvSpPr>
          <p:spPr bwMode="auto">
            <a:xfrm>
              <a:off x="3522" y="723"/>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1</a:t>
              </a:r>
              <a:endParaRPr lang="en-US" altLang="zh-CN"/>
            </a:p>
          </p:txBody>
        </p:sp>
        <p:sp>
          <p:nvSpPr>
            <p:cNvPr id="233539" name="Rectangle 67">
              <a:extLst>
                <a:ext uri="{FF2B5EF4-FFF2-40B4-BE49-F238E27FC236}">
                  <a16:creationId xmlns:a16="http://schemas.microsoft.com/office/drawing/2014/main" id="{3E65E70F-44FC-4F55-BC50-4A0243125622}"/>
                </a:ext>
              </a:extLst>
            </p:cNvPr>
            <p:cNvSpPr>
              <a:spLocks noChangeArrowheads="1"/>
            </p:cNvSpPr>
            <p:nvPr/>
          </p:nvSpPr>
          <p:spPr bwMode="auto">
            <a:xfrm>
              <a:off x="5039" y="723"/>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k</a:t>
              </a:r>
              <a:endParaRPr lang="en-US" altLang="zh-CN"/>
            </a:p>
          </p:txBody>
        </p:sp>
        <p:sp>
          <p:nvSpPr>
            <p:cNvPr id="233540" name="Rectangle 68">
              <a:extLst>
                <a:ext uri="{FF2B5EF4-FFF2-40B4-BE49-F238E27FC236}">
                  <a16:creationId xmlns:a16="http://schemas.microsoft.com/office/drawing/2014/main" id="{649B1EB7-227E-4BDF-800B-4F6C126604B7}"/>
                </a:ext>
              </a:extLst>
            </p:cNvPr>
            <p:cNvSpPr>
              <a:spLocks noChangeArrowheads="1"/>
            </p:cNvSpPr>
            <p:nvPr/>
          </p:nvSpPr>
          <p:spPr bwMode="auto">
            <a:xfrm>
              <a:off x="4000" y="439"/>
              <a:ext cx="7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n</a:t>
              </a:r>
              <a:endParaRPr lang="en-US" altLang="zh-CN"/>
            </a:p>
          </p:txBody>
        </p:sp>
        <p:sp>
          <p:nvSpPr>
            <p:cNvPr id="233541" name="Rectangle 69">
              <a:extLst>
                <a:ext uri="{FF2B5EF4-FFF2-40B4-BE49-F238E27FC236}">
                  <a16:creationId xmlns:a16="http://schemas.microsoft.com/office/drawing/2014/main" id="{427B473F-9960-4FB3-810B-1D579B5B970E}"/>
                </a:ext>
              </a:extLst>
            </p:cNvPr>
            <p:cNvSpPr>
              <a:spLocks noChangeArrowheads="1"/>
            </p:cNvSpPr>
            <p:nvPr/>
          </p:nvSpPr>
          <p:spPr bwMode="auto">
            <a:xfrm>
              <a:off x="3927" y="879"/>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k</a:t>
              </a:r>
              <a:endParaRPr lang="en-US" altLang="zh-CN"/>
            </a:p>
          </p:txBody>
        </p:sp>
        <p:sp>
          <p:nvSpPr>
            <p:cNvPr id="233542" name="Rectangle 70">
              <a:extLst>
                <a:ext uri="{FF2B5EF4-FFF2-40B4-BE49-F238E27FC236}">
                  <a16:creationId xmlns:a16="http://schemas.microsoft.com/office/drawing/2014/main" id="{2A05B37C-B83C-403D-A76A-5961D80FBE6D}"/>
                </a:ext>
              </a:extLst>
            </p:cNvPr>
            <p:cNvSpPr>
              <a:spLocks noChangeArrowheads="1"/>
            </p:cNvSpPr>
            <p:nvPr/>
          </p:nvSpPr>
          <p:spPr bwMode="auto">
            <a:xfrm>
              <a:off x="4558" y="723"/>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k</a:t>
              </a:r>
              <a:endParaRPr lang="en-US" altLang="zh-CN"/>
            </a:p>
          </p:txBody>
        </p:sp>
        <p:sp>
          <p:nvSpPr>
            <p:cNvPr id="233543" name="Rectangle 71">
              <a:extLst>
                <a:ext uri="{FF2B5EF4-FFF2-40B4-BE49-F238E27FC236}">
                  <a16:creationId xmlns:a16="http://schemas.microsoft.com/office/drawing/2014/main" id="{EA9BB753-3938-4429-ACD9-996D79EF1225}"/>
                </a:ext>
              </a:extLst>
            </p:cNvPr>
            <p:cNvSpPr>
              <a:spLocks noChangeArrowheads="1"/>
            </p:cNvSpPr>
            <p:nvPr/>
          </p:nvSpPr>
          <p:spPr bwMode="auto">
            <a:xfrm>
              <a:off x="1914" y="439"/>
              <a:ext cx="7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n</a:t>
              </a:r>
              <a:endParaRPr lang="en-US" altLang="zh-CN"/>
            </a:p>
          </p:txBody>
        </p:sp>
        <p:sp>
          <p:nvSpPr>
            <p:cNvPr id="233544" name="Rectangle 72">
              <a:extLst>
                <a:ext uri="{FF2B5EF4-FFF2-40B4-BE49-F238E27FC236}">
                  <a16:creationId xmlns:a16="http://schemas.microsoft.com/office/drawing/2014/main" id="{86977D67-5F20-4CEF-948D-5DDAA30A85EE}"/>
                </a:ext>
              </a:extLst>
            </p:cNvPr>
            <p:cNvSpPr>
              <a:spLocks noChangeArrowheads="1"/>
            </p:cNvSpPr>
            <p:nvPr/>
          </p:nvSpPr>
          <p:spPr bwMode="auto">
            <a:xfrm>
              <a:off x="1842" y="879"/>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k</a:t>
              </a:r>
              <a:endParaRPr lang="en-US" altLang="zh-CN"/>
            </a:p>
          </p:txBody>
        </p:sp>
        <p:sp>
          <p:nvSpPr>
            <p:cNvPr id="233545" name="Rectangle 73">
              <a:extLst>
                <a:ext uri="{FF2B5EF4-FFF2-40B4-BE49-F238E27FC236}">
                  <a16:creationId xmlns:a16="http://schemas.microsoft.com/office/drawing/2014/main" id="{277ECBDE-27BF-49F1-8D6C-EDDCEDE6B45D}"/>
                </a:ext>
              </a:extLst>
            </p:cNvPr>
            <p:cNvSpPr>
              <a:spLocks noChangeArrowheads="1"/>
            </p:cNvSpPr>
            <p:nvPr/>
          </p:nvSpPr>
          <p:spPr bwMode="auto">
            <a:xfrm>
              <a:off x="3364" y="723"/>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k</a:t>
              </a:r>
              <a:endParaRPr lang="en-US" altLang="zh-CN"/>
            </a:p>
          </p:txBody>
        </p:sp>
        <p:sp>
          <p:nvSpPr>
            <p:cNvPr id="233546" name="Rectangle 74">
              <a:extLst>
                <a:ext uri="{FF2B5EF4-FFF2-40B4-BE49-F238E27FC236}">
                  <a16:creationId xmlns:a16="http://schemas.microsoft.com/office/drawing/2014/main" id="{D4EE58CE-09D7-456B-A6DB-08AC5CE0CD2A}"/>
                </a:ext>
              </a:extLst>
            </p:cNvPr>
            <p:cNvSpPr>
              <a:spLocks noChangeArrowheads="1"/>
            </p:cNvSpPr>
            <p:nvPr/>
          </p:nvSpPr>
          <p:spPr bwMode="auto">
            <a:xfrm>
              <a:off x="2952" y="723"/>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k</a:t>
              </a:r>
              <a:endParaRPr lang="en-US" altLang="zh-CN"/>
            </a:p>
          </p:txBody>
        </p:sp>
        <p:sp>
          <p:nvSpPr>
            <p:cNvPr id="233547" name="Rectangle 75">
              <a:extLst>
                <a:ext uri="{FF2B5EF4-FFF2-40B4-BE49-F238E27FC236}">
                  <a16:creationId xmlns:a16="http://schemas.microsoft.com/office/drawing/2014/main" id="{8B6DA3B3-B313-4692-BD35-72249345F667}"/>
                </a:ext>
              </a:extLst>
            </p:cNvPr>
            <p:cNvSpPr>
              <a:spLocks noChangeArrowheads="1"/>
            </p:cNvSpPr>
            <p:nvPr/>
          </p:nvSpPr>
          <p:spPr bwMode="auto">
            <a:xfrm>
              <a:off x="2472" y="723"/>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k</a:t>
              </a:r>
              <a:endParaRPr lang="en-US" altLang="zh-CN"/>
            </a:p>
          </p:txBody>
        </p:sp>
        <p:sp>
          <p:nvSpPr>
            <p:cNvPr id="233548" name="Rectangle 76">
              <a:extLst>
                <a:ext uri="{FF2B5EF4-FFF2-40B4-BE49-F238E27FC236}">
                  <a16:creationId xmlns:a16="http://schemas.microsoft.com/office/drawing/2014/main" id="{B555418E-F992-4A8D-AC5D-938142781367}"/>
                </a:ext>
              </a:extLst>
            </p:cNvPr>
            <p:cNvSpPr>
              <a:spLocks noChangeArrowheads="1"/>
            </p:cNvSpPr>
            <p:nvPr/>
          </p:nvSpPr>
          <p:spPr bwMode="auto">
            <a:xfrm>
              <a:off x="1501" y="723"/>
              <a:ext cx="7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n</a:t>
              </a:r>
              <a:endParaRPr lang="en-US" altLang="zh-CN"/>
            </a:p>
          </p:txBody>
        </p:sp>
        <p:sp>
          <p:nvSpPr>
            <p:cNvPr id="233549" name="Rectangle 77">
              <a:extLst>
                <a:ext uri="{FF2B5EF4-FFF2-40B4-BE49-F238E27FC236}">
                  <a16:creationId xmlns:a16="http://schemas.microsoft.com/office/drawing/2014/main" id="{2ACED94F-B830-4E84-BA77-0AADAD55CF3B}"/>
                </a:ext>
              </a:extLst>
            </p:cNvPr>
            <p:cNvSpPr>
              <a:spLocks noChangeArrowheads="1"/>
            </p:cNvSpPr>
            <p:nvPr/>
          </p:nvSpPr>
          <p:spPr bwMode="auto">
            <a:xfrm>
              <a:off x="4947" y="588"/>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33550" name="Rectangle 78">
              <a:extLst>
                <a:ext uri="{FF2B5EF4-FFF2-40B4-BE49-F238E27FC236}">
                  <a16:creationId xmlns:a16="http://schemas.microsoft.com/office/drawing/2014/main" id="{9D2E2646-0A75-4271-95E9-754465954874}"/>
                </a:ext>
              </a:extLst>
            </p:cNvPr>
            <p:cNvSpPr>
              <a:spLocks noChangeArrowheads="1"/>
            </p:cNvSpPr>
            <p:nvPr/>
          </p:nvSpPr>
          <p:spPr bwMode="auto">
            <a:xfrm>
              <a:off x="4224" y="588"/>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233551" name="Rectangle 79">
              <a:extLst>
                <a:ext uri="{FF2B5EF4-FFF2-40B4-BE49-F238E27FC236}">
                  <a16:creationId xmlns:a16="http://schemas.microsoft.com/office/drawing/2014/main" id="{B8017C5A-68D5-4C58-8D0E-1A2932A066DA}"/>
                </a:ext>
              </a:extLst>
            </p:cNvPr>
            <p:cNvSpPr>
              <a:spLocks noChangeArrowheads="1"/>
            </p:cNvSpPr>
            <p:nvPr/>
          </p:nvSpPr>
          <p:spPr bwMode="auto">
            <a:xfrm>
              <a:off x="3273" y="588"/>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33552" name="Rectangle 80">
              <a:extLst>
                <a:ext uri="{FF2B5EF4-FFF2-40B4-BE49-F238E27FC236}">
                  <a16:creationId xmlns:a16="http://schemas.microsoft.com/office/drawing/2014/main" id="{3D6CEA2A-AFB4-40BD-A4FF-148B7BFFFE18}"/>
                </a:ext>
              </a:extLst>
            </p:cNvPr>
            <p:cNvSpPr>
              <a:spLocks noChangeArrowheads="1"/>
            </p:cNvSpPr>
            <p:nvPr/>
          </p:nvSpPr>
          <p:spPr bwMode="auto">
            <a:xfrm>
              <a:off x="2860" y="588"/>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33553" name="Rectangle 81">
              <a:extLst>
                <a:ext uri="{FF2B5EF4-FFF2-40B4-BE49-F238E27FC236}">
                  <a16:creationId xmlns:a16="http://schemas.microsoft.com/office/drawing/2014/main" id="{F5ACCBFC-8EE0-4E6C-8033-DB5D3F3F77BD}"/>
                </a:ext>
              </a:extLst>
            </p:cNvPr>
            <p:cNvSpPr>
              <a:spLocks noChangeArrowheads="1"/>
            </p:cNvSpPr>
            <p:nvPr/>
          </p:nvSpPr>
          <p:spPr bwMode="auto">
            <a:xfrm>
              <a:off x="2138" y="588"/>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233554" name="Rectangle 82">
              <a:extLst>
                <a:ext uri="{FF2B5EF4-FFF2-40B4-BE49-F238E27FC236}">
                  <a16:creationId xmlns:a16="http://schemas.microsoft.com/office/drawing/2014/main" id="{BB115A24-1B09-442D-83E2-6272BE2CA706}"/>
                </a:ext>
              </a:extLst>
            </p:cNvPr>
            <p:cNvSpPr>
              <a:spLocks noChangeArrowheads="1"/>
            </p:cNvSpPr>
            <p:nvPr/>
          </p:nvSpPr>
          <p:spPr bwMode="auto">
            <a:xfrm>
              <a:off x="1370" y="588"/>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S</a:t>
              </a:r>
              <a:endParaRPr lang="en-US" altLang="zh-CN"/>
            </a:p>
          </p:txBody>
        </p:sp>
        <p:sp>
          <p:nvSpPr>
            <p:cNvPr id="233555" name="Rectangle 83">
              <a:extLst>
                <a:ext uri="{FF2B5EF4-FFF2-40B4-BE49-F238E27FC236}">
                  <a16:creationId xmlns:a16="http://schemas.microsoft.com/office/drawing/2014/main" id="{E5ED5F31-F3BF-4D3B-8031-01BF62336C40}"/>
                </a:ext>
              </a:extLst>
            </p:cNvPr>
            <p:cNvSpPr>
              <a:spLocks noChangeArrowheads="1"/>
            </p:cNvSpPr>
            <p:nvPr/>
          </p:nvSpPr>
          <p:spPr bwMode="auto">
            <a:xfrm>
              <a:off x="4807" y="563"/>
              <a:ext cx="13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D</a:t>
              </a:r>
              <a:endParaRPr lang="en-US" altLang="zh-CN"/>
            </a:p>
          </p:txBody>
        </p:sp>
        <p:sp>
          <p:nvSpPr>
            <p:cNvPr id="233556" name="Rectangle 84">
              <a:extLst>
                <a:ext uri="{FF2B5EF4-FFF2-40B4-BE49-F238E27FC236}">
                  <a16:creationId xmlns:a16="http://schemas.microsoft.com/office/drawing/2014/main" id="{62C1B2C2-3ABF-467F-94A7-B78D8EB7901F}"/>
                </a:ext>
              </a:extLst>
            </p:cNvPr>
            <p:cNvSpPr>
              <a:spLocks noChangeArrowheads="1"/>
            </p:cNvSpPr>
            <p:nvPr/>
          </p:nvSpPr>
          <p:spPr bwMode="auto">
            <a:xfrm>
              <a:off x="4649" y="576"/>
              <a:ext cx="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a:latin typeface="仿宋_GB2312" pitchFamily="49" charset="-122"/>
              </a:endParaRPr>
            </a:p>
          </p:txBody>
        </p:sp>
        <p:sp>
          <p:nvSpPr>
            <p:cNvPr id="233557" name="Rectangle 85">
              <a:extLst>
                <a:ext uri="{FF2B5EF4-FFF2-40B4-BE49-F238E27FC236}">
                  <a16:creationId xmlns:a16="http://schemas.microsoft.com/office/drawing/2014/main" id="{DB0C2D63-EC93-44C8-A8F3-74950BC20D3E}"/>
                </a:ext>
              </a:extLst>
            </p:cNvPr>
            <p:cNvSpPr>
              <a:spLocks noChangeArrowheads="1"/>
            </p:cNvSpPr>
            <p:nvPr/>
          </p:nvSpPr>
          <p:spPr bwMode="auto">
            <a:xfrm>
              <a:off x="3737" y="563"/>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33558" name="Rectangle 86">
              <a:extLst>
                <a:ext uri="{FF2B5EF4-FFF2-40B4-BE49-F238E27FC236}">
                  <a16:creationId xmlns:a16="http://schemas.microsoft.com/office/drawing/2014/main" id="{AA6B9B9F-79C9-4E3E-9810-DF487418C40F}"/>
                </a:ext>
              </a:extLst>
            </p:cNvPr>
            <p:cNvSpPr>
              <a:spLocks noChangeArrowheads="1"/>
            </p:cNvSpPr>
            <p:nvPr/>
          </p:nvSpPr>
          <p:spPr bwMode="auto">
            <a:xfrm>
              <a:off x="3093" y="563"/>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33559" name="Rectangle 87">
              <a:extLst>
                <a:ext uri="{FF2B5EF4-FFF2-40B4-BE49-F238E27FC236}">
                  <a16:creationId xmlns:a16="http://schemas.microsoft.com/office/drawing/2014/main" id="{F1ADEBD7-D1A1-46B7-9626-7A7C79F694FE}"/>
                </a:ext>
              </a:extLst>
            </p:cNvPr>
            <p:cNvSpPr>
              <a:spLocks noChangeArrowheads="1"/>
            </p:cNvSpPr>
            <p:nvPr/>
          </p:nvSpPr>
          <p:spPr bwMode="auto">
            <a:xfrm>
              <a:off x="2608" y="576"/>
              <a:ext cx="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a:latin typeface="仿宋_GB2312" pitchFamily="49" charset="-122"/>
              </a:endParaRPr>
            </a:p>
          </p:txBody>
        </p:sp>
        <p:sp>
          <p:nvSpPr>
            <p:cNvPr id="233560" name="Rectangle 88">
              <a:extLst>
                <a:ext uri="{FF2B5EF4-FFF2-40B4-BE49-F238E27FC236}">
                  <a16:creationId xmlns:a16="http://schemas.microsoft.com/office/drawing/2014/main" id="{DD1A3B6A-9DD9-4CD5-BBE9-5BED384A512A}"/>
                </a:ext>
              </a:extLst>
            </p:cNvPr>
            <p:cNvSpPr>
              <a:spLocks noChangeArrowheads="1"/>
            </p:cNvSpPr>
            <p:nvPr/>
          </p:nvSpPr>
          <p:spPr bwMode="auto">
            <a:xfrm>
              <a:off x="1652" y="563"/>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33561" name="Rectangle 89">
              <a:extLst>
                <a:ext uri="{FF2B5EF4-FFF2-40B4-BE49-F238E27FC236}">
                  <a16:creationId xmlns:a16="http://schemas.microsoft.com/office/drawing/2014/main" id="{3E7A908F-0B5F-4138-9C58-83D6FBCE0B31}"/>
                </a:ext>
              </a:extLst>
            </p:cNvPr>
            <p:cNvSpPr>
              <a:spLocks noChangeArrowheads="1"/>
            </p:cNvSpPr>
            <p:nvPr/>
          </p:nvSpPr>
          <p:spPr bwMode="auto">
            <a:xfrm>
              <a:off x="3921" y="512"/>
              <a:ext cx="22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4000" b="1">
                  <a:solidFill>
                    <a:srgbClr val="000000"/>
                  </a:solidFill>
                  <a:latin typeface="Symbol" panose="05050102010706020507" pitchFamily="18" charset="2"/>
                </a:rPr>
                <a:t>å</a:t>
              </a:r>
              <a:endParaRPr lang="en-US" altLang="zh-CN"/>
            </a:p>
          </p:txBody>
        </p:sp>
        <p:sp>
          <p:nvSpPr>
            <p:cNvPr id="233562" name="Rectangle 90">
              <a:extLst>
                <a:ext uri="{FF2B5EF4-FFF2-40B4-BE49-F238E27FC236}">
                  <a16:creationId xmlns:a16="http://schemas.microsoft.com/office/drawing/2014/main" id="{CBF74C58-4BD6-4540-B0BA-F2EE9E2BB019}"/>
                </a:ext>
              </a:extLst>
            </p:cNvPr>
            <p:cNvSpPr>
              <a:spLocks noChangeArrowheads="1"/>
            </p:cNvSpPr>
            <p:nvPr/>
          </p:nvSpPr>
          <p:spPr bwMode="auto">
            <a:xfrm>
              <a:off x="1835" y="512"/>
              <a:ext cx="22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4000" b="1">
                  <a:solidFill>
                    <a:srgbClr val="000000"/>
                  </a:solidFill>
                  <a:latin typeface="Symbol" panose="05050102010706020507" pitchFamily="18" charset="2"/>
                </a:rPr>
                <a:t>å</a:t>
              </a:r>
              <a:endParaRPr lang="en-US" altLang="zh-CN"/>
            </a:p>
          </p:txBody>
        </p:sp>
        <p:sp>
          <p:nvSpPr>
            <p:cNvPr id="233563" name="Rectangle 91">
              <a:extLst>
                <a:ext uri="{FF2B5EF4-FFF2-40B4-BE49-F238E27FC236}">
                  <a16:creationId xmlns:a16="http://schemas.microsoft.com/office/drawing/2014/main" id="{D230D2C2-DB24-4D32-B703-73973BFB9765}"/>
                </a:ext>
              </a:extLst>
            </p:cNvPr>
            <p:cNvSpPr>
              <a:spLocks noChangeArrowheads="1"/>
            </p:cNvSpPr>
            <p:nvPr/>
          </p:nvSpPr>
          <p:spPr bwMode="auto">
            <a:xfrm>
              <a:off x="4010" y="863"/>
              <a:ext cx="7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Symbol" panose="05050102010706020507" pitchFamily="18" charset="2"/>
                </a:rPr>
                <a:t>=</a:t>
              </a:r>
              <a:endParaRPr lang="en-US" altLang="zh-CN"/>
            </a:p>
          </p:txBody>
        </p:sp>
        <p:sp>
          <p:nvSpPr>
            <p:cNvPr id="233564" name="Rectangle 92">
              <a:extLst>
                <a:ext uri="{FF2B5EF4-FFF2-40B4-BE49-F238E27FC236}">
                  <a16:creationId xmlns:a16="http://schemas.microsoft.com/office/drawing/2014/main" id="{654F59A5-4C2A-46DF-89DE-3D5B3FCFC2EB}"/>
                </a:ext>
              </a:extLst>
            </p:cNvPr>
            <p:cNvSpPr>
              <a:spLocks noChangeArrowheads="1"/>
            </p:cNvSpPr>
            <p:nvPr/>
          </p:nvSpPr>
          <p:spPr bwMode="auto">
            <a:xfrm>
              <a:off x="1924" y="863"/>
              <a:ext cx="7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Symbol" panose="05050102010706020507" pitchFamily="18" charset="2"/>
                </a:rPr>
                <a:t>=</a:t>
              </a:r>
              <a:endParaRPr lang="en-US" altLang="zh-CN"/>
            </a:p>
          </p:txBody>
        </p:sp>
        <p:sp>
          <p:nvSpPr>
            <p:cNvPr id="233565" name="Rectangle 93">
              <a:extLst>
                <a:ext uri="{FF2B5EF4-FFF2-40B4-BE49-F238E27FC236}">
                  <a16:creationId xmlns:a16="http://schemas.microsoft.com/office/drawing/2014/main" id="{95C69BCD-F1B4-438C-85BF-270CDEA0DDB8}"/>
                </a:ext>
              </a:extLst>
            </p:cNvPr>
            <p:cNvSpPr>
              <a:spLocks noChangeArrowheads="1"/>
            </p:cNvSpPr>
            <p:nvPr/>
          </p:nvSpPr>
          <p:spPr bwMode="auto">
            <a:xfrm>
              <a:off x="3447" y="707"/>
              <a:ext cx="7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Symbol" panose="05050102010706020507" pitchFamily="18" charset="2"/>
                </a:rPr>
                <a:t>-</a:t>
              </a:r>
              <a:endParaRPr lang="en-US" altLang="zh-CN"/>
            </a:p>
          </p:txBody>
        </p:sp>
        <p:sp>
          <p:nvSpPr>
            <p:cNvPr id="233566" name="Rectangle 94">
              <a:extLst>
                <a:ext uri="{FF2B5EF4-FFF2-40B4-BE49-F238E27FC236}">
                  <a16:creationId xmlns:a16="http://schemas.microsoft.com/office/drawing/2014/main" id="{51D4E427-F5B9-4FEB-8E2A-153B1922DDA0}"/>
                </a:ext>
              </a:extLst>
            </p:cNvPr>
            <p:cNvSpPr>
              <a:spLocks noChangeArrowheads="1"/>
            </p:cNvSpPr>
            <p:nvPr/>
          </p:nvSpPr>
          <p:spPr bwMode="auto">
            <a:xfrm>
              <a:off x="4413" y="563"/>
              <a:ext cx="1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Symbol" panose="05050102010706020507" pitchFamily="18" charset="2"/>
                </a:rPr>
                <a:t>z</a:t>
              </a:r>
              <a:endParaRPr lang="en-US" altLang="zh-CN"/>
            </a:p>
          </p:txBody>
        </p:sp>
        <p:sp>
          <p:nvSpPr>
            <p:cNvPr id="233567" name="Rectangle 95">
              <a:extLst>
                <a:ext uri="{FF2B5EF4-FFF2-40B4-BE49-F238E27FC236}">
                  <a16:creationId xmlns:a16="http://schemas.microsoft.com/office/drawing/2014/main" id="{905E1C14-4CAB-4DA0-8788-9CEA78DA8FDC}"/>
                </a:ext>
              </a:extLst>
            </p:cNvPr>
            <p:cNvSpPr>
              <a:spLocks noChangeArrowheads="1"/>
            </p:cNvSpPr>
            <p:nvPr/>
          </p:nvSpPr>
          <p:spPr bwMode="auto">
            <a:xfrm>
              <a:off x="2328" y="563"/>
              <a:ext cx="1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Symbol" panose="05050102010706020507" pitchFamily="18" charset="2"/>
                </a:rPr>
                <a:t>z</a:t>
              </a:r>
              <a:endParaRPr lang="en-US" altLang="zh-CN"/>
            </a:p>
          </p:txBody>
        </p:sp>
        <p:sp>
          <p:nvSpPr>
            <p:cNvPr id="233568" name="Rectangle 96">
              <a:extLst>
                <a:ext uri="{FF2B5EF4-FFF2-40B4-BE49-F238E27FC236}">
                  <a16:creationId xmlns:a16="http://schemas.microsoft.com/office/drawing/2014/main" id="{05572FE2-3D66-410E-82D4-DEEF00A4E31F}"/>
                </a:ext>
              </a:extLst>
            </p:cNvPr>
            <p:cNvSpPr>
              <a:spLocks noChangeArrowheads="1"/>
            </p:cNvSpPr>
            <p:nvPr/>
          </p:nvSpPr>
          <p:spPr bwMode="auto">
            <a:xfrm>
              <a:off x="527" y="595"/>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作和式</a:t>
              </a:r>
              <a:endParaRPr lang="zh-CN" altLang="en-US">
                <a:latin typeface="仿宋_GB2312" pitchFamily="49" charset="-122"/>
              </a:endParaRPr>
            </a:p>
          </p:txBody>
        </p:sp>
      </p:grpSp>
      <p:grpSp>
        <p:nvGrpSpPr>
          <p:cNvPr id="233600" name="Group 128">
            <a:extLst>
              <a:ext uri="{FF2B5EF4-FFF2-40B4-BE49-F238E27FC236}">
                <a16:creationId xmlns:a16="http://schemas.microsoft.com/office/drawing/2014/main" id="{E846055C-CED0-466E-91ED-C480C65CB30A}"/>
              </a:ext>
            </a:extLst>
          </p:cNvPr>
          <p:cNvGrpSpPr>
            <a:grpSpLocks/>
          </p:cNvGrpSpPr>
          <p:nvPr/>
        </p:nvGrpSpPr>
        <p:grpSpPr bwMode="auto">
          <a:xfrm>
            <a:off x="914400" y="1524000"/>
            <a:ext cx="6176963" cy="655638"/>
            <a:chOff x="576" y="960"/>
            <a:chExt cx="3891" cy="413"/>
          </a:xfrm>
        </p:grpSpPr>
        <p:sp>
          <p:nvSpPr>
            <p:cNvPr id="233516" name="Text Box 44">
              <a:extLst>
                <a:ext uri="{FF2B5EF4-FFF2-40B4-BE49-F238E27FC236}">
                  <a16:creationId xmlns:a16="http://schemas.microsoft.com/office/drawing/2014/main" id="{2EB73FB1-362F-4661-B2D8-E77885096932}"/>
                </a:ext>
              </a:extLst>
            </p:cNvPr>
            <p:cNvSpPr txBox="1">
              <a:spLocks noChangeArrowheads="1"/>
            </p:cNvSpPr>
            <p:nvPr/>
          </p:nvSpPr>
          <p:spPr bwMode="auto">
            <a:xfrm rot="5431307" flipH="1">
              <a:off x="3232" y="880"/>
              <a:ext cx="32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4400">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4400">
                <a:latin typeface="Times New Roman" panose="02020603050405020304" pitchFamily="18" charset="0"/>
                <a:ea typeface="宋体" panose="02010600030101010101" pitchFamily="2" charset="-122"/>
              </a:endParaRPr>
            </a:p>
          </p:txBody>
        </p:sp>
        <p:grpSp>
          <p:nvGrpSpPr>
            <p:cNvPr id="233571" name="Group 99">
              <a:extLst>
                <a:ext uri="{FF2B5EF4-FFF2-40B4-BE49-F238E27FC236}">
                  <a16:creationId xmlns:a16="http://schemas.microsoft.com/office/drawing/2014/main" id="{E69FEDDB-5DBA-40AC-8E5F-C639CA1FFBFD}"/>
                </a:ext>
              </a:extLst>
            </p:cNvPr>
            <p:cNvGrpSpPr>
              <a:grpSpLocks noChangeAspect="1"/>
            </p:cNvGrpSpPr>
            <p:nvPr/>
          </p:nvGrpSpPr>
          <p:grpSpPr bwMode="auto">
            <a:xfrm>
              <a:off x="576" y="1032"/>
              <a:ext cx="3891" cy="341"/>
              <a:chOff x="576" y="1032"/>
              <a:chExt cx="3891" cy="341"/>
            </a:xfrm>
          </p:grpSpPr>
          <p:sp>
            <p:nvSpPr>
              <p:cNvPr id="233570" name="AutoShape 98">
                <a:extLst>
                  <a:ext uri="{FF2B5EF4-FFF2-40B4-BE49-F238E27FC236}">
                    <a16:creationId xmlns:a16="http://schemas.microsoft.com/office/drawing/2014/main" id="{455B6A88-D94C-4B57-9B82-1477F0E78384}"/>
                  </a:ext>
                </a:extLst>
              </p:cNvPr>
              <p:cNvSpPr>
                <a:spLocks noChangeAspect="1" noChangeArrowheads="1" noTextEdit="1"/>
              </p:cNvSpPr>
              <p:nvPr/>
            </p:nvSpPr>
            <p:spPr bwMode="auto">
              <a:xfrm>
                <a:off x="576" y="1057"/>
                <a:ext cx="381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3572" name="Rectangle 100">
                <a:extLst>
                  <a:ext uri="{FF2B5EF4-FFF2-40B4-BE49-F238E27FC236}">
                    <a16:creationId xmlns:a16="http://schemas.microsoft.com/office/drawing/2014/main" id="{A6312672-F6E1-4938-B92D-08E05E9E19E9}"/>
                  </a:ext>
                </a:extLst>
              </p:cNvPr>
              <p:cNvSpPr>
                <a:spLocks noChangeArrowheads="1"/>
              </p:cNvSpPr>
              <p:nvPr/>
            </p:nvSpPr>
            <p:spPr bwMode="auto">
              <a:xfrm>
                <a:off x="4315" y="1057"/>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3573" name="Rectangle 101">
                <a:extLst>
                  <a:ext uri="{FF2B5EF4-FFF2-40B4-BE49-F238E27FC236}">
                    <a16:creationId xmlns:a16="http://schemas.microsoft.com/office/drawing/2014/main" id="{6F6F217E-4B46-488F-9B66-381F554179B0}"/>
                  </a:ext>
                </a:extLst>
              </p:cNvPr>
              <p:cNvSpPr>
                <a:spLocks noChangeArrowheads="1"/>
              </p:cNvSpPr>
              <p:nvPr/>
            </p:nvSpPr>
            <p:spPr bwMode="auto">
              <a:xfrm>
                <a:off x="4270" y="1057"/>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3574" name="Rectangle 102">
                <a:extLst>
                  <a:ext uri="{FF2B5EF4-FFF2-40B4-BE49-F238E27FC236}">
                    <a16:creationId xmlns:a16="http://schemas.microsoft.com/office/drawing/2014/main" id="{1CCB4878-B9CD-4F41-9FB6-352DF2B15669}"/>
                  </a:ext>
                </a:extLst>
              </p:cNvPr>
              <p:cNvSpPr>
                <a:spLocks noChangeArrowheads="1"/>
              </p:cNvSpPr>
              <p:nvPr/>
            </p:nvSpPr>
            <p:spPr bwMode="auto">
              <a:xfrm>
                <a:off x="2494" y="1057"/>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3575" name="Rectangle 103">
                <a:extLst>
                  <a:ext uri="{FF2B5EF4-FFF2-40B4-BE49-F238E27FC236}">
                    <a16:creationId xmlns:a16="http://schemas.microsoft.com/office/drawing/2014/main" id="{E604A22E-3CA5-4CA1-91FB-3F2DCA7811B5}"/>
                  </a:ext>
                </a:extLst>
              </p:cNvPr>
              <p:cNvSpPr>
                <a:spLocks noChangeArrowheads="1"/>
              </p:cNvSpPr>
              <p:nvPr/>
            </p:nvSpPr>
            <p:spPr bwMode="auto">
              <a:xfrm>
                <a:off x="2386" y="1057"/>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3576" name="Rectangle 104">
                <a:extLst>
                  <a:ext uri="{FF2B5EF4-FFF2-40B4-BE49-F238E27FC236}">
                    <a16:creationId xmlns:a16="http://schemas.microsoft.com/office/drawing/2014/main" id="{EE68DA2B-742B-466F-A645-177DC2DD1BD4}"/>
                  </a:ext>
                </a:extLst>
              </p:cNvPr>
              <p:cNvSpPr>
                <a:spLocks noChangeArrowheads="1"/>
              </p:cNvSpPr>
              <p:nvPr/>
            </p:nvSpPr>
            <p:spPr bwMode="auto">
              <a:xfrm>
                <a:off x="1030" y="1057"/>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3577" name="Rectangle 105">
                <a:extLst>
                  <a:ext uri="{FF2B5EF4-FFF2-40B4-BE49-F238E27FC236}">
                    <a16:creationId xmlns:a16="http://schemas.microsoft.com/office/drawing/2014/main" id="{BE270A13-1141-4937-A79D-148308B021F6}"/>
                  </a:ext>
                </a:extLst>
              </p:cNvPr>
              <p:cNvSpPr>
                <a:spLocks noChangeArrowheads="1"/>
              </p:cNvSpPr>
              <p:nvPr/>
            </p:nvSpPr>
            <p:spPr bwMode="auto">
              <a:xfrm>
                <a:off x="3358" y="1192"/>
                <a:ext cx="12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1</a:t>
                </a:r>
                <a:endParaRPr lang="en-US" altLang="zh-CN"/>
              </a:p>
            </p:txBody>
          </p:sp>
          <p:sp>
            <p:nvSpPr>
              <p:cNvPr id="233578" name="Rectangle 106">
                <a:extLst>
                  <a:ext uri="{FF2B5EF4-FFF2-40B4-BE49-F238E27FC236}">
                    <a16:creationId xmlns:a16="http://schemas.microsoft.com/office/drawing/2014/main" id="{D0CC0C32-2F42-46D8-B400-49DC8BEB315F}"/>
                  </a:ext>
                </a:extLst>
              </p:cNvPr>
              <p:cNvSpPr>
                <a:spLocks noChangeArrowheads="1"/>
              </p:cNvSpPr>
              <p:nvPr/>
            </p:nvSpPr>
            <p:spPr bwMode="auto">
              <a:xfrm>
                <a:off x="2300" y="1192"/>
                <a:ext cx="12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1</a:t>
                </a:r>
                <a:endParaRPr lang="en-US" altLang="zh-CN"/>
              </a:p>
            </p:txBody>
          </p:sp>
          <p:sp>
            <p:nvSpPr>
              <p:cNvPr id="233579" name="Rectangle 107">
                <a:extLst>
                  <a:ext uri="{FF2B5EF4-FFF2-40B4-BE49-F238E27FC236}">
                    <a16:creationId xmlns:a16="http://schemas.microsoft.com/office/drawing/2014/main" id="{293C1B68-1340-4CCD-B7DB-CA704E14E01A}"/>
                  </a:ext>
                </a:extLst>
              </p:cNvPr>
              <p:cNvSpPr>
                <a:spLocks noChangeArrowheads="1"/>
              </p:cNvSpPr>
              <p:nvPr/>
            </p:nvSpPr>
            <p:spPr bwMode="auto">
              <a:xfrm>
                <a:off x="3594" y="1064"/>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的长度</a:t>
                </a:r>
                <a:endParaRPr lang="zh-CN" altLang="en-US">
                  <a:latin typeface="仿宋_GB2312" pitchFamily="49" charset="-122"/>
                </a:endParaRPr>
              </a:p>
            </p:txBody>
          </p:sp>
          <p:sp>
            <p:nvSpPr>
              <p:cNvPr id="233580" name="Rectangle 108">
                <a:extLst>
                  <a:ext uri="{FF2B5EF4-FFF2-40B4-BE49-F238E27FC236}">
                    <a16:creationId xmlns:a16="http://schemas.microsoft.com/office/drawing/2014/main" id="{B14E1E12-9E6C-47A5-8FF8-99B1C6B80F0A}"/>
                  </a:ext>
                </a:extLst>
              </p:cNvPr>
              <p:cNvSpPr>
                <a:spLocks noChangeArrowheads="1"/>
              </p:cNvSpPr>
              <p:nvPr/>
            </p:nvSpPr>
            <p:spPr bwMode="auto">
              <a:xfrm>
                <a:off x="585" y="1064"/>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这里</a:t>
                </a:r>
                <a:endParaRPr lang="zh-CN" altLang="en-US">
                  <a:latin typeface="仿宋_GB2312" pitchFamily="49" charset="-122"/>
                </a:endParaRPr>
              </a:p>
            </p:txBody>
          </p:sp>
          <p:sp>
            <p:nvSpPr>
              <p:cNvPr id="233581" name="Rectangle 109">
                <a:extLst>
                  <a:ext uri="{FF2B5EF4-FFF2-40B4-BE49-F238E27FC236}">
                    <a16:creationId xmlns:a16="http://schemas.microsoft.com/office/drawing/2014/main" id="{286407E9-9DBB-46BB-A7E0-7B53FA0F5211}"/>
                  </a:ext>
                </a:extLst>
              </p:cNvPr>
              <p:cNvSpPr>
                <a:spLocks noChangeArrowheads="1"/>
              </p:cNvSpPr>
              <p:nvPr/>
            </p:nvSpPr>
            <p:spPr bwMode="auto">
              <a:xfrm>
                <a:off x="3528" y="1192"/>
                <a:ext cx="12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k</a:t>
                </a:r>
                <a:endParaRPr lang="en-US" altLang="zh-CN"/>
              </a:p>
            </p:txBody>
          </p:sp>
          <p:sp>
            <p:nvSpPr>
              <p:cNvPr id="233582" name="Rectangle 110">
                <a:extLst>
                  <a:ext uri="{FF2B5EF4-FFF2-40B4-BE49-F238E27FC236}">
                    <a16:creationId xmlns:a16="http://schemas.microsoft.com/office/drawing/2014/main" id="{7E9CC3CC-C236-4D17-A573-2308AE184490}"/>
                  </a:ext>
                </a:extLst>
              </p:cNvPr>
              <p:cNvSpPr>
                <a:spLocks noChangeArrowheads="1"/>
              </p:cNvSpPr>
              <p:nvPr/>
            </p:nvSpPr>
            <p:spPr bwMode="auto">
              <a:xfrm>
                <a:off x="3202" y="1192"/>
                <a:ext cx="12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k</a:t>
                </a:r>
                <a:endParaRPr lang="en-US" altLang="zh-CN"/>
              </a:p>
            </p:txBody>
          </p:sp>
          <p:sp>
            <p:nvSpPr>
              <p:cNvPr id="233583" name="Rectangle 111">
                <a:extLst>
                  <a:ext uri="{FF2B5EF4-FFF2-40B4-BE49-F238E27FC236}">
                    <a16:creationId xmlns:a16="http://schemas.microsoft.com/office/drawing/2014/main" id="{F241116F-CC41-45C8-B959-F7C96A0B9D84}"/>
                  </a:ext>
                </a:extLst>
              </p:cNvPr>
              <p:cNvSpPr>
                <a:spLocks noChangeArrowheads="1"/>
              </p:cNvSpPr>
              <p:nvPr/>
            </p:nvSpPr>
            <p:spPr bwMode="auto">
              <a:xfrm>
                <a:off x="2775" y="1192"/>
                <a:ext cx="12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k</a:t>
                </a:r>
                <a:endParaRPr lang="en-US" altLang="zh-CN"/>
              </a:p>
            </p:txBody>
          </p:sp>
          <p:sp>
            <p:nvSpPr>
              <p:cNvPr id="233584" name="Rectangle 112">
                <a:extLst>
                  <a:ext uri="{FF2B5EF4-FFF2-40B4-BE49-F238E27FC236}">
                    <a16:creationId xmlns:a16="http://schemas.microsoft.com/office/drawing/2014/main" id="{37D897E1-2FE0-4B4F-9E68-89D8F6EE526C}"/>
                  </a:ext>
                </a:extLst>
              </p:cNvPr>
              <p:cNvSpPr>
                <a:spLocks noChangeArrowheads="1"/>
              </p:cNvSpPr>
              <p:nvPr/>
            </p:nvSpPr>
            <p:spPr bwMode="auto">
              <a:xfrm>
                <a:off x="2144" y="1192"/>
                <a:ext cx="12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k</a:t>
                </a:r>
                <a:endParaRPr lang="en-US" altLang="zh-CN"/>
              </a:p>
            </p:txBody>
          </p:sp>
          <p:sp>
            <p:nvSpPr>
              <p:cNvPr id="233585" name="Rectangle 113">
                <a:extLst>
                  <a:ext uri="{FF2B5EF4-FFF2-40B4-BE49-F238E27FC236}">
                    <a16:creationId xmlns:a16="http://schemas.microsoft.com/office/drawing/2014/main" id="{76777286-E64C-4065-BEA3-5CA601D8D789}"/>
                  </a:ext>
                </a:extLst>
              </p:cNvPr>
              <p:cNvSpPr>
                <a:spLocks noChangeArrowheads="1"/>
              </p:cNvSpPr>
              <p:nvPr/>
            </p:nvSpPr>
            <p:spPr bwMode="auto">
              <a:xfrm>
                <a:off x="1741" y="1192"/>
                <a:ext cx="12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k</a:t>
                </a:r>
                <a:endParaRPr lang="en-US" altLang="zh-CN"/>
              </a:p>
            </p:txBody>
          </p:sp>
          <p:sp>
            <p:nvSpPr>
              <p:cNvPr id="233586" name="Rectangle 114">
                <a:extLst>
                  <a:ext uri="{FF2B5EF4-FFF2-40B4-BE49-F238E27FC236}">
                    <a16:creationId xmlns:a16="http://schemas.microsoft.com/office/drawing/2014/main" id="{BBD7240D-AC12-4C08-9269-0FF34D733E8A}"/>
                  </a:ext>
                </a:extLst>
              </p:cNvPr>
              <p:cNvSpPr>
                <a:spLocks noChangeArrowheads="1"/>
              </p:cNvSpPr>
              <p:nvPr/>
            </p:nvSpPr>
            <p:spPr bwMode="auto">
              <a:xfrm>
                <a:off x="1314" y="1192"/>
                <a:ext cx="12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k</a:t>
                </a:r>
                <a:endParaRPr lang="en-US" altLang="zh-CN"/>
              </a:p>
            </p:txBody>
          </p:sp>
          <p:sp>
            <p:nvSpPr>
              <p:cNvPr id="233587" name="Rectangle 115">
                <a:extLst>
                  <a:ext uri="{FF2B5EF4-FFF2-40B4-BE49-F238E27FC236}">
                    <a16:creationId xmlns:a16="http://schemas.microsoft.com/office/drawing/2014/main" id="{1177C886-E641-4202-82C5-CDDD26961451}"/>
                  </a:ext>
                </a:extLst>
              </p:cNvPr>
              <p:cNvSpPr>
                <a:spLocks noChangeArrowheads="1"/>
              </p:cNvSpPr>
              <p:nvPr/>
            </p:nvSpPr>
            <p:spPr bwMode="auto">
              <a:xfrm>
                <a:off x="3437" y="1057"/>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33588" name="Rectangle 116">
                <a:extLst>
                  <a:ext uri="{FF2B5EF4-FFF2-40B4-BE49-F238E27FC236}">
                    <a16:creationId xmlns:a16="http://schemas.microsoft.com/office/drawing/2014/main" id="{4E0D9A1A-28BA-4237-A5AA-BA7EBD41CDBF}"/>
                  </a:ext>
                </a:extLst>
              </p:cNvPr>
              <p:cNvSpPr>
                <a:spLocks noChangeArrowheads="1"/>
              </p:cNvSpPr>
              <p:nvPr/>
            </p:nvSpPr>
            <p:spPr bwMode="auto">
              <a:xfrm>
                <a:off x="3110" y="1057"/>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33589" name="Rectangle 117">
                <a:extLst>
                  <a:ext uri="{FF2B5EF4-FFF2-40B4-BE49-F238E27FC236}">
                    <a16:creationId xmlns:a16="http://schemas.microsoft.com/office/drawing/2014/main" id="{A620163D-1C7D-40E5-BD18-8CA05ADD79C9}"/>
                  </a:ext>
                </a:extLst>
              </p:cNvPr>
              <p:cNvSpPr>
                <a:spLocks noChangeArrowheads="1"/>
              </p:cNvSpPr>
              <p:nvPr/>
            </p:nvSpPr>
            <p:spPr bwMode="auto">
              <a:xfrm>
                <a:off x="2687" y="1057"/>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s</a:t>
                </a:r>
                <a:endParaRPr lang="en-US" altLang="zh-CN"/>
              </a:p>
            </p:txBody>
          </p:sp>
          <p:sp>
            <p:nvSpPr>
              <p:cNvPr id="233590" name="Rectangle 118">
                <a:extLst>
                  <a:ext uri="{FF2B5EF4-FFF2-40B4-BE49-F238E27FC236}">
                    <a16:creationId xmlns:a16="http://schemas.microsoft.com/office/drawing/2014/main" id="{E46DD122-E9D3-48A4-AE31-2051D02AA362}"/>
                  </a:ext>
                </a:extLst>
              </p:cNvPr>
              <p:cNvSpPr>
                <a:spLocks noChangeArrowheads="1"/>
              </p:cNvSpPr>
              <p:nvPr/>
            </p:nvSpPr>
            <p:spPr bwMode="auto">
              <a:xfrm>
                <a:off x="2052" y="1057"/>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33591" name="Rectangle 119">
                <a:extLst>
                  <a:ext uri="{FF2B5EF4-FFF2-40B4-BE49-F238E27FC236}">
                    <a16:creationId xmlns:a16="http://schemas.microsoft.com/office/drawing/2014/main" id="{9D701AAC-E117-4E03-9EC8-CB8CF0A21502}"/>
                  </a:ext>
                </a:extLst>
              </p:cNvPr>
              <p:cNvSpPr>
                <a:spLocks noChangeArrowheads="1"/>
              </p:cNvSpPr>
              <p:nvPr/>
            </p:nvSpPr>
            <p:spPr bwMode="auto">
              <a:xfrm>
                <a:off x="1649" y="1057"/>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33592" name="Rectangle 120">
                <a:extLst>
                  <a:ext uri="{FF2B5EF4-FFF2-40B4-BE49-F238E27FC236}">
                    <a16:creationId xmlns:a16="http://schemas.microsoft.com/office/drawing/2014/main" id="{7D0D0932-DC02-450E-B0DC-65324B484DCE}"/>
                  </a:ext>
                </a:extLst>
              </p:cNvPr>
              <p:cNvSpPr>
                <a:spLocks noChangeArrowheads="1"/>
              </p:cNvSpPr>
              <p:nvPr/>
            </p:nvSpPr>
            <p:spPr bwMode="auto">
              <a:xfrm>
                <a:off x="1222" y="1057"/>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33593" name="Rectangle 121">
                <a:extLst>
                  <a:ext uri="{FF2B5EF4-FFF2-40B4-BE49-F238E27FC236}">
                    <a16:creationId xmlns:a16="http://schemas.microsoft.com/office/drawing/2014/main" id="{8938345F-BBF7-4922-9ED5-55612183AB7A}"/>
                  </a:ext>
                </a:extLst>
              </p:cNvPr>
              <p:cNvSpPr>
                <a:spLocks noChangeArrowheads="1"/>
              </p:cNvSpPr>
              <p:nvPr/>
            </p:nvSpPr>
            <p:spPr bwMode="auto">
              <a:xfrm>
                <a:off x="3284" y="1176"/>
                <a:ext cx="157"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Symbol" panose="05050102010706020507" pitchFamily="18" charset="2"/>
                  </a:rPr>
                  <a:t>-</a:t>
                </a:r>
                <a:endParaRPr lang="en-US" altLang="zh-CN"/>
              </a:p>
            </p:txBody>
          </p:sp>
          <p:sp>
            <p:nvSpPr>
              <p:cNvPr id="233594" name="Rectangle 122">
                <a:extLst>
                  <a:ext uri="{FF2B5EF4-FFF2-40B4-BE49-F238E27FC236}">
                    <a16:creationId xmlns:a16="http://schemas.microsoft.com/office/drawing/2014/main" id="{1C3D799F-0E92-49A0-A852-E7EA8C5EC0C8}"/>
                  </a:ext>
                </a:extLst>
              </p:cNvPr>
              <p:cNvSpPr>
                <a:spLocks noChangeArrowheads="1"/>
              </p:cNvSpPr>
              <p:nvPr/>
            </p:nvSpPr>
            <p:spPr bwMode="auto">
              <a:xfrm>
                <a:off x="2226" y="1176"/>
                <a:ext cx="157"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Symbol" panose="05050102010706020507" pitchFamily="18" charset="2"/>
                  </a:rPr>
                  <a:t>-</a:t>
                </a:r>
                <a:endParaRPr lang="en-US" altLang="zh-CN"/>
              </a:p>
            </p:txBody>
          </p:sp>
          <p:sp>
            <p:nvSpPr>
              <p:cNvPr id="233595" name="Rectangle 123">
                <a:extLst>
                  <a:ext uri="{FF2B5EF4-FFF2-40B4-BE49-F238E27FC236}">
                    <a16:creationId xmlns:a16="http://schemas.microsoft.com/office/drawing/2014/main" id="{C22581A7-CFA1-4DDC-928A-B2206384368A}"/>
                  </a:ext>
                </a:extLst>
              </p:cNvPr>
              <p:cNvSpPr>
                <a:spLocks noChangeArrowheads="1"/>
              </p:cNvSpPr>
              <p:nvPr/>
            </p:nvSpPr>
            <p:spPr bwMode="auto">
              <a:xfrm>
                <a:off x="2925" y="1032"/>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33596" name="Rectangle 124">
                <a:extLst>
                  <a:ext uri="{FF2B5EF4-FFF2-40B4-BE49-F238E27FC236}">
                    <a16:creationId xmlns:a16="http://schemas.microsoft.com/office/drawing/2014/main" id="{0C28AC14-39A9-4910-AF75-8443EE65AA7E}"/>
                  </a:ext>
                </a:extLst>
              </p:cNvPr>
              <p:cNvSpPr>
                <a:spLocks noChangeArrowheads="1"/>
              </p:cNvSpPr>
              <p:nvPr/>
            </p:nvSpPr>
            <p:spPr bwMode="auto">
              <a:xfrm>
                <a:off x="2547" y="1032"/>
                <a:ext cx="272"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D</a:t>
                </a:r>
                <a:endParaRPr lang="en-US" altLang="zh-CN"/>
              </a:p>
            </p:txBody>
          </p:sp>
          <p:sp>
            <p:nvSpPr>
              <p:cNvPr id="233597" name="Rectangle 125">
                <a:extLst>
                  <a:ext uri="{FF2B5EF4-FFF2-40B4-BE49-F238E27FC236}">
                    <a16:creationId xmlns:a16="http://schemas.microsoft.com/office/drawing/2014/main" id="{468CBCC1-4387-4313-963D-4406DE2471F2}"/>
                  </a:ext>
                </a:extLst>
              </p:cNvPr>
              <p:cNvSpPr>
                <a:spLocks noChangeArrowheads="1"/>
              </p:cNvSpPr>
              <p:nvPr/>
            </p:nvSpPr>
            <p:spPr bwMode="auto">
              <a:xfrm>
                <a:off x="1879" y="1032"/>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33598" name="Rectangle 126">
                <a:extLst>
                  <a:ext uri="{FF2B5EF4-FFF2-40B4-BE49-F238E27FC236}">
                    <a16:creationId xmlns:a16="http://schemas.microsoft.com/office/drawing/2014/main" id="{86147D81-5390-409F-AA29-434317508113}"/>
                  </a:ext>
                </a:extLst>
              </p:cNvPr>
              <p:cNvSpPr>
                <a:spLocks noChangeArrowheads="1"/>
              </p:cNvSpPr>
              <p:nvPr/>
            </p:nvSpPr>
            <p:spPr bwMode="auto">
              <a:xfrm>
                <a:off x="1464" y="1032"/>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33599" name="Rectangle 127">
                <a:extLst>
                  <a:ext uri="{FF2B5EF4-FFF2-40B4-BE49-F238E27FC236}">
                    <a16:creationId xmlns:a16="http://schemas.microsoft.com/office/drawing/2014/main" id="{815D5B63-6593-45C0-B89D-F259F40F9307}"/>
                  </a:ext>
                </a:extLst>
              </p:cNvPr>
              <p:cNvSpPr>
                <a:spLocks noChangeArrowheads="1"/>
              </p:cNvSpPr>
              <p:nvPr/>
            </p:nvSpPr>
            <p:spPr bwMode="auto">
              <a:xfrm>
                <a:off x="1082" y="1032"/>
                <a:ext cx="272"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D</a:t>
                </a:r>
                <a:endParaRPr lang="en-US" altLang="zh-CN"/>
              </a:p>
            </p:txBody>
          </p:sp>
        </p:grpSp>
      </p:grpSp>
      <p:grpSp>
        <p:nvGrpSpPr>
          <p:cNvPr id="233634" name="Group 162">
            <a:extLst>
              <a:ext uri="{FF2B5EF4-FFF2-40B4-BE49-F238E27FC236}">
                <a16:creationId xmlns:a16="http://schemas.microsoft.com/office/drawing/2014/main" id="{915723C7-18C7-46E3-A34B-51E320B5D65A}"/>
              </a:ext>
            </a:extLst>
          </p:cNvPr>
          <p:cNvGrpSpPr>
            <a:grpSpLocks/>
          </p:cNvGrpSpPr>
          <p:nvPr/>
        </p:nvGrpSpPr>
        <p:grpSpPr bwMode="auto">
          <a:xfrm>
            <a:off x="889000" y="2198688"/>
            <a:ext cx="7104063" cy="674687"/>
            <a:chOff x="560" y="1385"/>
            <a:chExt cx="4475" cy="425"/>
          </a:xfrm>
        </p:grpSpPr>
        <p:grpSp>
          <p:nvGrpSpPr>
            <p:cNvPr id="233602" name="Group 130">
              <a:extLst>
                <a:ext uri="{FF2B5EF4-FFF2-40B4-BE49-F238E27FC236}">
                  <a16:creationId xmlns:a16="http://schemas.microsoft.com/office/drawing/2014/main" id="{B9510EC9-E6E1-4567-AB2A-F4F415B660BC}"/>
                </a:ext>
              </a:extLst>
            </p:cNvPr>
            <p:cNvGrpSpPr>
              <a:grpSpLocks noChangeAspect="1"/>
            </p:cNvGrpSpPr>
            <p:nvPr/>
          </p:nvGrpSpPr>
          <p:grpSpPr bwMode="auto">
            <a:xfrm>
              <a:off x="560" y="1385"/>
              <a:ext cx="1715" cy="425"/>
              <a:chOff x="560" y="1385"/>
              <a:chExt cx="1715" cy="425"/>
            </a:xfrm>
          </p:grpSpPr>
          <p:sp>
            <p:nvSpPr>
              <p:cNvPr id="233601" name="AutoShape 129">
                <a:extLst>
                  <a:ext uri="{FF2B5EF4-FFF2-40B4-BE49-F238E27FC236}">
                    <a16:creationId xmlns:a16="http://schemas.microsoft.com/office/drawing/2014/main" id="{001E82A4-C1C9-4A0A-AAF5-1712E2FACAF2}"/>
                  </a:ext>
                </a:extLst>
              </p:cNvPr>
              <p:cNvSpPr>
                <a:spLocks noChangeAspect="1" noChangeArrowheads="1" noTextEdit="1"/>
              </p:cNvSpPr>
              <p:nvPr/>
            </p:nvSpPr>
            <p:spPr bwMode="auto">
              <a:xfrm>
                <a:off x="560" y="1418"/>
                <a:ext cx="162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3603" name="Rectangle 131">
                <a:extLst>
                  <a:ext uri="{FF2B5EF4-FFF2-40B4-BE49-F238E27FC236}">
                    <a16:creationId xmlns:a16="http://schemas.microsoft.com/office/drawing/2014/main" id="{8E028C3F-71BA-4E0E-90D7-025638007579}"/>
                  </a:ext>
                </a:extLst>
              </p:cNvPr>
              <p:cNvSpPr>
                <a:spLocks noChangeArrowheads="1"/>
              </p:cNvSpPr>
              <p:nvPr/>
            </p:nvSpPr>
            <p:spPr bwMode="auto">
              <a:xfrm>
                <a:off x="2035" y="1410"/>
                <a:ext cx="24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3604" name="Rectangle 132">
                <a:extLst>
                  <a:ext uri="{FF2B5EF4-FFF2-40B4-BE49-F238E27FC236}">
                    <a16:creationId xmlns:a16="http://schemas.microsoft.com/office/drawing/2014/main" id="{122F1539-017F-4A39-90CE-2A755A8ABA82}"/>
                  </a:ext>
                </a:extLst>
              </p:cNvPr>
              <p:cNvSpPr>
                <a:spLocks noChangeArrowheads="1"/>
              </p:cNvSpPr>
              <p:nvPr/>
            </p:nvSpPr>
            <p:spPr bwMode="auto">
              <a:xfrm>
                <a:off x="1611" y="1410"/>
                <a:ext cx="18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3605" name="Rectangle 133">
                <a:extLst>
                  <a:ext uri="{FF2B5EF4-FFF2-40B4-BE49-F238E27FC236}">
                    <a16:creationId xmlns:a16="http://schemas.microsoft.com/office/drawing/2014/main" id="{C47A9123-FD2B-411C-8460-8E8F8FEE8564}"/>
                  </a:ext>
                </a:extLst>
              </p:cNvPr>
              <p:cNvSpPr>
                <a:spLocks noChangeArrowheads="1"/>
              </p:cNvSpPr>
              <p:nvPr/>
            </p:nvSpPr>
            <p:spPr bwMode="auto">
              <a:xfrm>
                <a:off x="1205" y="1410"/>
                <a:ext cx="506"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max</a:t>
                </a:r>
                <a:endParaRPr lang="en-US" altLang="zh-CN"/>
              </a:p>
            </p:txBody>
          </p:sp>
          <p:sp>
            <p:nvSpPr>
              <p:cNvPr id="233606" name="Rectangle 134">
                <a:extLst>
                  <a:ext uri="{FF2B5EF4-FFF2-40B4-BE49-F238E27FC236}">
                    <a16:creationId xmlns:a16="http://schemas.microsoft.com/office/drawing/2014/main" id="{CAFF37C9-9611-4894-B3D4-F50388D7B7E3}"/>
                  </a:ext>
                </a:extLst>
              </p:cNvPr>
              <p:cNvSpPr>
                <a:spLocks noChangeArrowheads="1"/>
              </p:cNvSpPr>
              <p:nvPr/>
            </p:nvSpPr>
            <p:spPr bwMode="auto">
              <a:xfrm>
                <a:off x="783" y="1410"/>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3607" name="Rectangle 135">
                <a:extLst>
                  <a:ext uri="{FF2B5EF4-FFF2-40B4-BE49-F238E27FC236}">
                    <a16:creationId xmlns:a16="http://schemas.microsoft.com/office/drawing/2014/main" id="{93B11A1F-3D2A-4DE4-BEC1-A88058C3B352}"/>
                  </a:ext>
                </a:extLst>
              </p:cNvPr>
              <p:cNvSpPr>
                <a:spLocks noChangeArrowheads="1"/>
              </p:cNvSpPr>
              <p:nvPr/>
            </p:nvSpPr>
            <p:spPr bwMode="auto">
              <a:xfrm>
                <a:off x="1216" y="1629"/>
                <a:ext cx="12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1</a:t>
                </a:r>
                <a:endParaRPr lang="en-US" altLang="zh-CN"/>
              </a:p>
            </p:txBody>
          </p:sp>
          <p:sp>
            <p:nvSpPr>
              <p:cNvPr id="233608" name="Rectangle 136">
                <a:extLst>
                  <a:ext uri="{FF2B5EF4-FFF2-40B4-BE49-F238E27FC236}">
                    <a16:creationId xmlns:a16="http://schemas.microsoft.com/office/drawing/2014/main" id="{1A4CE93F-5D17-43F4-A70A-C93772BE9A0B}"/>
                  </a:ext>
                </a:extLst>
              </p:cNvPr>
              <p:cNvSpPr>
                <a:spLocks noChangeArrowheads="1"/>
              </p:cNvSpPr>
              <p:nvPr/>
            </p:nvSpPr>
            <p:spPr bwMode="auto">
              <a:xfrm>
                <a:off x="1934" y="1545"/>
                <a:ext cx="12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k</a:t>
                </a:r>
                <a:endParaRPr lang="en-US" altLang="zh-CN"/>
              </a:p>
            </p:txBody>
          </p:sp>
          <p:sp>
            <p:nvSpPr>
              <p:cNvPr id="233609" name="Rectangle 137">
                <a:extLst>
                  <a:ext uri="{FF2B5EF4-FFF2-40B4-BE49-F238E27FC236}">
                    <a16:creationId xmlns:a16="http://schemas.microsoft.com/office/drawing/2014/main" id="{B97573C5-7FC4-45C0-876C-0C63111E02ED}"/>
                  </a:ext>
                </a:extLst>
              </p:cNvPr>
              <p:cNvSpPr>
                <a:spLocks noChangeArrowheads="1"/>
              </p:cNvSpPr>
              <p:nvPr/>
            </p:nvSpPr>
            <p:spPr bwMode="auto">
              <a:xfrm>
                <a:off x="1530" y="1629"/>
                <a:ext cx="132"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n</a:t>
                </a:r>
                <a:endParaRPr lang="en-US" altLang="zh-CN"/>
              </a:p>
            </p:txBody>
          </p:sp>
          <p:sp>
            <p:nvSpPr>
              <p:cNvPr id="233610" name="Rectangle 138">
                <a:extLst>
                  <a:ext uri="{FF2B5EF4-FFF2-40B4-BE49-F238E27FC236}">
                    <a16:creationId xmlns:a16="http://schemas.microsoft.com/office/drawing/2014/main" id="{C194F86B-99A3-46DD-B7A2-5843C3C18E3C}"/>
                  </a:ext>
                </a:extLst>
              </p:cNvPr>
              <p:cNvSpPr>
                <a:spLocks noChangeArrowheads="1"/>
              </p:cNvSpPr>
              <p:nvPr/>
            </p:nvSpPr>
            <p:spPr bwMode="auto">
              <a:xfrm>
                <a:off x="1366" y="1629"/>
                <a:ext cx="12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k</a:t>
                </a:r>
                <a:endParaRPr lang="en-US" altLang="zh-CN"/>
              </a:p>
            </p:txBody>
          </p:sp>
          <p:sp>
            <p:nvSpPr>
              <p:cNvPr id="233611" name="Rectangle 139">
                <a:extLst>
                  <a:ext uri="{FF2B5EF4-FFF2-40B4-BE49-F238E27FC236}">
                    <a16:creationId xmlns:a16="http://schemas.microsoft.com/office/drawing/2014/main" id="{67F86975-465A-4D66-8F55-4C1CE0557A41}"/>
                  </a:ext>
                </a:extLst>
              </p:cNvPr>
              <p:cNvSpPr>
                <a:spLocks noChangeArrowheads="1"/>
              </p:cNvSpPr>
              <p:nvPr/>
            </p:nvSpPr>
            <p:spPr bwMode="auto">
              <a:xfrm>
                <a:off x="1846" y="1410"/>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s</a:t>
                </a:r>
                <a:endParaRPr lang="en-US" altLang="zh-CN"/>
              </a:p>
            </p:txBody>
          </p:sp>
          <p:sp>
            <p:nvSpPr>
              <p:cNvPr id="233612" name="Rectangle 140">
                <a:extLst>
                  <a:ext uri="{FF2B5EF4-FFF2-40B4-BE49-F238E27FC236}">
                    <a16:creationId xmlns:a16="http://schemas.microsoft.com/office/drawing/2014/main" id="{0EC492F4-FD2E-407A-8F8B-335E80E44F19}"/>
                  </a:ext>
                </a:extLst>
              </p:cNvPr>
              <p:cNvSpPr>
                <a:spLocks noChangeArrowheads="1"/>
              </p:cNvSpPr>
              <p:nvPr/>
            </p:nvSpPr>
            <p:spPr bwMode="auto">
              <a:xfrm>
                <a:off x="1706" y="1385"/>
                <a:ext cx="272"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D</a:t>
                </a:r>
                <a:endParaRPr lang="en-US" altLang="zh-CN"/>
              </a:p>
            </p:txBody>
          </p:sp>
          <p:sp>
            <p:nvSpPr>
              <p:cNvPr id="233613" name="Rectangle 141">
                <a:extLst>
                  <a:ext uri="{FF2B5EF4-FFF2-40B4-BE49-F238E27FC236}">
                    <a16:creationId xmlns:a16="http://schemas.microsoft.com/office/drawing/2014/main" id="{FE665604-334E-4510-BD36-52D26FF48557}"/>
                  </a:ext>
                </a:extLst>
              </p:cNvPr>
              <p:cNvSpPr>
                <a:spLocks noChangeArrowheads="1"/>
              </p:cNvSpPr>
              <p:nvPr/>
            </p:nvSpPr>
            <p:spPr bwMode="auto">
              <a:xfrm>
                <a:off x="1027" y="1385"/>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33614" name="Rectangle 142">
                <a:extLst>
                  <a:ext uri="{FF2B5EF4-FFF2-40B4-BE49-F238E27FC236}">
                    <a16:creationId xmlns:a16="http://schemas.microsoft.com/office/drawing/2014/main" id="{BD63B753-FB9B-4A67-8CF5-0A574DB3961C}"/>
                  </a:ext>
                </a:extLst>
              </p:cNvPr>
              <p:cNvSpPr>
                <a:spLocks noChangeArrowheads="1"/>
              </p:cNvSpPr>
              <p:nvPr/>
            </p:nvSpPr>
            <p:spPr bwMode="auto">
              <a:xfrm>
                <a:off x="1446" y="1613"/>
                <a:ext cx="157"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Symbol" panose="05050102010706020507" pitchFamily="18" charset="2"/>
                  </a:rPr>
                  <a:t>£</a:t>
                </a:r>
                <a:endParaRPr lang="en-US" altLang="zh-CN"/>
              </a:p>
            </p:txBody>
          </p:sp>
          <p:sp>
            <p:nvSpPr>
              <p:cNvPr id="233615" name="Rectangle 143">
                <a:extLst>
                  <a:ext uri="{FF2B5EF4-FFF2-40B4-BE49-F238E27FC236}">
                    <a16:creationId xmlns:a16="http://schemas.microsoft.com/office/drawing/2014/main" id="{07F0CC90-BE85-4B75-AE9A-0E80DA09C6B3}"/>
                  </a:ext>
                </a:extLst>
              </p:cNvPr>
              <p:cNvSpPr>
                <a:spLocks noChangeArrowheads="1"/>
              </p:cNvSpPr>
              <p:nvPr/>
            </p:nvSpPr>
            <p:spPr bwMode="auto">
              <a:xfrm>
                <a:off x="1281" y="1613"/>
                <a:ext cx="157"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Symbol" panose="05050102010706020507" pitchFamily="18" charset="2"/>
                  </a:rPr>
                  <a:t>£</a:t>
                </a:r>
                <a:endParaRPr lang="en-US" altLang="zh-CN"/>
              </a:p>
            </p:txBody>
          </p:sp>
          <p:sp>
            <p:nvSpPr>
              <p:cNvPr id="233616" name="Rectangle 144">
                <a:extLst>
                  <a:ext uri="{FF2B5EF4-FFF2-40B4-BE49-F238E27FC236}">
                    <a16:creationId xmlns:a16="http://schemas.microsoft.com/office/drawing/2014/main" id="{3D76C56C-F124-4760-8213-4A38E0C0AC29}"/>
                  </a:ext>
                </a:extLst>
              </p:cNvPr>
              <p:cNvSpPr>
                <a:spLocks noChangeArrowheads="1"/>
              </p:cNvSpPr>
              <p:nvPr/>
            </p:nvSpPr>
            <p:spPr bwMode="auto">
              <a:xfrm>
                <a:off x="821" y="1385"/>
                <a:ext cx="24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Symbol" panose="05050102010706020507" pitchFamily="18" charset="2"/>
                  </a:rPr>
                  <a:t>d</a:t>
                </a:r>
                <a:endParaRPr lang="en-US" altLang="zh-CN"/>
              </a:p>
            </p:txBody>
          </p:sp>
          <p:sp>
            <p:nvSpPr>
              <p:cNvPr id="233617" name="Rectangle 145">
                <a:extLst>
                  <a:ext uri="{FF2B5EF4-FFF2-40B4-BE49-F238E27FC236}">
                    <a16:creationId xmlns:a16="http://schemas.microsoft.com/office/drawing/2014/main" id="{0B9EE81B-36F0-4D42-AE62-80A7DE6E0E01}"/>
                  </a:ext>
                </a:extLst>
              </p:cNvPr>
              <p:cNvSpPr>
                <a:spLocks noChangeArrowheads="1"/>
              </p:cNvSpPr>
              <p:nvPr/>
            </p:nvSpPr>
            <p:spPr bwMode="auto">
              <a:xfrm>
                <a:off x="566" y="1417"/>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记</a:t>
                </a:r>
                <a:endParaRPr lang="zh-CN" altLang="en-US">
                  <a:latin typeface="仿宋_GB2312" pitchFamily="49" charset="-122"/>
                </a:endParaRPr>
              </a:p>
            </p:txBody>
          </p:sp>
        </p:grpSp>
        <p:grpSp>
          <p:nvGrpSpPr>
            <p:cNvPr id="233619" name="Group 147">
              <a:extLst>
                <a:ext uri="{FF2B5EF4-FFF2-40B4-BE49-F238E27FC236}">
                  <a16:creationId xmlns:a16="http://schemas.microsoft.com/office/drawing/2014/main" id="{01395147-DD01-479E-85B7-A11F9DDE334B}"/>
                </a:ext>
              </a:extLst>
            </p:cNvPr>
            <p:cNvGrpSpPr>
              <a:grpSpLocks noChangeAspect="1"/>
            </p:cNvGrpSpPr>
            <p:nvPr/>
          </p:nvGrpSpPr>
          <p:grpSpPr bwMode="auto">
            <a:xfrm>
              <a:off x="2328" y="1411"/>
              <a:ext cx="2707" cy="324"/>
              <a:chOff x="2328" y="1411"/>
              <a:chExt cx="2707" cy="324"/>
            </a:xfrm>
          </p:grpSpPr>
          <p:sp>
            <p:nvSpPr>
              <p:cNvPr id="233618" name="AutoShape 146">
                <a:extLst>
                  <a:ext uri="{FF2B5EF4-FFF2-40B4-BE49-F238E27FC236}">
                    <a16:creationId xmlns:a16="http://schemas.microsoft.com/office/drawing/2014/main" id="{08741CD2-6B79-4911-BD29-4244DC39C7AF}"/>
                  </a:ext>
                </a:extLst>
              </p:cNvPr>
              <p:cNvSpPr>
                <a:spLocks noChangeAspect="1" noChangeArrowheads="1" noTextEdit="1"/>
              </p:cNvSpPr>
              <p:nvPr/>
            </p:nvSpPr>
            <p:spPr bwMode="auto">
              <a:xfrm>
                <a:off x="2344" y="1436"/>
                <a:ext cx="261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3620" name="Rectangle 148">
                <a:extLst>
                  <a:ext uri="{FF2B5EF4-FFF2-40B4-BE49-F238E27FC236}">
                    <a16:creationId xmlns:a16="http://schemas.microsoft.com/office/drawing/2014/main" id="{C21DF217-4D03-4335-857E-DAE1D28002A1}"/>
                  </a:ext>
                </a:extLst>
              </p:cNvPr>
              <p:cNvSpPr>
                <a:spLocks noChangeArrowheads="1"/>
              </p:cNvSpPr>
              <p:nvPr/>
            </p:nvSpPr>
            <p:spPr bwMode="auto">
              <a:xfrm>
                <a:off x="4771" y="1436"/>
                <a:ext cx="26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3621" name="Rectangle 149">
                <a:extLst>
                  <a:ext uri="{FF2B5EF4-FFF2-40B4-BE49-F238E27FC236}">
                    <a16:creationId xmlns:a16="http://schemas.microsoft.com/office/drawing/2014/main" id="{3206B65F-030C-4772-8C86-D012888D97FD}"/>
                  </a:ext>
                </a:extLst>
              </p:cNvPr>
              <p:cNvSpPr>
                <a:spLocks noChangeArrowheads="1"/>
              </p:cNvSpPr>
              <p:nvPr/>
            </p:nvSpPr>
            <p:spPr bwMode="auto">
              <a:xfrm>
                <a:off x="4726" y="143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3622" name="Rectangle 150">
                <a:extLst>
                  <a:ext uri="{FF2B5EF4-FFF2-40B4-BE49-F238E27FC236}">
                    <a16:creationId xmlns:a16="http://schemas.microsoft.com/office/drawing/2014/main" id="{04E13D37-647F-42FF-9E6C-C5B3C6CD6B3B}"/>
                  </a:ext>
                </a:extLst>
              </p:cNvPr>
              <p:cNvSpPr>
                <a:spLocks noChangeArrowheads="1"/>
              </p:cNvSpPr>
              <p:nvPr/>
            </p:nvSpPr>
            <p:spPr bwMode="auto">
              <a:xfrm>
                <a:off x="4467" y="143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3623" name="Rectangle 151">
                <a:extLst>
                  <a:ext uri="{FF2B5EF4-FFF2-40B4-BE49-F238E27FC236}">
                    <a16:creationId xmlns:a16="http://schemas.microsoft.com/office/drawing/2014/main" id="{52C921DD-DB98-4D3D-BC4F-15314AF1552B}"/>
                  </a:ext>
                </a:extLst>
              </p:cNvPr>
              <p:cNvSpPr>
                <a:spLocks noChangeArrowheads="1"/>
              </p:cNvSpPr>
              <p:nvPr/>
            </p:nvSpPr>
            <p:spPr bwMode="auto">
              <a:xfrm>
                <a:off x="4365" y="1436"/>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0</a:t>
                </a:r>
                <a:endParaRPr lang="en-US" altLang="zh-CN"/>
              </a:p>
            </p:txBody>
          </p:sp>
          <p:sp>
            <p:nvSpPr>
              <p:cNvPr id="233624" name="Rectangle 152">
                <a:extLst>
                  <a:ext uri="{FF2B5EF4-FFF2-40B4-BE49-F238E27FC236}">
                    <a16:creationId xmlns:a16="http://schemas.microsoft.com/office/drawing/2014/main" id="{37A81223-75DD-4BB1-B9F0-57FD78EF0AC1}"/>
                  </a:ext>
                </a:extLst>
              </p:cNvPr>
              <p:cNvSpPr>
                <a:spLocks noChangeArrowheads="1"/>
              </p:cNvSpPr>
              <p:nvPr/>
            </p:nvSpPr>
            <p:spPr bwMode="auto">
              <a:xfrm>
                <a:off x="4040" y="143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3625" name="Rectangle 153">
                <a:extLst>
                  <a:ext uri="{FF2B5EF4-FFF2-40B4-BE49-F238E27FC236}">
                    <a16:creationId xmlns:a16="http://schemas.microsoft.com/office/drawing/2014/main" id="{8EEEDE4A-8FC0-42E9-90F1-FE5A10314688}"/>
                  </a:ext>
                </a:extLst>
              </p:cNvPr>
              <p:cNvSpPr>
                <a:spLocks noChangeArrowheads="1"/>
              </p:cNvSpPr>
              <p:nvPr/>
            </p:nvSpPr>
            <p:spPr bwMode="auto">
              <a:xfrm>
                <a:off x="3858" y="143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3626" name="Rectangle 154">
                <a:extLst>
                  <a:ext uri="{FF2B5EF4-FFF2-40B4-BE49-F238E27FC236}">
                    <a16:creationId xmlns:a16="http://schemas.microsoft.com/office/drawing/2014/main" id="{32F31359-6FE8-47D6-8284-8EBAE924AF46}"/>
                  </a:ext>
                </a:extLst>
              </p:cNvPr>
              <p:cNvSpPr>
                <a:spLocks noChangeArrowheads="1"/>
              </p:cNvSpPr>
              <p:nvPr/>
            </p:nvSpPr>
            <p:spPr bwMode="auto">
              <a:xfrm>
                <a:off x="2693" y="143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3627" name="Rectangle 155">
                <a:extLst>
                  <a:ext uri="{FF2B5EF4-FFF2-40B4-BE49-F238E27FC236}">
                    <a16:creationId xmlns:a16="http://schemas.microsoft.com/office/drawing/2014/main" id="{DB293F1D-F035-4580-86D8-524AA1BDF9C3}"/>
                  </a:ext>
                </a:extLst>
              </p:cNvPr>
              <p:cNvSpPr>
                <a:spLocks noChangeArrowheads="1"/>
              </p:cNvSpPr>
              <p:nvPr/>
            </p:nvSpPr>
            <p:spPr bwMode="auto">
              <a:xfrm>
                <a:off x="2525" y="143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3628" name="Rectangle 156">
                <a:extLst>
                  <a:ext uri="{FF2B5EF4-FFF2-40B4-BE49-F238E27FC236}">
                    <a16:creationId xmlns:a16="http://schemas.microsoft.com/office/drawing/2014/main" id="{3519B34F-05DE-4F62-B60B-DA369C91FA7E}"/>
                  </a:ext>
                </a:extLst>
              </p:cNvPr>
              <p:cNvSpPr>
                <a:spLocks noChangeArrowheads="1"/>
              </p:cNvSpPr>
              <p:nvPr/>
            </p:nvSpPr>
            <p:spPr bwMode="auto">
              <a:xfrm>
                <a:off x="4502" y="1443"/>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时</a:t>
                </a:r>
                <a:endParaRPr lang="zh-CN" altLang="en-US">
                  <a:latin typeface="仿宋_GB2312" pitchFamily="49" charset="-122"/>
                </a:endParaRPr>
              </a:p>
            </p:txBody>
          </p:sp>
          <p:sp>
            <p:nvSpPr>
              <p:cNvPr id="233629" name="Rectangle 157">
                <a:extLst>
                  <a:ext uri="{FF2B5EF4-FFF2-40B4-BE49-F238E27FC236}">
                    <a16:creationId xmlns:a16="http://schemas.microsoft.com/office/drawing/2014/main" id="{E904C362-DB58-423F-B038-6536BDD00144}"/>
                  </a:ext>
                </a:extLst>
              </p:cNvPr>
              <p:cNvSpPr>
                <a:spLocks noChangeArrowheads="1"/>
              </p:cNvSpPr>
              <p:nvPr/>
            </p:nvSpPr>
            <p:spPr bwMode="auto">
              <a:xfrm>
                <a:off x="2735" y="1443"/>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无限增加且</a:t>
                </a:r>
                <a:endParaRPr lang="zh-CN" altLang="en-US">
                  <a:latin typeface="仿宋_GB2312" pitchFamily="49" charset="-122"/>
                </a:endParaRPr>
              </a:p>
            </p:txBody>
          </p:sp>
          <p:sp>
            <p:nvSpPr>
              <p:cNvPr id="233630" name="Rectangle 158">
                <a:extLst>
                  <a:ext uri="{FF2B5EF4-FFF2-40B4-BE49-F238E27FC236}">
                    <a16:creationId xmlns:a16="http://schemas.microsoft.com/office/drawing/2014/main" id="{AA1A1B5E-A27B-4AB2-9686-9A421EC6294C}"/>
                  </a:ext>
                </a:extLst>
              </p:cNvPr>
              <p:cNvSpPr>
                <a:spLocks noChangeArrowheads="1"/>
              </p:cNvSpPr>
              <p:nvPr/>
            </p:nvSpPr>
            <p:spPr bwMode="auto">
              <a:xfrm>
                <a:off x="2328" y="1443"/>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当</a:t>
                </a:r>
                <a:endParaRPr lang="zh-CN" altLang="en-US">
                  <a:latin typeface="仿宋_GB2312" pitchFamily="49" charset="-122"/>
                </a:endParaRPr>
              </a:p>
            </p:txBody>
          </p:sp>
          <p:sp>
            <p:nvSpPr>
              <p:cNvPr id="233631" name="Rectangle 159">
                <a:extLst>
                  <a:ext uri="{FF2B5EF4-FFF2-40B4-BE49-F238E27FC236}">
                    <a16:creationId xmlns:a16="http://schemas.microsoft.com/office/drawing/2014/main" id="{B75A1E8A-6E14-4BC9-806B-618D2665BC73}"/>
                  </a:ext>
                </a:extLst>
              </p:cNvPr>
              <p:cNvSpPr>
                <a:spLocks noChangeArrowheads="1"/>
              </p:cNvSpPr>
              <p:nvPr/>
            </p:nvSpPr>
            <p:spPr bwMode="auto">
              <a:xfrm>
                <a:off x="4089" y="1411"/>
                <a:ext cx="35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33632" name="Rectangle 160">
                <a:extLst>
                  <a:ext uri="{FF2B5EF4-FFF2-40B4-BE49-F238E27FC236}">
                    <a16:creationId xmlns:a16="http://schemas.microsoft.com/office/drawing/2014/main" id="{28CBD80F-28DB-4804-BC8A-1912BF4410BD}"/>
                  </a:ext>
                </a:extLst>
              </p:cNvPr>
              <p:cNvSpPr>
                <a:spLocks noChangeArrowheads="1"/>
              </p:cNvSpPr>
              <p:nvPr/>
            </p:nvSpPr>
            <p:spPr bwMode="auto">
              <a:xfrm>
                <a:off x="3897" y="1411"/>
                <a:ext cx="24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Symbol" panose="05050102010706020507" pitchFamily="18" charset="2"/>
                  </a:rPr>
                  <a:t>d</a:t>
                </a:r>
                <a:endParaRPr lang="en-US" altLang="zh-CN"/>
              </a:p>
            </p:txBody>
          </p:sp>
          <p:sp>
            <p:nvSpPr>
              <p:cNvPr id="233633" name="Rectangle 161">
                <a:extLst>
                  <a:ext uri="{FF2B5EF4-FFF2-40B4-BE49-F238E27FC236}">
                    <a16:creationId xmlns:a16="http://schemas.microsoft.com/office/drawing/2014/main" id="{E256626E-F8EE-4C4C-A7DB-E68E4F4303EF}"/>
                  </a:ext>
                </a:extLst>
              </p:cNvPr>
              <p:cNvSpPr>
                <a:spLocks noChangeArrowheads="1"/>
              </p:cNvSpPr>
              <p:nvPr/>
            </p:nvSpPr>
            <p:spPr bwMode="auto">
              <a:xfrm>
                <a:off x="2577" y="1436"/>
                <a:ext cx="21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n</a:t>
                </a:r>
                <a:endParaRPr lang="en-US" altLang="zh-CN"/>
              </a:p>
            </p:txBody>
          </p:sp>
        </p:grpSp>
      </p:grpSp>
      <p:sp>
        <p:nvSpPr>
          <p:cNvPr id="233635" name="AutoShape 163">
            <a:extLst>
              <a:ext uri="{FF2B5EF4-FFF2-40B4-BE49-F238E27FC236}">
                <a16:creationId xmlns:a16="http://schemas.microsoft.com/office/drawing/2014/main" id="{0E43B06B-AA44-4247-B04C-97B3D31CD823}"/>
              </a:ext>
            </a:extLst>
          </p:cNvPr>
          <p:cNvSpPr>
            <a:spLocks noChangeAspect="1" noChangeArrowheads="1" noTextEdit="1"/>
          </p:cNvSpPr>
          <p:nvPr/>
        </p:nvSpPr>
        <p:spPr bwMode="auto">
          <a:xfrm>
            <a:off x="914400" y="2971800"/>
            <a:ext cx="7556500"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233675" name="Group 203">
            <a:extLst>
              <a:ext uri="{FF2B5EF4-FFF2-40B4-BE49-F238E27FC236}">
                <a16:creationId xmlns:a16="http://schemas.microsoft.com/office/drawing/2014/main" id="{2F36879D-4F89-487F-B891-CB35A2804466}"/>
              </a:ext>
            </a:extLst>
          </p:cNvPr>
          <p:cNvGrpSpPr>
            <a:grpSpLocks/>
          </p:cNvGrpSpPr>
          <p:nvPr/>
        </p:nvGrpSpPr>
        <p:grpSpPr bwMode="auto">
          <a:xfrm>
            <a:off x="900113" y="3533775"/>
            <a:ext cx="4219575" cy="1516063"/>
            <a:chOff x="567" y="2226"/>
            <a:chExt cx="2658" cy="955"/>
          </a:xfrm>
        </p:grpSpPr>
        <p:sp>
          <p:nvSpPr>
            <p:cNvPr id="233524" name="Text Box 52">
              <a:extLst>
                <a:ext uri="{FF2B5EF4-FFF2-40B4-BE49-F238E27FC236}">
                  <a16:creationId xmlns:a16="http://schemas.microsoft.com/office/drawing/2014/main" id="{B7CCBDEF-B7F8-4702-9490-798C415B130F}"/>
                </a:ext>
              </a:extLst>
            </p:cNvPr>
            <p:cNvSpPr txBox="1">
              <a:spLocks noChangeArrowheads="1"/>
            </p:cNvSpPr>
            <p:nvPr/>
          </p:nvSpPr>
          <p:spPr bwMode="auto">
            <a:xfrm>
              <a:off x="2246" y="2523"/>
              <a:ext cx="226" cy="32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i="1">
                  <a:latin typeface="Times New Roman" panose="02020603050405020304" pitchFamily="18" charset="0"/>
                </a:rPr>
                <a:t>l</a:t>
              </a:r>
            </a:p>
          </p:txBody>
        </p:sp>
        <p:sp>
          <p:nvSpPr>
            <p:cNvPr id="233637" name="Rectangle 165">
              <a:extLst>
                <a:ext uri="{FF2B5EF4-FFF2-40B4-BE49-F238E27FC236}">
                  <a16:creationId xmlns:a16="http://schemas.microsoft.com/office/drawing/2014/main" id="{D327D7F1-459C-43CC-902F-D1890C825D2D}"/>
                </a:ext>
              </a:extLst>
            </p:cNvPr>
            <p:cNvSpPr>
              <a:spLocks noChangeArrowheads="1"/>
            </p:cNvSpPr>
            <p:nvPr/>
          </p:nvSpPr>
          <p:spPr bwMode="auto">
            <a:xfrm>
              <a:off x="1009" y="290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3638" name="Rectangle 166">
              <a:extLst>
                <a:ext uri="{FF2B5EF4-FFF2-40B4-BE49-F238E27FC236}">
                  <a16:creationId xmlns:a16="http://schemas.microsoft.com/office/drawing/2014/main" id="{690A43E4-CE26-49AC-BFCB-E353459A4F36}"/>
                </a:ext>
              </a:extLst>
            </p:cNvPr>
            <p:cNvSpPr>
              <a:spLocks noChangeArrowheads="1"/>
            </p:cNvSpPr>
            <p:nvPr/>
          </p:nvSpPr>
          <p:spPr bwMode="auto">
            <a:xfrm>
              <a:off x="3169" y="256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3639" name="Rectangle 167">
              <a:extLst>
                <a:ext uri="{FF2B5EF4-FFF2-40B4-BE49-F238E27FC236}">
                  <a16:creationId xmlns:a16="http://schemas.microsoft.com/office/drawing/2014/main" id="{B594191C-D919-4A0D-8247-9A5472AC2EC1}"/>
                </a:ext>
              </a:extLst>
            </p:cNvPr>
            <p:cNvSpPr>
              <a:spLocks noChangeArrowheads="1"/>
            </p:cNvSpPr>
            <p:nvPr/>
          </p:nvSpPr>
          <p:spPr bwMode="auto">
            <a:xfrm>
              <a:off x="3124" y="256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3640" name="Rectangle 168">
              <a:extLst>
                <a:ext uri="{FF2B5EF4-FFF2-40B4-BE49-F238E27FC236}">
                  <a16:creationId xmlns:a16="http://schemas.microsoft.com/office/drawing/2014/main" id="{D6A971AD-2488-4D69-988B-68D010571627}"/>
                </a:ext>
              </a:extLst>
            </p:cNvPr>
            <p:cNvSpPr>
              <a:spLocks noChangeArrowheads="1"/>
            </p:cNvSpPr>
            <p:nvPr/>
          </p:nvSpPr>
          <p:spPr bwMode="auto">
            <a:xfrm>
              <a:off x="2409" y="256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3641" name="Rectangle 169">
              <a:extLst>
                <a:ext uri="{FF2B5EF4-FFF2-40B4-BE49-F238E27FC236}">
                  <a16:creationId xmlns:a16="http://schemas.microsoft.com/office/drawing/2014/main" id="{E2369BEA-0D39-43BC-BE8D-4177E2DD5747}"/>
                </a:ext>
              </a:extLst>
            </p:cNvPr>
            <p:cNvSpPr>
              <a:spLocks noChangeArrowheads="1"/>
            </p:cNvSpPr>
            <p:nvPr/>
          </p:nvSpPr>
          <p:spPr bwMode="auto">
            <a:xfrm>
              <a:off x="2203" y="256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3642" name="Rectangle 170">
              <a:extLst>
                <a:ext uri="{FF2B5EF4-FFF2-40B4-BE49-F238E27FC236}">
                  <a16:creationId xmlns:a16="http://schemas.microsoft.com/office/drawing/2014/main" id="{5F5348B2-A396-423B-93C9-56C5A0D7656D}"/>
                </a:ext>
              </a:extLst>
            </p:cNvPr>
            <p:cNvSpPr>
              <a:spLocks noChangeArrowheads="1"/>
            </p:cNvSpPr>
            <p:nvPr/>
          </p:nvSpPr>
          <p:spPr bwMode="auto">
            <a:xfrm>
              <a:off x="1489" y="256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3643" name="Rectangle 171">
              <a:extLst>
                <a:ext uri="{FF2B5EF4-FFF2-40B4-BE49-F238E27FC236}">
                  <a16:creationId xmlns:a16="http://schemas.microsoft.com/office/drawing/2014/main" id="{769CED73-3664-4983-A4DE-C6203AA58E28}"/>
                </a:ext>
              </a:extLst>
            </p:cNvPr>
            <p:cNvSpPr>
              <a:spLocks noChangeArrowheads="1"/>
            </p:cNvSpPr>
            <p:nvPr/>
          </p:nvSpPr>
          <p:spPr bwMode="auto">
            <a:xfrm>
              <a:off x="1426" y="2565"/>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3644" name="Rectangle 172">
              <a:extLst>
                <a:ext uri="{FF2B5EF4-FFF2-40B4-BE49-F238E27FC236}">
                  <a16:creationId xmlns:a16="http://schemas.microsoft.com/office/drawing/2014/main" id="{39FA41B1-C8E7-4EB6-9B6F-732475F2035D}"/>
                </a:ext>
              </a:extLst>
            </p:cNvPr>
            <p:cNvSpPr>
              <a:spLocks noChangeArrowheads="1"/>
            </p:cNvSpPr>
            <p:nvPr/>
          </p:nvSpPr>
          <p:spPr bwMode="auto">
            <a:xfrm>
              <a:off x="1233" y="2565"/>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3645" name="Rectangle 173">
              <a:extLst>
                <a:ext uri="{FF2B5EF4-FFF2-40B4-BE49-F238E27FC236}">
                  <a16:creationId xmlns:a16="http://schemas.microsoft.com/office/drawing/2014/main" id="{02167D48-01DB-412A-A44A-94305132A403}"/>
                </a:ext>
              </a:extLst>
            </p:cNvPr>
            <p:cNvSpPr>
              <a:spLocks noChangeArrowheads="1"/>
            </p:cNvSpPr>
            <p:nvPr/>
          </p:nvSpPr>
          <p:spPr bwMode="auto">
            <a:xfrm>
              <a:off x="1012" y="256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3646" name="Rectangle 174">
              <a:extLst>
                <a:ext uri="{FF2B5EF4-FFF2-40B4-BE49-F238E27FC236}">
                  <a16:creationId xmlns:a16="http://schemas.microsoft.com/office/drawing/2014/main" id="{AEBE4270-6ADE-48C9-BF8B-AD925D99F2D3}"/>
                </a:ext>
              </a:extLst>
            </p:cNvPr>
            <p:cNvSpPr>
              <a:spLocks noChangeArrowheads="1"/>
            </p:cNvSpPr>
            <p:nvPr/>
          </p:nvSpPr>
          <p:spPr bwMode="auto">
            <a:xfrm>
              <a:off x="1306" y="222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3647" name="Rectangle 175">
              <a:extLst>
                <a:ext uri="{FF2B5EF4-FFF2-40B4-BE49-F238E27FC236}">
                  <a16:creationId xmlns:a16="http://schemas.microsoft.com/office/drawing/2014/main" id="{5AB5F471-C5BB-47B7-B793-A2A7D8DA6A85}"/>
                </a:ext>
              </a:extLst>
            </p:cNvPr>
            <p:cNvSpPr>
              <a:spLocks noChangeArrowheads="1"/>
            </p:cNvSpPr>
            <p:nvPr/>
          </p:nvSpPr>
          <p:spPr bwMode="auto">
            <a:xfrm>
              <a:off x="1261" y="222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3656" name="Rectangle 184">
              <a:extLst>
                <a:ext uri="{FF2B5EF4-FFF2-40B4-BE49-F238E27FC236}">
                  <a16:creationId xmlns:a16="http://schemas.microsoft.com/office/drawing/2014/main" id="{B3091BCF-0B22-4BCC-ADA2-FB0CFABF80DA}"/>
                </a:ext>
              </a:extLst>
            </p:cNvPr>
            <p:cNvSpPr>
              <a:spLocks noChangeArrowheads="1"/>
            </p:cNvSpPr>
            <p:nvPr/>
          </p:nvSpPr>
          <p:spPr bwMode="auto">
            <a:xfrm>
              <a:off x="582" y="2912"/>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记为</a:t>
              </a:r>
              <a:endParaRPr lang="zh-CN" altLang="en-US">
                <a:latin typeface="仿宋_GB2312" pitchFamily="49" charset="-122"/>
              </a:endParaRPr>
            </a:p>
          </p:txBody>
        </p:sp>
        <p:sp>
          <p:nvSpPr>
            <p:cNvPr id="233657" name="Rectangle 185">
              <a:extLst>
                <a:ext uri="{FF2B5EF4-FFF2-40B4-BE49-F238E27FC236}">
                  <a16:creationId xmlns:a16="http://schemas.microsoft.com/office/drawing/2014/main" id="{0FD6C628-EF0D-4AAE-8B50-49AA186FA230}"/>
                </a:ext>
              </a:extLst>
            </p:cNvPr>
            <p:cNvSpPr>
              <a:spLocks noChangeArrowheads="1"/>
            </p:cNvSpPr>
            <p:nvPr/>
          </p:nvSpPr>
          <p:spPr bwMode="auto">
            <a:xfrm>
              <a:off x="2441" y="2572"/>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的</a:t>
              </a:r>
              <a:r>
                <a:rPr lang="zh-CN" altLang="en-US" sz="2800" b="1">
                  <a:solidFill>
                    <a:srgbClr val="FF0000"/>
                  </a:solidFill>
                  <a:latin typeface="黑体" panose="02010609060101010101" pitchFamily="49" charset="-122"/>
                  <a:ea typeface="黑体" panose="02010609060101010101" pitchFamily="49" charset="-122"/>
                </a:rPr>
                <a:t>积分</a:t>
              </a:r>
              <a:endParaRPr lang="zh-CN" altLang="en-US">
                <a:solidFill>
                  <a:srgbClr val="FF0000"/>
                </a:solidFill>
              </a:endParaRPr>
            </a:p>
          </p:txBody>
        </p:sp>
        <p:sp>
          <p:nvSpPr>
            <p:cNvPr id="233658" name="Rectangle 186">
              <a:extLst>
                <a:ext uri="{FF2B5EF4-FFF2-40B4-BE49-F238E27FC236}">
                  <a16:creationId xmlns:a16="http://schemas.microsoft.com/office/drawing/2014/main" id="{95DDB505-82E7-404D-9102-F25851596CEA}"/>
                </a:ext>
              </a:extLst>
            </p:cNvPr>
            <p:cNvSpPr>
              <a:spLocks noChangeArrowheads="1"/>
            </p:cNvSpPr>
            <p:nvPr/>
          </p:nvSpPr>
          <p:spPr bwMode="auto">
            <a:xfrm>
              <a:off x="1525" y="2568"/>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黑体" panose="02010609060101010101" pitchFamily="49" charset="-122"/>
                </a:rPr>
                <a:t>沿曲线</a:t>
              </a:r>
              <a:endParaRPr lang="zh-CN" altLang="en-US"/>
            </a:p>
          </p:txBody>
        </p:sp>
        <p:sp>
          <p:nvSpPr>
            <p:cNvPr id="233659" name="Rectangle 187">
              <a:extLst>
                <a:ext uri="{FF2B5EF4-FFF2-40B4-BE49-F238E27FC236}">
                  <a16:creationId xmlns:a16="http://schemas.microsoft.com/office/drawing/2014/main" id="{DBF7238D-80BB-4BF0-B7A8-38CF2A12FC0C}"/>
                </a:ext>
              </a:extLst>
            </p:cNvPr>
            <p:cNvSpPr>
              <a:spLocks noChangeArrowheads="1"/>
            </p:cNvSpPr>
            <p:nvPr/>
          </p:nvSpPr>
          <p:spPr bwMode="auto">
            <a:xfrm>
              <a:off x="567" y="2572"/>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函数</a:t>
              </a:r>
              <a:endParaRPr lang="zh-CN" altLang="en-US">
                <a:latin typeface="仿宋_GB2312" pitchFamily="49" charset="-122"/>
              </a:endParaRPr>
            </a:p>
          </p:txBody>
        </p:sp>
        <p:sp>
          <p:nvSpPr>
            <p:cNvPr id="233660" name="Rectangle 188">
              <a:extLst>
                <a:ext uri="{FF2B5EF4-FFF2-40B4-BE49-F238E27FC236}">
                  <a16:creationId xmlns:a16="http://schemas.microsoft.com/office/drawing/2014/main" id="{F2BEBD2B-DB3D-4F89-B4E9-96A76FA8BEFD}"/>
                </a:ext>
              </a:extLst>
            </p:cNvPr>
            <p:cNvSpPr>
              <a:spLocks noChangeArrowheads="1"/>
            </p:cNvSpPr>
            <p:nvPr/>
          </p:nvSpPr>
          <p:spPr bwMode="auto">
            <a:xfrm>
              <a:off x="1345" y="2233"/>
              <a:ext cx="18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那么称这极限值为</a:t>
              </a:r>
              <a:endParaRPr lang="zh-CN" altLang="en-US">
                <a:latin typeface="仿宋_GB2312" pitchFamily="49" charset="-122"/>
              </a:endParaRPr>
            </a:p>
          </p:txBody>
        </p:sp>
        <p:sp>
          <p:nvSpPr>
            <p:cNvPr id="233661" name="Rectangle 189">
              <a:extLst>
                <a:ext uri="{FF2B5EF4-FFF2-40B4-BE49-F238E27FC236}">
                  <a16:creationId xmlns:a16="http://schemas.microsoft.com/office/drawing/2014/main" id="{3288F877-351F-48E4-BD84-7082E7F4AA1F}"/>
                </a:ext>
              </a:extLst>
            </p:cNvPr>
            <p:cNvSpPr>
              <a:spLocks noChangeArrowheads="1"/>
            </p:cNvSpPr>
            <p:nvPr/>
          </p:nvSpPr>
          <p:spPr bwMode="auto">
            <a:xfrm>
              <a:off x="578" y="2233"/>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FF0000"/>
                  </a:solidFill>
                  <a:latin typeface="仿宋_GB2312" pitchFamily="49" charset="-122"/>
                </a:rPr>
                <a:t>一极限</a:t>
              </a:r>
              <a:endParaRPr lang="zh-CN" altLang="en-US">
                <a:solidFill>
                  <a:srgbClr val="FF0000"/>
                </a:solidFill>
                <a:latin typeface="仿宋_GB2312" pitchFamily="49" charset="-122"/>
              </a:endParaRPr>
            </a:p>
          </p:txBody>
        </p:sp>
        <p:sp>
          <p:nvSpPr>
            <p:cNvPr id="233667" name="Rectangle 195">
              <a:extLst>
                <a:ext uri="{FF2B5EF4-FFF2-40B4-BE49-F238E27FC236}">
                  <a16:creationId xmlns:a16="http://schemas.microsoft.com/office/drawing/2014/main" id="{7B91A3EF-C7BA-4A5D-ADD3-5174DD5DBC68}"/>
                </a:ext>
              </a:extLst>
            </p:cNvPr>
            <p:cNvSpPr>
              <a:spLocks noChangeArrowheads="1"/>
            </p:cNvSpPr>
            <p:nvPr/>
          </p:nvSpPr>
          <p:spPr bwMode="auto">
            <a:xfrm>
              <a:off x="1324" y="2565"/>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33668" name="Rectangle 196">
              <a:extLst>
                <a:ext uri="{FF2B5EF4-FFF2-40B4-BE49-F238E27FC236}">
                  <a16:creationId xmlns:a16="http://schemas.microsoft.com/office/drawing/2014/main" id="{CCBF0A27-E992-4CCD-A495-5DB575C22423}"/>
                </a:ext>
              </a:extLst>
            </p:cNvPr>
            <p:cNvSpPr>
              <a:spLocks noChangeArrowheads="1"/>
            </p:cNvSpPr>
            <p:nvPr/>
          </p:nvSpPr>
          <p:spPr bwMode="auto">
            <a:xfrm>
              <a:off x="1110" y="2565"/>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grpSp>
      <p:grpSp>
        <p:nvGrpSpPr>
          <p:cNvPr id="233674" name="Group 202">
            <a:extLst>
              <a:ext uri="{FF2B5EF4-FFF2-40B4-BE49-F238E27FC236}">
                <a16:creationId xmlns:a16="http://schemas.microsoft.com/office/drawing/2014/main" id="{984A3655-26D7-422E-8238-8794BE896912}"/>
              </a:ext>
            </a:extLst>
          </p:cNvPr>
          <p:cNvGrpSpPr>
            <a:grpSpLocks/>
          </p:cNvGrpSpPr>
          <p:nvPr/>
        </p:nvGrpSpPr>
        <p:grpSpPr bwMode="auto">
          <a:xfrm>
            <a:off x="917575" y="2924175"/>
            <a:ext cx="7521575" cy="523875"/>
            <a:chOff x="578" y="1842"/>
            <a:chExt cx="4738" cy="330"/>
          </a:xfrm>
        </p:grpSpPr>
        <p:sp>
          <p:nvSpPr>
            <p:cNvPr id="233521" name="Text Box 49">
              <a:extLst>
                <a:ext uri="{FF2B5EF4-FFF2-40B4-BE49-F238E27FC236}">
                  <a16:creationId xmlns:a16="http://schemas.microsoft.com/office/drawing/2014/main" id="{5364DECB-F645-41C9-A349-33931682E18A}"/>
                </a:ext>
              </a:extLst>
            </p:cNvPr>
            <p:cNvSpPr txBox="1">
              <a:spLocks noChangeArrowheads="1"/>
            </p:cNvSpPr>
            <p:nvPr/>
          </p:nvSpPr>
          <p:spPr bwMode="auto">
            <a:xfrm>
              <a:off x="1746" y="1842"/>
              <a:ext cx="227" cy="32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i="1">
                  <a:latin typeface="Times New Roman" panose="02020603050405020304" pitchFamily="18" charset="0"/>
                </a:rPr>
                <a:t>l</a:t>
              </a:r>
            </a:p>
          </p:txBody>
        </p:sp>
        <p:sp>
          <p:nvSpPr>
            <p:cNvPr id="233648" name="Rectangle 176">
              <a:extLst>
                <a:ext uri="{FF2B5EF4-FFF2-40B4-BE49-F238E27FC236}">
                  <a16:creationId xmlns:a16="http://schemas.microsoft.com/office/drawing/2014/main" id="{23E3B97F-5485-41A3-8EC9-248634423F2D}"/>
                </a:ext>
              </a:extLst>
            </p:cNvPr>
            <p:cNvSpPr>
              <a:spLocks noChangeArrowheads="1"/>
            </p:cNvSpPr>
            <p:nvPr/>
          </p:nvSpPr>
          <p:spPr bwMode="auto">
            <a:xfrm>
              <a:off x="5092" y="1874"/>
              <a:ext cx="2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3649" name="Rectangle 177">
              <a:extLst>
                <a:ext uri="{FF2B5EF4-FFF2-40B4-BE49-F238E27FC236}">
                  <a16:creationId xmlns:a16="http://schemas.microsoft.com/office/drawing/2014/main" id="{FFE6C499-74F9-4198-B790-11D1BA2B416A}"/>
                </a:ext>
              </a:extLst>
            </p:cNvPr>
            <p:cNvSpPr>
              <a:spLocks noChangeArrowheads="1"/>
            </p:cNvSpPr>
            <p:nvPr/>
          </p:nvSpPr>
          <p:spPr bwMode="auto">
            <a:xfrm>
              <a:off x="4606" y="187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3650" name="Rectangle 178">
              <a:extLst>
                <a:ext uri="{FF2B5EF4-FFF2-40B4-BE49-F238E27FC236}">
                  <a16:creationId xmlns:a16="http://schemas.microsoft.com/office/drawing/2014/main" id="{453D4E41-B784-417A-9378-C05A9CC672CE}"/>
                </a:ext>
              </a:extLst>
            </p:cNvPr>
            <p:cNvSpPr>
              <a:spLocks noChangeArrowheads="1"/>
            </p:cNvSpPr>
            <p:nvPr/>
          </p:nvSpPr>
          <p:spPr bwMode="auto">
            <a:xfrm>
              <a:off x="4324" y="187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3651" name="Rectangle 179">
              <a:extLst>
                <a:ext uri="{FF2B5EF4-FFF2-40B4-BE49-F238E27FC236}">
                  <a16:creationId xmlns:a16="http://schemas.microsoft.com/office/drawing/2014/main" id="{25246D91-04F4-4826-A534-884AD516BB5C}"/>
                </a:ext>
              </a:extLst>
            </p:cNvPr>
            <p:cNvSpPr>
              <a:spLocks noChangeArrowheads="1"/>
            </p:cNvSpPr>
            <p:nvPr/>
          </p:nvSpPr>
          <p:spPr bwMode="auto">
            <a:xfrm>
              <a:off x="4278" y="187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3652" name="Rectangle 180">
              <a:extLst>
                <a:ext uri="{FF2B5EF4-FFF2-40B4-BE49-F238E27FC236}">
                  <a16:creationId xmlns:a16="http://schemas.microsoft.com/office/drawing/2014/main" id="{0C32724A-E0E6-4F3B-BFF0-6BAF8E1B243F}"/>
                </a:ext>
              </a:extLst>
            </p:cNvPr>
            <p:cNvSpPr>
              <a:spLocks noChangeArrowheads="1"/>
            </p:cNvSpPr>
            <p:nvPr/>
          </p:nvSpPr>
          <p:spPr bwMode="auto">
            <a:xfrm>
              <a:off x="3109" y="187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3653" name="Rectangle 181">
              <a:extLst>
                <a:ext uri="{FF2B5EF4-FFF2-40B4-BE49-F238E27FC236}">
                  <a16:creationId xmlns:a16="http://schemas.microsoft.com/office/drawing/2014/main" id="{992359CD-BF9F-4261-88CB-D2623B3941C3}"/>
                </a:ext>
              </a:extLst>
            </p:cNvPr>
            <p:cNvSpPr>
              <a:spLocks noChangeArrowheads="1"/>
            </p:cNvSpPr>
            <p:nvPr/>
          </p:nvSpPr>
          <p:spPr bwMode="auto">
            <a:xfrm>
              <a:off x="2839" y="187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3654" name="Rectangle 182">
              <a:extLst>
                <a:ext uri="{FF2B5EF4-FFF2-40B4-BE49-F238E27FC236}">
                  <a16:creationId xmlns:a16="http://schemas.microsoft.com/office/drawing/2014/main" id="{E636B484-0290-4EC0-9FDE-4B79ED2B185C}"/>
                </a:ext>
              </a:extLst>
            </p:cNvPr>
            <p:cNvSpPr>
              <a:spLocks noChangeArrowheads="1"/>
            </p:cNvSpPr>
            <p:nvPr/>
          </p:nvSpPr>
          <p:spPr bwMode="auto">
            <a:xfrm>
              <a:off x="1912" y="187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3655" name="Rectangle 183">
              <a:extLst>
                <a:ext uri="{FF2B5EF4-FFF2-40B4-BE49-F238E27FC236}">
                  <a16:creationId xmlns:a16="http://schemas.microsoft.com/office/drawing/2014/main" id="{E288EE77-94AA-497B-9B29-671BB7E525B5}"/>
                </a:ext>
              </a:extLst>
            </p:cNvPr>
            <p:cNvSpPr>
              <a:spLocks noChangeArrowheads="1"/>
            </p:cNvSpPr>
            <p:nvPr/>
          </p:nvSpPr>
          <p:spPr bwMode="auto">
            <a:xfrm>
              <a:off x="1705" y="187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3662" name="Rectangle 190">
              <a:extLst>
                <a:ext uri="{FF2B5EF4-FFF2-40B4-BE49-F238E27FC236}">
                  <a16:creationId xmlns:a16="http://schemas.microsoft.com/office/drawing/2014/main" id="{93C3B5D8-2A77-423A-B5D0-A962FE38A2F3}"/>
                </a:ext>
              </a:extLst>
            </p:cNvPr>
            <p:cNvSpPr>
              <a:spLocks noChangeArrowheads="1"/>
            </p:cNvSpPr>
            <p:nvPr/>
          </p:nvSpPr>
          <p:spPr bwMode="auto">
            <a:xfrm>
              <a:off x="4648" y="1881"/>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FF0000"/>
                  </a:solidFill>
                  <a:latin typeface="仿宋_GB2312" pitchFamily="49" charset="-122"/>
                </a:rPr>
                <a:t>有唯</a:t>
              </a:r>
              <a:endParaRPr lang="zh-CN" altLang="en-US">
                <a:solidFill>
                  <a:srgbClr val="FF0000"/>
                </a:solidFill>
                <a:latin typeface="仿宋_GB2312" pitchFamily="49" charset="-122"/>
              </a:endParaRPr>
            </a:p>
          </p:txBody>
        </p:sp>
        <p:sp>
          <p:nvSpPr>
            <p:cNvPr id="233663" name="Rectangle 191">
              <a:extLst>
                <a:ext uri="{FF2B5EF4-FFF2-40B4-BE49-F238E27FC236}">
                  <a16:creationId xmlns:a16="http://schemas.microsoft.com/office/drawing/2014/main" id="{0B210F91-B850-484E-845C-AA5DAC35122F}"/>
                </a:ext>
              </a:extLst>
            </p:cNvPr>
            <p:cNvSpPr>
              <a:spLocks noChangeArrowheads="1"/>
            </p:cNvSpPr>
            <p:nvPr/>
          </p:nvSpPr>
          <p:spPr bwMode="auto">
            <a:xfrm>
              <a:off x="3140" y="1881"/>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的取法如何</a:t>
              </a:r>
              <a:endParaRPr lang="zh-CN" altLang="en-US">
                <a:latin typeface="仿宋_GB2312" pitchFamily="49" charset="-122"/>
              </a:endParaRPr>
            </a:p>
          </p:txBody>
        </p:sp>
        <p:sp>
          <p:nvSpPr>
            <p:cNvPr id="233664" name="Rectangle 192">
              <a:extLst>
                <a:ext uri="{FF2B5EF4-FFF2-40B4-BE49-F238E27FC236}">
                  <a16:creationId xmlns:a16="http://schemas.microsoft.com/office/drawing/2014/main" id="{13B77D3E-F2BE-4782-9045-FF9037DC7448}"/>
                </a:ext>
              </a:extLst>
            </p:cNvPr>
            <p:cNvSpPr>
              <a:spLocks noChangeArrowheads="1"/>
            </p:cNvSpPr>
            <p:nvPr/>
          </p:nvSpPr>
          <p:spPr bwMode="auto">
            <a:xfrm>
              <a:off x="1943" y="1881"/>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的分法及</a:t>
              </a:r>
              <a:endParaRPr lang="zh-CN" altLang="en-US">
                <a:latin typeface="仿宋_GB2312" pitchFamily="49" charset="-122"/>
              </a:endParaRPr>
            </a:p>
          </p:txBody>
        </p:sp>
        <p:sp>
          <p:nvSpPr>
            <p:cNvPr id="233665" name="Rectangle 193">
              <a:extLst>
                <a:ext uri="{FF2B5EF4-FFF2-40B4-BE49-F238E27FC236}">
                  <a16:creationId xmlns:a16="http://schemas.microsoft.com/office/drawing/2014/main" id="{9C12CA10-0776-470F-82C6-B7DAB8514ABB}"/>
                </a:ext>
              </a:extLst>
            </p:cNvPr>
            <p:cNvSpPr>
              <a:spLocks noChangeArrowheads="1"/>
            </p:cNvSpPr>
            <p:nvPr/>
          </p:nvSpPr>
          <p:spPr bwMode="auto">
            <a:xfrm>
              <a:off x="578" y="1881"/>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如果不论对</a:t>
              </a:r>
              <a:endParaRPr lang="zh-CN" altLang="en-US">
                <a:latin typeface="仿宋_GB2312" pitchFamily="49" charset="-122"/>
              </a:endParaRPr>
            </a:p>
          </p:txBody>
        </p:sp>
        <p:sp>
          <p:nvSpPr>
            <p:cNvPr id="233669" name="Rectangle 197">
              <a:extLst>
                <a:ext uri="{FF2B5EF4-FFF2-40B4-BE49-F238E27FC236}">
                  <a16:creationId xmlns:a16="http://schemas.microsoft.com/office/drawing/2014/main" id="{75EB22F9-7B88-46C1-8C4B-B7A7315DC4FA}"/>
                </a:ext>
              </a:extLst>
            </p:cNvPr>
            <p:cNvSpPr>
              <a:spLocks noChangeArrowheads="1"/>
            </p:cNvSpPr>
            <p:nvPr/>
          </p:nvSpPr>
          <p:spPr bwMode="auto">
            <a:xfrm>
              <a:off x="4387" y="1874"/>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S</a:t>
              </a:r>
              <a:endParaRPr lang="en-US" altLang="zh-CN"/>
            </a:p>
          </p:txBody>
        </p:sp>
        <p:sp>
          <p:nvSpPr>
            <p:cNvPr id="233671" name="Rectangle 199">
              <a:extLst>
                <a:ext uri="{FF2B5EF4-FFF2-40B4-BE49-F238E27FC236}">
                  <a16:creationId xmlns:a16="http://schemas.microsoft.com/office/drawing/2014/main" id="{7452BC3B-22A6-4E55-AB34-5759E30421F9}"/>
                </a:ext>
              </a:extLst>
            </p:cNvPr>
            <p:cNvSpPr>
              <a:spLocks noChangeArrowheads="1"/>
            </p:cNvSpPr>
            <p:nvPr/>
          </p:nvSpPr>
          <p:spPr bwMode="auto">
            <a:xfrm>
              <a:off x="4518" y="2009"/>
              <a:ext cx="7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n</a:t>
              </a:r>
              <a:endParaRPr lang="en-US" altLang="zh-CN"/>
            </a:p>
          </p:txBody>
        </p:sp>
        <p:sp>
          <p:nvSpPr>
            <p:cNvPr id="233672" name="Rectangle 200">
              <a:extLst>
                <a:ext uri="{FF2B5EF4-FFF2-40B4-BE49-F238E27FC236}">
                  <a16:creationId xmlns:a16="http://schemas.microsoft.com/office/drawing/2014/main" id="{0AB90184-E92C-4C73-AFA3-1C0658F54AB2}"/>
                </a:ext>
              </a:extLst>
            </p:cNvPr>
            <p:cNvSpPr>
              <a:spLocks noChangeArrowheads="1"/>
            </p:cNvSpPr>
            <p:nvPr/>
          </p:nvSpPr>
          <p:spPr bwMode="auto">
            <a:xfrm>
              <a:off x="3019" y="2009"/>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k</a:t>
              </a:r>
              <a:endParaRPr lang="en-US" altLang="zh-CN"/>
            </a:p>
          </p:txBody>
        </p:sp>
        <p:sp>
          <p:nvSpPr>
            <p:cNvPr id="233673" name="Rectangle 201">
              <a:extLst>
                <a:ext uri="{FF2B5EF4-FFF2-40B4-BE49-F238E27FC236}">
                  <a16:creationId xmlns:a16="http://schemas.microsoft.com/office/drawing/2014/main" id="{F717EE4E-118D-4084-BEC9-EC82462AE9B6}"/>
                </a:ext>
              </a:extLst>
            </p:cNvPr>
            <p:cNvSpPr>
              <a:spLocks noChangeArrowheads="1"/>
            </p:cNvSpPr>
            <p:nvPr/>
          </p:nvSpPr>
          <p:spPr bwMode="auto">
            <a:xfrm>
              <a:off x="2874" y="1849"/>
              <a:ext cx="1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Symbol" panose="05050102010706020507" pitchFamily="18" charset="2"/>
                </a:rPr>
                <a:t>z</a:t>
              </a:r>
              <a:endParaRPr lang="en-US" altLang="zh-CN"/>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3569"/>
                                        </p:tgtEl>
                                        <p:attrNameLst>
                                          <p:attrName>style.visibility</p:attrName>
                                        </p:attrNameLst>
                                      </p:cBhvr>
                                      <p:to>
                                        <p:strVal val="visible"/>
                                      </p:to>
                                    </p:set>
                                    <p:animEffect transition="in" filter="wipe(left)">
                                      <p:cBhvr>
                                        <p:cTn id="7" dur="3000"/>
                                        <p:tgtEl>
                                          <p:spTgt spid="2335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3600"/>
                                        </p:tgtEl>
                                        <p:attrNameLst>
                                          <p:attrName>style.visibility</p:attrName>
                                        </p:attrNameLst>
                                      </p:cBhvr>
                                      <p:to>
                                        <p:strVal val="visible"/>
                                      </p:to>
                                    </p:set>
                                    <p:animEffect transition="in" filter="wipe(left)">
                                      <p:cBhvr>
                                        <p:cTn id="12" dur="3000"/>
                                        <p:tgtEl>
                                          <p:spTgt spid="2336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33634"/>
                                        </p:tgtEl>
                                        <p:attrNameLst>
                                          <p:attrName>style.visibility</p:attrName>
                                        </p:attrNameLst>
                                      </p:cBhvr>
                                      <p:to>
                                        <p:strVal val="visible"/>
                                      </p:to>
                                    </p:set>
                                    <p:animEffect transition="in" filter="wipe(left)">
                                      <p:cBhvr>
                                        <p:cTn id="17" dur="3000"/>
                                        <p:tgtEl>
                                          <p:spTgt spid="2336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33674"/>
                                        </p:tgtEl>
                                        <p:attrNameLst>
                                          <p:attrName>style.visibility</p:attrName>
                                        </p:attrNameLst>
                                      </p:cBhvr>
                                      <p:to>
                                        <p:strVal val="visible"/>
                                      </p:to>
                                    </p:set>
                                    <p:animEffect transition="in" filter="wipe(left)">
                                      <p:cBhvr>
                                        <p:cTn id="22" dur="3000"/>
                                        <p:tgtEl>
                                          <p:spTgt spid="2336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33675"/>
                                        </p:tgtEl>
                                        <p:attrNameLst>
                                          <p:attrName>style.visibility</p:attrName>
                                        </p:attrNameLst>
                                      </p:cBhvr>
                                      <p:to>
                                        <p:strVal val="visible"/>
                                      </p:to>
                                    </p:set>
                                    <p:animEffect transition="in" filter="wipe(left)">
                                      <p:cBhvr>
                                        <p:cTn id="27" dur="3000"/>
                                        <p:tgtEl>
                                          <p:spTgt spid="23367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233519"/>
                                        </p:tgtEl>
                                        <p:attrNameLst>
                                          <p:attrName>style.visibility</p:attrName>
                                        </p:attrNameLst>
                                      </p:cBhvr>
                                      <p:to>
                                        <p:strVal val="visible"/>
                                      </p:to>
                                    </p:set>
                                    <p:anim calcmode="lin" valueType="num">
                                      <p:cBhvr additive="base">
                                        <p:cTn id="32" dur="500" fill="hold"/>
                                        <p:tgtEl>
                                          <p:spTgt spid="233519"/>
                                        </p:tgtEl>
                                        <p:attrNameLst>
                                          <p:attrName>ppt_x</p:attrName>
                                        </p:attrNameLst>
                                      </p:cBhvr>
                                      <p:tavLst>
                                        <p:tav tm="0">
                                          <p:val>
                                            <p:strVal val="#ppt_x"/>
                                          </p:val>
                                        </p:tav>
                                        <p:tav tm="100000">
                                          <p:val>
                                            <p:strVal val="#ppt_x"/>
                                          </p:val>
                                        </p:tav>
                                      </p:tavLst>
                                    </p:anim>
                                    <p:anim calcmode="lin" valueType="num">
                                      <p:cBhvr additive="base">
                                        <p:cTn id="33" dur="500" fill="hold"/>
                                        <p:tgtEl>
                                          <p:spTgt spid="2335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3">
            <a:extLst>
              <a:ext uri="{FF2B5EF4-FFF2-40B4-BE49-F238E27FC236}">
                <a16:creationId xmlns:a16="http://schemas.microsoft.com/office/drawing/2014/main" id="{BA48BBE9-A7DC-428B-9488-BA025FE83A36}"/>
              </a:ext>
            </a:extLst>
          </p:cNvPr>
          <p:cNvSpPr>
            <a:spLocks noGrp="1"/>
          </p:cNvSpPr>
          <p:nvPr>
            <p:ph type="sldNum" sz="quarter" idx="12"/>
          </p:nvPr>
        </p:nvSpPr>
        <p:spPr/>
        <p:txBody>
          <a:bodyPr/>
          <a:lstStyle/>
          <a:p>
            <a:fld id="{CD0FE3C1-1A18-485D-BFEE-9F0269C7D93D}" type="slidenum">
              <a:rPr lang="en-US" altLang="zh-CN"/>
              <a:pPr/>
              <a:t>60</a:t>
            </a:fld>
            <a:endParaRPr lang="en-US" altLang="zh-CN"/>
          </a:p>
        </p:txBody>
      </p:sp>
      <p:sp>
        <p:nvSpPr>
          <p:cNvPr id="151554" name="Text Box 2">
            <a:extLst>
              <a:ext uri="{FF2B5EF4-FFF2-40B4-BE49-F238E27FC236}">
                <a16:creationId xmlns:a16="http://schemas.microsoft.com/office/drawing/2014/main" id="{F48A218D-7F74-44AF-99A9-14EFE1D1694D}"/>
              </a:ext>
            </a:extLst>
          </p:cNvPr>
          <p:cNvSpPr txBox="1">
            <a:spLocks noChangeArrowheads="1"/>
          </p:cNvSpPr>
          <p:nvPr/>
        </p:nvSpPr>
        <p:spPr bwMode="auto">
          <a:xfrm>
            <a:off x="838200" y="839788"/>
            <a:ext cx="2286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solidFill>
                  <a:srgbClr val="FF0000"/>
                </a:solidFill>
                <a:latin typeface="黑体" panose="02010609060101010101" pitchFamily="49" charset="-122"/>
                <a:ea typeface="黑体" panose="02010609060101010101" pitchFamily="49" charset="-122"/>
              </a:rPr>
              <a:t>例</a:t>
            </a:r>
            <a:r>
              <a:rPr kumimoji="1" lang="en-US" altLang="zh-CN" sz="2800" b="1">
                <a:solidFill>
                  <a:srgbClr val="FF0000"/>
                </a:solidFill>
                <a:latin typeface="黑体" panose="02010609060101010101" pitchFamily="49" charset="-122"/>
                <a:ea typeface="黑体" panose="02010609060101010101" pitchFamily="49" charset="-122"/>
              </a:rPr>
              <a:t>3</a:t>
            </a:r>
          </a:p>
        </p:txBody>
      </p:sp>
      <p:graphicFrame>
        <p:nvGraphicFramePr>
          <p:cNvPr id="151555" name="Object 3">
            <a:extLst>
              <a:ext uri="{FF2B5EF4-FFF2-40B4-BE49-F238E27FC236}">
                <a16:creationId xmlns:a16="http://schemas.microsoft.com/office/drawing/2014/main" id="{5B10C0CC-C305-4D6C-9CA1-FD580359EF61}"/>
              </a:ext>
            </a:extLst>
          </p:cNvPr>
          <p:cNvGraphicFramePr>
            <a:graphicFrameLocks noChangeAspect="1"/>
          </p:cNvGraphicFramePr>
          <p:nvPr/>
        </p:nvGraphicFramePr>
        <p:xfrm>
          <a:off x="1712913" y="698500"/>
          <a:ext cx="4178300" cy="1206500"/>
        </p:xfrm>
        <a:graphic>
          <a:graphicData uri="http://schemas.openxmlformats.org/presentationml/2006/ole">
            <mc:AlternateContent xmlns:mc="http://schemas.openxmlformats.org/markup-compatibility/2006">
              <mc:Choice xmlns:v="urn:schemas-microsoft-com:vml" Requires="v">
                <p:oleObj spid="_x0000_s151570" name="Equation" r:id="rId3" imgW="4178160" imgH="1206360" progId="Equation.DSMT4">
                  <p:embed/>
                </p:oleObj>
              </mc:Choice>
              <mc:Fallback>
                <p:oleObj name="Equation" r:id="rId3" imgW="4178160" imgH="120636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2913" y="698500"/>
                        <a:ext cx="4178300"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1556" name="Text Box 4">
            <a:extLst>
              <a:ext uri="{FF2B5EF4-FFF2-40B4-BE49-F238E27FC236}">
                <a16:creationId xmlns:a16="http://schemas.microsoft.com/office/drawing/2014/main" id="{C758D001-52D0-4034-8C56-D7B6FE24D91F}"/>
              </a:ext>
            </a:extLst>
          </p:cNvPr>
          <p:cNvSpPr txBox="1">
            <a:spLocks noChangeArrowheads="1"/>
          </p:cNvSpPr>
          <p:nvPr/>
        </p:nvSpPr>
        <p:spPr bwMode="auto">
          <a:xfrm>
            <a:off x="873125" y="2070100"/>
            <a:ext cx="114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latin typeface="Times New Roman" panose="02020603050405020304" pitchFamily="18" charset="0"/>
                <a:ea typeface="黑体" panose="02010609060101010101" pitchFamily="49" charset="-122"/>
              </a:rPr>
              <a:t>解</a:t>
            </a:r>
          </a:p>
        </p:txBody>
      </p:sp>
      <p:graphicFrame>
        <p:nvGraphicFramePr>
          <p:cNvPr id="151557" name="Object 5">
            <a:extLst>
              <a:ext uri="{FF2B5EF4-FFF2-40B4-BE49-F238E27FC236}">
                <a16:creationId xmlns:a16="http://schemas.microsoft.com/office/drawing/2014/main" id="{242FFF19-B910-46DE-A418-F5100DBC8443}"/>
              </a:ext>
            </a:extLst>
          </p:cNvPr>
          <p:cNvGraphicFramePr>
            <a:graphicFrameLocks noChangeAspect="1"/>
          </p:cNvGraphicFramePr>
          <p:nvPr/>
        </p:nvGraphicFramePr>
        <p:xfrm>
          <a:off x="1752600" y="1917700"/>
          <a:ext cx="1549400" cy="914400"/>
        </p:xfrm>
        <a:graphic>
          <a:graphicData uri="http://schemas.openxmlformats.org/presentationml/2006/ole">
            <mc:AlternateContent xmlns:mc="http://schemas.openxmlformats.org/markup-compatibility/2006">
              <mc:Choice xmlns:v="urn:schemas-microsoft-com:vml" Requires="v">
                <p:oleObj spid="_x0000_s151571" name="Equation" r:id="rId5" imgW="1549080" imgH="914400" progId="Equation.3">
                  <p:embed/>
                </p:oleObj>
              </mc:Choice>
              <mc:Fallback>
                <p:oleObj name="Equation" r:id="rId5" imgW="1549080" imgH="9144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1917700"/>
                        <a:ext cx="1549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58" name="Object 6">
            <a:extLst>
              <a:ext uri="{FF2B5EF4-FFF2-40B4-BE49-F238E27FC236}">
                <a16:creationId xmlns:a16="http://schemas.microsoft.com/office/drawing/2014/main" id="{B712A54E-D7F4-4488-8264-3D9B7287D885}"/>
              </a:ext>
            </a:extLst>
          </p:cNvPr>
          <p:cNvGraphicFramePr>
            <a:graphicFrameLocks noChangeAspect="1"/>
          </p:cNvGraphicFramePr>
          <p:nvPr/>
        </p:nvGraphicFramePr>
        <p:xfrm>
          <a:off x="3314700" y="1892300"/>
          <a:ext cx="2070100" cy="965200"/>
        </p:xfrm>
        <a:graphic>
          <a:graphicData uri="http://schemas.openxmlformats.org/presentationml/2006/ole">
            <mc:AlternateContent xmlns:mc="http://schemas.openxmlformats.org/markup-compatibility/2006">
              <mc:Choice xmlns:v="urn:schemas-microsoft-com:vml" Requires="v">
                <p:oleObj spid="_x0000_s151572" name="Equation" r:id="rId7" imgW="2070000" imgH="965160" progId="Equation.DSMT4">
                  <p:embed/>
                </p:oleObj>
              </mc:Choice>
              <mc:Fallback>
                <p:oleObj name="Equation" r:id="rId7" imgW="2070000" imgH="96516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14700" y="1892300"/>
                        <a:ext cx="2070100"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59" name="Object 7">
            <a:extLst>
              <a:ext uri="{FF2B5EF4-FFF2-40B4-BE49-F238E27FC236}">
                <a16:creationId xmlns:a16="http://schemas.microsoft.com/office/drawing/2014/main" id="{D670A2EE-8A07-4394-AF06-250E9F86F07B}"/>
              </a:ext>
            </a:extLst>
          </p:cNvPr>
          <p:cNvGraphicFramePr>
            <a:graphicFrameLocks noChangeAspect="1"/>
          </p:cNvGraphicFramePr>
          <p:nvPr/>
        </p:nvGraphicFramePr>
        <p:xfrm>
          <a:off x="5384800" y="1409700"/>
          <a:ext cx="1536700" cy="1422400"/>
        </p:xfrm>
        <a:graphic>
          <a:graphicData uri="http://schemas.openxmlformats.org/presentationml/2006/ole">
            <mc:AlternateContent xmlns:mc="http://schemas.openxmlformats.org/markup-compatibility/2006">
              <mc:Choice xmlns:v="urn:schemas-microsoft-com:vml" Requires="v">
                <p:oleObj spid="_x0000_s151573" name="Equation" r:id="rId9" imgW="1536480" imgH="1422360" progId="Equation.DSMT4">
                  <p:embed/>
                </p:oleObj>
              </mc:Choice>
              <mc:Fallback>
                <p:oleObj name="Equation" r:id="rId9" imgW="1536480" imgH="142236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84800" y="1409700"/>
                        <a:ext cx="1536700" cy="142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1560" name="Rectangle 8">
            <a:extLst>
              <a:ext uri="{FF2B5EF4-FFF2-40B4-BE49-F238E27FC236}">
                <a16:creationId xmlns:a16="http://schemas.microsoft.com/office/drawing/2014/main" id="{9E10E886-17A1-4B07-AA08-B33CF121A73E}"/>
              </a:ext>
            </a:extLst>
          </p:cNvPr>
          <p:cNvSpPr>
            <a:spLocks noChangeArrowheads="1"/>
          </p:cNvSpPr>
          <p:nvPr/>
        </p:nvSpPr>
        <p:spPr bwMode="auto">
          <a:xfrm>
            <a:off x="5721350" y="1501775"/>
            <a:ext cx="1143000" cy="838200"/>
          </a:xfrm>
          <a:prstGeom prst="rect">
            <a:avLst/>
          </a:prstGeom>
          <a:noFill/>
          <a:ln w="38100" cmpd="dbl">
            <a:solidFill>
              <a:srgbClr val="CC0099"/>
            </a:solidFill>
            <a:miter lim="800000"/>
            <a:headEn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aphicFrame>
        <p:nvGraphicFramePr>
          <p:cNvPr id="151561" name="Object 9">
            <a:extLst>
              <a:ext uri="{FF2B5EF4-FFF2-40B4-BE49-F238E27FC236}">
                <a16:creationId xmlns:a16="http://schemas.microsoft.com/office/drawing/2014/main" id="{4258D9CD-4A96-44E7-966D-9BA7EA9F9485}"/>
              </a:ext>
            </a:extLst>
          </p:cNvPr>
          <p:cNvGraphicFramePr>
            <a:graphicFrameLocks noChangeAspect="1"/>
          </p:cNvGraphicFramePr>
          <p:nvPr/>
        </p:nvGraphicFramePr>
        <p:xfrm>
          <a:off x="6934200" y="1689100"/>
          <a:ext cx="1003300" cy="393700"/>
        </p:xfrm>
        <a:graphic>
          <a:graphicData uri="http://schemas.openxmlformats.org/presentationml/2006/ole">
            <mc:AlternateContent xmlns:mc="http://schemas.openxmlformats.org/markup-compatibility/2006">
              <mc:Choice xmlns:v="urn:schemas-microsoft-com:vml" Requires="v">
                <p:oleObj spid="_x0000_s151574" name="Equation" r:id="rId11" imgW="1002960" imgH="393480" progId="Equation.3">
                  <p:embed/>
                </p:oleObj>
              </mc:Choice>
              <mc:Fallback>
                <p:oleObj name="Equation" r:id="rId11" imgW="1002960" imgH="39348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34200" y="1689100"/>
                        <a:ext cx="10033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1562" name="Object 10">
            <a:extLst>
              <a:ext uri="{FF2B5EF4-FFF2-40B4-BE49-F238E27FC236}">
                <a16:creationId xmlns:a16="http://schemas.microsoft.com/office/drawing/2014/main" id="{3024E881-CABA-47B7-A233-124032FA98F2}"/>
              </a:ext>
            </a:extLst>
          </p:cNvPr>
          <p:cNvGraphicFramePr>
            <a:graphicFrameLocks noChangeAspect="1"/>
          </p:cNvGraphicFramePr>
          <p:nvPr/>
        </p:nvGraphicFramePr>
        <p:xfrm>
          <a:off x="612775" y="2806700"/>
          <a:ext cx="5130800" cy="889000"/>
        </p:xfrm>
        <a:graphic>
          <a:graphicData uri="http://schemas.openxmlformats.org/presentationml/2006/ole">
            <mc:AlternateContent xmlns:mc="http://schemas.openxmlformats.org/markup-compatibility/2006">
              <mc:Choice xmlns:v="urn:schemas-microsoft-com:vml" Requires="v">
                <p:oleObj spid="_x0000_s151575" name="Equation" r:id="rId13" imgW="5130720" imgH="888840" progId="Equation.DSMT4">
                  <p:embed/>
                </p:oleObj>
              </mc:Choice>
              <mc:Fallback>
                <p:oleObj name="Equation" r:id="rId13" imgW="5130720" imgH="888840" progId="Equation.DSMT4">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2775" y="2806700"/>
                        <a:ext cx="51308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1563" name="Object 11">
            <a:extLst>
              <a:ext uri="{FF2B5EF4-FFF2-40B4-BE49-F238E27FC236}">
                <a16:creationId xmlns:a16="http://schemas.microsoft.com/office/drawing/2014/main" id="{45ABD3CA-F992-4552-959C-1E3029301119}"/>
              </a:ext>
            </a:extLst>
          </p:cNvPr>
          <p:cNvGraphicFramePr>
            <a:graphicFrameLocks noChangeAspect="1"/>
          </p:cNvGraphicFramePr>
          <p:nvPr/>
        </p:nvGraphicFramePr>
        <p:xfrm>
          <a:off x="7080250" y="2393950"/>
          <a:ext cx="914400" cy="444500"/>
        </p:xfrm>
        <a:graphic>
          <a:graphicData uri="http://schemas.openxmlformats.org/presentationml/2006/ole">
            <mc:AlternateContent xmlns:mc="http://schemas.openxmlformats.org/markup-compatibility/2006">
              <mc:Choice xmlns:v="urn:schemas-microsoft-com:vml" Requires="v">
                <p:oleObj spid="_x0000_s151576" name="Equation" r:id="rId15" imgW="914400" imgH="444240" progId="Equation.DSMT4">
                  <p:embed/>
                </p:oleObj>
              </mc:Choice>
              <mc:Fallback>
                <p:oleObj name="Equation" r:id="rId15" imgW="914400" imgH="444240" progId="Equation.DSMT4">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80250" y="2393950"/>
                        <a:ext cx="9144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1564" name="Rectangle 12">
            <a:extLst>
              <a:ext uri="{FF2B5EF4-FFF2-40B4-BE49-F238E27FC236}">
                <a16:creationId xmlns:a16="http://schemas.microsoft.com/office/drawing/2014/main" id="{8834270B-1F37-4E2D-A098-4D36AD266A6E}"/>
              </a:ext>
            </a:extLst>
          </p:cNvPr>
          <p:cNvSpPr>
            <a:spLocks noChangeArrowheads="1"/>
          </p:cNvSpPr>
          <p:nvPr/>
        </p:nvSpPr>
        <p:spPr bwMode="auto">
          <a:xfrm>
            <a:off x="5307013" y="2963863"/>
            <a:ext cx="3276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kumimoji="1" lang="zh-CN" altLang="en-US" sz="2800" b="1">
                <a:latin typeface="Times New Roman" panose="02020603050405020304" pitchFamily="18" charset="0"/>
                <a:ea typeface="宋体" panose="02010600030101010101" pitchFamily="2" charset="-122"/>
              </a:rPr>
              <a:t>由柯西积分公式</a:t>
            </a:r>
          </a:p>
        </p:txBody>
      </p:sp>
      <p:graphicFrame>
        <p:nvGraphicFramePr>
          <p:cNvPr id="151565" name="Object 13">
            <a:extLst>
              <a:ext uri="{FF2B5EF4-FFF2-40B4-BE49-F238E27FC236}">
                <a16:creationId xmlns:a16="http://schemas.microsoft.com/office/drawing/2014/main" id="{75D53119-A8AC-444D-969E-C494AA56108A}"/>
              </a:ext>
            </a:extLst>
          </p:cNvPr>
          <p:cNvGraphicFramePr>
            <a:graphicFrameLocks noChangeAspect="1"/>
          </p:cNvGraphicFramePr>
          <p:nvPr/>
        </p:nvGraphicFramePr>
        <p:xfrm>
          <a:off x="863600" y="4059238"/>
          <a:ext cx="2362200" cy="1231900"/>
        </p:xfrm>
        <a:graphic>
          <a:graphicData uri="http://schemas.openxmlformats.org/presentationml/2006/ole">
            <mc:AlternateContent xmlns:mc="http://schemas.openxmlformats.org/markup-compatibility/2006">
              <mc:Choice xmlns:v="urn:schemas-microsoft-com:vml" Requires="v">
                <p:oleObj spid="_x0000_s151577" name="Equation" r:id="rId17" imgW="2361960" imgH="1231560" progId="Equation.3">
                  <p:embed/>
                </p:oleObj>
              </mc:Choice>
              <mc:Fallback>
                <p:oleObj name="Equation" r:id="rId17" imgW="2361960" imgH="1231560" progId="Equation.3">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63600" y="4059238"/>
                        <a:ext cx="2362200"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66" name="Object 14">
            <a:extLst>
              <a:ext uri="{FF2B5EF4-FFF2-40B4-BE49-F238E27FC236}">
                <a16:creationId xmlns:a16="http://schemas.microsoft.com/office/drawing/2014/main" id="{1792230C-9F0F-4792-B152-1A5D05969FC9}"/>
              </a:ext>
            </a:extLst>
          </p:cNvPr>
          <p:cNvGraphicFramePr>
            <a:graphicFrameLocks noChangeAspect="1"/>
          </p:cNvGraphicFramePr>
          <p:nvPr/>
        </p:nvGraphicFramePr>
        <p:xfrm>
          <a:off x="3198813" y="3581400"/>
          <a:ext cx="2565400" cy="1714500"/>
        </p:xfrm>
        <a:graphic>
          <a:graphicData uri="http://schemas.openxmlformats.org/presentationml/2006/ole">
            <mc:AlternateContent xmlns:mc="http://schemas.openxmlformats.org/markup-compatibility/2006">
              <mc:Choice xmlns:v="urn:schemas-microsoft-com:vml" Requires="v">
                <p:oleObj spid="_x0000_s151578" name="Equation" r:id="rId19" imgW="2565360" imgH="1714320" progId="Equation.DSMT4">
                  <p:embed/>
                </p:oleObj>
              </mc:Choice>
              <mc:Fallback>
                <p:oleObj name="Equation" r:id="rId19" imgW="2565360" imgH="1714320" progId="Equation.DSMT4">
                  <p:embed/>
                  <p:pic>
                    <p:nvPicPr>
                      <p:cNvPr id="0" name="Object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98813" y="3581400"/>
                        <a:ext cx="25654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67" name="Object 15">
            <a:extLst>
              <a:ext uri="{FF2B5EF4-FFF2-40B4-BE49-F238E27FC236}">
                <a16:creationId xmlns:a16="http://schemas.microsoft.com/office/drawing/2014/main" id="{7DBB2D7C-0755-4A24-B770-6A59E3B94915}"/>
              </a:ext>
            </a:extLst>
          </p:cNvPr>
          <p:cNvGraphicFramePr>
            <a:graphicFrameLocks noChangeAspect="1"/>
          </p:cNvGraphicFramePr>
          <p:nvPr/>
        </p:nvGraphicFramePr>
        <p:xfrm>
          <a:off x="5732463" y="3954463"/>
          <a:ext cx="2552700" cy="1104900"/>
        </p:xfrm>
        <a:graphic>
          <a:graphicData uri="http://schemas.openxmlformats.org/presentationml/2006/ole">
            <mc:AlternateContent xmlns:mc="http://schemas.openxmlformats.org/markup-compatibility/2006">
              <mc:Choice xmlns:v="urn:schemas-microsoft-com:vml" Requires="v">
                <p:oleObj spid="_x0000_s151579" name="Equation" r:id="rId21" imgW="2552400" imgH="1104840" progId="Equation.DSMT4">
                  <p:embed/>
                </p:oleObj>
              </mc:Choice>
              <mc:Fallback>
                <p:oleObj name="Equation" r:id="rId21" imgW="2552400" imgH="1104840" progId="Equation.DSMT4">
                  <p:embed/>
                  <p:pic>
                    <p:nvPicPr>
                      <p:cNvPr id="0" name="Object 1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732463" y="3954463"/>
                        <a:ext cx="25527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68" name="Object 16">
            <a:extLst>
              <a:ext uri="{FF2B5EF4-FFF2-40B4-BE49-F238E27FC236}">
                <a16:creationId xmlns:a16="http://schemas.microsoft.com/office/drawing/2014/main" id="{AE74454A-150F-477A-800E-4456813DE95E}"/>
              </a:ext>
            </a:extLst>
          </p:cNvPr>
          <p:cNvGraphicFramePr>
            <a:graphicFrameLocks noChangeAspect="1"/>
          </p:cNvGraphicFramePr>
          <p:nvPr/>
        </p:nvGraphicFramePr>
        <p:xfrm>
          <a:off x="863600" y="5292725"/>
          <a:ext cx="1587500" cy="889000"/>
        </p:xfrm>
        <a:graphic>
          <a:graphicData uri="http://schemas.openxmlformats.org/presentationml/2006/ole">
            <mc:AlternateContent xmlns:mc="http://schemas.openxmlformats.org/markup-compatibility/2006">
              <mc:Choice xmlns:v="urn:schemas-microsoft-com:vml" Requires="v">
                <p:oleObj spid="_x0000_s151580" name="Equation" r:id="rId23" imgW="1587240" imgH="888840" progId="Equation.DSMT4">
                  <p:embed/>
                </p:oleObj>
              </mc:Choice>
              <mc:Fallback>
                <p:oleObj name="Equation" r:id="rId23" imgW="1587240" imgH="888840" progId="Equation.DSMT4">
                  <p:embed/>
                  <p:pic>
                    <p:nvPicPr>
                      <p:cNvPr id="0" name="Object 1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63600" y="5292725"/>
                        <a:ext cx="15875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69" name="Object 17">
            <a:extLst>
              <a:ext uri="{FF2B5EF4-FFF2-40B4-BE49-F238E27FC236}">
                <a16:creationId xmlns:a16="http://schemas.microsoft.com/office/drawing/2014/main" id="{EEEC84F2-F825-47AB-BD2A-993203E703D9}"/>
              </a:ext>
            </a:extLst>
          </p:cNvPr>
          <p:cNvGraphicFramePr>
            <a:graphicFrameLocks noChangeAspect="1"/>
          </p:cNvGraphicFramePr>
          <p:nvPr/>
        </p:nvGraphicFramePr>
        <p:xfrm>
          <a:off x="2559050" y="5565775"/>
          <a:ext cx="965200" cy="330200"/>
        </p:xfrm>
        <a:graphic>
          <a:graphicData uri="http://schemas.openxmlformats.org/presentationml/2006/ole">
            <mc:AlternateContent xmlns:mc="http://schemas.openxmlformats.org/markup-compatibility/2006">
              <mc:Choice xmlns:v="urn:schemas-microsoft-com:vml" Requires="v">
                <p:oleObj spid="_x0000_s151581" name="Equation" r:id="rId25" imgW="965160" imgH="330120" progId="Equation.DSMT4">
                  <p:embed/>
                </p:oleObj>
              </mc:Choice>
              <mc:Fallback>
                <p:oleObj name="Equation" r:id="rId25" imgW="965160" imgH="330120" progId="Equation.DSMT4">
                  <p:embed/>
                  <p:pic>
                    <p:nvPicPr>
                      <p:cNvPr id="0" name="Object 1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559050" y="5565775"/>
                        <a:ext cx="9652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1556"/>
                                        </p:tgtEl>
                                        <p:attrNameLst>
                                          <p:attrName>style.visibility</p:attrName>
                                        </p:attrNameLst>
                                      </p:cBhvr>
                                      <p:to>
                                        <p:strVal val="visible"/>
                                      </p:to>
                                    </p:set>
                                    <p:animEffect transition="in" filter="wipe(left)">
                                      <p:cBhvr>
                                        <p:cTn id="7" dur="500"/>
                                        <p:tgtEl>
                                          <p:spTgt spid="151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1557"/>
                                        </p:tgtEl>
                                        <p:attrNameLst>
                                          <p:attrName>style.visibility</p:attrName>
                                        </p:attrNameLst>
                                      </p:cBhvr>
                                      <p:to>
                                        <p:strVal val="visible"/>
                                      </p:to>
                                    </p:set>
                                    <p:animEffect transition="in" filter="wipe(left)">
                                      <p:cBhvr>
                                        <p:cTn id="12" dur="500"/>
                                        <p:tgtEl>
                                          <p:spTgt spid="1515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51558"/>
                                        </p:tgtEl>
                                        <p:attrNameLst>
                                          <p:attrName>style.visibility</p:attrName>
                                        </p:attrNameLst>
                                      </p:cBhvr>
                                      <p:to>
                                        <p:strVal val="visible"/>
                                      </p:to>
                                    </p:set>
                                    <p:animEffect transition="in" filter="wipe(left)">
                                      <p:cBhvr>
                                        <p:cTn id="17" dur="500"/>
                                        <p:tgtEl>
                                          <p:spTgt spid="1515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51559"/>
                                        </p:tgtEl>
                                        <p:attrNameLst>
                                          <p:attrName>style.visibility</p:attrName>
                                        </p:attrNameLst>
                                      </p:cBhvr>
                                      <p:to>
                                        <p:strVal val="visible"/>
                                      </p:to>
                                    </p:set>
                                    <p:animEffect transition="in" filter="wipe(left)">
                                      <p:cBhvr>
                                        <p:cTn id="22" dur="500"/>
                                        <p:tgtEl>
                                          <p:spTgt spid="1515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51560"/>
                                        </p:tgtEl>
                                        <p:attrNameLst>
                                          <p:attrName>style.visibility</p:attrName>
                                        </p:attrNameLst>
                                      </p:cBhvr>
                                      <p:to>
                                        <p:strVal val="visible"/>
                                      </p:to>
                                    </p:set>
                                    <p:animEffect transition="in" filter="wipe(left)">
                                      <p:cBhvr>
                                        <p:cTn id="27" dur="500"/>
                                        <p:tgtEl>
                                          <p:spTgt spid="151560"/>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151561"/>
                                        </p:tgtEl>
                                        <p:attrNameLst>
                                          <p:attrName>style.visibility</p:attrName>
                                        </p:attrNameLst>
                                      </p:cBhvr>
                                      <p:to>
                                        <p:strVal val="visible"/>
                                      </p:to>
                                    </p:set>
                                    <p:animEffect transition="in" filter="wipe(left)">
                                      <p:cBhvr>
                                        <p:cTn id="31" dur="500"/>
                                        <p:tgtEl>
                                          <p:spTgt spid="15156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51562"/>
                                        </p:tgtEl>
                                        <p:attrNameLst>
                                          <p:attrName>style.visibility</p:attrName>
                                        </p:attrNameLst>
                                      </p:cBhvr>
                                      <p:to>
                                        <p:strVal val="visible"/>
                                      </p:to>
                                    </p:set>
                                    <p:animEffect transition="in" filter="wipe(left)">
                                      <p:cBhvr>
                                        <p:cTn id="36" dur="500"/>
                                        <p:tgtEl>
                                          <p:spTgt spid="15156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51563"/>
                                        </p:tgtEl>
                                        <p:attrNameLst>
                                          <p:attrName>style.visibility</p:attrName>
                                        </p:attrNameLst>
                                      </p:cBhvr>
                                      <p:to>
                                        <p:strVal val="visible"/>
                                      </p:to>
                                    </p:set>
                                    <p:animEffect transition="in" filter="wipe(left)">
                                      <p:cBhvr>
                                        <p:cTn id="41" dur="500"/>
                                        <p:tgtEl>
                                          <p:spTgt spid="15156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51564"/>
                                        </p:tgtEl>
                                        <p:attrNameLst>
                                          <p:attrName>style.visibility</p:attrName>
                                        </p:attrNameLst>
                                      </p:cBhvr>
                                      <p:to>
                                        <p:strVal val="visible"/>
                                      </p:to>
                                    </p:set>
                                    <p:animEffect transition="in" filter="wipe(left)">
                                      <p:cBhvr>
                                        <p:cTn id="46" dur="500"/>
                                        <p:tgtEl>
                                          <p:spTgt spid="15156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151565"/>
                                        </p:tgtEl>
                                        <p:attrNameLst>
                                          <p:attrName>style.visibility</p:attrName>
                                        </p:attrNameLst>
                                      </p:cBhvr>
                                      <p:to>
                                        <p:strVal val="visible"/>
                                      </p:to>
                                    </p:set>
                                    <p:animEffect transition="in" filter="wipe(left)">
                                      <p:cBhvr>
                                        <p:cTn id="51" dur="500"/>
                                        <p:tgtEl>
                                          <p:spTgt spid="15156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151566"/>
                                        </p:tgtEl>
                                        <p:attrNameLst>
                                          <p:attrName>style.visibility</p:attrName>
                                        </p:attrNameLst>
                                      </p:cBhvr>
                                      <p:to>
                                        <p:strVal val="visible"/>
                                      </p:to>
                                    </p:set>
                                    <p:animEffect transition="in" filter="wipe(left)">
                                      <p:cBhvr>
                                        <p:cTn id="56" dur="500"/>
                                        <p:tgtEl>
                                          <p:spTgt spid="15156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151567"/>
                                        </p:tgtEl>
                                        <p:attrNameLst>
                                          <p:attrName>style.visibility</p:attrName>
                                        </p:attrNameLst>
                                      </p:cBhvr>
                                      <p:to>
                                        <p:strVal val="visible"/>
                                      </p:to>
                                    </p:set>
                                    <p:animEffect transition="in" filter="wipe(left)">
                                      <p:cBhvr>
                                        <p:cTn id="61" dur="500"/>
                                        <p:tgtEl>
                                          <p:spTgt spid="15156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151568"/>
                                        </p:tgtEl>
                                        <p:attrNameLst>
                                          <p:attrName>style.visibility</p:attrName>
                                        </p:attrNameLst>
                                      </p:cBhvr>
                                      <p:to>
                                        <p:strVal val="visible"/>
                                      </p:to>
                                    </p:set>
                                    <p:animEffect transition="in" filter="wipe(left)">
                                      <p:cBhvr>
                                        <p:cTn id="66" dur="500"/>
                                        <p:tgtEl>
                                          <p:spTgt spid="151568"/>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151569"/>
                                        </p:tgtEl>
                                        <p:attrNameLst>
                                          <p:attrName>style.visibility</p:attrName>
                                        </p:attrNameLst>
                                      </p:cBhvr>
                                      <p:to>
                                        <p:strVal val="visible"/>
                                      </p:to>
                                    </p:set>
                                    <p:animEffect transition="in" filter="wipe(left)">
                                      <p:cBhvr>
                                        <p:cTn id="71" dur="500"/>
                                        <p:tgtEl>
                                          <p:spTgt spid="151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6" grpId="0" autoUpdateAnimBg="0"/>
      <p:bldP spid="151564"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灯片编号占位符 3">
            <a:extLst>
              <a:ext uri="{FF2B5EF4-FFF2-40B4-BE49-F238E27FC236}">
                <a16:creationId xmlns:a16="http://schemas.microsoft.com/office/drawing/2014/main" id="{F1891B28-468D-4C54-852D-D44AD869AF8D}"/>
              </a:ext>
            </a:extLst>
          </p:cNvPr>
          <p:cNvSpPr>
            <a:spLocks noGrp="1"/>
          </p:cNvSpPr>
          <p:nvPr>
            <p:ph type="sldNum" sz="quarter" idx="12"/>
          </p:nvPr>
        </p:nvSpPr>
        <p:spPr/>
        <p:txBody>
          <a:bodyPr/>
          <a:lstStyle/>
          <a:p>
            <a:fld id="{CD6137AC-9646-4B73-AC76-0F18859033DD}" type="slidenum">
              <a:rPr lang="en-US" altLang="zh-CN"/>
              <a:pPr/>
              <a:t>61</a:t>
            </a:fld>
            <a:endParaRPr lang="en-US" altLang="zh-CN"/>
          </a:p>
        </p:txBody>
      </p:sp>
      <p:sp>
        <p:nvSpPr>
          <p:cNvPr id="152578" name="Text Box 2">
            <a:extLst>
              <a:ext uri="{FF2B5EF4-FFF2-40B4-BE49-F238E27FC236}">
                <a16:creationId xmlns:a16="http://schemas.microsoft.com/office/drawing/2014/main" id="{D0029282-A600-4FC1-84E3-0E7A40FD29AF}"/>
              </a:ext>
            </a:extLst>
          </p:cNvPr>
          <p:cNvSpPr txBox="1">
            <a:spLocks noChangeArrowheads="1"/>
          </p:cNvSpPr>
          <p:nvPr/>
        </p:nvSpPr>
        <p:spPr bwMode="auto">
          <a:xfrm>
            <a:off x="838200" y="1016000"/>
            <a:ext cx="2286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solidFill>
                  <a:srgbClr val="FF0000"/>
                </a:solidFill>
                <a:latin typeface="黑体" panose="02010609060101010101" pitchFamily="49" charset="-122"/>
                <a:ea typeface="黑体" panose="02010609060101010101" pitchFamily="49" charset="-122"/>
              </a:rPr>
              <a:t>例４</a:t>
            </a:r>
          </a:p>
        </p:txBody>
      </p:sp>
      <p:sp>
        <p:nvSpPr>
          <p:cNvPr id="152579" name="Text Box 3">
            <a:extLst>
              <a:ext uri="{FF2B5EF4-FFF2-40B4-BE49-F238E27FC236}">
                <a16:creationId xmlns:a16="http://schemas.microsoft.com/office/drawing/2014/main" id="{4430AD0F-C202-48AC-82EC-7FF89DD450AD}"/>
              </a:ext>
            </a:extLst>
          </p:cNvPr>
          <p:cNvSpPr txBox="1">
            <a:spLocks noChangeArrowheads="1"/>
          </p:cNvSpPr>
          <p:nvPr/>
        </p:nvSpPr>
        <p:spPr bwMode="auto">
          <a:xfrm>
            <a:off x="873125" y="2844800"/>
            <a:ext cx="114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latin typeface="Times New Roman" panose="02020603050405020304" pitchFamily="18" charset="0"/>
                <a:ea typeface="黑体" panose="02010609060101010101" pitchFamily="49" charset="-122"/>
              </a:rPr>
              <a:t>解</a:t>
            </a:r>
          </a:p>
        </p:txBody>
      </p:sp>
      <p:sp>
        <p:nvSpPr>
          <p:cNvPr id="152581" name="Text Box 5">
            <a:extLst>
              <a:ext uri="{FF2B5EF4-FFF2-40B4-BE49-F238E27FC236}">
                <a16:creationId xmlns:a16="http://schemas.microsoft.com/office/drawing/2014/main" id="{06E87601-52FE-4176-B3B3-29900572D0D2}"/>
              </a:ext>
            </a:extLst>
          </p:cNvPr>
          <p:cNvSpPr txBox="1">
            <a:spLocks noChangeArrowheads="1"/>
          </p:cNvSpPr>
          <p:nvPr/>
        </p:nvSpPr>
        <p:spPr bwMode="auto">
          <a:xfrm>
            <a:off x="1552575" y="2865438"/>
            <a:ext cx="4038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latin typeface="Times New Roman" panose="02020603050405020304" pitchFamily="18" charset="0"/>
                <a:ea typeface="宋体" panose="02010600030101010101" pitchFamily="2" charset="-122"/>
              </a:rPr>
              <a:t>根据柯西积分公式知</a:t>
            </a:r>
            <a:r>
              <a:rPr kumimoji="1" lang="en-US" altLang="zh-CN" sz="2800" b="1">
                <a:latin typeface="Times New Roman" panose="02020603050405020304" pitchFamily="18" charset="0"/>
                <a:ea typeface="宋体" panose="02010600030101010101" pitchFamily="2" charset="-122"/>
              </a:rPr>
              <a:t>,</a:t>
            </a:r>
          </a:p>
        </p:txBody>
      </p:sp>
      <p:graphicFrame>
        <p:nvGraphicFramePr>
          <p:cNvPr id="152582" name="Object 6">
            <a:extLst>
              <a:ext uri="{FF2B5EF4-FFF2-40B4-BE49-F238E27FC236}">
                <a16:creationId xmlns:a16="http://schemas.microsoft.com/office/drawing/2014/main" id="{34BDE67D-CBCD-4A0E-BE19-341CBA7A51ED}"/>
              </a:ext>
            </a:extLst>
          </p:cNvPr>
          <p:cNvGraphicFramePr>
            <a:graphicFrameLocks noChangeAspect="1"/>
          </p:cNvGraphicFramePr>
          <p:nvPr/>
        </p:nvGraphicFramePr>
        <p:xfrm>
          <a:off x="5124450" y="2908300"/>
          <a:ext cx="2755900" cy="444500"/>
        </p:xfrm>
        <a:graphic>
          <a:graphicData uri="http://schemas.openxmlformats.org/presentationml/2006/ole">
            <mc:AlternateContent xmlns:mc="http://schemas.openxmlformats.org/markup-compatibility/2006">
              <mc:Choice xmlns:v="urn:schemas-microsoft-com:vml" Requires="v">
                <p:oleObj spid="_x0000_s152636" name="Equation" r:id="rId3" imgW="2755800" imgH="444240" progId="Equation.DSMT4">
                  <p:embed/>
                </p:oleObj>
              </mc:Choice>
              <mc:Fallback>
                <p:oleObj name="Equation" r:id="rId3" imgW="2755800" imgH="44424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4450" y="2908300"/>
                        <a:ext cx="27559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2583" name="Object 7">
            <a:extLst>
              <a:ext uri="{FF2B5EF4-FFF2-40B4-BE49-F238E27FC236}">
                <a16:creationId xmlns:a16="http://schemas.microsoft.com/office/drawing/2014/main" id="{32C6B2AA-5618-45F0-8E1D-846CDC414B3F}"/>
              </a:ext>
            </a:extLst>
          </p:cNvPr>
          <p:cNvGraphicFramePr>
            <a:graphicFrameLocks noChangeAspect="1"/>
          </p:cNvGraphicFramePr>
          <p:nvPr/>
        </p:nvGraphicFramePr>
        <p:xfrm>
          <a:off x="860425" y="3683000"/>
          <a:ext cx="4292600" cy="622300"/>
        </p:xfrm>
        <a:graphic>
          <a:graphicData uri="http://schemas.openxmlformats.org/presentationml/2006/ole">
            <mc:AlternateContent xmlns:mc="http://schemas.openxmlformats.org/markup-compatibility/2006">
              <mc:Choice xmlns:v="urn:schemas-microsoft-com:vml" Requires="v">
                <p:oleObj spid="_x0000_s152637" name="Equation" r:id="rId5" imgW="4292280" imgH="622080" progId="Equation.DSMT4">
                  <p:embed/>
                </p:oleObj>
              </mc:Choice>
              <mc:Fallback>
                <p:oleObj name="Equation" r:id="rId5" imgW="4292280" imgH="62208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0425" y="3683000"/>
                        <a:ext cx="429260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2584" name="Object 8">
            <a:extLst>
              <a:ext uri="{FF2B5EF4-FFF2-40B4-BE49-F238E27FC236}">
                <a16:creationId xmlns:a16="http://schemas.microsoft.com/office/drawing/2014/main" id="{E3C2960F-F931-437C-A7D3-2C21F91C5E82}"/>
              </a:ext>
            </a:extLst>
          </p:cNvPr>
          <p:cNvGraphicFramePr>
            <a:graphicFrameLocks noChangeAspect="1"/>
          </p:cNvGraphicFramePr>
          <p:nvPr/>
        </p:nvGraphicFramePr>
        <p:xfrm>
          <a:off x="4984750" y="3695700"/>
          <a:ext cx="2921000" cy="457200"/>
        </p:xfrm>
        <a:graphic>
          <a:graphicData uri="http://schemas.openxmlformats.org/presentationml/2006/ole">
            <mc:AlternateContent xmlns:mc="http://schemas.openxmlformats.org/markup-compatibility/2006">
              <mc:Choice xmlns:v="urn:schemas-microsoft-com:vml" Requires="v">
                <p:oleObj spid="_x0000_s152638" name="Equation" r:id="rId7" imgW="2920680" imgH="457200" progId="Equation.DSMT4">
                  <p:embed/>
                </p:oleObj>
              </mc:Choice>
              <mc:Fallback>
                <p:oleObj name="Equation" r:id="rId7" imgW="2920680" imgH="4572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84750" y="3695700"/>
                        <a:ext cx="292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2585" name="Object 9">
            <a:extLst>
              <a:ext uri="{FF2B5EF4-FFF2-40B4-BE49-F238E27FC236}">
                <a16:creationId xmlns:a16="http://schemas.microsoft.com/office/drawing/2014/main" id="{0618D48B-980D-433F-99B0-0B39A3F7D296}"/>
              </a:ext>
            </a:extLst>
          </p:cNvPr>
          <p:cNvGraphicFramePr>
            <a:graphicFrameLocks noChangeAspect="1"/>
          </p:cNvGraphicFramePr>
          <p:nvPr/>
        </p:nvGraphicFramePr>
        <p:xfrm>
          <a:off x="819150" y="4578350"/>
          <a:ext cx="3543300" cy="444500"/>
        </p:xfrm>
        <a:graphic>
          <a:graphicData uri="http://schemas.openxmlformats.org/presentationml/2006/ole">
            <mc:AlternateContent xmlns:mc="http://schemas.openxmlformats.org/markup-compatibility/2006">
              <mc:Choice xmlns:v="urn:schemas-microsoft-com:vml" Requires="v">
                <p:oleObj spid="_x0000_s152639" name="Equation" r:id="rId9" imgW="3543120" imgH="444240" progId="Equation.DSMT4">
                  <p:embed/>
                </p:oleObj>
              </mc:Choice>
              <mc:Fallback>
                <p:oleObj name="Equation" r:id="rId9" imgW="3543120" imgH="44424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9150" y="4578350"/>
                        <a:ext cx="35433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2586" name="Object 10">
            <a:extLst>
              <a:ext uri="{FF2B5EF4-FFF2-40B4-BE49-F238E27FC236}">
                <a16:creationId xmlns:a16="http://schemas.microsoft.com/office/drawing/2014/main" id="{F913A9FD-CD79-4E46-985A-06668CF253A1}"/>
              </a:ext>
            </a:extLst>
          </p:cNvPr>
          <p:cNvGraphicFramePr>
            <a:graphicFrameLocks noChangeAspect="1"/>
          </p:cNvGraphicFramePr>
          <p:nvPr/>
        </p:nvGraphicFramePr>
        <p:xfrm>
          <a:off x="4559300" y="4584700"/>
          <a:ext cx="2654300" cy="444500"/>
        </p:xfrm>
        <a:graphic>
          <a:graphicData uri="http://schemas.openxmlformats.org/presentationml/2006/ole">
            <mc:AlternateContent xmlns:mc="http://schemas.openxmlformats.org/markup-compatibility/2006">
              <mc:Choice xmlns:v="urn:schemas-microsoft-com:vml" Requires="v">
                <p:oleObj spid="_x0000_s152640" name="Equation" r:id="rId11" imgW="2654280" imgH="444240" progId="Equation.DSMT4">
                  <p:embed/>
                </p:oleObj>
              </mc:Choice>
              <mc:Fallback>
                <p:oleObj name="Equation" r:id="rId11" imgW="2654280" imgH="44424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59300" y="4584700"/>
                        <a:ext cx="26543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2587" name="Object 11">
            <a:extLst>
              <a:ext uri="{FF2B5EF4-FFF2-40B4-BE49-F238E27FC236}">
                <a16:creationId xmlns:a16="http://schemas.microsoft.com/office/drawing/2014/main" id="{FA6FE77B-59F9-4C46-B7CB-C4698A591059}"/>
              </a:ext>
            </a:extLst>
          </p:cNvPr>
          <p:cNvGraphicFramePr>
            <a:graphicFrameLocks noChangeAspect="1"/>
          </p:cNvGraphicFramePr>
          <p:nvPr/>
        </p:nvGraphicFramePr>
        <p:xfrm>
          <a:off x="873125" y="5473700"/>
          <a:ext cx="4572000" cy="457200"/>
        </p:xfrm>
        <a:graphic>
          <a:graphicData uri="http://schemas.openxmlformats.org/presentationml/2006/ole">
            <mc:AlternateContent xmlns:mc="http://schemas.openxmlformats.org/markup-compatibility/2006">
              <mc:Choice xmlns:v="urn:schemas-microsoft-com:vml" Requires="v">
                <p:oleObj spid="_x0000_s152641" name="Equation" r:id="rId13" imgW="4572000" imgH="457200" progId="Equation.DSMT4">
                  <p:embed/>
                </p:oleObj>
              </mc:Choice>
              <mc:Fallback>
                <p:oleObj name="Equation" r:id="rId13" imgW="4572000" imgH="45720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73125" y="54737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52589" name="Group 13">
            <a:extLst>
              <a:ext uri="{FF2B5EF4-FFF2-40B4-BE49-F238E27FC236}">
                <a16:creationId xmlns:a16="http://schemas.microsoft.com/office/drawing/2014/main" id="{89941D75-6509-4D7F-ACF6-5E4680F041AE}"/>
              </a:ext>
            </a:extLst>
          </p:cNvPr>
          <p:cNvGrpSpPr>
            <a:grpSpLocks noChangeAspect="1"/>
          </p:cNvGrpSpPr>
          <p:nvPr/>
        </p:nvGrpSpPr>
        <p:grpSpPr bwMode="auto">
          <a:xfrm>
            <a:off x="965200" y="981075"/>
            <a:ext cx="5892800" cy="1541463"/>
            <a:chOff x="608" y="651"/>
            <a:chExt cx="3712" cy="971"/>
          </a:xfrm>
        </p:grpSpPr>
        <p:sp>
          <p:nvSpPr>
            <p:cNvPr id="152588" name="AutoShape 12">
              <a:extLst>
                <a:ext uri="{FF2B5EF4-FFF2-40B4-BE49-F238E27FC236}">
                  <a16:creationId xmlns:a16="http://schemas.microsoft.com/office/drawing/2014/main" id="{BB7C4133-75E0-4333-8404-44B863B7CE1A}"/>
                </a:ext>
              </a:extLst>
            </p:cNvPr>
            <p:cNvSpPr>
              <a:spLocks noChangeAspect="1" noChangeArrowheads="1" noTextEdit="1"/>
            </p:cNvSpPr>
            <p:nvPr/>
          </p:nvSpPr>
          <p:spPr bwMode="auto">
            <a:xfrm>
              <a:off x="608" y="651"/>
              <a:ext cx="3712"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2590" name="Line 14">
              <a:extLst>
                <a:ext uri="{FF2B5EF4-FFF2-40B4-BE49-F238E27FC236}">
                  <a16:creationId xmlns:a16="http://schemas.microsoft.com/office/drawing/2014/main" id="{86781EED-04F1-4EF2-804E-C3E043724516}"/>
                </a:ext>
              </a:extLst>
            </p:cNvPr>
            <p:cNvSpPr>
              <a:spLocks noChangeShapeType="1"/>
            </p:cNvSpPr>
            <p:nvPr/>
          </p:nvSpPr>
          <p:spPr bwMode="auto">
            <a:xfrm>
              <a:off x="1498" y="1326"/>
              <a:ext cx="1105"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591" name="Rectangle 15">
              <a:extLst>
                <a:ext uri="{FF2B5EF4-FFF2-40B4-BE49-F238E27FC236}">
                  <a16:creationId xmlns:a16="http://schemas.microsoft.com/office/drawing/2014/main" id="{FD66DAFE-11D3-4733-A8CD-0E421BF037B6}"/>
                </a:ext>
              </a:extLst>
            </p:cNvPr>
            <p:cNvSpPr>
              <a:spLocks noChangeArrowheads="1"/>
            </p:cNvSpPr>
            <p:nvPr/>
          </p:nvSpPr>
          <p:spPr bwMode="auto">
            <a:xfrm>
              <a:off x="3989" y="1185"/>
              <a:ext cx="13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52592" name="Rectangle 16">
              <a:extLst>
                <a:ext uri="{FF2B5EF4-FFF2-40B4-BE49-F238E27FC236}">
                  <a16:creationId xmlns:a16="http://schemas.microsoft.com/office/drawing/2014/main" id="{AA7D419E-A843-40A3-93FC-CC41309E844A}"/>
                </a:ext>
              </a:extLst>
            </p:cNvPr>
            <p:cNvSpPr>
              <a:spLocks noChangeArrowheads="1"/>
            </p:cNvSpPr>
            <p:nvPr/>
          </p:nvSpPr>
          <p:spPr bwMode="auto">
            <a:xfrm>
              <a:off x="3587" y="1185"/>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1</a:t>
              </a:r>
              <a:endParaRPr lang="en-US" altLang="zh-CN"/>
            </a:p>
          </p:txBody>
        </p:sp>
        <p:sp>
          <p:nvSpPr>
            <p:cNvPr id="152593" name="Rectangle 17">
              <a:extLst>
                <a:ext uri="{FF2B5EF4-FFF2-40B4-BE49-F238E27FC236}">
                  <a16:creationId xmlns:a16="http://schemas.microsoft.com/office/drawing/2014/main" id="{32026AD7-01A1-41AE-8AE5-7C1F28AE6442}"/>
                </a:ext>
              </a:extLst>
            </p:cNvPr>
            <p:cNvSpPr>
              <a:spLocks noChangeArrowheads="1"/>
            </p:cNvSpPr>
            <p:nvPr/>
          </p:nvSpPr>
          <p:spPr bwMode="auto">
            <a:xfrm>
              <a:off x="3517" y="1185"/>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52594" name="Rectangle 18">
              <a:extLst>
                <a:ext uri="{FF2B5EF4-FFF2-40B4-BE49-F238E27FC236}">
                  <a16:creationId xmlns:a16="http://schemas.microsoft.com/office/drawing/2014/main" id="{90C7E809-0762-418F-9535-A4A4286AFC62}"/>
                </a:ext>
              </a:extLst>
            </p:cNvPr>
            <p:cNvSpPr>
              <a:spLocks noChangeArrowheads="1"/>
            </p:cNvSpPr>
            <p:nvPr/>
          </p:nvSpPr>
          <p:spPr bwMode="auto">
            <a:xfrm>
              <a:off x="3243" y="118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52595" name="Rectangle 19">
              <a:extLst>
                <a:ext uri="{FF2B5EF4-FFF2-40B4-BE49-F238E27FC236}">
                  <a16:creationId xmlns:a16="http://schemas.microsoft.com/office/drawing/2014/main" id="{A0A4CE51-7A85-469A-8371-D7D84C702DAE}"/>
                </a:ext>
              </a:extLst>
            </p:cNvPr>
            <p:cNvSpPr>
              <a:spLocks noChangeArrowheads="1"/>
            </p:cNvSpPr>
            <p:nvPr/>
          </p:nvSpPr>
          <p:spPr bwMode="auto">
            <a:xfrm>
              <a:off x="2863" y="1185"/>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52596" name="Rectangle 20">
              <a:extLst>
                <a:ext uri="{FF2B5EF4-FFF2-40B4-BE49-F238E27FC236}">
                  <a16:creationId xmlns:a16="http://schemas.microsoft.com/office/drawing/2014/main" id="{58D2EF84-2C4C-4E4B-9836-055D3D01B566}"/>
                </a:ext>
              </a:extLst>
            </p:cNvPr>
            <p:cNvSpPr>
              <a:spLocks noChangeArrowheads="1"/>
            </p:cNvSpPr>
            <p:nvPr/>
          </p:nvSpPr>
          <p:spPr bwMode="auto">
            <a:xfrm>
              <a:off x="2593" y="1185"/>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d</a:t>
              </a:r>
              <a:endParaRPr lang="en-US" altLang="zh-CN"/>
            </a:p>
          </p:txBody>
        </p:sp>
        <p:sp>
          <p:nvSpPr>
            <p:cNvPr id="152597" name="Rectangle 21">
              <a:extLst>
                <a:ext uri="{FF2B5EF4-FFF2-40B4-BE49-F238E27FC236}">
                  <a16:creationId xmlns:a16="http://schemas.microsoft.com/office/drawing/2014/main" id="{ADF24563-09E6-4628-A181-FED22E5E2354}"/>
                </a:ext>
              </a:extLst>
            </p:cNvPr>
            <p:cNvSpPr>
              <a:spLocks noChangeArrowheads="1"/>
            </p:cNvSpPr>
            <p:nvPr/>
          </p:nvSpPr>
          <p:spPr bwMode="auto">
            <a:xfrm>
              <a:off x="2501" y="1045"/>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1</a:t>
              </a:r>
              <a:endParaRPr lang="en-US" altLang="zh-CN"/>
            </a:p>
          </p:txBody>
        </p:sp>
        <p:sp>
          <p:nvSpPr>
            <p:cNvPr id="152598" name="Rectangle 22">
              <a:extLst>
                <a:ext uri="{FF2B5EF4-FFF2-40B4-BE49-F238E27FC236}">
                  <a16:creationId xmlns:a16="http://schemas.microsoft.com/office/drawing/2014/main" id="{E84F7E03-D8F3-44B3-90A3-4E0A4491E0C6}"/>
                </a:ext>
              </a:extLst>
            </p:cNvPr>
            <p:cNvSpPr>
              <a:spLocks noChangeArrowheads="1"/>
            </p:cNvSpPr>
            <p:nvPr/>
          </p:nvSpPr>
          <p:spPr bwMode="auto">
            <a:xfrm>
              <a:off x="2053" y="1045"/>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7</a:t>
              </a:r>
              <a:endParaRPr lang="en-US" altLang="zh-CN"/>
            </a:p>
          </p:txBody>
        </p:sp>
        <p:sp>
          <p:nvSpPr>
            <p:cNvPr id="152599" name="Rectangle 23">
              <a:extLst>
                <a:ext uri="{FF2B5EF4-FFF2-40B4-BE49-F238E27FC236}">
                  <a16:creationId xmlns:a16="http://schemas.microsoft.com/office/drawing/2014/main" id="{0B82DA38-990E-4311-9B60-B2DD2A5BC542}"/>
                </a:ext>
              </a:extLst>
            </p:cNvPr>
            <p:cNvSpPr>
              <a:spLocks noChangeArrowheads="1"/>
            </p:cNvSpPr>
            <p:nvPr/>
          </p:nvSpPr>
          <p:spPr bwMode="auto">
            <a:xfrm>
              <a:off x="1503" y="1045"/>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3</a:t>
              </a:r>
              <a:endParaRPr lang="en-US" altLang="zh-CN"/>
            </a:p>
          </p:txBody>
        </p:sp>
        <p:sp>
          <p:nvSpPr>
            <p:cNvPr id="152600" name="Rectangle 24">
              <a:extLst>
                <a:ext uri="{FF2B5EF4-FFF2-40B4-BE49-F238E27FC236}">
                  <a16:creationId xmlns:a16="http://schemas.microsoft.com/office/drawing/2014/main" id="{D2FA99F9-85F6-45A2-8B7E-0C08230B49D6}"/>
                </a:ext>
              </a:extLst>
            </p:cNvPr>
            <p:cNvSpPr>
              <a:spLocks noChangeArrowheads="1"/>
            </p:cNvSpPr>
            <p:nvPr/>
          </p:nvSpPr>
          <p:spPr bwMode="auto">
            <a:xfrm>
              <a:off x="982" y="1185"/>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52601" name="Rectangle 25">
              <a:extLst>
                <a:ext uri="{FF2B5EF4-FFF2-40B4-BE49-F238E27FC236}">
                  <a16:creationId xmlns:a16="http://schemas.microsoft.com/office/drawing/2014/main" id="{1B707810-D441-4773-A35E-1DE8239FB88E}"/>
                </a:ext>
              </a:extLst>
            </p:cNvPr>
            <p:cNvSpPr>
              <a:spLocks noChangeArrowheads="1"/>
            </p:cNvSpPr>
            <p:nvPr/>
          </p:nvSpPr>
          <p:spPr bwMode="auto">
            <a:xfrm>
              <a:off x="789" y="1185"/>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52602" name="Rectangle 26">
              <a:extLst>
                <a:ext uri="{FF2B5EF4-FFF2-40B4-BE49-F238E27FC236}">
                  <a16:creationId xmlns:a16="http://schemas.microsoft.com/office/drawing/2014/main" id="{18ABA632-B735-46EA-A5C3-256E8B5BBA45}"/>
                </a:ext>
              </a:extLst>
            </p:cNvPr>
            <p:cNvSpPr>
              <a:spLocks noChangeArrowheads="1"/>
            </p:cNvSpPr>
            <p:nvPr/>
          </p:nvSpPr>
          <p:spPr bwMode="auto">
            <a:xfrm>
              <a:off x="4076" y="677"/>
              <a:ext cx="2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52603" name="Rectangle 27">
              <a:extLst>
                <a:ext uri="{FF2B5EF4-FFF2-40B4-BE49-F238E27FC236}">
                  <a16:creationId xmlns:a16="http://schemas.microsoft.com/office/drawing/2014/main" id="{DCB9176E-8C57-4ABB-9C33-05DAD12994E3}"/>
                </a:ext>
              </a:extLst>
            </p:cNvPr>
            <p:cNvSpPr>
              <a:spLocks noChangeArrowheads="1"/>
            </p:cNvSpPr>
            <p:nvPr/>
          </p:nvSpPr>
          <p:spPr bwMode="auto">
            <a:xfrm>
              <a:off x="4031" y="677"/>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152604" name="Rectangle 28">
              <a:extLst>
                <a:ext uri="{FF2B5EF4-FFF2-40B4-BE49-F238E27FC236}">
                  <a16:creationId xmlns:a16="http://schemas.microsoft.com/office/drawing/2014/main" id="{E0DEAAB9-F2BA-46D7-9166-BCB8082F8E71}"/>
                </a:ext>
              </a:extLst>
            </p:cNvPr>
            <p:cNvSpPr>
              <a:spLocks noChangeArrowheads="1"/>
            </p:cNvSpPr>
            <p:nvPr/>
          </p:nvSpPr>
          <p:spPr bwMode="auto">
            <a:xfrm>
              <a:off x="3919" y="677"/>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3</a:t>
              </a:r>
              <a:endParaRPr lang="en-US" altLang="zh-CN"/>
            </a:p>
          </p:txBody>
        </p:sp>
        <p:sp>
          <p:nvSpPr>
            <p:cNvPr id="152605" name="Rectangle 29">
              <a:extLst>
                <a:ext uri="{FF2B5EF4-FFF2-40B4-BE49-F238E27FC236}">
                  <a16:creationId xmlns:a16="http://schemas.microsoft.com/office/drawing/2014/main" id="{91CE76A2-CD5F-4427-A8F1-8FB0D78A3A02}"/>
                </a:ext>
              </a:extLst>
            </p:cNvPr>
            <p:cNvSpPr>
              <a:spLocks noChangeArrowheads="1"/>
            </p:cNvSpPr>
            <p:nvPr/>
          </p:nvSpPr>
          <p:spPr bwMode="auto">
            <a:xfrm>
              <a:off x="2945" y="677"/>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52606" name="Rectangle 30">
              <a:extLst>
                <a:ext uri="{FF2B5EF4-FFF2-40B4-BE49-F238E27FC236}">
                  <a16:creationId xmlns:a16="http://schemas.microsoft.com/office/drawing/2014/main" id="{76FE3310-C360-4F92-9BA2-020163BFF27D}"/>
                </a:ext>
              </a:extLst>
            </p:cNvPr>
            <p:cNvSpPr>
              <a:spLocks noChangeArrowheads="1"/>
            </p:cNvSpPr>
            <p:nvPr/>
          </p:nvSpPr>
          <p:spPr bwMode="auto">
            <a:xfrm>
              <a:off x="1556" y="677"/>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52607" name="Rectangle 31">
              <a:extLst>
                <a:ext uri="{FF2B5EF4-FFF2-40B4-BE49-F238E27FC236}">
                  <a16:creationId xmlns:a16="http://schemas.microsoft.com/office/drawing/2014/main" id="{DF1002E7-B164-42B9-A79E-1A258707A4DC}"/>
                </a:ext>
              </a:extLst>
            </p:cNvPr>
            <p:cNvSpPr>
              <a:spLocks noChangeArrowheads="1"/>
            </p:cNvSpPr>
            <p:nvPr/>
          </p:nvSpPr>
          <p:spPr bwMode="auto">
            <a:xfrm>
              <a:off x="1349" y="677"/>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152608" name="Rectangle 32">
              <a:extLst>
                <a:ext uri="{FF2B5EF4-FFF2-40B4-BE49-F238E27FC236}">
                  <a16:creationId xmlns:a16="http://schemas.microsoft.com/office/drawing/2014/main" id="{BCB247B8-5D8D-4F26-8097-08FFE4DF0AD4}"/>
                </a:ext>
              </a:extLst>
            </p:cNvPr>
            <p:cNvSpPr>
              <a:spLocks noChangeArrowheads="1"/>
            </p:cNvSpPr>
            <p:nvPr/>
          </p:nvSpPr>
          <p:spPr bwMode="auto">
            <a:xfrm>
              <a:off x="1750" y="1023"/>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2</a:t>
              </a:r>
              <a:endParaRPr lang="en-US" altLang="zh-CN"/>
            </a:p>
          </p:txBody>
        </p:sp>
        <p:sp>
          <p:nvSpPr>
            <p:cNvPr id="152609" name="Rectangle 33">
              <a:extLst>
                <a:ext uri="{FF2B5EF4-FFF2-40B4-BE49-F238E27FC236}">
                  <a16:creationId xmlns:a16="http://schemas.microsoft.com/office/drawing/2014/main" id="{C0C2CBFD-1CBB-4ECA-AB3E-D5D8A5D7F248}"/>
                </a:ext>
              </a:extLst>
            </p:cNvPr>
            <p:cNvSpPr>
              <a:spLocks noChangeArrowheads="1"/>
            </p:cNvSpPr>
            <p:nvPr/>
          </p:nvSpPr>
          <p:spPr bwMode="auto">
            <a:xfrm>
              <a:off x="3592" y="655"/>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2</a:t>
              </a:r>
              <a:endParaRPr lang="en-US" altLang="zh-CN"/>
            </a:p>
          </p:txBody>
        </p:sp>
        <p:sp>
          <p:nvSpPr>
            <p:cNvPr id="152610" name="Rectangle 34">
              <a:extLst>
                <a:ext uri="{FF2B5EF4-FFF2-40B4-BE49-F238E27FC236}">
                  <a16:creationId xmlns:a16="http://schemas.microsoft.com/office/drawing/2014/main" id="{2E16CDA8-18EE-4DE4-B6DE-46589B9B0ECD}"/>
                </a:ext>
              </a:extLst>
            </p:cNvPr>
            <p:cNvSpPr>
              <a:spLocks noChangeArrowheads="1"/>
            </p:cNvSpPr>
            <p:nvPr/>
          </p:nvSpPr>
          <p:spPr bwMode="auto">
            <a:xfrm>
              <a:off x="3143" y="655"/>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2</a:t>
              </a:r>
              <a:endParaRPr lang="en-US" altLang="zh-CN"/>
            </a:p>
          </p:txBody>
        </p:sp>
        <p:sp>
          <p:nvSpPr>
            <p:cNvPr id="152611" name="Rectangle 35">
              <a:extLst>
                <a:ext uri="{FF2B5EF4-FFF2-40B4-BE49-F238E27FC236}">
                  <a16:creationId xmlns:a16="http://schemas.microsoft.com/office/drawing/2014/main" id="{AF8D7011-BC35-4DCF-87BB-12D789E55573}"/>
                </a:ext>
              </a:extLst>
            </p:cNvPr>
            <p:cNvSpPr>
              <a:spLocks noChangeArrowheads="1"/>
            </p:cNvSpPr>
            <p:nvPr/>
          </p:nvSpPr>
          <p:spPr bwMode="auto">
            <a:xfrm>
              <a:off x="3909" y="1185"/>
              <a:ext cx="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i</a:t>
              </a:r>
              <a:endParaRPr lang="en-US" altLang="zh-CN"/>
            </a:p>
          </p:txBody>
        </p:sp>
        <p:sp>
          <p:nvSpPr>
            <p:cNvPr id="152612" name="Rectangle 36">
              <a:extLst>
                <a:ext uri="{FF2B5EF4-FFF2-40B4-BE49-F238E27FC236}">
                  <a16:creationId xmlns:a16="http://schemas.microsoft.com/office/drawing/2014/main" id="{73D26F24-1BCB-4D4C-9A9A-12A3F13A1D9D}"/>
                </a:ext>
              </a:extLst>
            </p:cNvPr>
            <p:cNvSpPr>
              <a:spLocks noChangeArrowheads="1"/>
            </p:cNvSpPr>
            <p:nvPr/>
          </p:nvSpPr>
          <p:spPr bwMode="auto">
            <a:xfrm>
              <a:off x="3341" y="1185"/>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152613" name="Rectangle 37">
              <a:extLst>
                <a:ext uri="{FF2B5EF4-FFF2-40B4-BE49-F238E27FC236}">
                  <a16:creationId xmlns:a16="http://schemas.microsoft.com/office/drawing/2014/main" id="{C7E9EDCB-C5B8-4708-AE61-B682543A40CA}"/>
                </a:ext>
              </a:extLst>
            </p:cNvPr>
            <p:cNvSpPr>
              <a:spLocks noChangeArrowheads="1"/>
            </p:cNvSpPr>
            <p:nvPr/>
          </p:nvSpPr>
          <p:spPr bwMode="auto">
            <a:xfrm>
              <a:off x="2178" y="1353"/>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52614" name="Rectangle 38">
              <a:extLst>
                <a:ext uri="{FF2B5EF4-FFF2-40B4-BE49-F238E27FC236}">
                  <a16:creationId xmlns:a16="http://schemas.microsoft.com/office/drawing/2014/main" id="{AE430C88-0784-4170-81CC-A331E5774E3E}"/>
                </a:ext>
              </a:extLst>
            </p:cNvPr>
            <p:cNvSpPr>
              <a:spLocks noChangeArrowheads="1"/>
            </p:cNvSpPr>
            <p:nvPr/>
          </p:nvSpPr>
          <p:spPr bwMode="auto">
            <a:xfrm>
              <a:off x="880" y="1185"/>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152615" name="Rectangle 39">
              <a:extLst>
                <a:ext uri="{FF2B5EF4-FFF2-40B4-BE49-F238E27FC236}">
                  <a16:creationId xmlns:a16="http://schemas.microsoft.com/office/drawing/2014/main" id="{93FEC30D-17CD-46BE-BACC-BB8079544DED}"/>
                </a:ext>
              </a:extLst>
            </p:cNvPr>
            <p:cNvSpPr>
              <a:spLocks noChangeArrowheads="1"/>
            </p:cNvSpPr>
            <p:nvPr/>
          </p:nvSpPr>
          <p:spPr bwMode="auto">
            <a:xfrm>
              <a:off x="666" y="1185"/>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152616" name="Rectangle 40">
              <a:extLst>
                <a:ext uri="{FF2B5EF4-FFF2-40B4-BE49-F238E27FC236}">
                  <a16:creationId xmlns:a16="http://schemas.microsoft.com/office/drawing/2014/main" id="{3B0485F5-F8E5-4175-92EF-CE871347CE87}"/>
                </a:ext>
              </a:extLst>
            </p:cNvPr>
            <p:cNvSpPr>
              <a:spLocks noChangeArrowheads="1"/>
            </p:cNvSpPr>
            <p:nvPr/>
          </p:nvSpPr>
          <p:spPr bwMode="auto">
            <a:xfrm>
              <a:off x="3478" y="677"/>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y</a:t>
              </a:r>
              <a:endParaRPr lang="en-US" altLang="zh-CN"/>
            </a:p>
          </p:txBody>
        </p:sp>
        <p:sp>
          <p:nvSpPr>
            <p:cNvPr id="152617" name="Rectangle 41">
              <a:extLst>
                <a:ext uri="{FF2B5EF4-FFF2-40B4-BE49-F238E27FC236}">
                  <a16:creationId xmlns:a16="http://schemas.microsoft.com/office/drawing/2014/main" id="{6D2A93F7-4724-4D5C-924E-4CBAA3D1D027}"/>
                </a:ext>
              </a:extLst>
            </p:cNvPr>
            <p:cNvSpPr>
              <a:spLocks noChangeArrowheads="1"/>
            </p:cNvSpPr>
            <p:nvPr/>
          </p:nvSpPr>
          <p:spPr bwMode="auto">
            <a:xfrm>
              <a:off x="3015" y="677"/>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x</a:t>
              </a:r>
              <a:endParaRPr lang="en-US" altLang="zh-CN"/>
            </a:p>
          </p:txBody>
        </p:sp>
        <p:sp>
          <p:nvSpPr>
            <p:cNvPr id="152618" name="Rectangle 42">
              <a:extLst>
                <a:ext uri="{FF2B5EF4-FFF2-40B4-BE49-F238E27FC236}">
                  <a16:creationId xmlns:a16="http://schemas.microsoft.com/office/drawing/2014/main" id="{B8765DE8-9ACB-4FA2-BD04-855F7B322E96}"/>
                </a:ext>
              </a:extLst>
            </p:cNvPr>
            <p:cNvSpPr>
              <a:spLocks noChangeArrowheads="1"/>
            </p:cNvSpPr>
            <p:nvPr/>
          </p:nvSpPr>
          <p:spPr bwMode="auto">
            <a:xfrm>
              <a:off x="1395" y="677"/>
              <a:ext cx="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l</a:t>
              </a:r>
              <a:endParaRPr lang="en-US" altLang="zh-CN"/>
            </a:p>
          </p:txBody>
        </p:sp>
        <p:sp>
          <p:nvSpPr>
            <p:cNvPr id="152619" name="Rectangle 43">
              <a:extLst>
                <a:ext uri="{FF2B5EF4-FFF2-40B4-BE49-F238E27FC236}">
                  <a16:creationId xmlns:a16="http://schemas.microsoft.com/office/drawing/2014/main" id="{58468C6C-CE3B-44F2-9473-B550F101F525}"/>
                </a:ext>
              </a:extLst>
            </p:cNvPr>
            <p:cNvSpPr>
              <a:spLocks noChangeArrowheads="1"/>
            </p:cNvSpPr>
            <p:nvPr/>
          </p:nvSpPr>
          <p:spPr bwMode="auto">
            <a:xfrm>
              <a:off x="1365" y="1379"/>
              <a:ext cx="3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l</a:t>
              </a:r>
              <a:endParaRPr lang="en-US" altLang="zh-CN"/>
            </a:p>
          </p:txBody>
        </p:sp>
        <p:sp>
          <p:nvSpPr>
            <p:cNvPr id="152620" name="Rectangle 44">
              <a:extLst>
                <a:ext uri="{FF2B5EF4-FFF2-40B4-BE49-F238E27FC236}">
                  <a16:creationId xmlns:a16="http://schemas.microsoft.com/office/drawing/2014/main" id="{3A23305E-BC70-46E7-A246-2CB17EA623EB}"/>
                </a:ext>
              </a:extLst>
            </p:cNvPr>
            <p:cNvSpPr>
              <a:spLocks noChangeArrowheads="1"/>
            </p:cNvSpPr>
            <p:nvPr/>
          </p:nvSpPr>
          <p:spPr bwMode="auto">
            <a:xfrm>
              <a:off x="3732" y="1160"/>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152621" name="Rectangle 45">
              <a:extLst>
                <a:ext uri="{FF2B5EF4-FFF2-40B4-BE49-F238E27FC236}">
                  <a16:creationId xmlns:a16="http://schemas.microsoft.com/office/drawing/2014/main" id="{B78EF8B7-483E-4A88-AB8E-CD02C9590743}"/>
                </a:ext>
              </a:extLst>
            </p:cNvPr>
            <p:cNvSpPr>
              <a:spLocks noChangeArrowheads="1"/>
            </p:cNvSpPr>
            <p:nvPr/>
          </p:nvSpPr>
          <p:spPr bwMode="auto">
            <a:xfrm>
              <a:off x="3461" y="1147"/>
              <a:ext cx="5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152622" name="Rectangle 46">
              <a:extLst>
                <a:ext uri="{FF2B5EF4-FFF2-40B4-BE49-F238E27FC236}">
                  <a16:creationId xmlns:a16="http://schemas.microsoft.com/office/drawing/2014/main" id="{F157B4C1-3938-46DE-A17B-8A1849ADBC80}"/>
                </a:ext>
              </a:extLst>
            </p:cNvPr>
            <p:cNvSpPr>
              <a:spLocks noChangeArrowheads="1"/>
            </p:cNvSpPr>
            <p:nvPr/>
          </p:nvSpPr>
          <p:spPr bwMode="auto">
            <a:xfrm>
              <a:off x="1998" y="1328"/>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152623" name="Rectangle 47">
              <a:extLst>
                <a:ext uri="{FF2B5EF4-FFF2-40B4-BE49-F238E27FC236}">
                  <a16:creationId xmlns:a16="http://schemas.microsoft.com/office/drawing/2014/main" id="{0363C392-5C19-4D4B-8E43-0F7C3A104138}"/>
                </a:ext>
              </a:extLst>
            </p:cNvPr>
            <p:cNvSpPr>
              <a:spLocks noChangeArrowheads="1"/>
            </p:cNvSpPr>
            <p:nvPr/>
          </p:nvSpPr>
          <p:spPr bwMode="auto">
            <a:xfrm>
              <a:off x="2338" y="1020"/>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152624" name="Rectangle 48">
              <a:extLst>
                <a:ext uri="{FF2B5EF4-FFF2-40B4-BE49-F238E27FC236}">
                  <a16:creationId xmlns:a16="http://schemas.microsoft.com/office/drawing/2014/main" id="{49FC0102-7B0B-46B8-9C14-C2A598748C21}"/>
                </a:ext>
              </a:extLst>
            </p:cNvPr>
            <p:cNvSpPr>
              <a:spLocks noChangeArrowheads="1"/>
            </p:cNvSpPr>
            <p:nvPr/>
          </p:nvSpPr>
          <p:spPr bwMode="auto">
            <a:xfrm>
              <a:off x="1880" y="1020"/>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152625" name="Rectangle 49">
              <a:extLst>
                <a:ext uri="{FF2B5EF4-FFF2-40B4-BE49-F238E27FC236}">
                  <a16:creationId xmlns:a16="http://schemas.microsoft.com/office/drawing/2014/main" id="{D961E14B-7275-4C4B-AC76-1143C5ECE123}"/>
                </a:ext>
              </a:extLst>
            </p:cNvPr>
            <p:cNvSpPr>
              <a:spLocks noChangeArrowheads="1"/>
            </p:cNvSpPr>
            <p:nvPr/>
          </p:nvSpPr>
          <p:spPr bwMode="auto">
            <a:xfrm>
              <a:off x="1107" y="1160"/>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152626" name="Rectangle 50">
              <a:extLst>
                <a:ext uri="{FF2B5EF4-FFF2-40B4-BE49-F238E27FC236}">
                  <a16:creationId xmlns:a16="http://schemas.microsoft.com/office/drawing/2014/main" id="{8DFE7211-F0FB-4E9F-86DF-B6BECF899609}"/>
                </a:ext>
              </a:extLst>
            </p:cNvPr>
            <p:cNvSpPr>
              <a:spLocks noChangeArrowheads="1"/>
            </p:cNvSpPr>
            <p:nvPr/>
          </p:nvSpPr>
          <p:spPr bwMode="auto">
            <a:xfrm>
              <a:off x="3734" y="652"/>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152627" name="Rectangle 51">
              <a:extLst>
                <a:ext uri="{FF2B5EF4-FFF2-40B4-BE49-F238E27FC236}">
                  <a16:creationId xmlns:a16="http://schemas.microsoft.com/office/drawing/2014/main" id="{5542B8E6-C1C5-4EB6-9755-0D15556B7E5A}"/>
                </a:ext>
              </a:extLst>
            </p:cNvPr>
            <p:cNvSpPr>
              <a:spLocks noChangeArrowheads="1"/>
            </p:cNvSpPr>
            <p:nvPr/>
          </p:nvSpPr>
          <p:spPr bwMode="auto">
            <a:xfrm>
              <a:off x="3273" y="652"/>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152628" name="Rectangle 52">
              <a:extLst>
                <a:ext uri="{FF2B5EF4-FFF2-40B4-BE49-F238E27FC236}">
                  <a16:creationId xmlns:a16="http://schemas.microsoft.com/office/drawing/2014/main" id="{B3B275F3-E470-4F4A-9907-097ED4CE238D}"/>
                </a:ext>
              </a:extLst>
            </p:cNvPr>
            <p:cNvSpPr>
              <a:spLocks noChangeArrowheads="1"/>
            </p:cNvSpPr>
            <p:nvPr/>
          </p:nvSpPr>
          <p:spPr bwMode="auto">
            <a:xfrm>
              <a:off x="1296" y="1134"/>
              <a:ext cx="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4000" b="1">
                  <a:solidFill>
                    <a:srgbClr val="000000"/>
                  </a:solidFill>
                  <a:latin typeface="Symbol" panose="05050102010706020507" pitchFamily="18" charset="2"/>
                </a:rPr>
                <a:t>ò</a:t>
              </a:r>
              <a:endParaRPr lang="en-US" altLang="zh-CN"/>
            </a:p>
          </p:txBody>
        </p:sp>
        <p:sp>
          <p:nvSpPr>
            <p:cNvPr id="152629" name="Rectangle 53">
              <a:extLst>
                <a:ext uri="{FF2B5EF4-FFF2-40B4-BE49-F238E27FC236}">
                  <a16:creationId xmlns:a16="http://schemas.microsoft.com/office/drawing/2014/main" id="{A54A08C0-8F59-4391-81D5-0C67C1745B8E}"/>
                </a:ext>
              </a:extLst>
            </p:cNvPr>
            <p:cNvSpPr>
              <a:spLocks noChangeArrowheads="1"/>
            </p:cNvSpPr>
            <p:nvPr/>
          </p:nvSpPr>
          <p:spPr bwMode="auto">
            <a:xfrm>
              <a:off x="3026" y="1192"/>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宋体" panose="02010600030101010101" pitchFamily="2" charset="-122"/>
                  <a:ea typeface="宋体" panose="02010600030101010101" pitchFamily="2" charset="-122"/>
                </a:rPr>
                <a:t>求</a:t>
              </a:r>
              <a:endParaRPr lang="zh-CN" altLang="en-US"/>
            </a:p>
          </p:txBody>
        </p:sp>
        <p:sp>
          <p:nvSpPr>
            <p:cNvPr id="152630" name="Rectangle 54">
              <a:extLst>
                <a:ext uri="{FF2B5EF4-FFF2-40B4-BE49-F238E27FC236}">
                  <a16:creationId xmlns:a16="http://schemas.microsoft.com/office/drawing/2014/main" id="{6AB3BB24-BF9D-4EDF-A1FC-5147F32D9D8D}"/>
                </a:ext>
              </a:extLst>
            </p:cNvPr>
            <p:cNvSpPr>
              <a:spLocks noChangeArrowheads="1"/>
            </p:cNvSpPr>
            <p:nvPr/>
          </p:nvSpPr>
          <p:spPr bwMode="auto">
            <a:xfrm>
              <a:off x="1605" y="684"/>
              <a:ext cx="13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宋体" panose="02010600030101010101" pitchFamily="2" charset="-122"/>
                  <a:ea typeface="宋体" panose="02010600030101010101" pitchFamily="2" charset="-122"/>
                </a:rPr>
                <a:t>表示正向圆周</a:t>
              </a:r>
              <a:endParaRPr lang="zh-CN" altLang="en-US"/>
            </a:p>
          </p:txBody>
        </p:sp>
        <p:sp>
          <p:nvSpPr>
            <p:cNvPr id="152631" name="Rectangle 55">
              <a:extLst>
                <a:ext uri="{FF2B5EF4-FFF2-40B4-BE49-F238E27FC236}">
                  <a16:creationId xmlns:a16="http://schemas.microsoft.com/office/drawing/2014/main" id="{2705F92C-30C2-4E63-8C16-5F2A7FD3EDEB}"/>
                </a:ext>
              </a:extLst>
            </p:cNvPr>
            <p:cNvSpPr>
              <a:spLocks noChangeArrowheads="1"/>
            </p:cNvSpPr>
            <p:nvPr/>
          </p:nvSpPr>
          <p:spPr bwMode="auto">
            <a:xfrm>
              <a:off x="1132" y="684"/>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宋体" panose="02010600030101010101" pitchFamily="2" charset="-122"/>
                  <a:ea typeface="宋体" panose="02010600030101010101" pitchFamily="2" charset="-122"/>
                </a:rPr>
                <a:t>设</a:t>
              </a:r>
              <a:endParaRPr lang="zh-CN" altLang="en-US"/>
            </a:p>
          </p:txBody>
        </p:sp>
        <p:sp>
          <p:nvSpPr>
            <p:cNvPr id="152632" name="Rectangle 56">
              <a:extLst>
                <a:ext uri="{FF2B5EF4-FFF2-40B4-BE49-F238E27FC236}">
                  <a16:creationId xmlns:a16="http://schemas.microsoft.com/office/drawing/2014/main" id="{6F5B8CDE-5278-4B0F-B80E-69D530C27011}"/>
                </a:ext>
              </a:extLst>
            </p:cNvPr>
            <p:cNvSpPr>
              <a:spLocks noChangeArrowheads="1"/>
            </p:cNvSpPr>
            <p:nvPr/>
          </p:nvSpPr>
          <p:spPr bwMode="auto">
            <a:xfrm>
              <a:off x="2719" y="1160"/>
              <a:ext cx="1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Symbol" panose="05050102010706020507" pitchFamily="18" charset="2"/>
                </a:rPr>
                <a:t>x</a:t>
              </a:r>
              <a:endParaRPr lang="en-US" altLang="zh-CN"/>
            </a:p>
          </p:txBody>
        </p:sp>
        <p:sp>
          <p:nvSpPr>
            <p:cNvPr id="152633" name="Rectangle 57">
              <a:extLst>
                <a:ext uri="{FF2B5EF4-FFF2-40B4-BE49-F238E27FC236}">
                  <a16:creationId xmlns:a16="http://schemas.microsoft.com/office/drawing/2014/main" id="{330B481C-4B5F-4B19-BB40-9F87953DB58E}"/>
                </a:ext>
              </a:extLst>
            </p:cNvPr>
            <p:cNvSpPr>
              <a:spLocks noChangeArrowheads="1"/>
            </p:cNvSpPr>
            <p:nvPr/>
          </p:nvSpPr>
          <p:spPr bwMode="auto">
            <a:xfrm>
              <a:off x="1815" y="1328"/>
              <a:ext cx="1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Symbol" panose="05050102010706020507" pitchFamily="18" charset="2"/>
                </a:rPr>
                <a:t>x</a:t>
              </a:r>
              <a:endParaRPr lang="en-US" altLang="zh-CN"/>
            </a:p>
          </p:txBody>
        </p:sp>
        <p:sp>
          <p:nvSpPr>
            <p:cNvPr id="152634" name="Rectangle 58">
              <a:extLst>
                <a:ext uri="{FF2B5EF4-FFF2-40B4-BE49-F238E27FC236}">
                  <a16:creationId xmlns:a16="http://schemas.microsoft.com/office/drawing/2014/main" id="{C81D178B-C0ED-4A67-B336-241B30770D8C}"/>
                </a:ext>
              </a:extLst>
            </p:cNvPr>
            <p:cNvSpPr>
              <a:spLocks noChangeArrowheads="1"/>
            </p:cNvSpPr>
            <p:nvPr/>
          </p:nvSpPr>
          <p:spPr bwMode="auto">
            <a:xfrm>
              <a:off x="2155" y="1020"/>
              <a:ext cx="1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Symbol" panose="05050102010706020507" pitchFamily="18" charset="2"/>
                </a:rPr>
                <a:t>x</a:t>
              </a:r>
              <a:endParaRPr lang="en-US" altLang="zh-CN"/>
            </a:p>
          </p:txBody>
        </p:sp>
        <p:sp>
          <p:nvSpPr>
            <p:cNvPr id="152635" name="Rectangle 59">
              <a:extLst>
                <a:ext uri="{FF2B5EF4-FFF2-40B4-BE49-F238E27FC236}">
                  <a16:creationId xmlns:a16="http://schemas.microsoft.com/office/drawing/2014/main" id="{A5D4A3A5-5907-4DC9-BA8E-CE1FEFEB7C34}"/>
                </a:ext>
              </a:extLst>
            </p:cNvPr>
            <p:cNvSpPr>
              <a:spLocks noChangeArrowheads="1"/>
            </p:cNvSpPr>
            <p:nvPr/>
          </p:nvSpPr>
          <p:spPr bwMode="auto">
            <a:xfrm>
              <a:off x="1601" y="1020"/>
              <a:ext cx="1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Symbol" panose="05050102010706020507" pitchFamily="18" charset="2"/>
                </a:rPr>
                <a:t>x</a:t>
              </a:r>
              <a:endParaRPr lang="en-US" altLang="zh-CN"/>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2581"/>
                                        </p:tgtEl>
                                        <p:attrNameLst>
                                          <p:attrName>style.visibility</p:attrName>
                                        </p:attrNameLst>
                                      </p:cBhvr>
                                      <p:to>
                                        <p:strVal val="visible"/>
                                      </p:to>
                                    </p:set>
                                    <p:animEffect transition="in" filter="wipe(left)">
                                      <p:cBhvr>
                                        <p:cTn id="7" dur="500"/>
                                        <p:tgtEl>
                                          <p:spTgt spid="1525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2582"/>
                                        </p:tgtEl>
                                        <p:attrNameLst>
                                          <p:attrName>style.visibility</p:attrName>
                                        </p:attrNameLst>
                                      </p:cBhvr>
                                      <p:to>
                                        <p:strVal val="visible"/>
                                      </p:to>
                                    </p:set>
                                    <p:animEffect transition="in" filter="wipe(left)">
                                      <p:cBhvr>
                                        <p:cTn id="12" dur="500"/>
                                        <p:tgtEl>
                                          <p:spTgt spid="1525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52583"/>
                                        </p:tgtEl>
                                        <p:attrNameLst>
                                          <p:attrName>style.visibility</p:attrName>
                                        </p:attrNameLst>
                                      </p:cBhvr>
                                      <p:to>
                                        <p:strVal val="visible"/>
                                      </p:to>
                                    </p:set>
                                    <p:animEffect transition="in" filter="wipe(left)">
                                      <p:cBhvr>
                                        <p:cTn id="17" dur="500"/>
                                        <p:tgtEl>
                                          <p:spTgt spid="1525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52584"/>
                                        </p:tgtEl>
                                        <p:attrNameLst>
                                          <p:attrName>style.visibility</p:attrName>
                                        </p:attrNameLst>
                                      </p:cBhvr>
                                      <p:to>
                                        <p:strVal val="visible"/>
                                      </p:to>
                                    </p:set>
                                    <p:animEffect transition="in" filter="wipe(left)">
                                      <p:cBhvr>
                                        <p:cTn id="22" dur="500"/>
                                        <p:tgtEl>
                                          <p:spTgt spid="1525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52585"/>
                                        </p:tgtEl>
                                        <p:attrNameLst>
                                          <p:attrName>style.visibility</p:attrName>
                                        </p:attrNameLst>
                                      </p:cBhvr>
                                      <p:to>
                                        <p:strVal val="visible"/>
                                      </p:to>
                                    </p:set>
                                    <p:animEffect transition="in" filter="wipe(left)">
                                      <p:cBhvr>
                                        <p:cTn id="27" dur="500"/>
                                        <p:tgtEl>
                                          <p:spTgt spid="15258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52586"/>
                                        </p:tgtEl>
                                        <p:attrNameLst>
                                          <p:attrName>style.visibility</p:attrName>
                                        </p:attrNameLst>
                                      </p:cBhvr>
                                      <p:to>
                                        <p:strVal val="visible"/>
                                      </p:to>
                                    </p:set>
                                    <p:animEffect transition="in" filter="wipe(left)">
                                      <p:cBhvr>
                                        <p:cTn id="32" dur="500"/>
                                        <p:tgtEl>
                                          <p:spTgt spid="15258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52587"/>
                                        </p:tgtEl>
                                        <p:attrNameLst>
                                          <p:attrName>style.visibility</p:attrName>
                                        </p:attrNameLst>
                                      </p:cBhvr>
                                      <p:to>
                                        <p:strVal val="visible"/>
                                      </p:to>
                                    </p:set>
                                    <p:animEffect transition="in" filter="wipe(left)">
                                      <p:cBhvr>
                                        <p:cTn id="37" dur="500"/>
                                        <p:tgtEl>
                                          <p:spTgt spid="152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1"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873D244F-D5B6-4230-B03E-CCFF18931F6F}"/>
              </a:ext>
            </a:extLst>
          </p:cNvPr>
          <p:cNvSpPr>
            <a:spLocks noGrp="1"/>
          </p:cNvSpPr>
          <p:nvPr>
            <p:ph type="sldNum" sz="quarter" idx="12"/>
          </p:nvPr>
        </p:nvSpPr>
        <p:spPr/>
        <p:txBody>
          <a:bodyPr/>
          <a:lstStyle/>
          <a:p>
            <a:fld id="{319EA5E5-4876-47C5-A32F-313F52EE5A80}" type="slidenum">
              <a:rPr lang="en-US" altLang="zh-CN"/>
              <a:pPr/>
              <a:t>62</a:t>
            </a:fld>
            <a:endParaRPr lang="en-US" altLang="zh-CN"/>
          </a:p>
        </p:txBody>
      </p:sp>
      <p:sp>
        <p:nvSpPr>
          <p:cNvPr id="215042" name="Rectangle 2">
            <a:extLst>
              <a:ext uri="{FF2B5EF4-FFF2-40B4-BE49-F238E27FC236}">
                <a16:creationId xmlns:a16="http://schemas.microsoft.com/office/drawing/2014/main" id="{81174B71-783E-4A31-9884-B4FF28A6F652}"/>
              </a:ext>
            </a:extLst>
          </p:cNvPr>
          <p:cNvSpPr>
            <a:spLocks noGrp="1" noChangeArrowheads="1"/>
          </p:cNvSpPr>
          <p:nvPr>
            <p:ph type="title"/>
          </p:nvPr>
        </p:nvSpPr>
        <p:spPr>
          <a:xfrm>
            <a:off x="914400" y="333375"/>
            <a:ext cx="5097463" cy="1143000"/>
          </a:xfrm>
        </p:spPr>
        <p:txBody>
          <a:bodyPr/>
          <a:lstStyle/>
          <a:p>
            <a:pPr algn="l"/>
            <a:r>
              <a:rPr lang="zh-CN" altLang="en-US" sz="3200">
                <a:solidFill>
                  <a:srgbClr val="FF0000"/>
                </a:solidFill>
                <a:effectLst>
                  <a:outerShdw blurRad="38100" dist="38100" dir="2700000" algn="tl">
                    <a:srgbClr val="000000"/>
                  </a:outerShdw>
                </a:effectLst>
                <a:ea typeface="黑体" panose="02010609060101010101" pitchFamily="49" charset="-122"/>
              </a:rPr>
              <a:t>小结与思考</a:t>
            </a:r>
          </a:p>
        </p:txBody>
      </p:sp>
      <p:sp>
        <p:nvSpPr>
          <p:cNvPr id="215043" name="Text Box 3">
            <a:extLst>
              <a:ext uri="{FF2B5EF4-FFF2-40B4-BE49-F238E27FC236}">
                <a16:creationId xmlns:a16="http://schemas.microsoft.com/office/drawing/2014/main" id="{981991DE-BD72-4903-9CFD-3BFA8EF4F0C6}"/>
              </a:ext>
            </a:extLst>
          </p:cNvPr>
          <p:cNvSpPr txBox="1">
            <a:spLocks noChangeArrowheads="1"/>
          </p:cNvSpPr>
          <p:nvPr/>
        </p:nvSpPr>
        <p:spPr bwMode="auto">
          <a:xfrm>
            <a:off x="769938" y="1792288"/>
            <a:ext cx="7764462"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en-US" altLang="zh-CN" sz="2800" b="1">
                <a:latin typeface="仿宋_GB2312" pitchFamily="49" charset="-122"/>
              </a:rPr>
              <a:t>    </a:t>
            </a:r>
            <a:r>
              <a:rPr kumimoji="1" lang="zh-CN" altLang="en-US" sz="2800" b="1">
                <a:latin typeface="仿宋_GB2312" pitchFamily="49" charset="-122"/>
              </a:rPr>
              <a:t>柯西积分公式是复积分计算中的重要公式</a:t>
            </a:r>
            <a:r>
              <a:rPr kumimoji="1" lang="en-US" altLang="zh-CN" sz="2800" b="1">
                <a:latin typeface="仿宋_GB2312" pitchFamily="49" charset="-122"/>
              </a:rPr>
              <a:t>,</a:t>
            </a:r>
            <a:r>
              <a:rPr kumimoji="1" lang="zh-CN" altLang="en-US" sz="2800" b="1">
                <a:latin typeface="仿宋_GB2312" pitchFamily="49" charset="-122"/>
              </a:rPr>
              <a:t>它的证明基于柯西定理</a:t>
            </a:r>
            <a:r>
              <a:rPr kumimoji="1" lang="en-US" altLang="zh-CN" sz="2800" b="1">
                <a:latin typeface="仿宋_GB2312" pitchFamily="49" charset="-122"/>
              </a:rPr>
              <a:t>, </a:t>
            </a:r>
            <a:r>
              <a:rPr kumimoji="1" lang="zh-CN" altLang="en-US" sz="2800" b="1">
                <a:latin typeface="仿宋_GB2312" pitchFamily="49" charset="-122"/>
              </a:rPr>
              <a:t>它的重要性在于</a:t>
            </a:r>
            <a:r>
              <a:rPr kumimoji="1" lang="en-US" altLang="zh-CN" sz="2800" b="1">
                <a:latin typeface="仿宋_GB2312" pitchFamily="49" charset="-122"/>
              </a:rPr>
              <a:t>: </a:t>
            </a:r>
            <a:r>
              <a:rPr kumimoji="1" lang="zh-CN" altLang="en-US" sz="2800" b="1">
                <a:solidFill>
                  <a:schemeClr val="accent2"/>
                </a:solidFill>
                <a:latin typeface="仿宋_GB2312" pitchFamily="49" charset="-122"/>
              </a:rPr>
              <a:t>一个解析函数在区域内部的值可以用它在边界上的值通过积分表示</a:t>
            </a:r>
            <a:r>
              <a:rPr kumimoji="1" lang="en-US" altLang="zh-CN" sz="2800" b="1">
                <a:latin typeface="仿宋_GB2312" pitchFamily="49" charset="-122"/>
              </a:rPr>
              <a:t>, </a:t>
            </a:r>
            <a:r>
              <a:rPr kumimoji="1" lang="zh-CN" altLang="en-US" sz="2800" b="1">
                <a:latin typeface="仿宋_GB2312" pitchFamily="49" charset="-122"/>
              </a:rPr>
              <a:t>所以它是研究解析函数的重要工具</a:t>
            </a:r>
            <a:r>
              <a:rPr kumimoji="1" lang="en-US" altLang="zh-CN" sz="2800" b="1">
                <a:latin typeface="仿宋_GB2312" pitchFamily="49" charset="-122"/>
              </a:rPr>
              <a:t>.</a:t>
            </a:r>
          </a:p>
        </p:txBody>
      </p:sp>
      <p:graphicFrame>
        <p:nvGraphicFramePr>
          <p:cNvPr id="215044" name="Object 4">
            <a:extLst>
              <a:ext uri="{FF2B5EF4-FFF2-40B4-BE49-F238E27FC236}">
                <a16:creationId xmlns:a16="http://schemas.microsoft.com/office/drawing/2014/main" id="{15E12F8B-2470-4529-BC6F-05F44CF821E8}"/>
              </a:ext>
            </a:extLst>
          </p:cNvPr>
          <p:cNvGraphicFramePr>
            <a:graphicFrameLocks noChangeAspect="1"/>
          </p:cNvGraphicFramePr>
          <p:nvPr/>
        </p:nvGraphicFramePr>
        <p:xfrm>
          <a:off x="2816225" y="4665663"/>
          <a:ext cx="3594100" cy="965200"/>
        </p:xfrm>
        <a:graphic>
          <a:graphicData uri="http://schemas.openxmlformats.org/presentationml/2006/ole">
            <mc:AlternateContent xmlns:mc="http://schemas.openxmlformats.org/markup-compatibility/2006">
              <mc:Choice xmlns:v="urn:schemas-microsoft-com:vml" Requires="v">
                <p:oleObj spid="_x0000_s215046" name="Equation" r:id="rId3" imgW="3593880" imgH="965160" progId="Equation.DSMT4">
                  <p:embed/>
                </p:oleObj>
              </mc:Choice>
              <mc:Fallback>
                <p:oleObj name="Equation" r:id="rId3" imgW="3593880" imgH="9651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6225" y="4665663"/>
                        <a:ext cx="3594100"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45" name="Text Box 5">
            <a:extLst>
              <a:ext uri="{FF2B5EF4-FFF2-40B4-BE49-F238E27FC236}">
                <a16:creationId xmlns:a16="http://schemas.microsoft.com/office/drawing/2014/main" id="{C90FBCE4-68EE-470C-B609-8B2238537481}"/>
              </a:ext>
            </a:extLst>
          </p:cNvPr>
          <p:cNvSpPr txBox="1">
            <a:spLocks noChangeArrowheads="1"/>
          </p:cNvSpPr>
          <p:nvPr/>
        </p:nvSpPr>
        <p:spPr bwMode="auto">
          <a:xfrm>
            <a:off x="1547813" y="4076700"/>
            <a:ext cx="25034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kumimoji="1" lang="zh-CN" altLang="en-US" sz="2800" b="1">
                <a:latin typeface="仿宋_GB2312" pitchFamily="49" charset="-122"/>
              </a:rPr>
              <a:t>柯西积分公式</a:t>
            </a:r>
            <a:r>
              <a:rPr kumimoji="1" lang="en-US" altLang="zh-CN" sz="2800" b="1">
                <a:latin typeface="仿宋_GB2312" pitchFamily="49" charset="-122"/>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43"/>
                                        </p:tgtEl>
                                        <p:attrNameLst>
                                          <p:attrName>style.visibility</p:attrName>
                                        </p:attrNameLst>
                                      </p:cBhvr>
                                      <p:to>
                                        <p:strVal val="visible"/>
                                      </p:to>
                                    </p:set>
                                    <p:animEffect transition="in" filter="wipe(left)">
                                      <p:cBhvr>
                                        <p:cTn id="7" dur="500"/>
                                        <p:tgtEl>
                                          <p:spTgt spid="215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45"/>
                                        </p:tgtEl>
                                        <p:attrNameLst>
                                          <p:attrName>style.visibility</p:attrName>
                                        </p:attrNameLst>
                                      </p:cBhvr>
                                      <p:to>
                                        <p:strVal val="visible"/>
                                      </p:to>
                                    </p:set>
                                    <p:animEffect transition="in" filter="wipe(left)">
                                      <p:cBhvr>
                                        <p:cTn id="12" dur="500"/>
                                        <p:tgtEl>
                                          <p:spTgt spid="2150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15044"/>
                                        </p:tgtEl>
                                        <p:attrNameLst>
                                          <p:attrName>style.visibility</p:attrName>
                                        </p:attrNameLst>
                                      </p:cBhvr>
                                      <p:to>
                                        <p:strVal val="visible"/>
                                      </p:to>
                                    </p:set>
                                    <p:animEffect transition="in" filter="wipe(left)">
                                      <p:cBhvr>
                                        <p:cTn id="17" dur="500"/>
                                        <p:tgtEl>
                                          <p:spTgt spid="215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autoUpdateAnimBg="0"/>
      <p:bldP spid="215045"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a:extLst>
              <a:ext uri="{FF2B5EF4-FFF2-40B4-BE49-F238E27FC236}">
                <a16:creationId xmlns:a16="http://schemas.microsoft.com/office/drawing/2014/main" id="{D481FABC-402A-49ED-A610-98AC6A7A9472}"/>
              </a:ext>
            </a:extLst>
          </p:cNvPr>
          <p:cNvSpPr>
            <a:spLocks noGrp="1"/>
          </p:cNvSpPr>
          <p:nvPr>
            <p:ph type="sldNum" sz="quarter" idx="12"/>
          </p:nvPr>
        </p:nvSpPr>
        <p:spPr/>
        <p:txBody>
          <a:bodyPr/>
          <a:lstStyle/>
          <a:p>
            <a:fld id="{9D3E39A5-9594-4CEB-B7D8-6367AF009AED}" type="slidenum">
              <a:rPr lang="en-US" altLang="zh-CN"/>
              <a:pPr/>
              <a:t>63</a:t>
            </a:fld>
            <a:endParaRPr lang="en-US" altLang="zh-CN"/>
          </a:p>
        </p:txBody>
      </p:sp>
      <p:sp>
        <p:nvSpPr>
          <p:cNvPr id="216066" name="Text Box 2">
            <a:extLst>
              <a:ext uri="{FF2B5EF4-FFF2-40B4-BE49-F238E27FC236}">
                <a16:creationId xmlns:a16="http://schemas.microsoft.com/office/drawing/2014/main" id="{E3C29F3F-732F-4613-9B30-A3C2299384F5}"/>
              </a:ext>
            </a:extLst>
          </p:cNvPr>
          <p:cNvSpPr txBox="1">
            <a:spLocks noChangeArrowheads="1"/>
          </p:cNvSpPr>
          <p:nvPr/>
        </p:nvSpPr>
        <p:spPr bwMode="auto">
          <a:xfrm>
            <a:off x="762000" y="260350"/>
            <a:ext cx="4800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r>
              <a:rPr lang="zh-CN" altLang="en-US" sz="3200" b="1">
                <a:latin typeface="Times New Roman" panose="02020603050405020304" pitchFamily="18" charset="0"/>
                <a:ea typeface="黑体" panose="02010609060101010101" pitchFamily="49" charset="-122"/>
              </a:rPr>
              <a:t>思考题</a:t>
            </a:r>
          </a:p>
        </p:txBody>
      </p:sp>
      <p:sp>
        <p:nvSpPr>
          <p:cNvPr id="216067" name="Text Box 3">
            <a:extLst>
              <a:ext uri="{FF2B5EF4-FFF2-40B4-BE49-F238E27FC236}">
                <a16:creationId xmlns:a16="http://schemas.microsoft.com/office/drawing/2014/main" id="{5EDF3EAD-990A-49EB-8A66-078ADB0BEB2D}"/>
              </a:ext>
            </a:extLst>
          </p:cNvPr>
          <p:cNvSpPr txBox="1">
            <a:spLocks noChangeArrowheads="1"/>
          </p:cNvSpPr>
          <p:nvPr/>
        </p:nvSpPr>
        <p:spPr bwMode="auto">
          <a:xfrm>
            <a:off x="762000" y="692150"/>
            <a:ext cx="7696200"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140000"/>
              </a:lnSpc>
              <a:spcBef>
                <a:spcPct val="50000"/>
              </a:spcBef>
            </a:pPr>
            <a:r>
              <a:rPr kumimoji="1" lang="en-US" altLang="zh-CN" sz="2800" b="1">
                <a:latin typeface="仿宋_GB2312" pitchFamily="49" charset="-122"/>
              </a:rPr>
              <a:t>    </a:t>
            </a:r>
            <a:r>
              <a:rPr kumimoji="1" lang="zh-CN" altLang="en-US" sz="2800" b="1">
                <a:latin typeface="仿宋_GB2312" pitchFamily="49" charset="-122"/>
              </a:rPr>
              <a:t>柯西积分公式是对有界区域而言的</a:t>
            </a:r>
            <a:r>
              <a:rPr kumimoji="1" lang="en-US" altLang="zh-CN" sz="2800" b="1">
                <a:latin typeface="仿宋_GB2312" pitchFamily="49" charset="-122"/>
              </a:rPr>
              <a:t>, </a:t>
            </a:r>
            <a:r>
              <a:rPr kumimoji="1" lang="zh-CN" altLang="en-US" sz="2800" b="1">
                <a:latin typeface="仿宋_GB2312" pitchFamily="49" charset="-122"/>
              </a:rPr>
              <a:t>能否推广到无界区域中</a:t>
            </a:r>
            <a:r>
              <a:rPr kumimoji="1" lang="en-US" altLang="zh-CN" sz="2800" b="1">
                <a:latin typeface="仿宋_GB2312" pitchFamily="49" charset="-122"/>
              </a:rPr>
              <a:t>?</a:t>
            </a:r>
          </a:p>
        </p:txBody>
      </p:sp>
      <p:sp>
        <p:nvSpPr>
          <p:cNvPr id="216068" name="Text Box 4">
            <a:extLst>
              <a:ext uri="{FF2B5EF4-FFF2-40B4-BE49-F238E27FC236}">
                <a16:creationId xmlns:a16="http://schemas.microsoft.com/office/drawing/2014/main" id="{A9CCBB79-0DCF-4250-9746-F39857B6C566}"/>
              </a:ext>
            </a:extLst>
          </p:cNvPr>
          <p:cNvSpPr txBox="1">
            <a:spLocks noChangeArrowheads="1"/>
          </p:cNvSpPr>
          <p:nvPr/>
        </p:nvSpPr>
        <p:spPr bwMode="auto">
          <a:xfrm>
            <a:off x="762000" y="1916113"/>
            <a:ext cx="4800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r>
              <a:rPr lang="zh-CN" altLang="en-US" sz="3200" b="1">
                <a:solidFill>
                  <a:schemeClr val="accent2"/>
                </a:solidFill>
                <a:latin typeface="黑体" panose="02010609060101010101" pitchFamily="49" charset="-122"/>
                <a:ea typeface="黑体" panose="02010609060101010101" pitchFamily="49" charset="-122"/>
              </a:rPr>
              <a:t>思考题答案</a:t>
            </a:r>
          </a:p>
        </p:txBody>
      </p:sp>
      <p:sp>
        <p:nvSpPr>
          <p:cNvPr id="216069" name="Text Box 5">
            <a:extLst>
              <a:ext uri="{FF2B5EF4-FFF2-40B4-BE49-F238E27FC236}">
                <a16:creationId xmlns:a16="http://schemas.microsoft.com/office/drawing/2014/main" id="{BC891361-7F47-436A-971C-7E8364EA1BC6}"/>
              </a:ext>
            </a:extLst>
          </p:cNvPr>
          <p:cNvSpPr txBox="1">
            <a:spLocks noChangeArrowheads="1"/>
          </p:cNvSpPr>
          <p:nvPr/>
        </p:nvSpPr>
        <p:spPr bwMode="auto">
          <a:xfrm>
            <a:off x="762000" y="2647950"/>
            <a:ext cx="2590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solidFill>
                  <a:srgbClr val="FF3300"/>
                </a:solidFill>
                <a:latin typeface="黑体" panose="02010609060101010101" pitchFamily="49" charset="-122"/>
                <a:ea typeface="黑体" panose="02010609060101010101" pitchFamily="49" charset="-122"/>
              </a:rPr>
              <a:t>可以</a:t>
            </a:r>
            <a:r>
              <a:rPr kumimoji="1" lang="en-US" altLang="zh-CN" sz="2800" b="1">
                <a:solidFill>
                  <a:srgbClr val="FF3300"/>
                </a:solidFill>
                <a:latin typeface="仿宋_GB2312" pitchFamily="49" charset="-122"/>
              </a:rPr>
              <a:t>.</a:t>
            </a:r>
          </a:p>
        </p:txBody>
      </p:sp>
      <p:graphicFrame>
        <p:nvGraphicFramePr>
          <p:cNvPr id="216070" name="Object 6">
            <a:extLst>
              <a:ext uri="{FF2B5EF4-FFF2-40B4-BE49-F238E27FC236}">
                <a16:creationId xmlns:a16="http://schemas.microsoft.com/office/drawing/2014/main" id="{633BDA35-3342-4021-B4AE-BEEE0C04CBB9}"/>
              </a:ext>
            </a:extLst>
          </p:cNvPr>
          <p:cNvGraphicFramePr>
            <a:graphicFrameLocks noChangeAspect="1"/>
          </p:cNvGraphicFramePr>
          <p:nvPr/>
        </p:nvGraphicFramePr>
        <p:xfrm>
          <a:off x="2057400" y="2724150"/>
          <a:ext cx="4787900" cy="431800"/>
        </p:xfrm>
        <a:graphic>
          <a:graphicData uri="http://schemas.openxmlformats.org/presentationml/2006/ole">
            <mc:AlternateContent xmlns:mc="http://schemas.openxmlformats.org/markup-compatibility/2006">
              <mc:Choice xmlns:v="urn:schemas-microsoft-com:vml" Requires="v">
                <p:oleObj spid="_x0000_s216076" name="Equation" r:id="rId3" imgW="4787640" imgH="431640" progId="Equation.3">
                  <p:embed/>
                </p:oleObj>
              </mc:Choice>
              <mc:Fallback>
                <p:oleObj name="Equation" r:id="rId3" imgW="4787640" imgH="4316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724150"/>
                        <a:ext cx="47879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6071" name="Object 7">
            <a:extLst>
              <a:ext uri="{FF2B5EF4-FFF2-40B4-BE49-F238E27FC236}">
                <a16:creationId xmlns:a16="http://schemas.microsoft.com/office/drawing/2014/main" id="{92BCFE93-1D68-48FC-9343-ADDD12B4CD1A}"/>
              </a:ext>
            </a:extLst>
          </p:cNvPr>
          <p:cNvGraphicFramePr>
            <a:graphicFrameLocks noChangeAspect="1"/>
          </p:cNvGraphicFramePr>
          <p:nvPr/>
        </p:nvGraphicFramePr>
        <p:xfrm>
          <a:off x="723900" y="3397250"/>
          <a:ext cx="5219700" cy="457200"/>
        </p:xfrm>
        <a:graphic>
          <a:graphicData uri="http://schemas.openxmlformats.org/presentationml/2006/ole">
            <mc:AlternateContent xmlns:mc="http://schemas.openxmlformats.org/markup-compatibility/2006">
              <mc:Choice xmlns:v="urn:schemas-microsoft-com:vml" Requires="v">
                <p:oleObj spid="_x0000_s216077" name="Equation" r:id="rId5" imgW="5219640" imgH="457200" progId="Equation.DSMT4">
                  <p:embed/>
                </p:oleObj>
              </mc:Choice>
              <mc:Fallback>
                <p:oleObj name="Equation" r:id="rId5" imgW="5219640" imgH="4572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 y="3397250"/>
                        <a:ext cx="521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6072" name="Object 8">
            <a:extLst>
              <a:ext uri="{FF2B5EF4-FFF2-40B4-BE49-F238E27FC236}">
                <a16:creationId xmlns:a16="http://schemas.microsoft.com/office/drawing/2014/main" id="{88A34C1C-E219-406D-B954-4A99D57F3C39}"/>
              </a:ext>
            </a:extLst>
          </p:cNvPr>
          <p:cNvGraphicFramePr>
            <a:graphicFrameLocks noChangeAspect="1"/>
          </p:cNvGraphicFramePr>
          <p:nvPr/>
        </p:nvGraphicFramePr>
        <p:xfrm>
          <a:off x="889000" y="4076700"/>
          <a:ext cx="6502400" cy="1003300"/>
        </p:xfrm>
        <a:graphic>
          <a:graphicData uri="http://schemas.openxmlformats.org/presentationml/2006/ole">
            <mc:AlternateContent xmlns:mc="http://schemas.openxmlformats.org/markup-compatibility/2006">
              <mc:Choice xmlns:v="urn:schemas-microsoft-com:vml" Requires="v">
                <p:oleObj spid="_x0000_s216078" name="Equation" r:id="rId7" imgW="6502320" imgH="1002960" progId="Equation.3">
                  <p:embed/>
                </p:oleObj>
              </mc:Choice>
              <mc:Fallback>
                <p:oleObj name="Equation" r:id="rId7" imgW="6502320" imgH="100296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9000" y="4076700"/>
                        <a:ext cx="65024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6073" name="Object 9">
            <a:extLst>
              <a:ext uri="{FF2B5EF4-FFF2-40B4-BE49-F238E27FC236}">
                <a16:creationId xmlns:a16="http://schemas.microsoft.com/office/drawing/2014/main" id="{EB6F6BF8-93CE-45F7-881B-08942673F79B}"/>
              </a:ext>
            </a:extLst>
          </p:cNvPr>
          <p:cNvGraphicFramePr>
            <a:graphicFrameLocks noChangeAspect="1"/>
          </p:cNvGraphicFramePr>
          <p:nvPr/>
        </p:nvGraphicFramePr>
        <p:xfrm>
          <a:off x="601663" y="5372100"/>
          <a:ext cx="4000500" cy="457200"/>
        </p:xfrm>
        <a:graphic>
          <a:graphicData uri="http://schemas.openxmlformats.org/presentationml/2006/ole">
            <mc:AlternateContent xmlns:mc="http://schemas.openxmlformats.org/markup-compatibility/2006">
              <mc:Choice xmlns:v="urn:schemas-microsoft-com:vml" Requires="v">
                <p:oleObj spid="_x0000_s216079" name="Equation" r:id="rId9" imgW="4000320" imgH="457200" progId="Equation.DSMT4">
                  <p:embed/>
                </p:oleObj>
              </mc:Choice>
              <mc:Fallback>
                <p:oleObj name="Equation" r:id="rId9" imgW="4000320" imgH="4572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663" y="5372100"/>
                        <a:ext cx="4000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6074" name="Object 10">
            <a:extLst>
              <a:ext uri="{FF2B5EF4-FFF2-40B4-BE49-F238E27FC236}">
                <a16:creationId xmlns:a16="http://schemas.microsoft.com/office/drawing/2014/main" id="{8674EBBC-1A4A-4073-9079-FC12335D0392}"/>
              </a:ext>
            </a:extLst>
          </p:cNvPr>
          <p:cNvGraphicFramePr>
            <a:graphicFrameLocks noChangeAspect="1"/>
          </p:cNvGraphicFramePr>
          <p:nvPr/>
        </p:nvGraphicFramePr>
        <p:xfrm>
          <a:off x="4643438" y="5168900"/>
          <a:ext cx="3384550" cy="852488"/>
        </p:xfrm>
        <a:graphic>
          <a:graphicData uri="http://schemas.openxmlformats.org/presentationml/2006/ole">
            <mc:AlternateContent xmlns:mc="http://schemas.openxmlformats.org/markup-compatibility/2006">
              <mc:Choice xmlns:v="urn:schemas-microsoft-com:vml" Requires="v">
                <p:oleObj spid="_x0000_s216080" name="Equation" r:id="rId11" imgW="3835080" imgH="965160" progId="Equation.DSMT4">
                  <p:embed/>
                </p:oleObj>
              </mc:Choice>
              <mc:Fallback>
                <p:oleObj name="Equation" r:id="rId11" imgW="3835080" imgH="96516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3438" y="5168900"/>
                        <a:ext cx="3384550" cy="85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6075" name="Text Box 11">
            <a:extLst>
              <a:ext uri="{FF2B5EF4-FFF2-40B4-BE49-F238E27FC236}">
                <a16:creationId xmlns:a16="http://schemas.microsoft.com/office/drawing/2014/main" id="{8E84F7F3-B3D9-4A0C-B0AA-C055EE24DDE3}"/>
              </a:ext>
            </a:extLst>
          </p:cNvPr>
          <p:cNvSpPr txBox="1">
            <a:spLocks noChangeArrowheads="1"/>
          </p:cNvSpPr>
          <p:nvPr/>
        </p:nvSpPr>
        <p:spPr bwMode="auto">
          <a:xfrm>
            <a:off x="900113" y="6165850"/>
            <a:ext cx="6477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latin typeface="仿宋_GB2312" pitchFamily="49" charset="-122"/>
              </a:rPr>
              <a:t>其中积分方向应是顺时针方向</a:t>
            </a:r>
            <a:r>
              <a:rPr kumimoji="1" lang="en-US" altLang="zh-CN" sz="2800" b="1">
                <a:latin typeface="仿宋_GB2312" pitchFamily="49" charset="-122"/>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6068"/>
                                        </p:tgtEl>
                                        <p:attrNameLst>
                                          <p:attrName>style.visibility</p:attrName>
                                        </p:attrNameLst>
                                      </p:cBhvr>
                                      <p:to>
                                        <p:strVal val="visible"/>
                                      </p:to>
                                    </p:set>
                                    <p:anim calcmode="lin" valueType="num">
                                      <p:cBhvr additive="base">
                                        <p:cTn id="7" dur="500" fill="hold"/>
                                        <p:tgtEl>
                                          <p:spTgt spid="216068"/>
                                        </p:tgtEl>
                                        <p:attrNameLst>
                                          <p:attrName>ppt_x</p:attrName>
                                        </p:attrNameLst>
                                      </p:cBhvr>
                                      <p:tavLst>
                                        <p:tav tm="0">
                                          <p:val>
                                            <p:strVal val="#ppt_x"/>
                                          </p:val>
                                        </p:tav>
                                        <p:tav tm="100000">
                                          <p:val>
                                            <p:strVal val="#ppt_x"/>
                                          </p:val>
                                        </p:tav>
                                      </p:tavLst>
                                    </p:anim>
                                    <p:anim calcmode="lin" valueType="num">
                                      <p:cBhvr additive="base">
                                        <p:cTn id="8" dur="500" fill="hold"/>
                                        <p:tgtEl>
                                          <p:spTgt spid="21606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16069"/>
                                        </p:tgtEl>
                                        <p:attrNameLst>
                                          <p:attrName>style.visibility</p:attrName>
                                        </p:attrNameLst>
                                      </p:cBhvr>
                                      <p:to>
                                        <p:strVal val="visible"/>
                                      </p:to>
                                    </p:set>
                                    <p:animEffect transition="in" filter="wipe(left)">
                                      <p:cBhvr>
                                        <p:cTn id="13" dur="500"/>
                                        <p:tgtEl>
                                          <p:spTgt spid="21606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216070"/>
                                        </p:tgtEl>
                                        <p:attrNameLst>
                                          <p:attrName>style.visibility</p:attrName>
                                        </p:attrNameLst>
                                      </p:cBhvr>
                                      <p:to>
                                        <p:strVal val="visible"/>
                                      </p:to>
                                    </p:set>
                                    <p:animEffect transition="in" filter="wipe(left)">
                                      <p:cBhvr>
                                        <p:cTn id="18" dur="500"/>
                                        <p:tgtEl>
                                          <p:spTgt spid="21607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16071"/>
                                        </p:tgtEl>
                                        <p:attrNameLst>
                                          <p:attrName>style.visibility</p:attrName>
                                        </p:attrNameLst>
                                      </p:cBhvr>
                                      <p:to>
                                        <p:strVal val="visible"/>
                                      </p:to>
                                    </p:set>
                                    <p:animEffect transition="in" filter="wipe(left)">
                                      <p:cBhvr>
                                        <p:cTn id="23" dur="500"/>
                                        <p:tgtEl>
                                          <p:spTgt spid="21607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216072"/>
                                        </p:tgtEl>
                                        <p:attrNameLst>
                                          <p:attrName>style.visibility</p:attrName>
                                        </p:attrNameLst>
                                      </p:cBhvr>
                                      <p:to>
                                        <p:strVal val="visible"/>
                                      </p:to>
                                    </p:set>
                                    <p:animEffect transition="in" filter="wipe(left)">
                                      <p:cBhvr>
                                        <p:cTn id="28" dur="500"/>
                                        <p:tgtEl>
                                          <p:spTgt spid="21607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216073"/>
                                        </p:tgtEl>
                                        <p:attrNameLst>
                                          <p:attrName>style.visibility</p:attrName>
                                        </p:attrNameLst>
                                      </p:cBhvr>
                                      <p:to>
                                        <p:strVal val="visible"/>
                                      </p:to>
                                    </p:set>
                                    <p:animEffect transition="in" filter="wipe(left)">
                                      <p:cBhvr>
                                        <p:cTn id="33" dur="500"/>
                                        <p:tgtEl>
                                          <p:spTgt spid="21607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216074"/>
                                        </p:tgtEl>
                                        <p:attrNameLst>
                                          <p:attrName>style.visibility</p:attrName>
                                        </p:attrNameLst>
                                      </p:cBhvr>
                                      <p:to>
                                        <p:strVal val="visible"/>
                                      </p:to>
                                    </p:set>
                                    <p:animEffect transition="in" filter="wipe(left)">
                                      <p:cBhvr>
                                        <p:cTn id="38" dur="500"/>
                                        <p:tgtEl>
                                          <p:spTgt spid="216074"/>
                                        </p:tgtEl>
                                      </p:cBhvr>
                                    </p:animEffect>
                                  </p:childTnLst>
                                  <p:subTnLst>
                                    <p:animClr clrSpc="rgb" dir="cw">
                                      <p:cBhvr override="childStyle">
                                        <p:cTn dur="1" fill="hold" display="0" masterRel="nextClick" afterEffect="1"/>
                                        <p:tgtEl>
                                          <p:spTgt spid="216074"/>
                                        </p:tgtEl>
                                        <p:attrNameLst>
                                          <p:attrName>ppt_c</p:attrName>
                                        </p:attrNameLst>
                                      </p:cBhvr>
                                      <p:to>
                                        <a:srgbClr val="CC0099"/>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16075"/>
                                        </p:tgtEl>
                                        <p:attrNameLst>
                                          <p:attrName>style.visibility</p:attrName>
                                        </p:attrNameLst>
                                      </p:cBhvr>
                                      <p:to>
                                        <p:strVal val="visible"/>
                                      </p:to>
                                    </p:set>
                                    <p:animEffect transition="in" filter="wipe(left)">
                                      <p:cBhvr>
                                        <p:cTn id="43" dur="500"/>
                                        <p:tgtEl>
                                          <p:spTgt spid="216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8" grpId="0"/>
      <p:bldP spid="216069" grpId="0" autoUpdateAnimBg="0"/>
      <p:bldP spid="216075"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F192D49-A286-473E-B231-6446BF0EA254}"/>
              </a:ext>
            </a:extLst>
          </p:cNvPr>
          <p:cNvSpPr>
            <a:spLocks noGrp="1"/>
          </p:cNvSpPr>
          <p:nvPr>
            <p:ph type="sldNum" sz="quarter" idx="12"/>
          </p:nvPr>
        </p:nvSpPr>
        <p:spPr/>
        <p:txBody>
          <a:bodyPr/>
          <a:lstStyle/>
          <a:p>
            <a:fld id="{2038511E-E2B6-4FF7-B352-E4F7FE714C37}" type="slidenum">
              <a:rPr lang="en-US" altLang="zh-CN"/>
              <a:pPr/>
              <a:t>64</a:t>
            </a:fld>
            <a:endParaRPr lang="en-US" altLang="zh-CN"/>
          </a:p>
        </p:txBody>
      </p:sp>
      <p:sp>
        <p:nvSpPr>
          <p:cNvPr id="214018" name="Rectangle 2">
            <a:extLst>
              <a:ext uri="{FF2B5EF4-FFF2-40B4-BE49-F238E27FC236}">
                <a16:creationId xmlns:a16="http://schemas.microsoft.com/office/drawing/2014/main" id="{B7986BFE-0941-440D-BB5F-B669675CA336}"/>
              </a:ext>
            </a:extLst>
          </p:cNvPr>
          <p:cNvSpPr>
            <a:spLocks noGrp="1" noChangeArrowheads="1"/>
          </p:cNvSpPr>
          <p:nvPr>
            <p:ph type="body" idx="1"/>
          </p:nvPr>
        </p:nvSpPr>
        <p:spPr/>
        <p:txBody>
          <a:bodyPr/>
          <a:lstStyle/>
          <a:p>
            <a:r>
              <a:rPr lang="en-US" altLang="zh-CN">
                <a:cs typeface="Arial" panose="020B0604020202020204" pitchFamily="34" charset="0"/>
              </a:rPr>
              <a:t>§2.4 </a:t>
            </a:r>
          </a:p>
          <a:p>
            <a:r>
              <a:rPr lang="en-US" altLang="zh-CN">
                <a:cs typeface="Arial" panose="020B0604020202020204" pitchFamily="34" charset="0"/>
              </a:rPr>
              <a:t>1.</a:t>
            </a:r>
          </a:p>
          <a:p>
            <a:r>
              <a:rPr lang="en-US" altLang="zh-CN">
                <a:cs typeface="Arial" panose="020B0604020202020204" pitchFamily="34" charset="0"/>
              </a:rPr>
              <a:t>2.</a:t>
            </a:r>
          </a:p>
        </p:txBody>
      </p:sp>
      <p:sp>
        <p:nvSpPr>
          <p:cNvPr id="214019" name="WordArt 3">
            <a:extLst>
              <a:ext uri="{FF2B5EF4-FFF2-40B4-BE49-F238E27FC236}">
                <a16:creationId xmlns:a16="http://schemas.microsoft.com/office/drawing/2014/main" id="{DD7E9C6C-6A53-4A90-93AD-79C98C8A4608}"/>
              </a:ext>
            </a:extLst>
          </p:cNvPr>
          <p:cNvSpPr>
            <a:spLocks noChangeArrowheads="1" noChangeShapeType="1" noTextEdit="1"/>
          </p:cNvSpPr>
          <p:nvPr/>
        </p:nvSpPr>
        <p:spPr bwMode="auto">
          <a:xfrm>
            <a:off x="2627313" y="333375"/>
            <a:ext cx="2881312" cy="1008063"/>
          </a:xfrm>
          <a:prstGeom prst="rect">
            <a:avLst/>
          </a:prstGeom>
        </p:spPr>
        <p:txBody>
          <a:bodyPr wrap="none" fromWordArt="1">
            <a:prstTxWarp prst="textPlain">
              <a:avLst>
                <a:gd name="adj" fmla="val 50000"/>
              </a:avLst>
            </a:prstTxWarp>
          </a:bodyPr>
          <a:lstStyle/>
          <a:p>
            <a:pPr algn="ctr"/>
            <a:r>
              <a:rPr lang="zh-CN" altLang="en-US" sz="3600" kern="10">
                <a:ln w="19050">
                  <a:solidFill>
                    <a:srgbClr val="99CCFF"/>
                  </a:solidFill>
                  <a:round/>
                  <a:headEnd/>
                  <a:tailEnd/>
                </a:ln>
                <a:solidFill>
                  <a:srgbClr val="0066CC"/>
                </a:solidFill>
                <a:effectLst>
                  <a:outerShdw dist="35921" dir="2700000" algn="ctr" rotWithShape="0">
                    <a:srgbClr val="990000"/>
                  </a:outerShdw>
                </a:effectLst>
                <a:latin typeface="华文新魏" panose="02010800040101010101" pitchFamily="2" charset="-122"/>
                <a:ea typeface="华文新魏" panose="02010800040101010101" pitchFamily="2" charset="-122"/>
              </a:rPr>
              <a:t>本讲作业</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灯片编号占位符 4">
            <a:extLst>
              <a:ext uri="{FF2B5EF4-FFF2-40B4-BE49-F238E27FC236}">
                <a16:creationId xmlns:a16="http://schemas.microsoft.com/office/drawing/2014/main" id="{1E8A130F-D271-4D38-9C09-407421000A7C}"/>
              </a:ext>
            </a:extLst>
          </p:cNvPr>
          <p:cNvSpPr>
            <a:spLocks noGrp="1"/>
          </p:cNvSpPr>
          <p:nvPr>
            <p:ph type="sldNum" sz="quarter" idx="12"/>
          </p:nvPr>
        </p:nvSpPr>
        <p:spPr/>
        <p:txBody>
          <a:bodyPr/>
          <a:lstStyle/>
          <a:p>
            <a:fld id="{4B81B113-AB80-495B-B631-2A261A486B24}" type="slidenum">
              <a:rPr lang="en-US" altLang="zh-CN"/>
              <a:pPr/>
              <a:t>65</a:t>
            </a:fld>
            <a:endParaRPr lang="en-US" altLang="zh-CN"/>
          </a:p>
        </p:txBody>
      </p:sp>
      <p:sp>
        <p:nvSpPr>
          <p:cNvPr id="230402" name="Text Box 2">
            <a:extLst>
              <a:ext uri="{FF2B5EF4-FFF2-40B4-BE49-F238E27FC236}">
                <a16:creationId xmlns:a16="http://schemas.microsoft.com/office/drawing/2014/main" id="{9885B462-DA0F-4D37-92D1-9600CFA7B6EB}"/>
              </a:ext>
            </a:extLst>
          </p:cNvPr>
          <p:cNvSpPr txBox="1">
            <a:spLocks noChangeArrowheads="1"/>
          </p:cNvSpPr>
          <p:nvPr/>
        </p:nvSpPr>
        <p:spPr bwMode="auto">
          <a:xfrm>
            <a:off x="684213" y="47625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latin typeface="Times New Roman" panose="02020603050405020304" pitchFamily="18" charset="0"/>
                <a:ea typeface="黑体" panose="02010609060101010101" pitchFamily="49" charset="-122"/>
              </a:rPr>
              <a:t>证</a:t>
            </a:r>
          </a:p>
        </p:txBody>
      </p:sp>
      <p:sp>
        <p:nvSpPr>
          <p:cNvPr id="230403" name="Text Box 3">
            <a:extLst>
              <a:ext uri="{FF2B5EF4-FFF2-40B4-BE49-F238E27FC236}">
                <a16:creationId xmlns:a16="http://schemas.microsoft.com/office/drawing/2014/main" id="{EF0B276D-9CCD-4E12-903B-796E136337E5}"/>
              </a:ext>
            </a:extLst>
          </p:cNvPr>
          <p:cNvSpPr txBox="1">
            <a:spLocks noChangeArrowheads="1"/>
          </p:cNvSpPr>
          <p:nvPr/>
        </p:nvSpPr>
        <p:spPr bwMode="auto">
          <a:xfrm>
            <a:off x="1752600" y="1479550"/>
            <a:ext cx="533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latin typeface="仿宋_GB2312" pitchFamily="49" charset="-122"/>
              </a:rPr>
              <a:t>正方向为参数增加的方向</a:t>
            </a:r>
            <a:r>
              <a:rPr kumimoji="1" lang="en-US" altLang="zh-CN" sz="2800" b="1">
                <a:latin typeface="仿宋_GB2312" pitchFamily="49" charset="-122"/>
              </a:rPr>
              <a:t>,</a:t>
            </a:r>
          </a:p>
        </p:txBody>
      </p:sp>
      <p:graphicFrame>
        <p:nvGraphicFramePr>
          <p:cNvPr id="230404" name="Object 4">
            <a:extLst>
              <a:ext uri="{FF2B5EF4-FFF2-40B4-BE49-F238E27FC236}">
                <a16:creationId xmlns:a16="http://schemas.microsoft.com/office/drawing/2014/main" id="{1FAC551E-1AC9-4294-B19B-974390A55E54}"/>
              </a:ext>
            </a:extLst>
          </p:cNvPr>
          <p:cNvGraphicFramePr>
            <a:graphicFrameLocks noChangeAspect="1"/>
          </p:cNvGraphicFramePr>
          <p:nvPr/>
        </p:nvGraphicFramePr>
        <p:xfrm>
          <a:off x="2435225" y="6056313"/>
          <a:ext cx="3924300" cy="431800"/>
        </p:xfrm>
        <a:graphic>
          <a:graphicData uri="http://schemas.openxmlformats.org/presentationml/2006/ole">
            <mc:AlternateContent xmlns:mc="http://schemas.openxmlformats.org/markup-compatibility/2006">
              <mc:Choice xmlns:v="urn:schemas-microsoft-com:vml" Requires="v">
                <p:oleObj spid="_x0000_s230582" name="Equation" r:id="rId3" imgW="3924000" imgH="431640" progId="Equation.3">
                  <p:embed/>
                </p:oleObj>
              </mc:Choice>
              <mc:Fallback>
                <p:oleObj name="Equation" r:id="rId3" imgW="392400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5225" y="6056313"/>
                        <a:ext cx="39243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0405" name="Object 5">
            <a:extLst>
              <a:ext uri="{FF2B5EF4-FFF2-40B4-BE49-F238E27FC236}">
                <a16:creationId xmlns:a16="http://schemas.microsoft.com/office/drawing/2014/main" id="{FADCFFBE-0BEA-4445-B35F-FE894BB839C1}"/>
              </a:ext>
            </a:extLst>
          </p:cNvPr>
          <p:cNvGraphicFramePr>
            <a:graphicFrameLocks noChangeAspect="1"/>
          </p:cNvGraphicFramePr>
          <p:nvPr/>
        </p:nvGraphicFramePr>
        <p:xfrm>
          <a:off x="6300788" y="6021388"/>
          <a:ext cx="1930400" cy="431800"/>
        </p:xfrm>
        <a:graphic>
          <a:graphicData uri="http://schemas.openxmlformats.org/presentationml/2006/ole">
            <mc:AlternateContent xmlns:mc="http://schemas.openxmlformats.org/markup-compatibility/2006">
              <mc:Choice xmlns:v="urn:schemas-microsoft-com:vml" Requires="v">
                <p:oleObj spid="_x0000_s230583" name="Equation" r:id="rId5" imgW="1930320" imgH="431640" progId="Equation.3">
                  <p:embed/>
                </p:oleObj>
              </mc:Choice>
              <mc:Fallback>
                <p:oleObj name="Equation" r:id="rId5" imgW="1930320" imgH="4316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0788" y="6021388"/>
                        <a:ext cx="19304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30406" name="Group 6">
            <a:extLst>
              <a:ext uri="{FF2B5EF4-FFF2-40B4-BE49-F238E27FC236}">
                <a16:creationId xmlns:a16="http://schemas.microsoft.com/office/drawing/2014/main" id="{28D4C4FC-7367-4E56-82EF-161F4AA6AD1D}"/>
              </a:ext>
            </a:extLst>
          </p:cNvPr>
          <p:cNvGrpSpPr>
            <a:grpSpLocks noChangeAspect="1"/>
          </p:cNvGrpSpPr>
          <p:nvPr/>
        </p:nvGrpSpPr>
        <p:grpSpPr bwMode="auto">
          <a:xfrm>
            <a:off x="1760538" y="361950"/>
            <a:ext cx="5397500" cy="1008063"/>
            <a:chOff x="1109" y="228"/>
            <a:chExt cx="3400" cy="635"/>
          </a:xfrm>
        </p:grpSpPr>
        <p:sp>
          <p:nvSpPr>
            <p:cNvPr id="230407" name="AutoShape 7">
              <a:extLst>
                <a:ext uri="{FF2B5EF4-FFF2-40B4-BE49-F238E27FC236}">
                  <a16:creationId xmlns:a16="http://schemas.microsoft.com/office/drawing/2014/main" id="{A9042E8A-B2CD-4875-BAB3-9A7082969BC8}"/>
                </a:ext>
              </a:extLst>
            </p:cNvPr>
            <p:cNvSpPr>
              <a:spLocks noChangeAspect="1" noChangeArrowheads="1" noTextEdit="1"/>
            </p:cNvSpPr>
            <p:nvPr/>
          </p:nvSpPr>
          <p:spPr bwMode="auto">
            <a:xfrm>
              <a:off x="1109" y="229"/>
              <a:ext cx="3328"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0408" name="Rectangle 8">
              <a:extLst>
                <a:ext uri="{FF2B5EF4-FFF2-40B4-BE49-F238E27FC236}">
                  <a16:creationId xmlns:a16="http://schemas.microsoft.com/office/drawing/2014/main" id="{2CBFA59F-B500-40BD-BFEE-3805C9E842B9}"/>
                </a:ext>
              </a:extLst>
            </p:cNvPr>
            <p:cNvSpPr>
              <a:spLocks noChangeArrowheads="1"/>
            </p:cNvSpPr>
            <p:nvPr/>
          </p:nvSpPr>
          <p:spPr bwMode="auto">
            <a:xfrm>
              <a:off x="4245" y="564"/>
              <a:ext cx="26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0409" name="Rectangle 9">
              <a:extLst>
                <a:ext uri="{FF2B5EF4-FFF2-40B4-BE49-F238E27FC236}">
                  <a16:creationId xmlns:a16="http://schemas.microsoft.com/office/drawing/2014/main" id="{590D2541-B913-4F83-8D27-2171F0BE498D}"/>
                </a:ext>
              </a:extLst>
            </p:cNvPr>
            <p:cNvSpPr>
              <a:spLocks noChangeArrowheads="1"/>
            </p:cNvSpPr>
            <p:nvPr/>
          </p:nvSpPr>
          <p:spPr bwMode="auto">
            <a:xfrm>
              <a:off x="3225" y="564"/>
              <a:ext cx="26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0410" name="Rectangle 10">
              <a:extLst>
                <a:ext uri="{FF2B5EF4-FFF2-40B4-BE49-F238E27FC236}">
                  <a16:creationId xmlns:a16="http://schemas.microsoft.com/office/drawing/2014/main" id="{C2E01DCD-E25F-4A46-99D1-A850E892B27F}"/>
                </a:ext>
              </a:extLst>
            </p:cNvPr>
            <p:cNvSpPr>
              <a:spLocks noChangeArrowheads="1"/>
            </p:cNvSpPr>
            <p:nvPr/>
          </p:nvSpPr>
          <p:spPr bwMode="auto">
            <a:xfrm>
              <a:off x="3040" y="564"/>
              <a:ext cx="226"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0411" name="Rectangle 11">
              <a:extLst>
                <a:ext uri="{FF2B5EF4-FFF2-40B4-BE49-F238E27FC236}">
                  <a16:creationId xmlns:a16="http://schemas.microsoft.com/office/drawing/2014/main" id="{699E1466-B8C7-43DE-8D1A-758546322CBE}"/>
                </a:ext>
              </a:extLst>
            </p:cNvPr>
            <p:cNvSpPr>
              <a:spLocks noChangeArrowheads="1"/>
            </p:cNvSpPr>
            <p:nvPr/>
          </p:nvSpPr>
          <p:spPr bwMode="auto">
            <a:xfrm>
              <a:off x="2872" y="564"/>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0412" name="Rectangle 12">
              <a:extLst>
                <a:ext uri="{FF2B5EF4-FFF2-40B4-BE49-F238E27FC236}">
                  <a16:creationId xmlns:a16="http://schemas.microsoft.com/office/drawing/2014/main" id="{E5D6E4A3-CEBB-4E6B-9627-76E34EA02D19}"/>
                </a:ext>
              </a:extLst>
            </p:cNvPr>
            <p:cNvSpPr>
              <a:spLocks noChangeArrowheads="1"/>
            </p:cNvSpPr>
            <p:nvPr/>
          </p:nvSpPr>
          <p:spPr bwMode="auto">
            <a:xfrm>
              <a:off x="2350" y="564"/>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0413" name="Rectangle 13">
              <a:extLst>
                <a:ext uri="{FF2B5EF4-FFF2-40B4-BE49-F238E27FC236}">
                  <a16:creationId xmlns:a16="http://schemas.microsoft.com/office/drawing/2014/main" id="{F5C59B9D-861D-4F28-8F66-C0966277F603}"/>
                </a:ext>
              </a:extLst>
            </p:cNvPr>
            <p:cNvSpPr>
              <a:spLocks noChangeArrowheads="1"/>
            </p:cNvSpPr>
            <p:nvPr/>
          </p:nvSpPr>
          <p:spPr bwMode="auto">
            <a:xfrm>
              <a:off x="2181" y="564"/>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0414" name="Rectangle 14">
              <a:extLst>
                <a:ext uri="{FF2B5EF4-FFF2-40B4-BE49-F238E27FC236}">
                  <a16:creationId xmlns:a16="http://schemas.microsoft.com/office/drawing/2014/main" id="{6D5079B0-3D78-4A0D-B2F9-F9B3E0FE8DF1}"/>
                </a:ext>
              </a:extLst>
            </p:cNvPr>
            <p:cNvSpPr>
              <a:spLocks noChangeArrowheads="1"/>
            </p:cNvSpPr>
            <p:nvPr/>
          </p:nvSpPr>
          <p:spPr bwMode="auto">
            <a:xfrm>
              <a:off x="1734" y="564"/>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0415" name="Rectangle 15">
              <a:extLst>
                <a:ext uri="{FF2B5EF4-FFF2-40B4-BE49-F238E27FC236}">
                  <a16:creationId xmlns:a16="http://schemas.microsoft.com/office/drawing/2014/main" id="{7C1AAF64-8CBD-48C2-B8A7-D80AA268E0DC}"/>
                </a:ext>
              </a:extLst>
            </p:cNvPr>
            <p:cNvSpPr>
              <a:spLocks noChangeArrowheads="1"/>
            </p:cNvSpPr>
            <p:nvPr/>
          </p:nvSpPr>
          <p:spPr bwMode="auto">
            <a:xfrm>
              <a:off x="1565" y="564"/>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0416" name="Rectangle 16">
              <a:extLst>
                <a:ext uri="{FF2B5EF4-FFF2-40B4-BE49-F238E27FC236}">
                  <a16:creationId xmlns:a16="http://schemas.microsoft.com/office/drawing/2014/main" id="{ED5339E0-7B2B-4EC2-ADAE-6C2365D50E79}"/>
                </a:ext>
              </a:extLst>
            </p:cNvPr>
            <p:cNvSpPr>
              <a:spLocks noChangeArrowheads="1"/>
            </p:cNvSpPr>
            <p:nvPr/>
          </p:nvSpPr>
          <p:spPr bwMode="auto">
            <a:xfrm>
              <a:off x="3992" y="228"/>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0417" name="Rectangle 17">
              <a:extLst>
                <a:ext uri="{FF2B5EF4-FFF2-40B4-BE49-F238E27FC236}">
                  <a16:creationId xmlns:a16="http://schemas.microsoft.com/office/drawing/2014/main" id="{1E36545E-12D9-4EB6-99D1-25BE45131CD8}"/>
                </a:ext>
              </a:extLst>
            </p:cNvPr>
            <p:cNvSpPr>
              <a:spLocks noChangeArrowheads="1"/>
            </p:cNvSpPr>
            <p:nvPr/>
          </p:nvSpPr>
          <p:spPr bwMode="auto">
            <a:xfrm>
              <a:off x="2231" y="228"/>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0418" name="Rectangle 18">
              <a:extLst>
                <a:ext uri="{FF2B5EF4-FFF2-40B4-BE49-F238E27FC236}">
                  <a16:creationId xmlns:a16="http://schemas.microsoft.com/office/drawing/2014/main" id="{73BF2341-BA44-4CB0-914B-02AF72242203}"/>
                </a:ext>
              </a:extLst>
            </p:cNvPr>
            <p:cNvSpPr>
              <a:spLocks noChangeArrowheads="1"/>
            </p:cNvSpPr>
            <p:nvPr/>
          </p:nvSpPr>
          <p:spPr bwMode="auto">
            <a:xfrm>
              <a:off x="4095" y="539"/>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Symbol" panose="05050102010706020507" pitchFamily="18" charset="2"/>
                </a:rPr>
                <a:t>b</a:t>
              </a:r>
              <a:endParaRPr lang="en-US" altLang="zh-CN"/>
            </a:p>
          </p:txBody>
        </p:sp>
        <p:sp>
          <p:nvSpPr>
            <p:cNvPr id="230419" name="Rectangle 19">
              <a:extLst>
                <a:ext uri="{FF2B5EF4-FFF2-40B4-BE49-F238E27FC236}">
                  <a16:creationId xmlns:a16="http://schemas.microsoft.com/office/drawing/2014/main" id="{C0037FCA-2A35-433A-B0D3-765B89834A3C}"/>
                </a:ext>
              </a:extLst>
            </p:cNvPr>
            <p:cNvSpPr>
              <a:spLocks noChangeArrowheads="1"/>
            </p:cNvSpPr>
            <p:nvPr/>
          </p:nvSpPr>
          <p:spPr bwMode="auto">
            <a:xfrm>
              <a:off x="3369" y="539"/>
              <a:ext cx="27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Symbol" panose="05050102010706020507" pitchFamily="18" charset="2"/>
                </a:rPr>
                <a:t>a</a:t>
              </a:r>
              <a:endParaRPr lang="en-US" altLang="zh-CN"/>
            </a:p>
          </p:txBody>
        </p:sp>
        <p:sp>
          <p:nvSpPr>
            <p:cNvPr id="230420" name="Rectangle 20">
              <a:extLst>
                <a:ext uri="{FF2B5EF4-FFF2-40B4-BE49-F238E27FC236}">
                  <a16:creationId xmlns:a16="http://schemas.microsoft.com/office/drawing/2014/main" id="{524BC0FB-F8FB-43EC-BCFA-B99277B87F38}"/>
                </a:ext>
              </a:extLst>
            </p:cNvPr>
            <p:cNvSpPr>
              <a:spLocks noChangeArrowheads="1"/>
            </p:cNvSpPr>
            <p:nvPr/>
          </p:nvSpPr>
          <p:spPr bwMode="auto">
            <a:xfrm>
              <a:off x="3903" y="539"/>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30421" name="Rectangle 21">
              <a:extLst>
                <a:ext uri="{FF2B5EF4-FFF2-40B4-BE49-F238E27FC236}">
                  <a16:creationId xmlns:a16="http://schemas.microsoft.com/office/drawing/2014/main" id="{81626233-00A6-47BA-A012-C879D143B9C3}"/>
                </a:ext>
              </a:extLst>
            </p:cNvPr>
            <p:cNvSpPr>
              <a:spLocks noChangeArrowheads="1"/>
            </p:cNvSpPr>
            <p:nvPr/>
          </p:nvSpPr>
          <p:spPr bwMode="auto">
            <a:xfrm>
              <a:off x="3589" y="539"/>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30422" name="Rectangle 22">
              <a:extLst>
                <a:ext uri="{FF2B5EF4-FFF2-40B4-BE49-F238E27FC236}">
                  <a16:creationId xmlns:a16="http://schemas.microsoft.com/office/drawing/2014/main" id="{8387932B-F3D4-434E-B438-7BCA1F3BBCF8}"/>
                </a:ext>
              </a:extLst>
            </p:cNvPr>
            <p:cNvSpPr>
              <a:spLocks noChangeArrowheads="1"/>
            </p:cNvSpPr>
            <p:nvPr/>
          </p:nvSpPr>
          <p:spPr bwMode="auto">
            <a:xfrm>
              <a:off x="2463" y="539"/>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30423" name="Rectangle 23">
              <a:extLst>
                <a:ext uri="{FF2B5EF4-FFF2-40B4-BE49-F238E27FC236}">
                  <a16:creationId xmlns:a16="http://schemas.microsoft.com/office/drawing/2014/main" id="{C1CAF030-988B-4D0A-86E9-033B67FCCC33}"/>
                </a:ext>
              </a:extLst>
            </p:cNvPr>
            <p:cNvSpPr>
              <a:spLocks noChangeArrowheads="1"/>
            </p:cNvSpPr>
            <p:nvPr/>
          </p:nvSpPr>
          <p:spPr bwMode="auto">
            <a:xfrm>
              <a:off x="1859" y="539"/>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30424" name="Rectangle 24">
              <a:extLst>
                <a:ext uri="{FF2B5EF4-FFF2-40B4-BE49-F238E27FC236}">
                  <a16:creationId xmlns:a16="http://schemas.microsoft.com/office/drawing/2014/main" id="{F6137C68-BCD2-4D17-B56B-CB0587AA03BA}"/>
                </a:ext>
              </a:extLst>
            </p:cNvPr>
            <p:cNvSpPr>
              <a:spLocks noChangeArrowheads="1"/>
            </p:cNvSpPr>
            <p:nvPr/>
          </p:nvSpPr>
          <p:spPr bwMode="auto">
            <a:xfrm>
              <a:off x="1279" y="539"/>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30425" name="Rectangle 25">
              <a:extLst>
                <a:ext uri="{FF2B5EF4-FFF2-40B4-BE49-F238E27FC236}">
                  <a16:creationId xmlns:a16="http://schemas.microsoft.com/office/drawing/2014/main" id="{32D69213-8DB2-42AC-AED4-85572DAEFF78}"/>
                </a:ext>
              </a:extLst>
            </p:cNvPr>
            <p:cNvSpPr>
              <a:spLocks noChangeArrowheads="1"/>
            </p:cNvSpPr>
            <p:nvPr/>
          </p:nvSpPr>
          <p:spPr bwMode="auto">
            <a:xfrm>
              <a:off x="3774" y="564"/>
              <a:ext cx="155"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t</a:t>
              </a:r>
              <a:endParaRPr lang="en-US" altLang="zh-CN"/>
            </a:p>
          </p:txBody>
        </p:sp>
        <p:sp>
          <p:nvSpPr>
            <p:cNvPr id="230426" name="Rectangle 26">
              <a:extLst>
                <a:ext uri="{FF2B5EF4-FFF2-40B4-BE49-F238E27FC236}">
                  <a16:creationId xmlns:a16="http://schemas.microsoft.com/office/drawing/2014/main" id="{024F32CE-3FC5-48FC-8BC7-8F0F6735A555}"/>
                </a:ext>
              </a:extLst>
            </p:cNvPr>
            <p:cNvSpPr>
              <a:spLocks noChangeArrowheads="1"/>
            </p:cNvSpPr>
            <p:nvPr/>
          </p:nvSpPr>
          <p:spPr bwMode="auto">
            <a:xfrm>
              <a:off x="2956" y="564"/>
              <a:ext cx="155"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t</a:t>
              </a:r>
              <a:endParaRPr lang="en-US" altLang="zh-CN"/>
            </a:p>
          </p:txBody>
        </p:sp>
        <p:sp>
          <p:nvSpPr>
            <p:cNvPr id="230427" name="Rectangle 27">
              <a:extLst>
                <a:ext uri="{FF2B5EF4-FFF2-40B4-BE49-F238E27FC236}">
                  <a16:creationId xmlns:a16="http://schemas.microsoft.com/office/drawing/2014/main" id="{8D548FFB-07E1-494B-B73A-325363580D4B}"/>
                </a:ext>
              </a:extLst>
            </p:cNvPr>
            <p:cNvSpPr>
              <a:spLocks noChangeArrowheads="1"/>
            </p:cNvSpPr>
            <p:nvPr/>
          </p:nvSpPr>
          <p:spPr bwMode="auto">
            <a:xfrm>
              <a:off x="2767" y="564"/>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y</a:t>
              </a:r>
              <a:endParaRPr lang="en-US" altLang="zh-CN"/>
            </a:p>
          </p:txBody>
        </p:sp>
        <p:sp>
          <p:nvSpPr>
            <p:cNvPr id="230428" name="Rectangle 28">
              <a:extLst>
                <a:ext uri="{FF2B5EF4-FFF2-40B4-BE49-F238E27FC236}">
                  <a16:creationId xmlns:a16="http://schemas.microsoft.com/office/drawing/2014/main" id="{D034D153-B1C7-4051-9465-5C2155B911C7}"/>
                </a:ext>
              </a:extLst>
            </p:cNvPr>
            <p:cNvSpPr>
              <a:spLocks noChangeArrowheads="1"/>
            </p:cNvSpPr>
            <p:nvPr/>
          </p:nvSpPr>
          <p:spPr bwMode="auto">
            <a:xfrm>
              <a:off x="2640" y="564"/>
              <a:ext cx="155"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i</a:t>
              </a:r>
              <a:endParaRPr lang="en-US" altLang="zh-CN"/>
            </a:p>
          </p:txBody>
        </p:sp>
        <p:sp>
          <p:nvSpPr>
            <p:cNvPr id="230429" name="Rectangle 29">
              <a:extLst>
                <a:ext uri="{FF2B5EF4-FFF2-40B4-BE49-F238E27FC236}">
                  <a16:creationId xmlns:a16="http://schemas.microsoft.com/office/drawing/2014/main" id="{70EFBE6F-D410-4F63-A188-5B7386CC8ED3}"/>
                </a:ext>
              </a:extLst>
            </p:cNvPr>
            <p:cNvSpPr>
              <a:spLocks noChangeArrowheads="1"/>
            </p:cNvSpPr>
            <p:nvPr/>
          </p:nvSpPr>
          <p:spPr bwMode="auto">
            <a:xfrm>
              <a:off x="2265" y="564"/>
              <a:ext cx="155"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t</a:t>
              </a:r>
              <a:endParaRPr lang="en-US" altLang="zh-CN"/>
            </a:p>
          </p:txBody>
        </p:sp>
        <p:sp>
          <p:nvSpPr>
            <p:cNvPr id="230430" name="Rectangle 30">
              <a:extLst>
                <a:ext uri="{FF2B5EF4-FFF2-40B4-BE49-F238E27FC236}">
                  <a16:creationId xmlns:a16="http://schemas.microsoft.com/office/drawing/2014/main" id="{19EBE2A6-21A6-415B-B04E-83A8DB7E9676}"/>
                </a:ext>
              </a:extLst>
            </p:cNvPr>
            <p:cNvSpPr>
              <a:spLocks noChangeArrowheads="1"/>
            </p:cNvSpPr>
            <p:nvPr/>
          </p:nvSpPr>
          <p:spPr bwMode="auto">
            <a:xfrm>
              <a:off x="2062" y="564"/>
              <a:ext cx="20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x</a:t>
              </a:r>
              <a:endParaRPr lang="en-US" altLang="zh-CN"/>
            </a:p>
          </p:txBody>
        </p:sp>
        <p:sp>
          <p:nvSpPr>
            <p:cNvPr id="230431" name="Rectangle 31">
              <a:extLst>
                <a:ext uri="{FF2B5EF4-FFF2-40B4-BE49-F238E27FC236}">
                  <a16:creationId xmlns:a16="http://schemas.microsoft.com/office/drawing/2014/main" id="{356B57E4-CB90-4411-AEFC-CD3798CE3D8E}"/>
                </a:ext>
              </a:extLst>
            </p:cNvPr>
            <p:cNvSpPr>
              <a:spLocks noChangeArrowheads="1"/>
            </p:cNvSpPr>
            <p:nvPr/>
          </p:nvSpPr>
          <p:spPr bwMode="auto">
            <a:xfrm>
              <a:off x="1650" y="564"/>
              <a:ext cx="155"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t</a:t>
              </a:r>
              <a:endParaRPr lang="en-US" altLang="zh-CN"/>
            </a:p>
          </p:txBody>
        </p:sp>
        <p:sp>
          <p:nvSpPr>
            <p:cNvPr id="230432" name="Rectangle 32">
              <a:extLst>
                <a:ext uri="{FF2B5EF4-FFF2-40B4-BE49-F238E27FC236}">
                  <a16:creationId xmlns:a16="http://schemas.microsoft.com/office/drawing/2014/main" id="{38103C3D-2003-431E-B4DB-038DC8517135}"/>
                </a:ext>
              </a:extLst>
            </p:cNvPr>
            <p:cNvSpPr>
              <a:spLocks noChangeArrowheads="1"/>
            </p:cNvSpPr>
            <p:nvPr/>
          </p:nvSpPr>
          <p:spPr bwMode="auto">
            <a:xfrm>
              <a:off x="1471" y="564"/>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30433" name="Rectangle 33">
              <a:extLst>
                <a:ext uri="{FF2B5EF4-FFF2-40B4-BE49-F238E27FC236}">
                  <a16:creationId xmlns:a16="http://schemas.microsoft.com/office/drawing/2014/main" id="{FA334A78-9A40-40AE-8695-B03E895A3A23}"/>
                </a:ext>
              </a:extLst>
            </p:cNvPr>
            <p:cNvSpPr>
              <a:spLocks noChangeArrowheads="1"/>
            </p:cNvSpPr>
            <p:nvPr/>
          </p:nvSpPr>
          <p:spPr bwMode="auto">
            <a:xfrm>
              <a:off x="1129" y="564"/>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30434" name="Rectangle 34">
              <a:extLst>
                <a:ext uri="{FF2B5EF4-FFF2-40B4-BE49-F238E27FC236}">
                  <a16:creationId xmlns:a16="http://schemas.microsoft.com/office/drawing/2014/main" id="{BE3754AE-FF0F-4A5C-B78E-20A921DBCAD3}"/>
                </a:ext>
              </a:extLst>
            </p:cNvPr>
            <p:cNvSpPr>
              <a:spLocks noChangeArrowheads="1"/>
            </p:cNvSpPr>
            <p:nvPr/>
          </p:nvSpPr>
          <p:spPr bwMode="auto">
            <a:xfrm>
              <a:off x="2277" y="228"/>
              <a:ext cx="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l</a:t>
              </a:r>
              <a:endParaRPr lang="en-US" altLang="zh-CN"/>
            </a:p>
          </p:txBody>
        </p:sp>
        <p:sp>
          <p:nvSpPr>
            <p:cNvPr id="230435" name="Rectangle 35">
              <a:extLst>
                <a:ext uri="{FF2B5EF4-FFF2-40B4-BE49-F238E27FC236}">
                  <a16:creationId xmlns:a16="http://schemas.microsoft.com/office/drawing/2014/main" id="{74451522-AF87-489B-9AA5-782D60ED3820}"/>
                </a:ext>
              </a:extLst>
            </p:cNvPr>
            <p:cNvSpPr>
              <a:spLocks noChangeArrowheads="1"/>
            </p:cNvSpPr>
            <p:nvPr/>
          </p:nvSpPr>
          <p:spPr bwMode="auto">
            <a:xfrm>
              <a:off x="2427" y="235"/>
              <a:ext cx="15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由参数方程给出</a:t>
              </a:r>
              <a:endParaRPr lang="zh-CN" altLang="en-US">
                <a:latin typeface="仿宋_GB2312" pitchFamily="49" charset="-122"/>
              </a:endParaRPr>
            </a:p>
          </p:txBody>
        </p:sp>
        <p:sp>
          <p:nvSpPr>
            <p:cNvPr id="230436" name="Rectangle 36">
              <a:extLst>
                <a:ext uri="{FF2B5EF4-FFF2-40B4-BE49-F238E27FC236}">
                  <a16:creationId xmlns:a16="http://schemas.microsoft.com/office/drawing/2014/main" id="{8C1D7B26-7912-4BB1-A952-0A4DF0AF5653}"/>
                </a:ext>
              </a:extLst>
            </p:cNvPr>
            <p:cNvSpPr>
              <a:spLocks noChangeArrowheads="1"/>
            </p:cNvSpPr>
            <p:nvPr/>
          </p:nvSpPr>
          <p:spPr bwMode="auto">
            <a:xfrm>
              <a:off x="1111" y="235"/>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宋体" panose="02010600030101010101" pitchFamily="2" charset="-122"/>
                </a:rPr>
                <a:t>设光滑曲线</a:t>
              </a:r>
              <a:endParaRPr lang="zh-CN" altLang="en-US"/>
            </a:p>
          </p:txBody>
        </p:sp>
      </p:grpSp>
      <p:grpSp>
        <p:nvGrpSpPr>
          <p:cNvPr id="230437" name="Group 37">
            <a:extLst>
              <a:ext uri="{FF2B5EF4-FFF2-40B4-BE49-F238E27FC236}">
                <a16:creationId xmlns:a16="http://schemas.microsoft.com/office/drawing/2014/main" id="{3ED13D1F-F07F-498D-8333-916400A8F063}"/>
              </a:ext>
            </a:extLst>
          </p:cNvPr>
          <p:cNvGrpSpPr>
            <a:grpSpLocks noChangeAspect="1"/>
          </p:cNvGrpSpPr>
          <p:nvPr/>
        </p:nvGrpSpPr>
        <p:grpSpPr bwMode="auto">
          <a:xfrm>
            <a:off x="1871663" y="2066925"/>
            <a:ext cx="6007100" cy="514350"/>
            <a:chOff x="1179" y="1302"/>
            <a:chExt cx="3784" cy="324"/>
          </a:xfrm>
        </p:grpSpPr>
        <p:sp>
          <p:nvSpPr>
            <p:cNvPr id="230438" name="AutoShape 38">
              <a:extLst>
                <a:ext uri="{FF2B5EF4-FFF2-40B4-BE49-F238E27FC236}">
                  <a16:creationId xmlns:a16="http://schemas.microsoft.com/office/drawing/2014/main" id="{1111CA64-3DD4-430A-88CE-0A3930022B3E}"/>
                </a:ext>
              </a:extLst>
            </p:cNvPr>
            <p:cNvSpPr>
              <a:spLocks noChangeAspect="1" noChangeArrowheads="1" noTextEdit="1"/>
            </p:cNvSpPr>
            <p:nvPr/>
          </p:nvSpPr>
          <p:spPr bwMode="auto">
            <a:xfrm>
              <a:off x="1179" y="1327"/>
              <a:ext cx="370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0439" name="Rectangle 39">
              <a:extLst>
                <a:ext uri="{FF2B5EF4-FFF2-40B4-BE49-F238E27FC236}">
                  <a16:creationId xmlns:a16="http://schemas.microsoft.com/office/drawing/2014/main" id="{CBFC94DF-B543-4C4A-A0CE-5D07F43AC539}"/>
                </a:ext>
              </a:extLst>
            </p:cNvPr>
            <p:cNvSpPr>
              <a:spLocks noChangeArrowheads="1"/>
            </p:cNvSpPr>
            <p:nvPr/>
          </p:nvSpPr>
          <p:spPr bwMode="auto">
            <a:xfrm>
              <a:off x="4643" y="1327"/>
              <a:ext cx="32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0440" name="Rectangle 40">
              <a:extLst>
                <a:ext uri="{FF2B5EF4-FFF2-40B4-BE49-F238E27FC236}">
                  <a16:creationId xmlns:a16="http://schemas.microsoft.com/office/drawing/2014/main" id="{F0331444-7C92-4130-B92E-5AFB2CFFE4D4}"/>
                </a:ext>
              </a:extLst>
            </p:cNvPr>
            <p:cNvSpPr>
              <a:spLocks noChangeArrowheads="1"/>
            </p:cNvSpPr>
            <p:nvPr/>
          </p:nvSpPr>
          <p:spPr bwMode="auto">
            <a:xfrm>
              <a:off x="4597" y="1327"/>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0441" name="Rectangle 41">
              <a:extLst>
                <a:ext uri="{FF2B5EF4-FFF2-40B4-BE49-F238E27FC236}">
                  <a16:creationId xmlns:a16="http://schemas.microsoft.com/office/drawing/2014/main" id="{9807B950-2C2F-4348-AB1A-7373E2D797F4}"/>
                </a:ext>
              </a:extLst>
            </p:cNvPr>
            <p:cNvSpPr>
              <a:spLocks noChangeArrowheads="1"/>
            </p:cNvSpPr>
            <p:nvPr/>
          </p:nvSpPr>
          <p:spPr bwMode="auto">
            <a:xfrm>
              <a:off x="4380" y="1327"/>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0442" name="Rectangle 42">
              <a:extLst>
                <a:ext uri="{FF2B5EF4-FFF2-40B4-BE49-F238E27FC236}">
                  <a16:creationId xmlns:a16="http://schemas.microsoft.com/office/drawing/2014/main" id="{1967ABF5-43B4-463E-845C-CE39C86DA3CC}"/>
                </a:ext>
              </a:extLst>
            </p:cNvPr>
            <p:cNvSpPr>
              <a:spLocks noChangeArrowheads="1"/>
            </p:cNvSpPr>
            <p:nvPr/>
          </p:nvSpPr>
          <p:spPr bwMode="auto">
            <a:xfrm>
              <a:off x="3670" y="1327"/>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0443" name="Rectangle 43">
              <a:extLst>
                <a:ext uri="{FF2B5EF4-FFF2-40B4-BE49-F238E27FC236}">
                  <a16:creationId xmlns:a16="http://schemas.microsoft.com/office/drawing/2014/main" id="{341A97FD-3DDD-4750-A7E8-3F828E003690}"/>
                </a:ext>
              </a:extLst>
            </p:cNvPr>
            <p:cNvSpPr>
              <a:spLocks noChangeArrowheads="1"/>
            </p:cNvSpPr>
            <p:nvPr/>
          </p:nvSpPr>
          <p:spPr bwMode="auto">
            <a:xfrm>
              <a:off x="3463" y="1327"/>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0444" name="Rectangle 44">
              <a:extLst>
                <a:ext uri="{FF2B5EF4-FFF2-40B4-BE49-F238E27FC236}">
                  <a16:creationId xmlns:a16="http://schemas.microsoft.com/office/drawing/2014/main" id="{0255C144-CC89-44D6-B179-ED8BD9C58897}"/>
                </a:ext>
              </a:extLst>
            </p:cNvPr>
            <p:cNvSpPr>
              <a:spLocks noChangeArrowheads="1"/>
            </p:cNvSpPr>
            <p:nvPr/>
          </p:nvSpPr>
          <p:spPr bwMode="auto">
            <a:xfrm>
              <a:off x="2298" y="1327"/>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0445" name="Rectangle 45">
              <a:extLst>
                <a:ext uri="{FF2B5EF4-FFF2-40B4-BE49-F238E27FC236}">
                  <a16:creationId xmlns:a16="http://schemas.microsoft.com/office/drawing/2014/main" id="{DA20AE89-0171-47CC-A13D-713E1C16F4BE}"/>
                </a:ext>
              </a:extLst>
            </p:cNvPr>
            <p:cNvSpPr>
              <a:spLocks noChangeArrowheads="1"/>
            </p:cNvSpPr>
            <p:nvPr/>
          </p:nvSpPr>
          <p:spPr bwMode="auto">
            <a:xfrm>
              <a:off x="2088" y="1327"/>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0446" name="Rectangle 46">
              <a:extLst>
                <a:ext uri="{FF2B5EF4-FFF2-40B4-BE49-F238E27FC236}">
                  <a16:creationId xmlns:a16="http://schemas.microsoft.com/office/drawing/2014/main" id="{1B7B8ED1-ED3C-4119-9517-9947367F28D3}"/>
                </a:ext>
              </a:extLst>
            </p:cNvPr>
            <p:cNvSpPr>
              <a:spLocks noChangeArrowheads="1"/>
            </p:cNvSpPr>
            <p:nvPr/>
          </p:nvSpPr>
          <p:spPr bwMode="auto">
            <a:xfrm>
              <a:off x="1822" y="1327"/>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0447" name="Rectangle 47">
              <a:extLst>
                <a:ext uri="{FF2B5EF4-FFF2-40B4-BE49-F238E27FC236}">
                  <a16:creationId xmlns:a16="http://schemas.microsoft.com/office/drawing/2014/main" id="{3CC1541B-9D81-4C23-9F5F-721E69BA310E}"/>
                </a:ext>
              </a:extLst>
            </p:cNvPr>
            <p:cNvSpPr>
              <a:spLocks noChangeArrowheads="1"/>
            </p:cNvSpPr>
            <p:nvPr/>
          </p:nvSpPr>
          <p:spPr bwMode="auto">
            <a:xfrm>
              <a:off x="1629" y="1327"/>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0448" name="Rectangle 48">
              <a:extLst>
                <a:ext uri="{FF2B5EF4-FFF2-40B4-BE49-F238E27FC236}">
                  <a16:creationId xmlns:a16="http://schemas.microsoft.com/office/drawing/2014/main" id="{DD033C92-7912-4DAA-A393-0984A616EC5A}"/>
                </a:ext>
              </a:extLst>
            </p:cNvPr>
            <p:cNvSpPr>
              <a:spLocks noChangeArrowheads="1"/>
            </p:cNvSpPr>
            <p:nvPr/>
          </p:nvSpPr>
          <p:spPr bwMode="auto">
            <a:xfrm>
              <a:off x="4440" y="1327"/>
              <a:ext cx="24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B</a:t>
              </a:r>
              <a:endParaRPr lang="en-US" altLang="zh-CN"/>
            </a:p>
          </p:txBody>
        </p:sp>
        <p:sp>
          <p:nvSpPr>
            <p:cNvPr id="230449" name="Rectangle 49">
              <a:extLst>
                <a:ext uri="{FF2B5EF4-FFF2-40B4-BE49-F238E27FC236}">
                  <a16:creationId xmlns:a16="http://schemas.microsoft.com/office/drawing/2014/main" id="{C6F34B70-91D7-46E3-A126-C25AC04A192C}"/>
                </a:ext>
              </a:extLst>
            </p:cNvPr>
            <p:cNvSpPr>
              <a:spLocks noChangeArrowheads="1"/>
            </p:cNvSpPr>
            <p:nvPr/>
          </p:nvSpPr>
          <p:spPr bwMode="auto">
            <a:xfrm>
              <a:off x="3533" y="1327"/>
              <a:ext cx="24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A</a:t>
              </a:r>
              <a:endParaRPr lang="en-US" altLang="zh-CN"/>
            </a:p>
          </p:txBody>
        </p:sp>
        <p:sp>
          <p:nvSpPr>
            <p:cNvPr id="230450" name="Rectangle 50">
              <a:extLst>
                <a:ext uri="{FF2B5EF4-FFF2-40B4-BE49-F238E27FC236}">
                  <a16:creationId xmlns:a16="http://schemas.microsoft.com/office/drawing/2014/main" id="{D0C5F0FD-AD2B-4F32-BE8E-DCBCDACA7B1C}"/>
                </a:ext>
              </a:extLst>
            </p:cNvPr>
            <p:cNvSpPr>
              <a:spLocks noChangeArrowheads="1"/>
            </p:cNvSpPr>
            <p:nvPr/>
          </p:nvSpPr>
          <p:spPr bwMode="auto">
            <a:xfrm>
              <a:off x="3719" y="1334"/>
              <a:ext cx="6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及终点</a:t>
              </a:r>
              <a:endParaRPr lang="zh-CN" altLang="en-US">
                <a:latin typeface="仿宋_GB2312" pitchFamily="49" charset="-122"/>
              </a:endParaRPr>
            </a:p>
          </p:txBody>
        </p:sp>
        <p:sp>
          <p:nvSpPr>
            <p:cNvPr id="230451" name="Rectangle 51">
              <a:extLst>
                <a:ext uri="{FF2B5EF4-FFF2-40B4-BE49-F238E27FC236}">
                  <a16:creationId xmlns:a16="http://schemas.microsoft.com/office/drawing/2014/main" id="{A631F1E1-9352-4590-A544-14A1F69FA8A7}"/>
                </a:ext>
              </a:extLst>
            </p:cNvPr>
            <p:cNvSpPr>
              <a:spLocks noChangeArrowheads="1"/>
            </p:cNvSpPr>
            <p:nvPr/>
          </p:nvSpPr>
          <p:spPr bwMode="auto">
            <a:xfrm>
              <a:off x="2347" y="1334"/>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对应于起点</a:t>
              </a:r>
              <a:endParaRPr lang="zh-CN" altLang="en-US">
                <a:latin typeface="仿宋_GB2312" pitchFamily="49" charset="-122"/>
              </a:endParaRPr>
            </a:p>
          </p:txBody>
        </p:sp>
        <p:sp>
          <p:nvSpPr>
            <p:cNvPr id="230452" name="Rectangle 52">
              <a:extLst>
                <a:ext uri="{FF2B5EF4-FFF2-40B4-BE49-F238E27FC236}">
                  <a16:creationId xmlns:a16="http://schemas.microsoft.com/office/drawing/2014/main" id="{84D937F9-43E5-4A5E-B142-490C81E4A7B9}"/>
                </a:ext>
              </a:extLst>
            </p:cNvPr>
            <p:cNvSpPr>
              <a:spLocks noChangeArrowheads="1"/>
            </p:cNvSpPr>
            <p:nvPr/>
          </p:nvSpPr>
          <p:spPr bwMode="auto">
            <a:xfrm>
              <a:off x="1871" y="1334"/>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及</a:t>
              </a:r>
              <a:endParaRPr lang="zh-CN" altLang="en-US">
                <a:latin typeface="仿宋_GB2312" pitchFamily="49" charset="-122"/>
              </a:endParaRPr>
            </a:p>
          </p:txBody>
        </p:sp>
        <p:sp>
          <p:nvSpPr>
            <p:cNvPr id="230453" name="Rectangle 53">
              <a:extLst>
                <a:ext uri="{FF2B5EF4-FFF2-40B4-BE49-F238E27FC236}">
                  <a16:creationId xmlns:a16="http://schemas.microsoft.com/office/drawing/2014/main" id="{55D83C45-92D1-47F1-9E13-C346D5407591}"/>
                </a:ext>
              </a:extLst>
            </p:cNvPr>
            <p:cNvSpPr>
              <a:spLocks noChangeArrowheads="1"/>
            </p:cNvSpPr>
            <p:nvPr/>
          </p:nvSpPr>
          <p:spPr bwMode="auto">
            <a:xfrm>
              <a:off x="1185" y="1334"/>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参数</a:t>
              </a:r>
              <a:endParaRPr lang="zh-CN" altLang="en-US">
                <a:latin typeface="仿宋_GB2312" pitchFamily="49" charset="-122"/>
              </a:endParaRPr>
            </a:p>
          </p:txBody>
        </p:sp>
        <p:sp>
          <p:nvSpPr>
            <p:cNvPr id="230454" name="Rectangle 54">
              <a:extLst>
                <a:ext uri="{FF2B5EF4-FFF2-40B4-BE49-F238E27FC236}">
                  <a16:creationId xmlns:a16="http://schemas.microsoft.com/office/drawing/2014/main" id="{264826E6-E853-4536-ACC5-165631AD61B8}"/>
                </a:ext>
              </a:extLst>
            </p:cNvPr>
            <p:cNvSpPr>
              <a:spLocks noChangeArrowheads="1"/>
            </p:cNvSpPr>
            <p:nvPr/>
          </p:nvSpPr>
          <p:spPr bwMode="auto">
            <a:xfrm>
              <a:off x="2147" y="1302"/>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Symbol" panose="05050102010706020507" pitchFamily="18" charset="2"/>
                </a:rPr>
                <a:t>b</a:t>
              </a:r>
              <a:endParaRPr lang="en-US" altLang="zh-CN"/>
            </a:p>
          </p:txBody>
        </p:sp>
        <p:sp>
          <p:nvSpPr>
            <p:cNvPr id="230455" name="Rectangle 55">
              <a:extLst>
                <a:ext uri="{FF2B5EF4-FFF2-40B4-BE49-F238E27FC236}">
                  <a16:creationId xmlns:a16="http://schemas.microsoft.com/office/drawing/2014/main" id="{2F0BE0DB-BC33-405B-BE5C-F62CBBD1C1AB}"/>
                </a:ext>
              </a:extLst>
            </p:cNvPr>
            <p:cNvSpPr>
              <a:spLocks noChangeArrowheads="1"/>
            </p:cNvSpPr>
            <p:nvPr/>
          </p:nvSpPr>
          <p:spPr bwMode="auto">
            <a:xfrm>
              <a:off x="1661" y="1302"/>
              <a:ext cx="27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Symbol" panose="05050102010706020507" pitchFamily="18" charset="2"/>
                </a:rPr>
                <a:t>a</a:t>
              </a:r>
              <a:endParaRPr lang="en-US" altLang="zh-CN"/>
            </a:p>
          </p:txBody>
        </p:sp>
      </p:grpSp>
      <p:grpSp>
        <p:nvGrpSpPr>
          <p:cNvPr id="230456" name="Group 56">
            <a:extLst>
              <a:ext uri="{FF2B5EF4-FFF2-40B4-BE49-F238E27FC236}">
                <a16:creationId xmlns:a16="http://schemas.microsoft.com/office/drawing/2014/main" id="{08E4AB41-8314-482A-94D2-5E29D6018AD5}"/>
              </a:ext>
            </a:extLst>
          </p:cNvPr>
          <p:cNvGrpSpPr>
            <a:grpSpLocks noChangeAspect="1"/>
          </p:cNvGrpSpPr>
          <p:nvPr/>
        </p:nvGrpSpPr>
        <p:grpSpPr bwMode="auto">
          <a:xfrm>
            <a:off x="1066800" y="2520950"/>
            <a:ext cx="4105275" cy="534988"/>
            <a:chOff x="672" y="1588"/>
            <a:chExt cx="2586" cy="337"/>
          </a:xfrm>
        </p:grpSpPr>
        <p:sp>
          <p:nvSpPr>
            <p:cNvPr id="230457" name="AutoShape 57">
              <a:extLst>
                <a:ext uri="{FF2B5EF4-FFF2-40B4-BE49-F238E27FC236}">
                  <a16:creationId xmlns:a16="http://schemas.microsoft.com/office/drawing/2014/main" id="{13825997-4E04-4560-B90E-7DE0B75078FB}"/>
                </a:ext>
              </a:extLst>
            </p:cNvPr>
            <p:cNvSpPr>
              <a:spLocks noChangeAspect="1" noChangeArrowheads="1" noTextEdit="1"/>
            </p:cNvSpPr>
            <p:nvPr/>
          </p:nvSpPr>
          <p:spPr bwMode="auto">
            <a:xfrm>
              <a:off x="672" y="1626"/>
              <a:ext cx="249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0458" name="Rectangle 58">
              <a:extLst>
                <a:ext uri="{FF2B5EF4-FFF2-40B4-BE49-F238E27FC236}">
                  <a16:creationId xmlns:a16="http://schemas.microsoft.com/office/drawing/2014/main" id="{411EAA2A-B136-49BF-9E60-9C311712F519}"/>
                </a:ext>
              </a:extLst>
            </p:cNvPr>
            <p:cNvSpPr>
              <a:spLocks noChangeArrowheads="1"/>
            </p:cNvSpPr>
            <p:nvPr/>
          </p:nvSpPr>
          <p:spPr bwMode="auto">
            <a:xfrm>
              <a:off x="3106" y="162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0459" name="Rectangle 59">
              <a:extLst>
                <a:ext uri="{FF2B5EF4-FFF2-40B4-BE49-F238E27FC236}">
                  <a16:creationId xmlns:a16="http://schemas.microsoft.com/office/drawing/2014/main" id="{C3EEB968-7550-42C8-B4EF-7AA7FEF2A715}"/>
                </a:ext>
              </a:extLst>
            </p:cNvPr>
            <p:cNvSpPr>
              <a:spLocks noChangeArrowheads="1"/>
            </p:cNvSpPr>
            <p:nvPr/>
          </p:nvSpPr>
          <p:spPr bwMode="auto">
            <a:xfrm>
              <a:off x="1970" y="162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0460" name="Rectangle 60">
              <a:extLst>
                <a:ext uri="{FF2B5EF4-FFF2-40B4-BE49-F238E27FC236}">
                  <a16:creationId xmlns:a16="http://schemas.microsoft.com/office/drawing/2014/main" id="{65E72FA2-E986-4DA8-A6C9-200CA2A4D456}"/>
                </a:ext>
              </a:extLst>
            </p:cNvPr>
            <p:cNvSpPr>
              <a:spLocks noChangeArrowheads="1"/>
            </p:cNvSpPr>
            <p:nvPr/>
          </p:nvSpPr>
          <p:spPr bwMode="auto">
            <a:xfrm>
              <a:off x="1857" y="1626"/>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0</a:t>
              </a:r>
              <a:endParaRPr lang="en-US" altLang="zh-CN"/>
            </a:p>
          </p:txBody>
        </p:sp>
        <p:sp>
          <p:nvSpPr>
            <p:cNvPr id="230461" name="Rectangle 61">
              <a:extLst>
                <a:ext uri="{FF2B5EF4-FFF2-40B4-BE49-F238E27FC236}">
                  <a16:creationId xmlns:a16="http://schemas.microsoft.com/office/drawing/2014/main" id="{9EED1FF7-AC86-424C-9C8B-1C59AEB99393}"/>
                </a:ext>
              </a:extLst>
            </p:cNvPr>
            <p:cNvSpPr>
              <a:spLocks noChangeArrowheads="1"/>
            </p:cNvSpPr>
            <p:nvPr/>
          </p:nvSpPr>
          <p:spPr bwMode="auto">
            <a:xfrm>
              <a:off x="1550" y="1626"/>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0462" name="Rectangle 62">
              <a:extLst>
                <a:ext uri="{FF2B5EF4-FFF2-40B4-BE49-F238E27FC236}">
                  <a16:creationId xmlns:a16="http://schemas.microsoft.com/office/drawing/2014/main" id="{1D692041-0AA4-4AA6-B6C1-E6C0FBE7C033}"/>
                </a:ext>
              </a:extLst>
            </p:cNvPr>
            <p:cNvSpPr>
              <a:spLocks noChangeArrowheads="1"/>
            </p:cNvSpPr>
            <p:nvPr/>
          </p:nvSpPr>
          <p:spPr bwMode="auto">
            <a:xfrm>
              <a:off x="1382" y="1626"/>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0463" name="Rectangle 63">
              <a:extLst>
                <a:ext uri="{FF2B5EF4-FFF2-40B4-BE49-F238E27FC236}">
                  <a16:creationId xmlns:a16="http://schemas.microsoft.com/office/drawing/2014/main" id="{8B49F4C3-26F7-4EA7-B167-307BB62118B8}"/>
                </a:ext>
              </a:extLst>
            </p:cNvPr>
            <p:cNvSpPr>
              <a:spLocks noChangeArrowheads="1"/>
            </p:cNvSpPr>
            <p:nvPr/>
          </p:nvSpPr>
          <p:spPr bwMode="auto">
            <a:xfrm>
              <a:off x="1119" y="1626"/>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0464" name="Rectangle 64">
              <a:extLst>
                <a:ext uri="{FF2B5EF4-FFF2-40B4-BE49-F238E27FC236}">
                  <a16:creationId xmlns:a16="http://schemas.microsoft.com/office/drawing/2014/main" id="{F305C2E9-887F-442F-AC76-6FE61A9F4A53}"/>
                </a:ext>
              </a:extLst>
            </p:cNvPr>
            <p:cNvSpPr>
              <a:spLocks noChangeArrowheads="1"/>
            </p:cNvSpPr>
            <p:nvPr/>
          </p:nvSpPr>
          <p:spPr bwMode="auto">
            <a:xfrm>
              <a:off x="2945" y="1601"/>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Symbol" panose="05050102010706020507" pitchFamily="18" charset="2"/>
                </a:rPr>
                <a:t>b</a:t>
              </a:r>
              <a:endParaRPr lang="en-US" altLang="zh-CN"/>
            </a:p>
          </p:txBody>
        </p:sp>
        <p:sp>
          <p:nvSpPr>
            <p:cNvPr id="230465" name="Rectangle 65">
              <a:extLst>
                <a:ext uri="{FF2B5EF4-FFF2-40B4-BE49-F238E27FC236}">
                  <a16:creationId xmlns:a16="http://schemas.microsoft.com/office/drawing/2014/main" id="{EB964560-65AA-451B-B4E5-9803C1BD04DA}"/>
                </a:ext>
              </a:extLst>
            </p:cNvPr>
            <p:cNvSpPr>
              <a:spLocks noChangeArrowheads="1"/>
            </p:cNvSpPr>
            <p:nvPr/>
          </p:nvSpPr>
          <p:spPr bwMode="auto">
            <a:xfrm>
              <a:off x="2219" y="1601"/>
              <a:ext cx="27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Symbol" panose="05050102010706020507" pitchFamily="18" charset="2"/>
                </a:rPr>
                <a:t>a</a:t>
              </a:r>
              <a:endParaRPr lang="en-US" altLang="zh-CN"/>
            </a:p>
          </p:txBody>
        </p:sp>
        <p:sp>
          <p:nvSpPr>
            <p:cNvPr id="230466" name="Rectangle 66">
              <a:extLst>
                <a:ext uri="{FF2B5EF4-FFF2-40B4-BE49-F238E27FC236}">
                  <a16:creationId xmlns:a16="http://schemas.microsoft.com/office/drawing/2014/main" id="{73E6FBDF-60B2-445F-B042-3D5521819456}"/>
                </a:ext>
              </a:extLst>
            </p:cNvPr>
            <p:cNvSpPr>
              <a:spLocks noChangeArrowheads="1"/>
            </p:cNvSpPr>
            <p:nvPr/>
          </p:nvSpPr>
          <p:spPr bwMode="auto">
            <a:xfrm>
              <a:off x="2753" y="1601"/>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&lt;</a:t>
              </a:r>
              <a:endParaRPr lang="en-US" altLang="zh-CN"/>
            </a:p>
          </p:txBody>
        </p:sp>
        <p:sp>
          <p:nvSpPr>
            <p:cNvPr id="230467" name="Rectangle 67">
              <a:extLst>
                <a:ext uri="{FF2B5EF4-FFF2-40B4-BE49-F238E27FC236}">
                  <a16:creationId xmlns:a16="http://schemas.microsoft.com/office/drawing/2014/main" id="{3AC791EC-4C25-41E3-9E86-1265243B2CE2}"/>
                </a:ext>
              </a:extLst>
            </p:cNvPr>
            <p:cNvSpPr>
              <a:spLocks noChangeArrowheads="1"/>
            </p:cNvSpPr>
            <p:nvPr/>
          </p:nvSpPr>
          <p:spPr bwMode="auto">
            <a:xfrm>
              <a:off x="2439" y="1601"/>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&lt;</a:t>
              </a:r>
              <a:endParaRPr lang="en-US" altLang="zh-CN"/>
            </a:p>
          </p:txBody>
        </p:sp>
        <p:sp>
          <p:nvSpPr>
            <p:cNvPr id="230468" name="Rectangle 68">
              <a:extLst>
                <a:ext uri="{FF2B5EF4-FFF2-40B4-BE49-F238E27FC236}">
                  <a16:creationId xmlns:a16="http://schemas.microsoft.com/office/drawing/2014/main" id="{2DF1DFD9-6935-450F-80ED-9096894BD092}"/>
                </a:ext>
              </a:extLst>
            </p:cNvPr>
            <p:cNvSpPr>
              <a:spLocks noChangeArrowheads="1"/>
            </p:cNvSpPr>
            <p:nvPr/>
          </p:nvSpPr>
          <p:spPr bwMode="auto">
            <a:xfrm>
              <a:off x="1676" y="1601"/>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¹</a:t>
              </a:r>
              <a:endParaRPr lang="en-US" altLang="zh-CN"/>
            </a:p>
          </p:txBody>
        </p:sp>
        <p:sp>
          <p:nvSpPr>
            <p:cNvPr id="230469" name="Rectangle 69">
              <a:extLst>
                <a:ext uri="{FF2B5EF4-FFF2-40B4-BE49-F238E27FC236}">
                  <a16:creationId xmlns:a16="http://schemas.microsoft.com/office/drawing/2014/main" id="{EC1DB806-30AE-4835-9797-37E5055A98F5}"/>
                </a:ext>
              </a:extLst>
            </p:cNvPr>
            <p:cNvSpPr>
              <a:spLocks noChangeArrowheads="1"/>
            </p:cNvSpPr>
            <p:nvPr/>
          </p:nvSpPr>
          <p:spPr bwMode="auto">
            <a:xfrm>
              <a:off x="1326" y="1588"/>
              <a:ext cx="190"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30470" name="Rectangle 70">
              <a:extLst>
                <a:ext uri="{FF2B5EF4-FFF2-40B4-BE49-F238E27FC236}">
                  <a16:creationId xmlns:a16="http://schemas.microsoft.com/office/drawing/2014/main" id="{8CD5EAB7-9B18-4B8F-8B43-D755D4218193}"/>
                </a:ext>
              </a:extLst>
            </p:cNvPr>
            <p:cNvSpPr>
              <a:spLocks noChangeArrowheads="1"/>
            </p:cNvSpPr>
            <p:nvPr/>
          </p:nvSpPr>
          <p:spPr bwMode="auto">
            <a:xfrm>
              <a:off x="2624" y="1626"/>
              <a:ext cx="155"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t</a:t>
              </a:r>
              <a:endParaRPr lang="en-US" altLang="zh-CN"/>
            </a:p>
          </p:txBody>
        </p:sp>
        <p:sp>
          <p:nvSpPr>
            <p:cNvPr id="230471" name="Rectangle 71">
              <a:extLst>
                <a:ext uri="{FF2B5EF4-FFF2-40B4-BE49-F238E27FC236}">
                  <a16:creationId xmlns:a16="http://schemas.microsoft.com/office/drawing/2014/main" id="{BD6CBF54-CCAA-4667-B269-52D13A60F4EF}"/>
                </a:ext>
              </a:extLst>
            </p:cNvPr>
            <p:cNvSpPr>
              <a:spLocks noChangeArrowheads="1"/>
            </p:cNvSpPr>
            <p:nvPr/>
          </p:nvSpPr>
          <p:spPr bwMode="auto">
            <a:xfrm>
              <a:off x="1466" y="1626"/>
              <a:ext cx="155"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t</a:t>
              </a:r>
              <a:endParaRPr lang="en-US" altLang="zh-CN"/>
            </a:p>
          </p:txBody>
        </p:sp>
        <p:sp>
          <p:nvSpPr>
            <p:cNvPr id="230472" name="Rectangle 72">
              <a:extLst>
                <a:ext uri="{FF2B5EF4-FFF2-40B4-BE49-F238E27FC236}">
                  <a16:creationId xmlns:a16="http://schemas.microsoft.com/office/drawing/2014/main" id="{81ED1E4E-D5E5-4B4B-B446-5A231F8F5715}"/>
                </a:ext>
              </a:extLst>
            </p:cNvPr>
            <p:cNvSpPr>
              <a:spLocks noChangeArrowheads="1"/>
            </p:cNvSpPr>
            <p:nvPr/>
          </p:nvSpPr>
          <p:spPr bwMode="auto">
            <a:xfrm>
              <a:off x="1234" y="1626"/>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30473" name="Rectangle 73">
              <a:extLst>
                <a:ext uri="{FF2B5EF4-FFF2-40B4-BE49-F238E27FC236}">
                  <a16:creationId xmlns:a16="http://schemas.microsoft.com/office/drawing/2014/main" id="{FF2B73F0-E974-46D1-AF2F-C1BD73070560}"/>
                </a:ext>
              </a:extLst>
            </p:cNvPr>
            <p:cNvSpPr>
              <a:spLocks noChangeArrowheads="1"/>
            </p:cNvSpPr>
            <p:nvPr/>
          </p:nvSpPr>
          <p:spPr bwMode="auto">
            <a:xfrm>
              <a:off x="674" y="1633"/>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并且</a:t>
              </a:r>
              <a:endParaRPr lang="zh-CN" altLang="en-US">
                <a:latin typeface="仿宋_GB2312" pitchFamily="49" charset="-122"/>
              </a:endParaRPr>
            </a:p>
          </p:txBody>
        </p:sp>
      </p:grpSp>
      <p:grpSp>
        <p:nvGrpSpPr>
          <p:cNvPr id="230474" name="Group 74">
            <a:extLst>
              <a:ext uri="{FF2B5EF4-FFF2-40B4-BE49-F238E27FC236}">
                <a16:creationId xmlns:a16="http://schemas.microsoft.com/office/drawing/2014/main" id="{32257AD9-1716-428A-BDB2-DEA2427ABCF2}"/>
              </a:ext>
            </a:extLst>
          </p:cNvPr>
          <p:cNvGrpSpPr>
            <a:grpSpLocks noChangeAspect="1"/>
          </p:cNvGrpSpPr>
          <p:nvPr/>
        </p:nvGrpSpPr>
        <p:grpSpPr bwMode="auto">
          <a:xfrm>
            <a:off x="971550" y="3141663"/>
            <a:ext cx="7556500" cy="477837"/>
            <a:chOff x="616" y="1969"/>
            <a:chExt cx="4760" cy="301"/>
          </a:xfrm>
        </p:grpSpPr>
        <p:sp>
          <p:nvSpPr>
            <p:cNvPr id="230475" name="AutoShape 75">
              <a:extLst>
                <a:ext uri="{FF2B5EF4-FFF2-40B4-BE49-F238E27FC236}">
                  <a16:creationId xmlns:a16="http://schemas.microsoft.com/office/drawing/2014/main" id="{C8E55DB4-3CA4-4A50-8262-4C0A70A412B2}"/>
                </a:ext>
              </a:extLst>
            </p:cNvPr>
            <p:cNvSpPr>
              <a:spLocks noChangeAspect="1" noChangeArrowheads="1" noTextEdit="1"/>
            </p:cNvSpPr>
            <p:nvPr/>
          </p:nvSpPr>
          <p:spPr bwMode="auto">
            <a:xfrm>
              <a:off x="616" y="1994"/>
              <a:ext cx="476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0476" name="Rectangle 76">
              <a:extLst>
                <a:ext uri="{FF2B5EF4-FFF2-40B4-BE49-F238E27FC236}">
                  <a16:creationId xmlns:a16="http://schemas.microsoft.com/office/drawing/2014/main" id="{DF6B081D-901E-4439-BC94-CBFF8E8219A4}"/>
                </a:ext>
              </a:extLst>
            </p:cNvPr>
            <p:cNvSpPr>
              <a:spLocks noChangeArrowheads="1"/>
            </p:cNvSpPr>
            <p:nvPr/>
          </p:nvSpPr>
          <p:spPr bwMode="auto">
            <a:xfrm>
              <a:off x="5077" y="1994"/>
              <a:ext cx="28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0477" name="Rectangle 77">
              <a:extLst>
                <a:ext uri="{FF2B5EF4-FFF2-40B4-BE49-F238E27FC236}">
                  <a16:creationId xmlns:a16="http://schemas.microsoft.com/office/drawing/2014/main" id="{50990861-0FFE-4441-B2DD-575137F3BA76}"/>
                </a:ext>
              </a:extLst>
            </p:cNvPr>
            <p:cNvSpPr>
              <a:spLocks noChangeArrowheads="1"/>
            </p:cNvSpPr>
            <p:nvPr/>
          </p:nvSpPr>
          <p:spPr bwMode="auto">
            <a:xfrm>
              <a:off x="4968" y="199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0478" name="Rectangle 78">
              <a:extLst>
                <a:ext uri="{FF2B5EF4-FFF2-40B4-BE49-F238E27FC236}">
                  <a16:creationId xmlns:a16="http://schemas.microsoft.com/office/drawing/2014/main" id="{B21E78A0-4BBD-44D4-A4C4-98C7CF2E8730}"/>
                </a:ext>
              </a:extLst>
            </p:cNvPr>
            <p:cNvSpPr>
              <a:spLocks noChangeArrowheads="1"/>
            </p:cNvSpPr>
            <p:nvPr/>
          </p:nvSpPr>
          <p:spPr bwMode="auto">
            <a:xfrm>
              <a:off x="3809" y="199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0479" name="Rectangle 79">
              <a:extLst>
                <a:ext uri="{FF2B5EF4-FFF2-40B4-BE49-F238E27FC236}">
                  <a16:creationId xmlns:a16="http://schemas.microsoft.com/office/drawing/2014/main" id="{EA3F3D86-B81E-47E6-9450-0A92A0D7DC78}"/>
                </a:ext>
              </a:extLst>
            </p:cNvPr>
            <p:cNvSpPr>
              <a:spLocks noChangeArrowheads="1"/>
            </p:cNvSpPr>
            <p:nvPr/>
          </p:nvSpPr>
          <p:spPr bwMode="auto">
            <a:xfrm>
              <a:off x="3589" y="199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0480" name="Rectangle 80">
              <a:extLst>
                <a:ext uri="{FF2B5EF4-FFF2-40B4-BE49-F238E27FC236}">
                  <a16:creationId xmlns:a16="http://schemas.microsoft.com/office/drawing/2014/main" id="{3D91E6D5-887F-4F56-8FAF-F5C41A1271F3}"/>
                </a:ext>
              </a:extLst>
            </p:cNvPr>
            <p:cNvSpPr>
              <a:spLocks noChangeArrowheads="1"/>
            </p:cNvSpPr>
            <p:nvPr/>
          </p:nvSpPr>
          <p:spPr bwMode="auto">
            <a:xfrm>
              <a:off x="3330" y="199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0481" name="Rectangle 81">
              <a:extLst>
                <a:ext uri="{FF2B5EF4-FFF2-40B4-BE49-F238E27FC236}">
                  <a16:creationId xmlns:a16="http://schemas.microsoft.com/office/drawing/2014/main" id="{18FA28E0-25AD-4392-ABDE-7BB96E028BB9}"/>
                </a:ext>
              </a:extLst>
            </p:cNvPr>
            <p:cNvSpPr>
              <a:spLocks noChangeArrowheads="1"/>
            </p:cNvSpPr>
            <p:nvPr/>
          </p:nvSpPr>
          <p:spPr bwMode="auto">
            <a:xfrm>
              <a:off x="3267" y="1994"/>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0482" name="Rectangle 82">
              <a:extLst>
                <a:ext uri="{FF2B5EF4-FFF2-40B4-BE49-F238E27FC236}">
                  <a16:creationId xmlns:a16="http://schemas.microsoft.com/office/drawing/2014/main" id="{1AF476D3-A51A-4D79-BBB8-8D456DFBCBE7}"/>
                </a:ext>
              </a:extLst>
            </p:cNvPr>
            <p:cNvSpPr>
              <a:spLocks noChangeArrowheads="1"/>
            </p:cNvSpPr>
            <p:nvPr/>
          </p:nvSpPr>
          <p:spPr bwMode="auto">
            <a:xfrm>
              <a:off x="3049" y="199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0483" name="Rectangle 83">
              <a:extLst>
                <a:ext uri="{FF2B5EF4-FFF2-40B4-BE49-F238E27FC236}">
                  <a16:creationId xmlns:a16="http://schemas.microsoft.com/office/drawing/2014/main" id="{78DF4E91-F263-4E65-89EA-D80B0E9C337C}"/>
                </a:ext>
              </a:extLst>
            </p:cNvPr>
            <p:cNvSpPr>
              <a:spLocks noChangeArrowheads="1"/>
            </p:cNvSpPr>
            <p:nvPr/>
          </p:nvSpPr>
          <p:spPr bwMode="auto">
            <a:xfrm>
              <a:off x="2824" y="1994"/>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0484" name="Rectangle 84">
              <a:extLst>
                <a:ext uri="{FF2B5EF4-FFF2-40B4-BE49-F238E27FC236}">
                  <a16:creationId xmlns:a16="http://schemas.microsoft.com/office/drawing/2014/main" id="{0FD8225F-5986-4E8C-A027-FC2530AAA72D}"/>
                </a:ext>
              </a:extLst>
            </p:cNvPr>
            <p:cNvSpPr>
              <a:spLocks noChangeArrowheads="1"/>
            </p:cNvSpPr>
            <p:nvPr/>
          </p:nvSpPr>
          <p:spPr bwMode="auto">
            <a:xfrm>
              <a:off x="2339" y="1994"/>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0485" name="Rectangle 85">
              <a:extLst>
                <a:ext uri="{FF2B5EF4-FFF2-40B4-BE49-F238E27FC236}">
                  <a16:creationId xmlns:a16="http://schemas.microsoft.com/office/drawing/2014/main" id="{14C23DE2-E809-4A3A-BBC9-EF2F5EC02BB7}"/>
                </a:ext>
              </a:extLst>
            </p:cNvPr>
            <p:cNvSpPr>
              <a:spLocks noChangeArrowheads="1"/>
            </p:cNvSpPr>
            <p:nvPr/>
          </p:nvSpPr>
          <p:spPr bwMode="auto">
            <a:xfrm>
              <a:off x="2121" y="199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0486" name="Rectangle 86">
              <a:extLst>
                <a:ext uri="{FF2B5EF4-FFF2-40B4-BE49-F238E27FC236}">
                  <a16:creationId xmlns:a16="http://schemas.microsoft.com/office/drawing/2014/main" id="{4F021AE2-D935-475F-977A-CEA2BB20CBF1}"/>
                </a:ext>
              </a:extLst>
            </p:cNvPr>
            <p:cNvSpPr>
              <a:spLocks noChangeArrowheads="1"/>
            </p:cNvSpPr>
            <p:nvPr/>
          </p:nvSpPr>
          <p:spPr bwMode="auto">
            <a:xfrm>
              <a:off x="1897" y="1994"/>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0487" name="Rectangle 87">
              <a:extLst>
                <a:ext uri="{FF2B5EF4-FFF2-40B4-BE49-F238E27FC236}">
                  <a16:creationId xmlns:a16="http://schemas.microsoft.com/office/drawing/2014/main" id="{6D1F2FE4-42F0-42A0-BE54-5A7E7A0A9F42}"/>
                </a:ext>
              </a:extLst>
            </p:cNvPr>
            <p:cNvSpPr>
              <a:spLocks noChangeArrowheads="1"/>
            </p:cNvSpPr>
            <p:nvPr/>
          </p:nvSpPr>
          <p:spPr bwMode="auto">
            <a:xfrm>
              <a:off x="1473" y="1994"/>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0488" name="Rectangle 88">
              <a:extLst>
                <a:ext uri="{FF2B5EF4-FFF2-40B4-BE49-F238E27FC236}">
                  <a16:creationId xmlns:a16="http://schemas.microsoft.com/office/drawing/2014/main" id="{78B5EEE4-D6EF-4FCD-9E82-0A8C2F8F4B33}"/>
                </a:ext>
              </a:extLst>
            </p:cNvPr>
            <p:cNvSpPr>
              <a:spLocks noChangeArrowheads="1"/>
            </p:cNvSpPr>
            <p:nvPr/>
          </p:nvSpPr>
          <p:spPr bwMode="auto">
            <a:xfrm>
              <a:off x="1280" y="1994"/>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0489" name="Rectangle 89">
              <a:extLst>
                <a:ext uri="{FF2B5EF4-FFF2-40B4-BE49-F238E27FC236}">
                  <a16:creationId xmlns:a16="http://schemas.microsoft.com/office/drawing/2014/main" id="{316EF0BE-AD31-4FA7-A547-FB52D766A3CD}"/>
                </a:ext>
              </a:extLst>
            </p:cNvPr>
            <p:cNvSpPr>
              <a:spLocks noChangeArrowheads="1"/>
            </p:cNvSpPr>
            <p:nvPr/>
          </p:nvSpPr>
          <p:spPr bwMode="auto">
            <a:xfrm>
              <a:off x="1059" y="199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0490" name="Rectangle 90">
              <a:extLst>
                <a:ext uri="{FF2B5EF4-FFF2-40B4-BE49-F238E27FC236}">
                  <a16:creationId xmlns:a16="http://schemas.microsoft.com/office/drawing/2014/main" id="{0E05DCFE-7E1B-43B3-9B4C-6661C1365630}"/>
                </a:ext>
              </a:extLst>
            </p:cNvPr>
            <p:cNvSpPr>
              <a:spLocks noChangeArrowheads="1"/>
            </p:cNvSpPr>
            <p:nvPr/>
          </p:nvSpPr>
          <p:spPr bwMode="auto">
            <a:xfrm>
              <a:off x="3830" y="2001"/>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内处处连续</a:t>
              </a:r>
              <a:endParaRPr lang="zh-CN" altLang="en-US">
                <a:latin typeface="仿宋_GB2312" pitchFamily="49" charset="-122"/>
              </a:endParaRPr>
            </a:p>
          </p:txBody>
        </p:sp>
        <p:sp>
          <p:nvSpPr>
            <p:cNvPr id="230491" name="Rectangle 91">
              <a:extLst>
                <a:ext uri="{FF2B5EF4-FFF2-40B4-BE49-F238E27FC236}">
                  <a16:creationId xmlns:a16="http://schemas.microsoft.com/office/drawing/2014/main" id="{B9D9C6A1-775E-4970-90F8-85DD66607A2E}"/>
                </a:ext>
              </a:extLst>
            </p:cNvPr>
            <p:cNvSpPr>
              <a:spLocks noChangeArrowheads="1"/>
            </p:cNvSpPr>
            <p:nvPr/>
          </p:nvSpPr>
          <p:spPr bwMode="auto">
            <a:xfrm>
              <a:off x="3375" y="2001"/>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在</a:t>
              </a:r>
              <a:endParaRPr lang="zh-CN" altLang="en-US">
                <a:latin typeface="仿宋_GB2312" pitchFamily="49" charset="-122"/>
              </a:endParaRPr>
            </a:p>
          </p:txBody>
        </p:sp>
        <p:sp>
          <p:nvSpPr>
            <p:cNvPr id="230492" name="Rectangle 92">
              <a:extLst>
                <a:ext uri="{FF2B5EF4-FFF2-40B4-BE49-F238E27FC236}">
                  <a16:creationId xmlns:a16="http://schemas.microsoft.com/office/drawing/2014/main" id="{06AFCA17-1FAD-4BDD-AC3F-B8587132CACF}"/>
                </a:ext>
              </a:extLst>
            </p:cNvPr>
            <p:cNvSpPr>
              <a:spLocks noChangeArrowheads="1"/>
            </p:cNvSpPr>
            <p:nvPr/>
          </p:nvSpPr>
          <p:spPr bwMode="auto">
            <a:xfrm>
              <a:off x="618" y="2001"/>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如果</a:t>
              </a:r>
              <a:endParaRPr lang="zh-CN" altLang="en-US">
                <a:latin typeface="仿宋_GB2312" pitchFamily="49" charset="-122"/>
              </a:endParaRPr>
            </a:p>
          </p:txBody>
        </p:sp>
        <p:sp>
          <p:nvSpPr>
            <p:cNvPr id="230493" name="Rectangle 93">
              <a:extLst>
                <a:ext uri="{FF2B5EF4-FFF2-40B4-BE49-F238E27FC236}">
                  <a16:creationId xmlns:a16="http://schemas.microsoft.com/office/drawing/2014/main" id="{72B98671-3125-47C3-B2CE-7FE46792DAEA}"/>
                </a:ext>
              </a:extLst>
            </p:cNvPr>
            <p:cNvSpPr>
              <a:spLocks noChangeArrowheads="1"/>
            </p:cNvSpPr>
            <p:nvPr/>
          </p:nvSpPr>
          <p:spPr bwMode="auto">
            <a:xfrm>
              <a:off x="3652" y="1994"/>
              <a:ext cx="1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D</a:t>
              </a:r>
              <a:endParaRPr lang="en-US" altLang="zh-CN"/>
            </a:p>
          </p:txBody>
        </p:sp>
        <p:sp>
          <p:nvSpPr>
            <p:cNvPr id="230494" name="Rectangle 94">
              <a:extLst>
                <a:ext uri="{FF2B5EF4-FFF2-40B4-BE49-F238E27FC236}">
                  <a16:creationId xmlns:a16="http://schemas.microsoft.com/office/drawing/2014/main" id="{2330A993-7DE0-4632-8CE1-40F184B01C14}"/>
                </a:ext>
              </a:extLst>
            </p:cNvPr>
            <p:cNvSpPr>
              <a:spLocks noChangeArrowheads="1"/>
            </p:cNvSpPr>
            <p:nvPr/>
          </p:nvSpPr>
          <p:spPr bwMode="auto">
            <a:xfrm>
              <a:off x="3155" y="1994"/>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y</a:t>
              </a:r>
              <a:endParaRPr lang="en-US" altLang="zh-CN"/>
            </a:p>
          </p:txBody>
        </p:sp>
        <p:sp>
          <p:nvSpPr>
            <p:cNvPr id="230495" name="Rectangle 95">
              <a:extLst>
                <a:ext uri="{FF2B5EF4-FFF2-40B4-BE49-F238E27FC236}">
                  <a16:creationId xmlns:a16="http://schemas.microsoft.com/office/drawing/2014/main" id="{7B2055A9-C192-4106-A9DF-B3F42D927DFD}"/>
                </a:ext>
              </a:extLst>
            </p:cNvPr>
            <p:cNvSpPr>
              <a:spLocks noChangeArrowheads="1"/>
            </p:cNvSpPr>
            <p:nvPr/>
          </p:nvSpPr>
          <p:spPr bwMode="auto">
            <a:xfrm>
              <a:off x="2926" y="1994"/>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x</a:t>
              </a:r>
              <a:endParaRPr lang="en-US" altLang="zh-CN"/>
            </a:p>
          </p:txBody>
        </p:sp>
        <p:sp>
          <p:nvSpPr>
            <p:cNvPr id="230496" name="Rectangle 96">
              <a:extLst>
                <a:ext uri="{FF2B5EF4-FFF2-40B4-BE49-F238E27FC236}">
                  <a16:creationId xmlns:a16="http://schemas.microsoft.com/office/drawing/2014/main" id="{F886CB74-EC96-4C58-8EC0-3DC83E217948}"/>
                </a:ext>
              </a:extLst>
            </p:cNvPr>
            <p:cNvSpPr>
              <a:spLocks noChangeArrowheads="1"/>
            </p:cNvSpPr>
            <p:nvPr/>
          </p:nvSpPr>
          <p:spPr bwMode="auto">
            <a:xfrm>
              <a:off x="2715" y="1994"/>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v</a:t>
              </a:r>
              <a:endParaRPr lang="en-US" altLang="zh-CN"/>
            </a:p>
          </p:txBody>
        </p:sp>
        <p:sp>
          <p:nvSpPr>
            <p:cNvPr id="230497" name="Rectangle 97">
              <a:extLst>
                <a:ext uri="{FF2B5EF4-FFF2-40B4-BE49-F238E27FC236}">
                  <a16:creationId xmlns:a16="http://schemas.microsoft.com/office/drawing/2014/main" id="{B06B51CB-5CAD-4718-A08D-6AB9E79F5B94}"/>
                </a:ext>
              </a:extLst>
            </p:cNvPr>
            <p:cNvSpPr>
              <a:spLocks noChangeArrowheads="1"/>
            </p:cNvSpPr>
            <p:nvPr/>
          </p:nvSpPr>
          <p:spPr bwMode="auto">
            <a:xfrm>
              <a:off x="2620" y="1994"/>
              <a:ext cx="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i</a:t>
              </a:r>
              <a:endParaRPr lang="en-US" altLang="zh-CN"/>
            </a:p>
          </p:txBody>
        </p:sp>
        <p:sp>
          <p:nvSpPr>
            <p:cNvPr id="230498" name="Rectangle 98">
              <a:extLst>
                <a:ext uri="{FF2B5EF4-FFF2-40B4-BE49-F238E27FC236}">
                  <a16:creationId xmlns:a16="http://schemas.microsoft.com/office/drawing/2014/main" id="{61698282-601C-48E2-ADDB-512739BC2D97}"/>
                </a:ext>
              </a:extLst>
            </p:cNvPr>
            <p:cNvSpPr>
              <a:spLocks noChangeArrowheads="1"/>
            </p:cNvSpPr>
            <p:nvPr/>
          </p:nvSpPr>
          <p:spPr bwMode="auto">
            <a:xfrm>
              <a:off x="2227" y="1994"/>
              <a:ext cx="9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y</a:t>
              </a:r>
              <a:endParaRPr lang="en-US" altLang="zh-CN"/>
            </a:p>
          </p:txBody>
        </p:sp>
        <p:sp>
          <p:nvSpPr>
            <p:cNvPr id="230499" name="Rectangle 99">
              <a:extLst>
                <a:ext uri="{FF2B5EF4-FFF2-40B4-BE49-F238E27FC236}">
                  <a16:creationId xmlns:a16="http://schemas.microsoft.com/office/drawing/2014/main" id="{E168C9E8-4364-4931-9B97-17C9BF240BF9}"/>
                </a:ext>
              </a:extLst>
            </p:cNvPr>
            <p:cNvSpPr>
              <a:spLocks noChangeArrowheads="1"/>
            </p:cNvSpPr>
            <p:nvPr/>
          </p:nvSpPr>
          <p:spPr bwMode="auto">
            <a:xfrm>
              <a:off x="1998" y="1994"/>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x</a:t>
              </a:r>
              <a:endParaRPr lang="en-US" altLang="zh-CN"/>
            </a:p>
          </p:txBody>
        </p:sp>
        <p:sp>
          <p:nvSpPr>
            <p:cNvPr id="230500" name="Rectangle 100">
              <a:extLst>
                <a:ext uri="{FF2B5EF4-FFF2-40B4-BE49-F238E27FC236}">
                  <a16:creationId xmlns:a16="http://schemas.microsoft.com/office/drawing/2014/main" id="{D8FFC616-582F-4724-B052-42CE5E0CFB0D}"/>
                </a:ext>
              </a:extLst>
            </p:cNvPr>
            <p:cNvSpPr>
              <a:spLocks noChangeArrowheads="1"/>
            </p:cNvSpPr>
            <p:nvPr/>
          </p:nvSpPr>
          <p:spPr bwMode="auto">
            <a:xfrm>
              <a:off x="1774" y="1994"/>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u</a:t>
              </a:r>
              <a:endParaRPr lang="en-US" altLang="zh-CN"/>
            </a:p>
          </p:txBody>
        </p:sp>
        <p:sp>
          <p:nvSpPr>
            <p:cNvPr id="230501" name="Rectangle 101">
              <a:extLst>
                <a:ext uri="{FF2B5EF4-FFF2-40B4-BE49-F238E27FC236}">
                  <a16:creationId xmlns:a16="http://schemas.microsoft.com/office/drawing/2014/main" id="{142F116C-39E6-4295-820D-C627E94F05C8}"/>
                </a:ext>
              </a:extLst>
            </p:cNvPr>
            <p:cNvSpPr>
              <a:spLocks noChangeArrowheads="1"/>
            </p:cNvSpPr>
            <p:nvPr/>
          </p:nvSpPr>
          <p:spPr bwMode="auto">
            <a:xfrm>
              <a:off x="1371" y="1994"/>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30502" name="Rectangle 102">
              <a:extLst>
                <a:ext uri="{FF2B5EF4-FFF2-40B4-BE49-F238E27FC236}">
                  <a16:creationId xmlns:a16="http://schemas.microsoft.com/office/drawing/2014/main" id="{17411170-AE86-4B0F-AA4B-C0E22CADE335}"/>
                </a:ext>
              </a:extLst>
            </p:cNvPr>
            <p:cNvSpPr>
              <a:spLocks noChangeArrowheads="1"/>
            </p:cNvSpPr>
            <p:nvPr/>
          </p:nvSpPr>
          <p:spPr bwMode="auto">
            <a:xfrm>
              <a:off x="1157" y="1994"/>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230503" name="Rectangle 103">
              <a:extLst>
                <a:ext uri="{FF2B5EF4-FFF2-40B4-BE49-F238E27FC236}">
                  <a16:creationId xmlns:a16="http://schemas.microsoft.com/office/drawing/2014/main" id="{48D15FF0-1EE9-4791-AE4C-19318C8022BB}"/>
                </a:ext>
              </a:extLst>
            </p:cNvPr>
            <p:cNvSpPr>
              <a:spLocks noChangeArrowheads="1"/>
            </p:cNvSpPr>
            <p:nvPr/>
          </p:nvSpPr>
          <p:spPr bwMode="auto">
            <a:xfrm>
              <a:off x="2450" y="1969"/>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30504" name="Rectangle 104">
              <a:extLst>
                <a:ext uri="{FF2B5EF4-FFF2-40B4-BE49-F238E27FC236}">
                  <a16:creationId xmlns:a16="http://schemas.microsoft.com/office/drawing/2014/main" id="{CD2AB131-AC8F-410B-8E22-8E2929B08A4A}"/>
                </a:ext>
              </a:extLst>
            </p:cNvPr>
            <p:cNvSpPr>
              <a:spLocks noChangeArrowheads="1"/>
            </p:cNvSpPr>
            <p:nvPr/>
          </p:nvSpPr>
          <p:spPr bwMode="auto">
            <a:xfrm>
              <a:off x="1595" y="1969"/>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grpSp>
      <p:grpSp>
        <p:nvGrpSpPr>
          <p:cNvPr id="230505" name="Group 105">
            <a:extLst>
              <a:ext uri="{FF2B5EF4-FFF2-40B4-BE49-F238E27FC236}">
                <a16:creationId xmlns:a16="http://schemas.microsoft.com/office/drawing/2014/main" id="{EC875767-F001-4DE0-AA5D-5C5FE2B732DD}"/>
              </a:ext>
            </a:extLst>
          </p:cNvPr>
          <p:cNvGrpSpPr>
            <a:grpSpLocks noChangeAspect="1"/>
          </p:cNvGrpSpPr>
          <p:nvPr/>
        </p:nvGrpSpPr>
        <p:grpSpPr bwMode="auto">
          <a:xfrm>
            <a:off x="969963" y="3876675"/>
            <a:ext cx="7324725" cy="471488"/>
            <a:chOff x="611" y="2442"/>
            <a:chExt cx="4614" cy="297"/>
          </a:xfrm>
        </p:grpSpPr>
        <p:sp>
          <p:nvSpPr>
            <p:cNvPr id="230506" name="AutoShape 106">
              <a:extLst>
                <a:ext uri="{FF2B5EF4-FFF2-40B4-BE49-F238E27FC236}">
                  <a16:creationId xmlns:a16="http://schemas.microsoft.com/office/drawing/2014/main" id="{8D858422-C06D-4D1E-8CAC-356848A47A48}"/>
                </a:ext>
              </a:extLst>
            </p:cNvPr>
            <p:cNvSpPr>
              <a:spLocks noChangeAspect="1" noChangeArrowheads="1" noTextEdit="1"/>
            </p:cNvSpPr>
            <p:nvPr/>
          </p:nvSpPr>
          <p:spPr bwMode="auto">
            <a:xfrm>
              <a:off x="611" y="2442"/>
              <a:ext cx="453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0507" name="Rectangle 107">
              <a:extLst>
                <a:ext uri="{FF2B5EF4-FFF2-40B4-BE49-F238E27FC236}">
                  <a16:creationId xmlns:a16="http://schemas.microsoft.com/office/drawing/2014/main" id="{40AA657C-209E-4B62-A42B-5816AF01674D}"/>
                </a:ext>
              </a:extLst>
            </p:cNvPr>
            <p:cNvSpPr>
              <a:spLocks noChangeArrowheads="1"/>
            </p:cNvSpPr>
            <p:nvPr/>
          </p:nvSpPr>
          <p:spPr bwMode="auto">
            <a:xfrm>
              <a:off x="4849" y="2442"/>
              <a:ext cx="376"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0508" name="Rectangle 108">
              <a:extLst>
                <a:ext uri="{FF2B5EF4-FFF2-40B4-BE49-F238E27FC236}">
                  <a16:creationId xmlns:a16="http://schemas.microsoft.com/office/drawing/2014/main" id="{09C8517D-4643-4268-A941-42CB2BD26D2B}"/>
                </a:ext>
              </a:extLst>
            </p:cNvPr>
            <p:cNvSpPr>
              <a:spLocks noChangeArrowheads="1"/>
            </p:cNvSpPr>
            <p:nvPr/>
          </p:nvSpPr>
          <p:spPr bwMode="auto">
            <a:xfrm>
              <a:off x="4740" y="2442"/>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0509" name="Rectangle 109">
              <a:extLst>
                <a:ext uri="{FF2B5EF4-FFF2-40B4-BE49-F238E27FC236}">
                  <a16:creationId xmlns:a16="http://schemas.microsoft.com/office/drawing/2014/main" id="{3C791B9D-91A2-4B9A-A04F-B1F7A6ED29A2}"/>
                </a:ext>
              </a:extLst>
            </p:cNvPr>
            <p:cNvSpPr>
              <a:spLocks noChangeArrowheads="1"/>
            </p:cNvSpPr>
            <p:nvPr/>
          </p:nvSpPr>
          <p:spPr bwMode="auto">
            <a:xfrm>
              <a:off x="3127" y="2442"/>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0510" name="Rectangle 110">
              <a:extLst>
                <a:ext uri="{FF2B5EF4-FFF2-40B4-BE49-F238E27FC236}">
                  <a16:creationId xmlns:a16="http://schemas.microsoft.com/office/drawing/2014/main" id="{C111975B-DA5E-4C09-BAB5-3C4712B2EB6C}"/>
                </a:ext>
              </a:extLst>
            </p:cNvPr>
            <p:cNvSpPr>
              <a:spLocks noChangeArrowheads="1"/>
            </p:cNvSpPr>
            <p:nvPr/>
          </p:nvSpPr>
          <p:spPr bwMode="auto">
            <a:xfrm>
              <a:off x="2906" y="2442"/>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0511" name="Rectangle 111">
              <a:extLst>
                <a:ext uri="{FF2B5EF4-FFF2-40B4-BE49-F238E27FC236}">
                  <a16:creationId xmlns:a16="http://schemas.microsoft.com/office/drawing/2014/main" id="{D85FDE17-DD7E-4284-9861-616183D62AC6}"/>
                </a:ext>
              </a:extLst>
            </p:cNvPr>
            <p:cNvSpPr>
              <a:spLocks noChangeArrowheads="1"/>
            </p:cNvSpPr>
            <p:nvPr/>
          </p:nvSpPr>
          <p:spPr bwMode="auto">
            <a:xfrm>
              <a:off x="2647" y="2442"/>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0512" name="Rectangle 112">
              <a:extLst>
                <a:ext uri="{FF2B5EF4-FFF2-40B4-BE49-F238E27FC236}">
                  <a16:creationId xmlns:a16="http://schemas.microsoft.com/office/drawing/2014/main" id="{B9744F06-58FE-470C-8187-ABA8A94C7459}"/>
                </a:ext>
              </a:extLst>
            </p:cNvPr>
            <p:cNvSpPr>
              <a:spLocks noChangeArrowheads="1"/>
            </p:cNvSpPr>
            <p:nvPr/>
          </p:nvSpPr>
          <p:spPr bwMode="auto">
            <a:xfrm>
              <a:off x="2584" y="2442"/>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0513" name="Rectangle 113">
              <a:extLst>
                <a:ext uri="{FF2B5EF4-FFF2-40B4-BE49-F238E27FC236}">
                  <a16:creationId xmlns:a16="http://schemas.microsoft.com/office/drawing/2014/main" id="{56304BE5-3AAB-437A-ABAD-16266F1B52A4}"/>
                </a:ext>
              </a:extLst>
            </p:cNvPr>
            <p:cNvSpPr>
              <a:spLocks noChangeArrowheads="1"/>
            </p:cNvSpPr>
            <p:nvPr/>
          </p:nvSpPr>
          <p:spPr bwMode="auto">
            <a:xfrm>
              <a:off x="2366" y="2442"/>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0514" name="Rectangle 114">
              <a:extLst>
                <a:ext uri="{FF2B5EF4-FFF2-40B4-BE49-F238E27FC236}">
                  <a16:creationId xmlns:a16="http://schemas.microsoft.com/office/drawing/2014/main" id="{34CEE0D0-A004-4E97-84A9-9F1CC6245DC9}"/>
                </a:ext>
              </a:extLst>
            </p:cNvPr>
            <p:cNvSpPr>
              <a:spLocks noChangeArrowheads="1"/>
            </p:cNvSpPr>
            <p:nvPr/>
          </p:nvSpPr>
          <p:spPr bwMode="auto">
            <a:xfrm>
              <a:off x="2141" y="2442"/>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0515" name="Rectangle 115">
              <a:extLst>
                <a:ext uri="{FF2B5EF4-FFF2-40B4-BE49-F238E27FC236}">
                  <a16:creationId xmlns:a16="http://schemas.microsoft.com/office/drawing/2014/main" id="{03E311B4-C349-498A-894A-10414498B7EF}"/>
                </a:ext>
              </a:extLst>
            </p:cNvPr>
            <p:cNvSpPr>
              <a:spLocks noChangeArrowheads="1"/>
            </p:cNvSpPr>
            <p:nvPr/>
          </p:nvSpPr>
          <p:spPr bwMode="auto">
            <a:xfrm>
              <a:off x="1984" y="2442"/>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0516" name="Rectangle 116">
              <a:extLst>
                <a:ext uri="{FF2B5EF4-FFF2-40B4-BE49-F238E27FC236}">
                  <a16:creationId xmlns:a16="http://schemas.microsoft.com/office/drawing/2014/main" id="{99B18614-2049-4582-A875-B39C82EE3CBE}"/>
                </a:ext>
              </a:extLst>
            </p:cNvPr>
            <p:cNvSpPr>
              <a:spLocks noChangeArrowheads="1"/>
            </p:cNvSpPr>
            <p:nvPr/>
          </p:nvSpPr>
          <p:spPr bwMode="auto">
            <a:xfrm>
              <a:off x="1728" y="2442"/>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0517" name="Rectangle 117">
              <a:extLst>
                <a:ext uri="{FF2B5EF4-FFF2-40B4-BE49-F238E27FC236}">
                  <a16:creationId xmlns:a16="http://schemas.microsoft.com/office/drawing/2014/main" id="{26F92F8E-C3B2-4270-8DD0-F6CEA0C76309}"/>
                </a:ext>
              </a:extLst>
            </p:cNvPr>
            <p:cNvSpPr>
              <a:spLocks noChangeArrowheads="1"/>
            </p:cNvSpPr>
            <p:nvPr/>
          </p:nvSpPr>
          <p:spPr bwMode="auto">
            <a:xfrm>
              <a:off x="1665" y="2442"/>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0518" name="Rectangle 118">
              <a:extLst>
                <a:ext uri="{FF2B5EF4-FFF2-40B4-BE49-F238E27FC236}">
                  <a16:creationId xmlns:a16="http://schemas.microsoft.com/office/drawing/2014/main" id="{621EB3E7-B18D-40E3-88E7-2190A9C1B484}"/>
                </a:ext>
              </a:extLst>
            </p:cNvPr>
            <p:cNvSpPr>
              <a:spLocks noChangeArrowheads="1"/>
            </p:cNvSpPr>
            <p:nvPr/>
          </p:nvSpPr>
          <p:spPr bwMode="auto">
            <a:xfrm>
              <a:off x="1447" y="2442"/>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0519" name="Rectangle 119">
              <a:extLst>
                <a:ext uri="{FF2B5EF4-FFF2-40B4-BE49-F238E27FC236}">
                  <a16:creationId xmlns:a16="http://schemas.microsoft.com/office/drawing/2014/main" id="{A98D2F3C-0CB2-4174-92E4-9C11899F7D18}"/>
                </a:ext>
              </a:extLst>
            </p:cNvPr>
            <p:cNvSpPr>
              <a:spLocks noChangeArrowheads="1"/>
            </p:cNvSpPr>
            <p:nvPr/>
          </p:nvSpPr>
          <p:spPr bwMode="auto">
            <a:xfrm>
              <a:off x="1222" y="2442"/>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0520" name="Rectangle 120">
              <a:extLst>
                <a:ext uri="{FF2B5EF4-FFF2-40B4-BE49-F238E27FC236}">
                  <a16:creationId xmlns:a16="http://schemas.microsoft.com/office/drawing/2014/main" id="{8FC43823-80CB-4017-9C6A-EE4107DC25A0}"/>
                </a:ext>
              </a:extLst>
            </p:cNvPr>
            <p:cNvSpPr>
              <a:spLocks noChangeArrowheads="1"/>
            </p:cNvSpPr>
            <p:nvPr/>
          </p:nvSpPr>
          <p:spPr bwMode="auto">
            <a:xfrm>
              <a:off x="1047" y="2442"/>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0521" name="Rectangle 121">
              <a:extLst>
                <a:ext uri="{FF2B5EF4-FFF2-40B4-BE49-F238E27FC236}">
                  <a16:creationId xmlns:a16="http://schemas.microsoft.com/office/drawing/2014/main" id="{1DEB2DCF-F1C2-42EF-869C-396EE20E8283}"/>
                </a:ext>
              </a:extLst>
            </p:cNvPr>
            <p:cNvSpPr>
              <a:spLocks noChangeArrowheads="1"/>
            </p:cNvSpPr>
            <p:nvPr/>
          </p:nvSpPr>
          <p:spPr bwMode="auto">
            <a:xfrm>
              <a:off x="3148" y="2449"/>
              <a:ext cx="15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内均为连续函数</a:t>
              </a:r>
              <a:endParaRPr lang="zh-CN" altLang="en-US">
                <a:latin typeface="仿宋_GB2312" pitchFamily="49" charset="-122"/>
              </a:endParaRPr>
            </a:p>
          </p:txBody>
        </p:sp>
        <p:sp>
          <p:nvSpPr>
            <p:cNvPr id="230522" name="Rectangle 122">
              <a:extLst>
                <a:ext uri="{FF2B5EF4-FFF2-40B4-BE49-F238E27FC236}">
                  <a16:creationId xmlns:a16="http://schemas.microsoft.com/office/drawing/2014/main" id="{E2E157BE-D502-4DBD-81EC-FAA63AB59881}"/>
                </a:ext>
              </a:extLst>
            </p:cNvPr>
            <p:cNvSpPr>
              <a:spLocks noChangeArrowheads="1"/>
            </p:cNvSpPr>
            <p:nvPr/>
          </p:nvSpPr>
          <p:spPr bwMode="auto">
            <a:xfrm>
              <a:off x="2693" y="2449"/>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在</a:t>
              </a:r>
              <a:endParaRPr lang="zh-CN" altLang="en-US">
                <a:latin typeface="仿宋_GB2312" pitchFamily="49" charset="-122"/>
              </a:endParaRPr>
            </a:p>
          </p:txBody>
        </p:sp>
        <p:sp>
          <p:nvSpPr>
            <p:cNvPr id="230523" name="Rectangle 123">
              <a:extLst>
                <a:ext uri="{FF2B5EF4-FFF2-40B4-BE49-F238E27FC236}">
                  <a16:creationId xmlns:a16="http://schemas.microsoft.com/office/drawing/2014/main" id="{E81B6549-0356-47DE-9E9F-C65D7246226C}"/>
                </a:ext>
              </a:extLst>
            </p:cNvPr>
            <p:cNvSpPr>
              <a:spLocks noChangeArrowheads="1"/>
            </p:cNvSpPr>
            <p:nvPr/>
          </p:nvSpPr>
          <p:spPr bwMode="auto">
            <a:xfrm>
              <a:off x="1774" y="2449"/>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和</a:t>
              </a:r>
              <a:endParaRPr lang="zh-CN" altLang="en-US">
                <a:latin typeface="仿宋_GB2312" pitchFamily="49" charset="-122"/>
              </a:endParaRPr>
            </a:p>
          </p:txBody>
        </p:sp>
        <p:sp>
          <p:nvSpPr>
            <p:cNvPr id="230524" name="Rectangle 124">
              <a:extLst>
                <a:ext uri="{FF2B5EF4-FFF2-40B4-BE49-F238E27FC236}">
                  <a16:creationId xmlns:a16="http://schemas.microsoft.com/office/drawing/2014/main" id="{DA80978B-7C9E-4198-8350-318F76DABCD9}"/>
                </a:ext>
              </a:extLst>
            </p:cNvPr>
            <p:cNvSpPr>
              <a:spLocks noChangeArrowheads="1"/>
            </p:cNvSpPr>
            <p:nvPr/>
          </p:nvSpPr>
          <p:spPr bwMode="auto">
            <a:xfrm>
              <a:off x="620" y="2449"/>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那么</a:t>
              </a:r>
              <a:endParaRPr lang="zh-CN" altLang="en-US">
                <a:latin typeface="仿宋_GB2312" pitchFamily="49" charset="-122"/>
              </a:endParaRPr>
            </a:p>
          </p:txBody>
        </p:sp>
        <p:sp>
          <p:nvSpPr>
            <p:cNvPr id="230525" name="Rectangle 125">
              <a:extLst>
                <a:ext uri="{FF2B5EF4-FFF2-40B4-BE49-F238E27FC236}">
                  <a16:creationId xmlns:a16="http://schemas.microsoft.com/office/drawing/2014/main" id="{6A325C1E-1793-4B5D-B5AC-B5C7B9DDD83A}"/>
                </a:ext>
              </a:extLst>
            </p:cNvPr>
            <p:cNvSpPr>
              <a:spLocks noChangeArrowheads="1"/>
            </p:cNvSpPr>
            <p:nvPr/>
          </p:nvSpPr>
          <p:spPr bwMode="auto">
            <a:xfrm>
              <a:off x="2969" y="2442"/>
              <a:ext cx="25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D</a:t>
              </a:r>
              <a:endParaRPr lang="en-US" altLang="zh-CN"/>
            </a:p>
          </p:txBody>
        </p:sp>
        <p:sp>
          <p:nvSpPr>
            <p:cNvPr id="230526" name="Rectangle 126">
              <a:extLst>
                <a:ext uri="{FF2B5EF4-FFF2-40B4-BE49-F238E27FC236}">
                  <a16:creationId xmlns:a16="http://schemas.microsoft.com/office/drawing/2014/main" id="{E4116773-0707-4C15-8728-5EA7F470F48B}"/>
                </a:ext>
              </a:extLst>
            </p:cNvPr>
            <p:cNvSpPr>
              <a:spLocks noChangeArrowheads="1"/>
            </p:cNvSpPr>
            <p:nvPr/>
          </p:nvSpPr>
          <p:spPr bwMode="auto">
            <a:xfrm>
              <a:off x="2472" y="2442"/>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y</a:t>
              </a:r>
              <a:endParaRPr lang="en-US" altLang="zh-CN"/>
            </a:p>
          </p:txBody>
        </p:sp>
        <p:sp>
          <p:nvSpPr>
            <p:cNvPr id="230527" name="Rectangle 127">
              <a:extLst>
                <a:ext uri="{FF2B5EF4-FFF2-40B4-BE49-F238E27FC236}">
                  <a16:creationId xmlns:a16="http://schemas.microsoft.com/office/drawing/2014/main" id="{05A2A87D-0754-4797-984B-015A1F1F71F0}"/>
                </a:ext>
              </a:extLst>
            </p:cNvPr>
            <p:cNvSpPr>
              <a:spLocks noChangeArrowheads="1"/>
            </p:cNvSpPr>
            <p:nvPr/>
          </p:nvSpPr>
          <p:spPr bwMode="auto">
            <a:xfrm>
              <a:off x="2243" y="2442"/>
              <a:ext cx="20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x</a:t>
              </a:r>
              <a:endParaRPr lang="en-US" altLang="zh-CN"/>
            </a:p>
          </p:txBody>
        </p:sp>
        <p:sp>
          <p:nvSpPr>
            <p:cNvPr id="230528" name="Rectangle 128">
              <a:extLst>
                <a:ext uri="{FF2B5EF4-FFF2-40B4-BE49-F238E27FC236}">
                  <a16:creationId xmlns:a16="http://schemas.microsoft.com/office/drawing/2014/main" id="{FC70A3F0-BA3F-4B7A-93EA-69AC426477B3}"/>
                </a:ext>
              </a:extLst>
            </p:cNvPr>
            <p:cNvSpPr>
              <a:spLocks noChangeArrowheads="1"/>
            </p:cNvSpPr>
            <p:nvPr/>
          </p:nvSpPr>
          <p:spPr bwMode="auto">
            <a:xfrm>
              <a:off x="2033" y="2442"/>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v</a:t>
              </a:r>
              <a:endParaRPr lang="en-US" altLang="zh-CN"/>
            </a:p>
          </p:txBody>
        </p:sp>
        <p:sp>
          <p:nvSpPr>
            <p:cNvPr id="230529" name="Rectangle 129">
              <a:extLst>
                <a:ext uri="{FF2B5EF4-FFF2-40B4-BE49-F238E27FC236}">
                  <a16:creationId xmlns:a16="http://schemas.microsoft.com/office/drawing/2014/main" id="{4558E54C-9CFB-43D4-9817-0438CCCBECBC}"/>
                </a:ext>
              </a:extLst>
            </p:cNvPr>
            <p:cNvSpPr>
              <a:spLocks noChangeArrowheads="1"/>
            </p:cNvSpPr>
            <p:nvPr/>
          </p:nvSpPr>
          <p:spPr bwMode="auto">
            <a:xfrm>
              <a:off x="1553" y="2442"/>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y</a:t>
              </a:r>
              <a:endParaRPr lang="en-US" altLang="zh-CN"/>
            </a:p>
          </p:txBody>
        </p:sp>
        <p:sp>
          <p:nvSpPr>
            <p:cNvPr id="230530" name="Rectangle 130">
              <a:extLst>
                <a:ext uri="{FF2B5EF4-FFF2-40B4-BE49-F238E27FC236}">
                  <a16:creationId xmlns:a16="http://schemas.microsoft.com/office/drawing/2014/main" id="{503CBFC0-221D-49C5-B3CF-1B82D35BBE3C}"/>
                </a:ext>
              </a:extLst>
            </p:cNvPr>
            <p:cNvSpPr>
              <a:spLocks noChangeArrowheads="1"/>
            </p:cNvSpPr>
            <p:nvPr/>
          </p:nvSpPr>
          <p:spPr bwMode="auto">
            <a:xfrm>
              <a:off x="1324" y="2442"/>
              <a:ext cx="20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x</a:t>
              </a:r>
              <a:endParaRPr lang="en-US" altLang="zh-CN"/>
            </a:p>
          </p:txBody>
        </p:sp>
        <p:sp>
          <p:nvSpPr>
            <p:cNvPr id="230531" name="Rectangle 131">
              <a:extLst>
                <a:ext uri="{FF2B5EF4-FFF2-40B4-BE49-F238E27FC236}">
                  <a16:creationId xmlns:a16="http://schemas.microsoft.com/office/drawing/2014/main" id="{64EC66F7-1B27-43FE-A18D-10F497B56C30}"/>
                </a:ext>
              </a:extLst>
            </p:cNvPr>
            <p:cNvSpPr>
              <a:spLocks noChangeArrowheads="1"/>
            </p:cNvSpPr>
            <p:nvPr/>
          </p:nvSpPr>
          <p:spPr bwMode="auto">
            <a:xfrm>
              <a:off x="1100" y="2442"/>
              <a:ext cx="21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u</a:t>
              </a:r>
              <a:endParaRPr lang="en-US" altLang="zh-CN"/>
            </a:p>
          </p:txBody>
        </p:sp>
      </p:grpSp>
      <p:grpSp>
        <p:nvGrpSpPr>
          <p:cNvPr id="230532" name="Group 132">
            <a:extLst>
              <a:ext uri="{FF2B5EF4-FFF2-40B4-BE49-F238E27FC236}">
                <a16:creationId xmlns:a16="http://schemas.microsoft.com/office/drawing/2014/main" id="{0543AED9-9847-4F7E-A916-261707BCDD50}"/>
              </a:ext>
            </a:extLst>
          </p:cNvPr>
          <p:cNvGrpSpPr>
            <a:grpSpLocks noChangeAspect="1"/>
          </p:cNvGrpSpPr>
          <p:nvPr/>
        </p:nvGrpSpPr>
        <p:grpSpPr bwMode="auto">
          <a:xfrm>
            <a:off x="1019175" y="4551363"/>
            <a:ext cx="2908300" cy="539750"/>
            <a:chOff x="642" y="2867"/>
            <a:chExt cx="1832" cy="340"/>
          </a:xfrm>
        </p:grpSpPr>
        <p:sp>
          <p:nvSpPr>
            <p:cNvPr id="230533" name="AutoShape 133">
              <a:extLst>
                <a:ext uri="{FF2B5EF4-FFF2-40B4-BE49-F238E27FC236}">
                  <a16:creationId xmlns:a16="http://schemas.microsoft.com/office/drawing/2014/main" id="{C0163BC9-EDF3-4A02-8925-7740E40F8D1A}"/>
                </a:ext>
              </a:extLst>
            </p:cNvPr>
            <p:cNvSpPr>
              <a:spLocks noChangeAspect="1" noChangeArrowheads="1" noTextEdit="1"/>
            </p:cNvSpPr>
            <p:nvPr/>
          </p:nvSpPr>
          <p:spPr bwMode="auto">
            <a:xfrm>
              <a:off x="642" y="2892"/>
              <a:ext cx="1752"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0534" name="Rectangle 134">
              <a:extLst>
                <a:ext uri="{FF2B5EF4-FFF2-40B4-BE49-F238E27FC236}">
                  <a16:creationId xmlns:a16="http://schemas.microsoft.com/office/drawing/2014/main" id="{58BDC62B-C531-4D6B-82C2-7F16367E3A06}"/>
                </a:ext>
              </a:extLst>
            </p:cNvPr>
            <p:cNvSpPr>
              <a:spLocks noChangeArrowheads="1"/>
            </p:cNvSpPr>
            <p:nvPr/>
          </p:nvSpPr>
          <p:spPr bwMode="auto">
            <a:xfrm>
              <a:off x="2210" y="2892"/>
              <a:ext cx="26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0535" name="Rectangle 135">
              <a:extLst>
                <a:ext uri="{FF2B5EF4-FFF2-40B4-BE49-F238E27FC236}">
                  <a16:creationId xmlns:a16="http://schemas.microsoft.com/office/drawing/2014/main" id="{E018C4E5-74FC-4DBC-A929-2F11A53C44EE}"/>
                </a:ext>
              </a:extLst>
            </p:cNvPr>
            <p:cNvSpPr>
              <a:spLocks noChangeArrowheads="1"/>
            </p:cNvSpPr>
            <p:nvPr/>
          </p:nvSpPr>
          <p:spPr bwMode="auto">
            <a:xfrm>
              <a:off x="2164" y="2892"/>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0536" name="Rectangle 136">
              <a:extLst>
                <a:ext uri="{FF2B5EF4-FFF2-40B4-BE49-F238E27FC236}">
                  <a16:creationId xmlns:a16="http://schemas.microsoft.com/office/drawing/2014/main" id="{21EC5915-97C6-42E0-A6DF-2A236E0D4AA1}"/>
                </a:ext>
              </a:extLst>
            </p:cNvPr>
            <p:cNvSpPr>
              <a:spLocks noChangeArrowheads="1"/>
            </p:cNvSpPr>
            <p:nvPr/>
          </p:nvSpPr>
          <p:spPr bwMode="auto">
            <a:xfrm>
              <a:off x="861" y="2892"/>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0537" name="Rectangle 137">
              <a:extLst>
                <a:ext uri="{FF2B5EF4-FFF2-40B4-BE49-F238E27FC236}">
                  <a16:creationId xmlns:a16="http://schemas.microsoft.com/office/drawing/2014/main" id="{97427F93-56A8-42D7-8AD4-3A3066B5C91E}"/>
                </a:ext>
              </a:extLst>
            </p:cNvPr>
            <p:cNvSpPr>
              <a:spLocks noChangeArrowheads="1"/>
            </p:cNvSpPr>
            <p:nvPr/>
          </p:nvSpPr>
          <p:spPr bwMode="auto">
            <a:xfrm>
              <a:off x="2063" y="3027"/>
              <a:ext cx="12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k</a:t>
              </a:r>
              <a:endParaRPr lang="en-US" altLang="zh-CN"/>
            </a:p>
          </p:txBody>
        </p:sp>
        <p:sp>
          <p:nvSpPr>
            <p:cNvPr id="230538" name="Rectangle 138">
              <a:extLst>
                <a:ext uri="{FF2B5EF4-FFF2-40B4-BE49-F238E27FC236}">
                  <a16:creationId xmlns:a16="http://schemas.microsoft.com/office/drawing/2014/main" id="{379D7198-7665-4E0E-A5B3-92EBCCE5077F}"/>
                </a:ext>
              </a:extLst>
            </p:cNvPr>
            <p:cNvSpPr>
              <a:spLocks noChangeArrowheads="1"/>
            </p:cNvSpPr>
            <p:nvPr/>
          </p:nvSpPr>
          <p:spPr bwMode="auto">
            <a:xfrm>
              <a:off x="1540" y="3027"/>
              <a:ext cx="12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k</a:t>
              </a:r>
              <a:endParaRPr lang="en-US" altLang="zh-CN"/>
            </a:p>
          </p:txBody>
        </p:sp>
        <p:sp>
          <p:nvSpPr>
            <p:cNvPr id="230539" name="Rectangle 139">
              <a:extLst>
                <a:ext uri="{FF2B5EF4-FFF2-40B4-BE49-F238E27FC236}">
                  <a16:creationId xmlns:a16="http://schemas.microsoft.com/office/drawing/2014/main" id="{CF7FAAC6-9793-4ECC-A635-05019470A93E}"/>
                </a:ext>
              </a:extLst>
            </p:cNvPr>
            <p:cNvSpPr>
              <a:spLocks noChangeArrowheads="1"/>
            </p:cNvSpPr>
            <p:nvPr/>
          </p:nvSpPr>
          <p:spPr bwMode="auto">
            <a:xfrm>
              <a:off x="1097" y="3027"/>
              <a:ext cx="12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k</a:t>
              </a:r>
              <a:endParaRPr lang="en-US" altLang="zh-CN"/>
            </a:p>
          </p:txBody>
        </p:sp>
        <p:sp>
          <p:nvSpPr>
            <p:cNvPr id="230540" name="Rectangle 140">
              <a:extLst>
                <a:ext uri="{FF2B5EF4-FFF2-40B4-BE49-F238E27FC236}">
                  <a16:creationId xmlns:a16="http://schemas.microsoft.com/office/drawing/2014/main" id="{CF099F49-572E-4F03-BD25-4EF1F7E7ACEA}"/>
                </a:ext>
              </a:extLst>
            </p:cNvPr>
            <p:cNvSpPr>
              <a:spLocks noChangeArrowheads="1"/>
            </p:cNvSpPr>
            <p:nvPr/>
          </p:nvSpPr>
          <p:spPr bwMode="auto">
            <a:xfrm>
              <a:off x="1858" y="2892"/>
              <a:ext cx="155"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i</a:t>
              </a:r>
              <a:endParaRPr lang="en-US" altLang="zh-CN"/>
            </a:p>
          </p:txBody>
        </p:sp>
        <p:sp>
          <p:nvSpPr>
            <p:cNvPr id="230541" name="Rectangle 141">
              <a:extLst>
                <a:ext uri="{FF2B5EF4-FFF2-40B4-BE49-F238E27FC236}">
                  <a16:creationId xmlns:a16="http://schemas.microsoft.com/office/drawing/2014/main" id="{C458BC90-B617-497B-B9CD-5E1E6EFE8987}"/>
                </a:ext>
              </a:extLst>
            </p:cNvPr>
            <p:cNvSpPr>
              <a:spLocks noChangeArrowheads="1"/>
            </p:cNvSpPr>
            <p:nvPr/>
          </p:nvSpPr>
          <p:spPr bwMode="auto">
            <a:xfrm>
              <a:off x="1921" y="2867"/>
              <a:ext cx="270"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Symbol" panose="05050102010706020507" pitchFamily="18" charset="2"/>
                </a:rPr>
                <a:t>h</a:t>
              </a:r>
              <a:endParaRPr lang="en-US" altLang="zh-CN"/>
            </a:p>
          </p:txBody>
        </p:sp>
        <p:sp>
          <p:nvSpPr>
            <p:cNvPr id="230542" name="Rectangle 142">
              <a:extLst>
                <a:ext uri="{FF2B5EF4-FFF2-40B4-BE49-F238E27FC236}">
                  <a16:creationId xmlns:a16="http://schemas.microsoft.com/office/drawing/2014/main" id="{D045C8D2-69BB-428F-A34F-AEA4F047716F}"/>
                </a:ext>
              </a:extLst>
            </p:cNvPr>
            <p:cNvSpPr>
              <a:spLocks noChangeArrowheads="1"/>
            </p:cNvSpPr>
            <p:nvPr/>
          </p:nvSpPr>
          <p:spPr bwMode="auto">
            <a:xfrm>
              <a:off x="1417" y="2867"/>
              <a:ext cx="24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Symbol" panose="05050102010706020507" pitchFamily="18" charset="2"/>
                </a:rPr>
                <a:t>x</a:t>
              </a:r>
              <a:endParaRPr lang="en-US" altLang="zh-CN"/>
            </a:p>
          </p:txBody>
        </p:sp>
        <p:sp>
          <p:nvSpPr>
            <p:cNvPr id="230543" name="Rectangle 143">
              <a:extLst>
                <a:ext uri="{FF2B5EF4-FFF2-40B4-BE49-F238E27FC236}">
                  <a16:creationId xmlns:a16="http://schemas.microsoft.com/office/drawing/2014/main" id="{E2EAC872-7A81-495E-8DB9-31D6AF42129B}"/>
                </a:ext>
              </a:extLst>
            </p:cNvPr>
            <p:cNvSpPr>
              <a:spLocks noChangeArrowheads="1"/>
            </p:cNvSpPr>
            <p:nvPr/>
          </p:nvSpPr>
          <p:spPr bwMode="auto">
            <a:xfrm>
              <a:off x="952" y="2867"/>
              <a:ext cx="24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Symbol" panose="05050102010706020507" pitchFamily="18" charset="2"/>
                </a:rPr>
                <a:t>z</a:t>
              </a:r>
              <a:endParaRPr lang="en-US" altLang="zh-CN"/>
            </a:p>
          </p:txBody>
        </p:sp>
        <p:sp>
          <p:nvSpPr>
            <p:cNvPr id="230544" name="Rectangle 144">
              <a:extLst>
                <a:ext uri="{FF2B5EF4-FFF2-40B4-BE49-F238E27FC236}">
                  <a16:creationId xmlns:a16="http://schemas.microsoft.com/office/drawing/2014/main" id="{2CE09E06-8D32-46AF-8F4E-F93D213F7D45}"/>
                </a:ext>
              </a:extLst>
            </p:cNvPr>
            <p:cNvSpPr>
              <a:spLocks noChangeArrowheads="1"/>
            </p:cNvSpPr>
            <p:nvPr/>
          </p:nvSpPr>
          <p:spPr bwMode="auto">
            <a:xfrm>
              <a:off x="1681" y="2867"/>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30545" name="Rectangle 145">
              <a:extLst>
                <a:ext uri="{FF2B5EF4-FFF2-40B4-BE49-F238E27FC236}">
                  <a16:creationId xmlns:a16="http://schemas.microsoft.com/office/drawing/2014/main" id="{4B2BE90A-1BE0-4AE0-B049-2B3FEDE098E0}"/>
                </a:ext>
              </a:extLst>
            </p:cNvPr>
            <p:cNvSpPr>
              <a:spLocks noChangeArrowheads="1"/>
            </p:cNvSpPr>
            <p:nvPr/>
          </p:nvSpPr>
          <p:spPr bwMode="auto">
            <a:xfrm>
              <a:off x="1249" y="2867"/>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30546" name="Rectangle 146">
              <a:extLst>
                <a:ext uri="{FF2B5EF4-FFF2-40B4-BE49-F238E27FC236}">
                  <a16:creationId xmlns:a16="http://schemas.microsoft.com/office/drawing/2014/main" id="{28E7F6E1-567C-42A9-942B-242A6AF7EC65}"/>
                </a:ext>
              </a:extLst>
            </p:cNvPr>
            <p:cNvSpPr>
              <a:spLocks noChangeArrowheads="1"/>
            </p:cNvSpPr>
            <p:nvPr/>
          </p:nvSpPr>
          <p:spPr bwMode="auto">
            <a:xfrm>
              <a:off x="644" y="2899"/>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设</a:t>
              </a:r>
              <a:endParaRPr lang="zh-CN" altLang="en-US">
                <a:latin typeface="仿宋_GB2312" pitchFamily="49" charset="-122"/>
              </a:endParaRPr>
            </a:p>
          </p:txBody>
        </p:sp>
      </p:grpSp>
      <p:grpSp>
        <p:nvGrpSpPr>
          <p:cNvPr id="230547" name="Group 147">
            <a:extLst>
              <a:ext uri="{FF2B5EF4-FFF2-40B4-BE49-F238E27FC236}">
                <a16:creationId xmlns:a16="http://schemas.microsoft.com/office/drawing/2014/main" id="{2D1F09BC-3E3A-471A-BEEF-3ECDCB6960B3}"/>
              </a:ext>
            </a:extLst>
          </p:cNvPr>
          <p:cNvGrpSpPr>
            <a:grpSpLocks noChangeAspect="1"/>
          </p:cNvGrpSpPr>
          <p:nvPr/>
        </p:nvGrpSpPr>
        <p:grpSpPr bwMode="auto">
          <a:xfrm>
            <a:off x="1060450" y="5305425"/>
            <a:ext cx="6683375" cy="541338"/>
            <a:chOff x="668" y="3342"/>
            <a:chExt cx="4210" cy="341"/>
          </a:xfrm>
        </p:grpSpPr>
        <p:sp>
          <p:nvSpPr>
            <p:cNvPr id="230548" name="AutoShape 148">
              <a:extLst>
                <a:ext uri="{FF2B5EF4-FFF2-40B4-BE49-F238E27FC236}">
                  <a16:creationId xmlns:a16="http://schemas.microsoft.com/office/drawing/2014/main" id="{C8721E60-F734-4092-A10F-90E60AFFA6E1}"/>
                </a:ext>
              </a:extLst>
            </p:cNvPr>
            <p:cNvSpPr>
              <a:spLocks noChangeAspect="1" noChangeArrowheads="1" noTextEdit="1"/>
            </p:cNvSpPr>
            <p:nvPr/>
          </p:nvSpPr>
          <p:spPr bwMode="auto">
            <a:xfrm>
              <a:off x="680" y="3367"/>
              <a:ext cx="4120"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0549" name="Rectangle 149">
              <a:extLst>
                <a:ext uri="{FF2B5EF4-FFF2-40B4-BE49-F238E27FC236}">
                  <a16:creationId xmlns:a16="http://schemas.microsoft.com/office/drawing/2014/main" id="{C67CE6F0-DC55-4430-AE7F-A9A88E39EFC6}"/>
                </a:ext>
              </a:extLst>
            </p:cNvPr>
            <p:cNvSpPr>
              <a:spLocks noChangeArrowheads="1"/>
            </p:cNvSpPr>
            <p:nvPr/>
          </p:nvSpPr>
          <p:spPr bwMode="auto">
            <a:xfrm>
              <a:off x="4726" y="3367"/>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0550" name="Rectangle 150">
              <a:extLst>
                <a:ext uri="{FF2B5EF4-FFF2-40B4-BE49-F238E27FC236}">
                  <a16:creationId xmlns:a16="http://schemas.microsoft.com/office/drawing/2014/main" id="{C2A4464B-7733-4FA9-B61D-325DD0068EA6}"/>
                </a:ext>
              </a:extLst>
            </p:cNvPr>
            <p:cNvSpPr>
              <a:spLocks noChangeArrowheads="1"/>
            </p:cNvSpPr>
            <p:nvPr/>
          </p:nvSpPr>
          <p:spPr bwMode="auto">
            <a:xfrm>
              <a:off x="4663" y="3367"/>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0551" name="Rectangle 151">
              <a:extLst>
                <a:ext uri="{FF2B5EF4-FFF2-40B4-BE49-F238E27FC236}">
                  <a16:creationId xmlns:a16="http://schemas.microsoft.com/office/drawing/2014/main" id="{DFB80776-C66A-4285-92B2-7714CFC391D2}"/>
                </a:ext>
              </a:extLst>
            </p:cNvPr>
            <p:cNvSpPr>
              <a:spLocks noChangeArrowheads="1"/>
            </p:cNvSpPr>
            <p:nvPr/>
          </p:nvSpPr>
          <p:spPr bwMode="auto">
            <a:xfrm>
              <a:off x="3586" y="3367"/>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0552" name="Rectangle 152">
              <a:extLst>
                <a:ext uri="{FF2B5EF4-FFF2-40B4-BE49-F238E27FC236}">
                  <a16:creationId xmlns:a16="http://schemas.microsoft.com/office/drawing/2014/main" id="{464521EE-F3AC-4A1B-8F26-74A222479C87}"/>
                </a:ext>
              </a:extLst>
            </p:cNvPr>
            <p:cNvSpPr>
              <a:spLocks noChangeArrowheads="1"/>
            </p:cNvSpPr>
            <p:nvPr/>
          </p:nvSpPr>
          <p:spPr bwMode="auto">
            <a:xfrm>
              <a:off x="1099" y="3367"/>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0553" name="Rectangle 153">
              <a:extLst>
                <a:ext uri="{FF2B5EF4-FFF2-40B4-BE49-F238E27FC236}">
                  <a16:creationId xmlns:a16="http://schemas.microsoft.com/office/drawing/2014/main" id="{AFA00E07-C802-4C80-BA90-A045202B6A39}"/>
                </a:ext>
              </a:extLst>
            </p:cNvPr>
            <p:cNvSpPr>
              <a:spLocks noChangeArrowheads="1"/>
            </p:cNvSpPr>
            <p:nvPr/>
          </p:nvSpPr>
          <p:spPr bwMode="auto">
            <a:xfrm>
              <a:off x="4573" y="3502"/>
              <a:ext cx="12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1</a:t>
              </a:r>
              <a:endParaRPr lang="en-US" altLang="zh-CN"/>
            </a:p>
          </p:txBody>
        </p:sp>
        <p:sp>
          <p:nvSpPr>
            <p:cNvPr id="230554" name="Rectangle 154">
              <a:extLst>
                <a:ext uri="{FF2B5EF4-FFF2-40B4-BE49-F238E27FC236}">
                  <a16:creationId xmlns:a16="http://schemas.microsoft.com/office/drawing/2014/main" id="{E4667F8B-5415-4499-8838-DC101E9D06B9}"/>
                </a:ext>
              </a:extLst>
            </p:cNvPr>
            <p:cNvSpPr>
              <a:spLocks noChangeArrowheads="1"/>
            </p:cNvSpPr>
            <p:nvPr/>
          </p:nvSpPr>
          <p:spPr bwMode="auto">
            <a:xfrm>
              <a:off x="3959" y="3502"/>
              <a:ext cx="12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1</a:t>
              </a:r>
              <a:endParaRPr lang="en-US" altLang="zh-CN"/>
            </a:p>
          </p:txBody>
        </p:sp>
        <p:sp>
          <p:nvSpPr>
            <p:cNvPr id="230555" name="Rectangle 155">
              <a:extLst>
                <a:ext uri="{FF2B5EF4-FFF2-40B4-BE49-F238E27FC236}">
                  <a16:creationId xmlns:a16="http://schemas.microsoft.com/office/drawing/2014/main" id="{066FE9C8-586A-44AA-B1CC-2CF20996FB8D}"/>
                </a:ext>
              </a:extLst>
            </p:cNvPr>
            <p:cNvSpPr>
              <a:spLocks noChangeArrowheads="1"/>
            </p:cNvSpPr>
            <p:nvPr/>
          </p:nvSpPr>
          <p:spPr bwMode="auto">
            <a:xfrm>
              <a:off x="2369" y="3502"/>
              <a:ext cx="12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1</a:t>
              </a:r>
              <a:endParaRPr lang="en-US" altLang="zh-CN"/>
            </a:p>
          </p:txBody>
        </p:sp>
        <p:sp>
          <p:nvSpPr>
            <p:cNvPr id="230556" name="Rectangle 156">
              <a:extLst>
                <a:ext uri="{FF2B5EF4-FFF2-40B4-BE49-F238E27FC236}">
                  <a16:creationId xmlns:a16="http://schemas.microsoft.com/office/drawing/2014/main" id="{FCA3DE28-5E23-4C7E-8FA3-3E3B8CC51EBF}"/>
                </a:ext>
              </a:extLst>
            </p:cNvPr>
            <p:cNvSpPr>
              <a:spLocks noChangeArrowheads="1"/>
            </p:cNvSpPr>
            <p:nvPr/>
          </p:nvSpPr>
          <p:spPr bwMode="auto">
            <a:xfrm>
              <a:off x="4499" y="3486"/>
              <a:ext cx="157"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Symbol" panose="05050102010706020507" pitchFamily="18" charset="2"/>
                </a:rPr>
                <a:t>-</a:t>
              </a:r>
              <a:endParaRPr lang="en-US" altLang="zh-CN"/>
            </a:p>
          </p:txBody>
        </p:sp>
        <p:sp>
          <p:nvSpPr>
            <p:cNvPr id="230557" name="Rectangle 157">
              <a:extLst>
                <a:ext uri="{FF2B5EF4-FFF2-40B4-BE49-F238E27FC236}">
                  <a16:creationId xmlns:a16="http://schemas.microsoft.com/office/drawing/2014/main" id="{E57E9681-B77D-424E-BD00-C7BC1F953F7B}"/>
                </a:ext>
              </a:extLst>
            </p:cNvPr>
            <p:cNvSpPr>
              <a:spLocks noChangeArrowheads="1"/>
            </p:cNvSpPr>
            <p:nvPr/>
          </p:nvSpPr>
          <p:spPr bwMode="auto">
            <a:xfrm>
              <a:off x="3886" y="3486"/>
              <a:ext cx="157"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Symbol" panose="05050102010706020507" pitchFamily="18" charset="2"/>
                </a:rPr>
                <a:t>-</a:t>
              </a:r>
              <a:endParaRPr lang="en-US" altLang="zh-CN"/>
            </a:p>
          </p:txBody>
        </p:sp>
        <p:sp>
          <p:nvSpPr>
            <p:cNvPr id="230558" name="Rectangle 158">
              <a:extLst>
                <a:ext uri="{FF2B5EF4-FFF2-40B4-BE49-F238E27FC236}">
                  <a16:creationId xmlns:a16="http://schemas.microsoft.com/office/drawing/2014/main" id="{18A4C639-EAFA-438E-AB80-43E48CA11BF1}"/>
                </a:ext>
              </a:extLst>
            </p:cNvPr>
            <p:cNvSpPr>
              <a:spLocks noChangeArrowheads="1"/>
            </p:cNvSpPr>
            <p:nvPr/>
          </p:nvSpPr>
          <p:spPr bwMode="auto">
            <a:xfrm>
              <a:off x="2295" y="3486"/>
              <a:ext cx="157"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Symbol" panose="05050102010706020507" pitchFamily="18" charset="2"/>
                </a:rPr>
                <a:t>-</a:t>
              </a:r>
              <a:endParaRPr lang="en-US" altLang="zh-CN"/>
            </a:p>
          </p:txBody>
        </p:sp>
        <p:sp>
          <p:nvSpPr>
            <p:cNvPr id="230559" name="Rectangle 159">
              <a:extLst>
                <a:ext uri="{FF2B5EF4-FFF2-40B4-BE49-F238E27FC236}">
                  <a16:creationId xmlns:a16="http://schemas.microsoft.com/office/drawing/2014/main" id="{E48DD0EB-F0D8-4F79-862C-A24658FB97EB}"/>
                </a:ext>
              </a:extLst>
            </p:cNvPr>
            <p:cNvSpPr>
              <a:spLocks noChangeArrowheads="1"/>
            </p:cNvSpPr>
            <p:nvPr/>
          </p:nvSpPr>
          <p:spPr bwMode="auto">
            <a:xfrm>
              <a:off x="4082" y="3342"/>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30560" name="Rectangle 160">
              <a:extLst>
                <a:ext uri="{FF2B5EF4-FFF2-40B4-BE49-F238E27FC236}">
                  <a16:creationId xmlns:a16="http://schemas.microsoft.com/office/drawing/2014/main" id="{08ADC26B-23FA-4ABE-B73B-355325F8AACD}"/>
                </a:ext>
              </a:extLst>
            </p:cNvPr>
            <p:cNvSpPr>
              <a:spLocks noChangeArrowheads="1"/>
            </p:cNvSpPr>
            <p:nvPr/>
          </p:nvSpPr>
          <p:spPr bwMode="auto">
            <a:xfrm>
              <a:off x="3426" y="3342"/>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30561" name="Rectangle 161">
              <a:extLst>
                <a:ext uri="{FF2B5EF4-FFF2-40B4-BE49-F238E27FC236}">
                  <a16:creationId xmlns:a16="http://schemas.microsoft.com/office/drawing/2014/main" id="{118F6093-C737-4067-A966-68309D39432B}"/>
                </a:ext>
              </a:extLst>
            </p:cNvPr>
            <p:cNvSpPr>
              <a:spLocks noChangeArrowheads="1"/>
            </p:cNvSpPr>
            <p:nvPr/>
          </p:nvSpPr>
          <p:spPr bwMode="auto">
            <a:xfrm>
              <a:off x="2953" y="3342"/>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30562" name="Rectangle 162">
              <a:extLst>
                <a:ext uri="{FF2B5EF4-FFF2-40B4-BE49-F238E27FC236}">
                  <a16:creationId xmlns:a16="http://schemas.microsoft.com/office/drawing/2014/main" id="{812CAE0A-36A0-45D1-8737-B77E956C73D5}"/>
                </a:ext>
              </a:extLst>
            </p:cNvPr>
            <p:cNvSpPr>
              <a:spLocks noChangeArrowheads="1"/>
            </p:cNvSpPr>
            <p:nvPr/>
          </p:nvSpPr>
          <p:spPr bwMode="auto">
            <a:xfrm>
              <a:off x="2504" y="3342"/>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30563" name="Rectangle 163">
              <a:extLst>
                <a:ext uri="{FF2B5EF4-FFF2-40B4-BE49-F238E27FC236}">
                  <a16:creationId xmlns:a16="http://schemas.microsoft.com/office/drawing/2014/main" id="{69F9C4D9-646F-4A27-BAA9-822DDCC09647}"/>
                </a:ext>
              </a:extLst>
            </p:cNvPr>
            <p:cNvSpPr>
              <a:spLocks noChangeArrowheads="1"/>
            </p:cNvSpPr>
            <p:nvPr/>
          </p:nvSpPr>
          <p:spPr bwMode="auto">
            <a:xfrm>
              <a:off x="1948" y="3342"/>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30564" name="Rectangle 164">
              <a:extLst>
                <a:ext uri="{FF2B5EF4-FFF2-40B4-BE49-F238E27FC236}">
                  <a16:creationId xmlns:a16="http://schemas.microsoft.com/office/drawing/2014/main" id="{DA3E0CF1-940D-4890-9F12-719835AAFCCF}"/>
                </a:ext>
              </a:extLst>
            </p:cNvPr>
            <p:cNvSpPr>
              <a:spLocks noChangeArrowheads="1"/>
            </p:cNvSpPr>
            <p:nvPr/>
          </p:nvSpPr>
          <p:spPr bwMode="auto">
            <a:xfrm>
              <a:off x="1533" y="3342"/>
              <a:ext cx="2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230565" name="Rectangle 165">
              <a:extLst>
                <a:ext uri="{FF2B5EF4-FFF2-40B4-BE49-F238E27FC236}">
                  <a16:creationId xmlns:a16="http://schemas.microsoft.com/office/drawing/2014/main" id="{E7DBFEC4-243D-4693-9983-9E93936A3D24}"/>
                </a:ext>
              </a:extLst>
            </p:cNvPr>
            <p:cNvSpPr>
              <a:spLocks noChangeArrowheads="1"/>
            </p:cNvSpPr>
            <p:nvPr/>
          </p:nvSpPr>
          <p:spPr bwMode="auto">
            <a:xfrm>
              <a:off x="1151" y="3342"/>
              <a:ext cx="272"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D</a:t>
              </a:r>
              <a:endParaRPr lang="en-US" altLang="zh-CN"/>
            </a:p>
          </p:txBody>
        </p:sp>
        <p:sp>
          <p:nvSpPr>
            <p:cNvPr id="230566" name="Rectangle 166">
              <a:extLst>
                <a:ext uri="{FF2B5EF4-FFF2-40B4-BE49-F238E27FC236}">
                  <a16:creationId xmlns:a16="http://schemas.microsoft.com/office/drawing/2014/main" id="{C6A79CD2-636C-4897-BCE9-5C72FDCBB068}"/>
                </a:ext>
              </a:extLst>
            </p:cNvPr>
            <p:cNvSpPr>
              <a:spLocks noChangeArrowheads="1"/>
            </p:cNvSpPr>
            <p:nvPr/>
          </p:nvSpPr>
          <p:spPr bwMode="auto">
            <a:xfrm>
              <a:off x="4417" y="3502"/>
              <a:ext cx="12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k</a:t>
              </a:r>
              <a:endParaRPr lang="en-US" altLang="zh-CN"/>
            </a:p>
          </p:txBody>
        </p:sp>
        <p:sp>
          <p:nvSpPr>
            <p:cNvPr id="230567" name="Rectangle 167">
              <a:extLst>
                <a:ext uri="{FF2B5EF4-FFF2-40B4-BE49-F238E27FC236}">
                  <a16:creationId xmlns:a16="http://schemas.microsoft.com/office/drawing/2014/main" id="{A93AC3C3-E463-4647-AD4A-068706806216}"/>
                </a:ext>
              </a:extLst>
            </p:cNvPr>
            <p:cNvSpPr>
              <a:spLocks noChangeArrowheads="1"/>
            </p:cNvSpPr>
            <p:nvPr/>
          </p:nvSpPr>
          <p:spPr bwMode="auto">
            <a:xfrm>
              <a:off x="3803" y="3502"/>
              <a:ext cx="12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k</a:t>
              </a:r>
              <a:endParaRPr lang="en-US" altLang="zh-CN"/>
            </a:p>
          </p:txBody>
        </p:sp>
        <p:sp>
          <p:nvSpPr>
            <p:cNvPr id="230568" name="Rectangle 168">
              <a:extLst>
                <a:ext uri="{FF2B5EF4-FFF2-40B4-BE49-F238E27FC236}">
                  <a16:creationId xmlns:a16="http://schemas.microsoft.com/office/drawing/2014/main" id="{19CE9C70-3BFC-4914-AB82-B0A4A975ECBD}"/>
                </a:ext>
              </a:extLst>
            </p:cNvPr>
            <p:cNvSpPr>
              <a:spLocks noChangeArrowheads="1"/>
            </p:cNvSpPr>
            <p:nvPr/>
          </p:nvSpPr>
          <p:spPr bwMode="auto">
            <a:xfrm>
              <a:off x="3288" y="3502"/>
              <a:ext cx="12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k</a:t>
              </a:r>
              <a:endParaRPr lang="en-US" altLang="zh-CN"/>
            </a:p>
          </p:txBody>
        </p:sp>
        <p:sp>
          <p:nvSpPr>
            <p:cNvPr id="230569" name="Rectangle 169">
              <a:extLst>
                <a:ext uri="{FF2B5EF4-FFF2-40B4-BE49-F238E27FC236}">
                  <a16:creationId xmlns:a16="http://schemas.microsoft.com/office/drawing/2014/main" id="{8994F284-B8DF-4620-9D63-6B391D74C25E}"/>
                </a:ext>
              </a:extLst>
            </p:cNvPr>
            <p:cNvSpPr>
              <a:spLocks noChangeArrowheads="1"/>
            </p:cNvSpPr>
            <p:nvPr/>
          </p:nvSpPr>
          <p:spPr bwMode="auto">
            <a:xfrm>
              <a:off x="2816" y="3502"/>
              <a:ext cx="12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k</a:t>
              </a:r>
              <a:endParaRPr lang="en-US" altLang="zh-CN"/>
            </a:p>
          </p:txBody>
        </p:sp>
        <p:sp>
          <p:nvSpPr>
            <p:cNvPr id="230570" name="Rectangle 170">
              <a:extLst>
                <a:ext uri="{FF2B5EF4-FFF2-40B4-BE49-F238E27FC236}">
                  <a16:creationId xmlns:a16="http://schemas.microsoft.com/office/drawing/2014/main" id="{4B8CD5D1-96E9-4C2B-AE74-59FA69AD8089}"/>
                </a:ext>
              </a:extLst>
            </p:cNvPr>
            <p:cNvSpPr>
              <a:spLocks noChangeArrowheads="1"/>
            </p:cNvSpPr>
            <p:nvPr/>
          </p:nvSpPr>
          <p:spPr bwMode="auto">
            <a:xfrm>
              <a:off x="2213" y="3502"/>
              <a:ext cx="12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k</a:t>
              </a:r>
              <a:endParaRPr lang="en-US" altLang="zh-CN"/>
            </a:p>
          </p:txBody>
        </p:sp>
        <p:sp>
          <p:nvSpPr>
            <p:cNvPr id="230571" name="Rectangle 171">
              <a:extLst>
                <a:ext uri="{FF2B5EF4-FFF2-40B4-BE49-F238E27FC236}">
                  <a16:creationId xmlns:a16="http://schemas.microsoft.com/office/drawing/2014/main" id="{89AD04D9-75B5-4190-AB0D-BF3F968AF990}"/>
                </a:ext>
              </a:extLst>
            </p:cNvPr>
            <p:cNvSpPr>
              <a:spLocks noChangeArrowheads="1"/>
            </p:cNvSpPr>
            <p:nvPr/>
          </p:nvSpPr>
          <p:spPr bwMode="auto">
            <a:xfrm>
              <a:off x="1810" y="3502"/>
              <a:ext cx="12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k</a:t>
              </a:r>
              <a:endParaRPr lang="en-US" altLang="zh-CN"/>
            </a:p>
          </p:txBody>
        </p:sp>
        <p:sp>
          <p:nvSpPr>
            <p:cNvPr id="230572" name="Rectangle 172">
              <a:extLst>
                <a:ext uri="{FF2B5EF4-FFF2-40B4-BE49-F238E27FC236}">
                  <a16:creationId xmlns:a16="http://schemas.microsoft.com/office/drawing/2014/main" id="{91506ADC-1E6F-43E4-AC1B-6FB5077A4C42}"/>
                </a:ext>
              </a:extLst>
            </p:cNvPr>
            <p:cNvSpPr>
              <a:spLocks noChangeArrowheads="1"/>
            </p:cNvSpPr>
            <p:nvPr/>
          </p:nvSpPr>
          <p:spPr bwMode="auto">
            <a:xfrm>
              <a:off x="1383" y="3502"/>
              <a:ext cx="12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k</a:t>
              </a:r>
              <a:endParaRPr lang="en-US" altLang="zh-CN"/>
            </a:p>
          </p:txBody>
        </p:sp>
        <p:sp>
          <p:nvSpPr>
            <p:cNvPr id="230573" name="Rectangle 173">
              <a:extLst>
                <a:ext uri="{FF2B5EF4-FFF2-40B4-BE49-F238E27FC236}">
                  <a16:creationId xmlns:a16="http://schemas.microsoft.com/office/drawing/2014/main" id="{501C5FF5-606F-4FB5-88CE-5892EBFA60A3}"/>
                </a:ext>
              </a:extLst>
            </p:cNvPr>
            <p:cNvSpPr>
              <a:spLocks noChangeArrowheads="1"/>
            </p:cNvSpPr>
            <p:nvPr/>
          </p:nvSpPr>
          <p:spPr bwMode="auto">
            <a:xfrm>
              <a:off x="4252" y="3367"/>
              <a:ext cx="25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iy</a:t>
              </a:r>
              <a:endParaRPr lang="en-US" altLang="zh-CN"/>
            </a:p>
          </p:txBody>
        </p:sp>
        <p:sp>
          <p:nvSpPr>
            <p:cNvPr id="230574" name="Rectangle 174">
              <a:extLst>
                <a:ext uri="{FF2B5EF4-FFF2-40B4-BE49-F238E27FC236}">
                  <a16:creationId xmlns:a16="http://schemas.microsoft.com/office/drawing/2014/main" id="{ED9177ED-6324-46CD-B9A7-9CB4A695CC05}"/>
                </a:ext>
              </a:extLst>
            </p:cNvPr>
            <p:cNvSpPr>
              <a:spLocks noChangeArrowheads="1"/>
            </p:cNvSpPr>
            <p:nvPr/>
          </p:nvSpPr>
          <p:spPr bwMode="auto">
            <a:xfrm>
              <a:off x="3687" y="3367"/>
              <a:ext cx="20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x</a:t>
              </a:r>
              <a:endParaRPr lang="en-US" altLang="zh-CN"/>
            </a:p>
          </p:txBody>
        </p:sp>
        <p:sp>
          <p:nvSpPr>
            <p:cNvPr id="230575" name="Rectangle 175">
              <a:extLst>
                <a:ext uri="{FF2B5EF4-FFF2-40B4-BE49-F238E27FC236}">
                  <a16:creationId xmlns:a16="http://schemas.microsoft.com/office/drawing/2014/main" id="{0F2934B8-AE2D-4C31-A86A-00F3FCA856A0}"/>
                </a:ext>
              </a:extLst>
            </p:cNvPr>
            <p:cNvSpPr>
              <a:spLocks noChangeArrowheads="1"/>
            </p:cNvSpPr>
            <p:nvPr/>
          </p:nvSpPr>
          <p:spPr bwMode="auto">
            <a:xfrm>
              <a:off x="3123" y="3367"/>
              <a:ext cx="25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iy</a:t>
              </a:r>
              <a:endParaRPr lang="en-US" altLang="zh-CN"/>
            </a:p>
          </p:txBody>
        </p:sp>
        <p:sp>
          <p:nvSpPr>
            <p:cNvPr id="230576" name="Rectangle 176">
              <a:extLst>
                <a:ext uri="{FF2B5EF4-FFF2-40B4-BE49-F238E27FC236}">
                  <a16:creationId xmlns:a16="http://schemas.microsoft.com/office/drawing/2014/main" id="{847243DD-F0A9-4244-B7E2-0A903A9D218D}"/>
                </a:ext>
              </a:extLst>
            </p:cNvPr>
            <p:cNvSpPr>
              <a:spLocks noChangeArrowheads="1"/>
            </p:cNvSpPr>
            <p:nvPr/>
          </p:nvSpPr>
          <p:spPr bwMode="auto">
            <a:xfrm>
              <a:off x="2700" y="3367"/>
              <a:ext cx="20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x</a:t>
              </a:r>
              <a:endParaRPr lang="en-US" altLang="zh-CN"/>
            </a:p>
          </p:txBody>
        </p:sp>
        <p:sp>
          <p:nvSpPr>
            <p:cNvPr id="230577" name="Rectangle 177">
              <a:extLst>
                <a:ext uri="{FF2B5EF4-FFF2-40B4-BE49-F238E27FC236}">
                  <a16:creationId xmlns:a16="http://schemas.microsoft.com/office/drawing/2014/main" id="{997A6DD7-811D-48E1-BEBC-39EC97229BD0}"/>
                </a:ext>
              </a:extLst>
            </p:cNvPr>
            <p:cNvSpPr>
              <a:spLocks noChangeArrowheads="1"/>
            </p:cNvSpPr>
            <p:nvPr/>
          </p:nvSpPr>
          <p:spPr bwMode="auto">
            <a:xfrm>
              <a:off x="2121" y="3367"/>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30578" name="Rectangle 178">
              <a:extLst>
                <a:ext uri="{FF2B5EF4-FFF2-40B4-BE49-F238E27FC236}">
                  <a16:creationId xmlns:a16="http://schemas.microsoft.com/office/drawing/2014/main" id="{058A401C-CA0B-4A4E-9640-E01EC4D2A91C}"/>
                </a:ext>
              </a:extLst>
            </p:cNvPr>
            <p:cNvSpPr>
              <a:spLocks noChangeArrowheads="1"/>
            </p:cNvSpPr>
            <p:nvPr/>
          </p:nvSpPr>
          <p:spPr bwMode="auto">
            <a:xfrm>
              <a:off x="1718" y="3367"/>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30579" name="Rectangle 179">
              <a:extLst>
                <a:ext uri="{FF2B5EF4-FFF2-40B4-BE49-F238E27FC236}">
                  <a16:creationId xmlns:a16="http://schemas.microsoft.com/office/drawing/2014/main" id="{94630172-5E55-4448-AA43-674796F9C9C3}"/>
                </a:ext>
              </a:extLst>
            </p:cNvPr>
            <p:cNvSpPr>
              <a:spLocks noChangeArrowheads="1"/>
            </p:cNvSpPr>
            <p:nvPr/>
          </p:nvSpPr>
          <p:spPr bwMode="auto">
            <a:xfrm>
              <a:off x="1291" y="3367"/>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30580" name="Rectangle 180">
              <a:extLst>
                <a:ext uri="{FF2B5EF4-FFF2-40B4-BE49-F238E27FC236}">
                  <a16:creationId xmlns:a16="http://schemas.microsoft.com/office/drawing/2014/main" id="{F3F03DFC-D1BC-4327-B832-A5B673C0ACCD}"/>
                </a:ext>
              </a:extLst>
            </p:cNvPr>
            <p:cNvSpPr>
              <a:spLocks noChangeArrowheads="1"/>
            </p:cNvSpPr>
            <p:nvPr/>
          </p:nvSpPr>
          <p:spPr bwMode="auto">
            <a:xfrm>
              <a:off x="668" y="3374"/>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因为</a:t>
              </a:r>
              <a:endParaRPr lang="zh-CN" altLang="en-US">
                <a:latin typeface="仿宋_GB2312" pitchFamily="49" charset="-122"/>
              </a:endParaRPr>
            </a:p>
          </p:txBody>
        </p:sp>
      </p:grpSp>
      <p:sp>
        <p:nvSpPr>
          <p:cNvPr id="230581" name="Rectangle 181">
            <a:extLst>
              <a:ext uri="{FF2B5EF4-FFF2-40B4-BE49-F238E27FC236}">
                <a16:creationId xmlns:a16="http://schemas.microsoft.com/office/drawing/2014/main" id="{180D48FB-EEDB-49DA-B7AD-68F7F9D7FB5A}"/>
              </a:ext>
            </a:extLst>
          </p:cNvPr>
          <p:cNvSpPr>
            <a:spLocks noChangeArrowheads="1"/>
          </p:cNvSpPr>
          <p:nvPr/>
        </p:nvSpPr>
        <p:spPr bwMode="auto">
          <a:xfrm>
            <a:off x="468313" y="63500"/>
            <a:ext cx="2600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660066"/>
                </a:solidFill>
                <a:effectLst>
                  <a:outerShdw blurRad="38100" dist="38100" dir="2700000" algn="tl">
                    <a:srgbClr val="000000"/>
                  </a:outerShdw>
                </a:effectLst>
              </a:rPr>
              <a:t>附录</a:t>
            </a:r>
            <a:r>
              <a:rPr kumimoji="1" lang="en-US" altLang="zh-CN" b="1">
                <a:solidFill>
                  <a:srgbClr val="660066"/>
                </a:solidFill>
                <a:effectLst>
                  <a:outerShdw blurRad="38100" dist="38100" dir="2700000" algn="tl">
                    <a:srgbClr val="000000"/>
                  </a:outerShdw>
                </a:effectLst>
              </a:rPr>
              <a:t>1:</a:t>
            </a:r>
            <a:r>
              <a:rPr kumimoji="1" lang="zh-CN" altLang="en-US" b="1">
                <a:solidFill>
                  <a:srgbClr val="660066"/>
                </a:solidFill>
                <a:effectLst>
                  <a:outerShdw blurRad="38100" dist="38100" dir="2700000" algn="tl">
                    <a:srgbClr val="000000"/>
                  </a:outerShdw>
                </a:effectLst>
              </a:rPr>
              <a:t>存在的条件</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0402"/>
                                        </p:tgtEl>
                                        <p:attrNameLst>
                                          <p:attrName>style.visibility</p:attrName>
                                        </p:attrNameLst>
                                      </p:cBhvr>
                                      <p:to>
                                        <p:strVal val="visible"/>
                                      </p:to>
                                    </p:set>
                                    <p:animEffect transition="in" filter="wipe(left)">
                                      <p:cBhvr>
                                        <p:cTn id="7" dur="500"/>
                                        <p:tgtEl>
                                          <p:spTgt spid="2304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0406"/>
                                        </p:tgtEl>
                                        <p:attrNameLst>
                                          <p:attrName>style.visibility</p:attrName>
                                        </p:attrNameLst>
                                      </p:cBhvr>
                                      <p:to>
                                        <p:strVal val="visible"/>
                                      </p:to>
                                    </p:set>
                                    <p:animEffect transition="in" filter="wipe(left)">
                                      <p:cBhvr>
                                        <p:cTn id="12" dur="2000"/>
                                        <p:tgtEl>
                                          <p:spTgt spid="2304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0403"/>
                                        </p:tgtEl>
                                        <p:attrNameLst>
                                          <p:attrName>style.visibility</p:attrName>
                                        </p:attrNameLst>
                                      </p:cBhvr>
                                      <p:to>
                                        <p:strVal val="visible"/>
                                      </p:to>
                                    </p:set>
                                    <p:animEffect transition="in" filter="wipe(left)">
                                      <p:cBhvr>
                                        <p:cTn id="17" dur="500"/>
                                        <p:tgtEl>
                                          <p:spTgt spid="2304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30437"/>
                                        </p:tgtEl>
                                        <p:attrNameLst>
                                          <p:attrName>style.visibility</p:attrName>
                                        </p:attrNameLst>
                                      </p:cBhvr>
                                      <p:to>
                                        <p:strVal val="visible"/>
                                      </p:to>
                                    </p:set>
                                    <p:animEffect transition="in" filter="wipe(left)">
                                      <p:cBhvr>
                                        <p:cTn id="22" dur="2000"/>
                                        <p:tgtEl>
                                          <p:spTgt spid="2304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30456"/>
                                        </p:tgtEl>
                                        <p:attrNameLst>
                                          <p:attrName>style.visibility</p:attrName>
                                        </p:attrNameLst>
                                      </p:cBhvr>
                                      <p:to>
                                        <p:strVal val="visible"/>
                                      </p:to>
                                    </p:set>
                                    <p:animEffect transition="in" filter="wipe(left)">
                                      <p:cBhvr>
                                        <p:cTn id="27" dur="2000"/>
                                        <p:tgtEl>
                                          <p:spTgt spid="23045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230474"/>
                                        </p:tgtEl>
                                        <p:attrNameLst>
                                          <p:attrName>style.visibility</p:attrName>
                                        </p:attrNameLst>
                                      </p:cBhvr>
                                      <p:to>
                                        <p:strVal val="visible"/>
                                      </p:to>
                                    </p:set>
                                    <p:animEffect transition="in" filter="wipe(down)">
                                      <p:cBhvr>
                                        <p:cTn id="32" dur="500"/>
                                        <p:tgtEl>
                                          <p:spTgt spid="23047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30505"/>
                                        </p:tgtEl>
                                        <p:attrNameLst>
                                          <p:attrName>style.visibility</p:attrName>
                                        </p:attrNameLst>
                                      </p:cBhvr>
                                      <p:to>
                                        <p:strVal val="visible"/>
                                      </p:to>
                                    </p:set>
                                    <p:animEffect transition="in" filter="wipe(left)">
                                      <p:cBhvr>
                                        <p:cTn id="37" dur="2000"/>
                                        <p:tgtEl>
                                          <p:spTgt spid="23050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30532"/>
                                        </p:tgtEl>
                                        <p:attrNameLst>
                                          <p:attrName>style.visibility</p:attrName>
                                        </p:attrNameLst>
                                      </p:cBhvr>
                                      <p:to>
                                        <p:strVal val="visible"/>
                                      </p:to>
                                    </p:set>
                                    <p:animEffect transition="in" filter="wipe(left)">
                                      <p:cBhvr>
                                        <p:cTn id="42" dur="1000"/>
                                        <p:tgtEl>
                                          <p:spTgt spid="23053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30547"/>
                                        </p:tgtEl>
                                        <p:attrNameLst>
                                          <p:attrName>style.visibility</p:attrName>
                                        </p:attrNameLst>
                                      </p:cBhvr>
                                      <p:to>
                                        <p:strVal val="visible"/>
                                      </p:to>
                                    </p:set>
                                    <p:animEffect transition="in" filter="wipe(left)">
                                      <p:cBhvr>
                                        <p:cTn id="47" dur="2000"/>
                                        <p:tgtEl>
                                          <p:spTgt spid="23054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30404"/>
                                        </p:tgtEl>
                                        <p:attrNameLst>
                                          <p:attrName>style.visibility</p:attrName>
                                        </p:attrNameLst>
                                      </p:cBhvr>
                                      <p:to>
                                        <p:strVal val="visible"/>
                                      </p:to>
                                    </p:set>
                                    <p:animEffect transition="in" filter="wipe(left)">
                                      <p:cBhvr>
                                        <p:cTn id="52" dur="500"/>
                                        <p:tgtEl>
                                          <p:spTgt spid="23040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30405"/>
                                        </p:tgtEl>
                                        <p:attrNameLst>
                                          <p:attrName>style.visibility</p:attrName>
                                        </p:attrNameLst>
                                      </p:cBhvr>
                                      <p:to>
                                        <p:strVal val="visible"/>
                                      </p:to>
                                    </p:set>
                                    <p:animEffect transition="in" filter="wipe(left)">
                                      <p:cBhvr>
                                        <p:cTn id="57" dur="500"/>
                                        <p:tgtEl>
                                          <p:spTgt spid="230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2" grpId="0" autoUpdateAnimBg="0"/>
      <p:bldP spid="230403"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3">
            <a:extLst>
              <a:ext uri="{FF2B5EF4-FFF2-40B4-BE49-F238E27FC236}">
                <a16:creationId xmlns:a16="http://schemas.microsoft.com/office/drawing/2014/main" id="{3B5C6143-F9F6-414C-81BC-5645699F7372}"/>
              </a:ext>
            </a:extLst>
          </p:cNvPr>
          <p:cNvSpPr>
            <a:spLocks noGrp="1"/>
          </p:cNvSpPr>
          <p:nvPr>
            <p:ph type="sldNum" sz="quarter" idx="12"/>
          </p:nvPr>
        </p:nvSpPr>
        <p:spPr/>
        <p:txBody>
          <a:bodyPr/>
          <a:lstStyle/>
          <a:p>
            <a:fld id="{B17453E4-E745-49AD-AFC4-9B87FE9F2782}" type="slidenum">
              <a:rPr lang="en-US" altLang="zh-CN"/>
              <a:pPr/>
              <a:t>66</a:t>
            </a:fld>
            <a:endParaRPr lang="en-US" altLang="zh-CN"/>
          </a:p>
        </p:txBody>
      </p:sp>
      <p:graphicFrame>
        <p:nvGraphicFramePr>
          <p:cNvPr id="231426" name="Object 2">
            <a:extLst>
              <a:ext uri="{FF2B5EF4-FFF2-40B4-BE49-F238E27FC236}">
                <a16:creationId xmlns:a16="http://schemas.microsoft.com/office/drawing/2014/main" id="{EF0893B0-380C-4A6D-9352-52F206D149D7}"/>
              </a:ext>
            </a:extLst>
          </p:cNvPr>
          <p:cNvGraphicFramePr>
            <a:graphicFrameLocks noChangeAspect="1"/>
          </p:cNvGraphicFramePr>
          <p:nvPr/>
        </p:nvGraphicFramePr>
        <p:xfrm>
          <a:off x="1514475" y="1911350"/>
          <a:ext cx="5740400" cy="927100"/>
        </p:xfrm>
        <a:graphic>
          <a:graphicData uri="http://schemas.openxmlformats.org/presentationml/2006/ole">
            <mc:AlternateContent xmlns:mc="http://schemas.openxmlformats.org/markup-compatibility/2006">
              <mc:Choice xmlns:v="urn:schemas-microsoft-com:vml" Requires="v">
                <p:oleObj spid="_x0000_s231459" name="Equation" r:id="rId3" imgW="5740200" imgH="927000" progId="Equation.3">
                  <p:embed/>
                </p:oleObj>
              </mc:Choice>
              <mc:Fallback>
                <p:oleObj name="Equation" r:id="rId3" imgW="5740200" imgH="927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4475" y="1911350"/>
                        <a:ext cx="57404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1427" name="Object 3">
            <a:extLst>
              <a:ext uri="{FF2B5EF4-FFF2-40B4-BE49-F238E27FC236}">
                <a16:creationId xmlns:a16="http://schemas.microsoft.com/office/drawing/2014/main" id="{E6313079-2975-43A5-85AC-19734CCA5F59}"/>
              </a:ext>
            </a:extLst>
          </p:cNvPr>
          <p:cNvGraphicFramePr>
            <a:graphicFrameLocks noChangeAspect="1"/>
          </p:cNvGraphicFramePr>
          <p:nvPr/>
        </p:nvGraphicFramePr>
        <p:xfrm>
          <a:off x="1527175" y="2984500"/>
          <a:ext cx="5346700" cy="1981200"/>
        </p:xfrm>
        <a:graphic>
          <a:graphicData uri="http://schemas.openxmlformats.org/presentationml/2006/ole">
            <mc:AlternateContent xmlns:mc="http://schemas.openxmlformats.org/markup-compatibility/2006">
              <mc:Choice xmlns:v="urn:schemas-microsoft-com:vml" Requires="v">
                <p:oleObj spid="_x0000_s231460" name="Equation" r:id="rId5" imgW="5346360" imgH="1981080" progId="Equation.3">
                  <p:embed/>
                </p:oleObj>
              </mc:Choice>
              <mc:Fallback>
                <p:oleObj name="Equation" r:id="rId5" imgW="5346360" imgH="19810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7175" y="2984500"/>
                        <a:ext cx="53467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1428" name="Text Box 4">
            <a:extLst>
              <a:ext uri="{FF2B5EF4-FFF2-40B4-BE49-F238E27FC236}">
                <a16:creationId xmlns:a16="http://schemas.microsoft.com/office/drawing/2014/main" id="{ADB61850-A8B7-4C77-A5BD-75D6FFB14DBA}"/>
              </a:ext>
            </a:extLst>
          </p:cNvPr>
          <p:cNvSpPr txBox="1">
            <a:spLocks noChangeArrowheads="1"/>
          </p:cNvSpPr>
          <p:nvPr/>
        </p:nvSpPr>
        <p:spPr bwMode="auto">
          <a:xfrm>
            <a:off x="4483100" y="5160963"/>
            <a:ext cx="426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latin typeface="仿宋_GB2312" pitchFamily="49" charset="-122"/>
              </a:rPr>
              <a:t>根据线积分的存在定理</a:t>
            </a:r>
            <a:r>
              <a:rPr kumimoji="1" lang="en-US" altLang="zh-CN" sz="2800" b="1">
                <a:latin typeface="仿宋_GB2312" pitchFamily="49" charset="-122"/>
              </a:rPr>
              <a:t>,</a:t>
            </a:r>
          </a:p>
        </p:txBody>
      </p:sp>
      <p:grpSp>
        <p:nvGrpSpPr>
          <p:cNvPr id="231429" name="Group 5">
            <a:extLst>
              <a:ext uri="{FF2B5EF4-FFF2-40B4-BE49-F238E27FC236}">
                <a16:creationId xmlns:a16="http://schemas.microsoft.com/office/drawing/2014/main" id="{6AF870A0-92E3-472A-95C6-E9F031AA33C7}"/>
              </a:ext>
            </a:extLst>
          </p:cNvPr>
          <p:cNvGrpSpPr>
            <a:grpSpLocks noChangeAspect="1"/>
          </p:cNvGrpSpPr>
          <p:nvPr/>
        </p:nvGrpSpPr>
        <p:grpSpPr bwMode="auto">
          <a:xfrm>
            <a:off x="914400" y="844550"/>
            <a:ext cx="2840038" cy="990600"/>
            <a:chOff x="576" y="532"/>
            <a:chExt cx="1789" cy="624"/>
          </a:xfrm>
        </p:grpSpPr>
        <p:sp>
          <p:nvSpPr>
            <p:cNvPr id="231430" name="AutoShape 6">
              <a:extLst>
                <a:ext uri="{FF2B5EF4-FFF2-40B4-BE49-F238E27FC236}">
                  <a16:creationId xmlns:a16="http://schemas.microsoft.com/office/drawing/2014/main" id="{75D75B82-C232-4399-A250-778E05A0759A}"/>
                </a:ext>
              </a:extLst>
            </p:cNvPr>
            <p:cNvSpPr>
              <a:spLocks noChangeAspect="1" noChangeArrowheads="1" noTextEdit="1"/>
            </p:cNvSpPr>
            <p:nvPr/>
          </p:nvSpPr>
          <p:spPr bwMode="auto">
            <a:xfrm>
              <a:off x="576" y="532"/>
              <a:ext cx="176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1431" name="Rectangle 7">
              <a:extLst>
                <a:ext uri="{FF2B5EF4-FFF2-40B4-BE49-F238E27FC236}">
                  <a16:creationId xmlns:a16="http://schemas.microsoft.com/office/drawing/2014/main" id="{6A403B4B-F90C-4F21-A2CC-DD02BC10F21B}"/>
                </a:ext>
              </a:extLst>
            </p:cNvPr>
            <p:cNvSpPr>
              <a:spLocks noChangeArrowheads="1"/>
            </p:cNvSpPr>
            <p:nvPr/>
          </p:nvSpPr>
          <p:spPr bwMode="auto">
            <a:xfrm>
              <a:off x="2241" y="819"/>
              <a:ext cx="12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k</a:t>
              </a:r>
              <a:endParaRPr lang="en-US" altLang="zh-CN"/>
            </a:p>
          </p:txBody>
        </p:sp>
        <p:sp>
          <p:nvSpPr>
            <p:cNvPr id="231432" name="Rectangle 8">
              <a:extLst>
                <a:ext uri="{FF2B5EF4-FFF2-40B4-BE49-F238E27FC236}">
                  <a16:creationId xmlns:a16="http://schemas.microsoft.com/office/drawing/2014/main" id="{09E59EB8-1656-4F68-904F-72EB2ACBF0FB}"/>
                </a:ext>
              </a:extLst>
            </p:cNvPr>
            <p:cNvSpPr>
              <a:spLocks noChangeArrowheads="1"/>
            </p:cNvSpPr>
            <p:nvPr/>
          </p:nvSpPr>
          <p:spPr bwMode="auto">
            <a:xfrm>
              <a:off x="1202" y="535"/>
              <a:ext cx="132"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n</a:t>
              </a:r>
              <a:endParaRPr lang="en-US" altLang="zh-CN"/>
            </a:p>
          </p:txBody>
        </p:sp>
        <p:sp>
          <p:nvSpPr>
            <p:cNvPr id="231433" name="Rectangle 9">
              <a:extLst>
                <a:ext uri="{FF2B5EF4-FFF2-40B4-BE49-F238E27FC236}">
                  <a16:creationId xmlns:a16="http://schemas.microsoft.com/office/drawing/2014/main" id="{8445C2AB-4F3C-4B24-9A53-9B0515C48118}"/>
                </a:ext>
              </a:extLst>
            </p:cNvPr>
            <p:cNvSpPr>
              <a:spLocks noChangeArrowheads="1"/>
            </p:cNvSpPr>
            <p:nvPr/>
          </p:nvSpPr>
          <p:spPr bwMode="auto">
            <a:xfrm>
              <a:off x="1129" y="975"/>
              <a:ext cx="12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k</a:t>
              </a:r>
              <a:endParaRPr lang="en-US" altLang="zh-CN"/>
            </a:p>
          </p:txBody>
        </p:sp>
        <p:sp>
          <p:nvSpPr>
            <p:cNvPr id="231434" name="Rectangle 10">
              <a:extLst>
                <a:ext uri="{FF2B5EF4-FFF2-40B4-BE49-F238E27FC236}">
                  <a16:creationId xmlns:a16="http://schemas.microsoft.com/office/drawing/2014/main" id="{9C454E4C-58D2-4829-8757-15960238AE83}"/>
                </a:ext>
              </a:extLst>
            </p:cNvPr>
            <p:cNvSpPr>
              <a:spLocks noChangeArrowheads="1"/>
            </p:cNvSpPr>
            <p:nvPr/>
          </p:nvSpPr>
          <p:spPr bwMode="auto">
            <a:xfrm>
              <a:off x="1760" y="819"/>
              <a:ext cx="12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k</a:t>
              </a:r>
              <a:endParaRPr lang="en-US" altLang="zh-CN"/>
            </a:p>
          </p:txBody>
        </p:sp>
        <p:sp>
          <p:nvSpPr>
            <p:cNvPr id="231435" name="Rectangle 11">
              <a:extLst>
                <a:ext uri="{FF2B5EF4-FFF2-40B4-BE49-F238E27FC236}">
                  <a16:creationId xmlns:a16="http://schemas.microsoft.com/office/drawing/2014/main" id="{DC060921-6EB8-4F2F-8D78-5B51E90D1947}"/>
                </a:ext>
              </a:extLst>
            </p:cNvPr>
            <p:cNvSpPr>
              <a:spLocks noChangeArrowheads="1"/>
            </p:cNvSpPr>
            <p:nvPr/>
          </p:nvSpPr>
          <p:spPr bwMode="auto">
            <a:xfrm>
              <a:off x="2149" y="684"/>
              <a:ext cx="18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231436" name="Rectangle 12">
              <a:extLst>
                <a:ext uri="{FF2B5EF4-FFF2-40B4-BE49-F238E27FC236}">
                  <a16:creationId xmlns:a16="http://schemas.microsoft.com/office/drawing/2014/main" id="{844E5C69-02D4-4F42-9E2B-98211D3B258D}"/>
                </a:ext>
              </a:extLst>
            </p:cNvPr>
            <p:cNvSpPr>
              <a:spLocks noChangeArrowheads="1"/>
            </p:cNvSpPr>
            <p:nvPr/>
          </p:nvSpPr>
          <p:spPr bwMode="auto">
            <a:xfrm>
              <a:off x="1426" y="684"/>
              <a:ext cx="16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231437" name="Rectangle 13">
              <a:extLst>
                <a:ext uri="{FF2B5EF4-FFF2-40B4-BE49-F238E27FC236}">
                  <a16:creationId xmlns:a16="http://schemas.microsoft.com/office/drawing/2014/main" id="{CC375307-6567-417A-BB46-752DC4ADA3E6}"/>
                </a:ext>
              </a:extLst>
            </p:cNvPr>
            <p:cNvSpPr>
              <a:spLocks noChangeArrowheads="1"/>
            </p:cNvSpPr>
            <p:nvPr/>
          </p:nvSpPr>
          <p:spPr bwMode="auto">
            <a:xfrm>
              <a:off x="2009" y="659"/>
              <a:ext cx="272"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D</a:t>
              </a:r>
              <a:endParaRPr lang="en-US" altLang="zh-CN"/>
            </a:p>
          </p:txBody>
        </p:sp>
        <p:sp>
          <p:nvSpPr>
            <p:cNvPr id="231438" name="Rectangle 14">
              <a:extLst>
                <a:ext uri="{FF2B5EF4-FFF2-40B4-BE49-F238E27FC236}">
                  <a16:creationId xmlns:a16="http://schemas.microsoft.com/office/drawing/2014/main" id="{7C180A74-6374-4254-9400-C3D63AE87B1E}"/>
                </a:ext>
              </a:extLst>
            </p:cNvPr>
            <p:cNvSpPr>
              <a:spLocks noChangeArrowheads="1"/>
            </p:cNvSpPr>
            <p:nvPr/>
          </p:nvSpPr>
          <p:spPr bwMode="auto">
            <a:xfrm>
              <a:off x="1967" y="659"/>
              <a:ext cx="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a:p>
          </p:txBody>
        </p:sp>
        <p:sp>
          <p:nvSpPr>
            <p:cNvPr id="231439" name="Rectangle 15">
              <a:extLst>
                <a:ext uri="{FF2B5EF4-FFF2-40B4-BE49-F238E27FC236}">
                  <a16:creationId xmlns:a16="http://schemas.microsoft.com/office/drawing/2014/main" id="{149E8638-C0CA-435D-8458-D288DD9C910A}"/>
                </a:ext>
              </a:extLst>
            </p:cNvPr>
            <p:cNvSpPr>
              <a:spLocks noChangeArrowheads="1"/>
            </p:cNvSpPr>
            <p:nvPr/>
          </p:nvSpPr>
          <p:spPr bwMode="auto">
            <a:xfrm>
              <a:off x="1123" y="608"/>
              <a:ext cx="421"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4000" b="1">
                  <a:solidFill>
                    <a:srgbClr val="000000"/>
                  </a:solidFill>
                  <a:latin typeface="Symbol" panose="05050102010706020507" pitchFamily="18" charset="2"/>
                </a:rPr>
                <a:t>å</a:t>
              </a:r>
              <a:endParaRPr lang="en-US" altLang="zh-CN"/>
            </a:p>
          </p:txBody>
        </p:sp>
        <p:sp>
          <p:nvSpPr>
            <p:cNvPr id="231440" name="Rectangle 16">
              <a:extLst>
                <a:ext uri="{FF2B5EF4-FFF2-40B4-BE49-F238E27FC236}">
                  <a16:creationId xmlns:a16="http://schemas.microsoft.com/office/drawing/2014/main" id="{165A1FE4-C885-49FB-A6AD-E4CFC1016F78}"/>
                </a:ext>
              </a:extLst>
            </p:cNvPr>
            <p:cNvSpPr>
              <a:spLocks noChangeArrowheads="1"/>
            </p:cNvSpPr>
            <p:nvPr/>
          </p:nvSpPr>
          <p:spPr bwMode="auto">
            <a:xfrm>
              <a:off x="1211" y="959"/>
              <a:ext cx="157"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Symbol" panose="05050102010706020507" pitchFamily="18" charset="2"/>
                </a:rPr>
                <a:t>=</a:t>
              </a:r>
              <a:endParaRPr lang="en-US" altLang="zh-CN"/>
            </a:p>
          </p:txBody>
        </p:sp>
        <p:sp>
          <p:nvSpPr>
            <p:cNvPr id="231441" name="Rectangle 17">
              <a:extLst>
                <a:ext uri="{FF2B5EF4-FFF2-40B4-BE49-F238E27FC236}">
                  <a16:creationId xmlns:a16="http://schemas.microsoft.com/office/drawing/2014/main" id="{44395FA9-420D-42CF-9206-E4D46775D2E4}"/>
                </a:ext>
              </a:extLst>
            </p:cNvPr>
            <p:cNvSpPr>
              <a:spLocks noChangeArrowheads="1"/>
            </p:cNvSpPr>
            <p:nvPr/>
          </p:nvSpPr>
          <p:spPr bwMode="auto">
            <a:xfrm>
              <a:off x="1287" y="975"/>
              <a:ext cx="12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1</a:t>
              </a:r>
              <a:endParaRPr lang="en-US" altLang="zh-CN"/>
            </a:p>
          </p:txBody>
        </p:sp>
        <p:sp>
          <p:nvSpPr>
            <p:cNvPr id="231442" name="Rectangle 18">
              <a:extLst>
                <a:ext uri="{FF2B5EF4-FFF2-40B4-BE49-F238E27FC236}">
                  <a16:creationId xmlns:a16="http://schemas.microsoft.com/office/drawing/2014/main" id="{B887FCD4-0E21-4B2C-9B31-F0DCE1A514A0}"/>
                </a:ext>
              </a:extLst>
            </p:cNvPr>
            <p:cNvSpPr>
              <a:spLocks noChangeArrowheads="1"/>
            </p:cNvSpPr>
            <p:nvPr/>
          </p:nvSpPr>
          <p:spPr bwMode="auto">
            <a:xfrm>
              <a:off x="1864" y="684"/>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1443" name="Rectangle 19">
              <a:extLst>
                <a:ext uri="{FF2B5EF4-FFF2-40B4-BE49-F238E27FC236}">
                  <a16:creationId xmlns:a16="http://schemas.microsoft.com/office/drawing/2014/main" id="{961F2527-6C87-4546-AC51-5F1BFDC42E3F}"/>
                </a:ext>
              </a:extLst>
            </p:cNvPr>
            <p:cNvSpPr>
              <a:spLocks noChangeArrowheads="1"/>
            </p:cNvSpPr>
            <p:nvPr/>
          </p:nvSpPr>
          <p:spPr bwMode="auto">
            <a:xfrm>
              <a:off x="1548" y="684"/>
              <a:ext cx="1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1444" name="Rectangle 20">
              <a:extLst>
                <a:ext uri="{FF2B5EF4-FFF2-40B4-BE49-F238E27FC236}">
                  <a16:creationId xmlns:a16="http://schemas.microsoft.com/office/drawing/2014/main" id="{489660BB-04D6-463B-A8C9-EC5CEFB4C9E7}"/>
                </a:ext>
              </a:extLst>
            </p:cNvPr>
            <p:cNvSpPr>
              <a:spLocks noChangeArrowheads="1"/>
            </p:cNvSpPr>
            <p:nvPr/>
          </p:nvSpPr>
          <p:spPr bwMode="auto">
            <a:xfrm>
              <a:off x="1016" y="684"/>
              <a:ext cx="2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1445" name="Rectangle 21">
              <a:extLst>
                <a:ext uri="{FF2B5EF4-FFF2-40B4-BE49-F238E27FC236}">
                  <a16:creationId xmlns:a16="http://schemas.microsoft.com/office/drawing/2014/main" id="{7A8AF6C7-D845-4CD0-BFA6-5AC3E810B46A}"/>
                </a:ext>
              </a:extLst>
            </p:cNvPr>
            <p:cNvSpPr>
              <a:spLocks noChangeArrowheads="1"/>
            </p:cNvSpPr>
            <p:nvPr/>
          </p:nvSpPr>
          <p:spPr bwMode="auto">
            <a:xfrm>
              <a:off x="1615" y="659"/>
              <a:ext cx="24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Symbol" panose="05050102010706020507" pitchFamily="18" charset="2"/>
                </a:rPr>
                <a:t>z</a:t>
              </a:r>
              <a:endParaRPr lang="en-US" altLang="zh-CN"/>
            </a:p>
          </p:txBody>
        </p:sp>
        <p:sp>
          <p:nvSpPr>
            <p:cNvPr id="231446" name="Rectangle 22">
              <a:extLst>
                <a:ext uri="{FF2B5EF4-FFF2-40B4-BE49-F238E27FC236}">
                  <a16:creationId xmlns:a16="http://schemas.microsoft.com/office/drawing/2014/main" id="{72411B39-124E-416F-82D4-BB7F3A32D5FE}"/>
                </a:ext>
              </a:extLst>
            </p:cNvPr>
            <p:cNvSpPr>
              <a:spLocks noChangeArrowheads="1"/>
            </p:cNvSpPr>
            <p:nvPr/>
          </p:nvSpPr>
          <p:spPr bwMode="auto">
            <a:xfrm>
              <a:off x="582" y="691"/>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所以</a:t>
              </a:r>
              <a:endParaRPr lang="zh-CN" altLang="en-US">
                <a:latin typeface="仿宋_GB2312" pitchFamily="49" charset="-122"/>
              </a:endParaRPr>
            </a:p>
          </p:txBody>
        </p:sp>
      </p:grpSp>
      <p:grpSp>
        <p:nvGrpSpPr>
          <p:cNvPr id="231447" name="Group 23">
            <a:extLst>
              <a:ext uri="{FF2B5EF4-FFF2-40B4-BE49-F238E27FC236}">
                <a16:creationId xmlns:a16="http://schemas.microsoft.com/office/drawing/2014/main" id="{2249A925-359A-45F8-BC4A-5AD0E5BA0F4A}"/>
              </a:ext>
            </a:extLst>
          </p:cNvPr>
          <p:cNvGrpSpPr>
            <a:grpSpLocks noChangeAspect="1"/>
          </p:cNvGrpSpPr>
          <p:nvPr/>
        </p:nvGrpSpPr>
        <p:grpSpPr bwMode="auto">
          <a:xfrm>
            <a:off x="903288" y="5232400"/>
            <a:ext cx="4021137" cy="471488"/>
            <a:chOff x="569" y="3296"/>
            <a:chExt cx="2533" cy="297"/>
          </a:xfrm>
        </p:grpSpPr>
        <p:sp>
          <p:nvSpPr>
            <p:cNvPr id="231448" name="AutoShape 24">
              <a:extLst>
                <a:ext uri="{FF2B5EF4-FFF2-40B4-BE49-F238E27FC236}">
                  <a16:creationId xmlns:a16="http://schemas.microsoft.com/office/drawing/2014/main" id="{DC97E99C-70D5-4921-9BF7-5444B08261C1}"/>
                </a:ext>
              </a:extLst>
            </p:cNvPr>
            <p:cNvSpPr>
              <a:spLocks noChangeAspect="1" noChangeArrowheads="1" noTextEdit="1"/>
            </p:cNvSpPr>
            <p:nvPr/>
          </p:nvSpPr>
          <p:spPr bwMode="auto">
            <a:xfrm>
              <a:off x="592" y="3296"/>
              <a:ext cx="243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1449" name="Rectangle 25">
              <a:extLst>
                <a:ext uri="{FF2B5EF4-FFF2-40B4-BE49-F238E27FC236}">
                  <a16:creationId xmlns:a16="http://schemas.microsoft.com/office/drawing/2014/main" id="{C6D3F5A8-EE7D-4A6A-817C-8CE722026292}"/>
                </a:ext>
              </a:extLst>
            </p:cNvPr>
            <p:cNvSpPr>
              <a:spLocks noChangeArrowheads="1"/>
            </p:cNvSpPr>
            <p:nvPr/>
          </p:nvSpPr>
          <p:spPr bwMode="auto">
            <a:xfrm>
              <a:off x="2838" y="3296"/>
              <a:ext cx="26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1450" name="Rectangle 26">
              <a:extLst>
                <a:ext uri="{FF2B5EF4-FFF2-40B4-BE49-F238E27FC236}">
                  <a16:creationId xmlns:a16="http://schemas.microsoft.com/office/drawing/2014/main" id="{26B2A09A-E4E0-461D-8095-152769B0F29E}"/>
                </a:ext>
              </a:extLst>
            </p:cNvPr>
            <p:cNvSpPr>
              <a:spLocks noChangeArrowheads="1"/>
            </p:cNvSpPr>
            <p:nvPr/>
          </p:nvSpPr>
          <p:spPr bwMode="auto">
            <a:xfrm>
              <a:off x="2793" y="329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1451" name="Rectangle 27">
              <a:extLst>
                <a:ext uri="{FF2B5EF4-FFF2-40B4-BE49-F238E27FC236}">
                  <a16:creationId xmlns:a16="http://schemas.microsoft.com/office/drawing/2014/main" id="{05B0F1CB-7FF9-4545-AA97-099E822A523C}"/>
                </a:ext>
              </a:extLst>
            </p:cNvPr>
            <p:cNvSpPr>
              <a:spLocks noChangeArrowheads="1"/>
            </p:cNvSpPr>
            <p:nvPr/>
          </p:nvSpPr>
          <p:spPr bwMode="auto">
            <a:xfrm>
              <a:off x="1385" y="329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1452" name="Rectangle 28">
              <a:extLst>
                <a:ext uri="{FF2B5EF4-FFF2-40B4-BE49-F238E27FC236}">
                  <a16:creationId xmlns:a16="http://schemas.microsoft.com/office/drawing/2014/main" id="{92A355B2-2E44-48C1-A912-D50A13ABD000}"/>
                </a:ext>
              </a:extLst>
            </p:cNvPr>
            <p:cNvSpPr>
              <a:spLocks noChangeArrowheads="1"/>
            </p:cNvSpPr>
            <p:nvPr/>
          </p:nvSpPr>
          <p:spPr bwMode="auto">
            <a:xfrm>
              <a:off x="1235" y="329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1453" name="Rectangle 29">
              <a:extLst>
                <a:ext uri="{FF2B5EF4-FFF2-40B4-BE49-F238E27FC236}">
                  <a16:creationId xmlns:a16="http://schemas.microsoft.com/office/drawing/2014/main" id="{88100281-6FD1-498E-B126-C30BF820AC72}"/>
                </a:ext>
              </a:extLst>
            </p:cNvPr>
            <p:cNvSpPr>
              <a:spLocks noChangeArrowheads="1"/>
            </p:cNvSpPr>
            <p:nvPr/>
          </p:nvSpPr>
          <p:spPr bwMode="auto">
            <a:xfrm>
              <a:off x="1189" y="329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231454" name="Rectangle 30">
              <a:extLst>
                <a:ext uri="{FF2B5EF4-FFF2-40B4-BE49-F238E27FC236}">
                  <a16:creationId xmlns:a16="http://schemas.microsoft.com/office/drawing/2014/main" id="{ECBAA92B-0A8F-45AD-806B-66E3561935CE}"/>
                </a:ext>
              </a:extLst>
            </p:cNvPr>
            <p:cNvSpPr>
              <a:spLocks noChangeArrowheads="1"/>
            </p:cNvSpPr>
            <p:nvPr/>
          </p:nvSpPr>
          <p:spPr bwMode="auto">
            <a:xfrm>
              <a:off x="1011" y="3296"/>
              <a:ext cx="15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231455" name="Rectangle 31">
              <a:extLst>
                <a:ext uri="{FF2B5EF4-FFF2-40B4-BE49-F238E27FC236}">
                  <a16:creationId xmlns:a16="http://schemas.microsoft.com/office/drawing/2014/main" id="{308FB911-CF15-4E6B-B071-D0620831D49D}"/>
                </a:ext>
              </a:extLst>
            </p:cNvPr>
            <p:cNvSpPr>
              <a:spLocks noChangeArrowheads="1"/>
            </p:cNvSpPr>
            <p:nvPr/>
          </p:nvSpPr>
          <p:spPr bwMode="auto">
            <a:xfrm>
              <a:off x="1427" y="3303"/>
              <a:ext cx="13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都是连续函数</a:t>
              </a:r>
              <a:endParaRPr lang="zh-CN" altLang="en-US">
                <a:latin typeface="仿宋_GB2312" pitchFamily="49" charset="-122"/>
              </a:endParaRPr>
            </a:p>
          </p:txBody>
        </p:sp>
        <p:sp>
          <p:nvSpPr>
            <p:cNvPr id="231456" name="Rectangle 32">
              <a:extLst>
                <a:ext uri="{FF2B5EF4-FFF2-40B4-BE49-F238E27FC236}">
                  <a16:creationId xmlns:a16="http://schemas.microsoft.com/office/drawing/2014/main" id="{6C8A4738-0FCC-4C9A-8CAC-1E25F411E01D}"/>
                </a:ext>
              </a:extLst>
            </p:cNvPr>
            <p:cNvSpPr>
              <a:spLocks noChangeArrowheads="1"/>
            </p:cNvSpPr>
            <p:nvPr/>
          </p:nvSpPr>
          <p:spPr bwMode="auto">
            <a:xfrm>
              <a:off x="569" y="3303"/>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由于</a:t>
              </a:r>
              <a:endParaRPr lang="zh-CN" altLang="en-US">
                <a:latin typeface="仿宋_GB2312" pitchFamily="49" charset="-122"/>
              </a:endParaRPr>
            </a:p>
          </p:txBody>
        </p:sp>
        <p:sp>
          <p:nvSpPr>
            <p:cNvPr id="231457" name="Rectangle 33">
              <a:extLst>
                <a:ext uri="{FF2B5EF4-FFF2-40B4-BE49-F238E27FC236}">
                  <a16:creationId xmlns:a16="http://schemas.microsoft.com/office/drawing/2014/main" id="{DD16A884-8CDE-41F0-BDA1-513176958383}"/>
                </a:ext>
              </a:extLst>
            </p:cNvPr>
            <p:cNvSpPr>
              <a:spLocks noChangeArrowheads="1"/>
            </p:cNvSpPr>
            <p:nvPr/>
          </p:nvSpPr>
          <p:spPr bwMode="auto">
            <a:xfrm>
              <a:off x="1284" y="3296"/>
              <a:ext cx="19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v</a:t>
              </a:r>
              <a:endParaRPr lang="en-US" altLang="zh-CN"/>
            </a:p>
          </p:txBody>
        </p:sp>
        <p:sp>
          <p:nvSpPr>
            <p:cNvPr id="231458" name="Rectangle 34">
              <a:extLst>
                <a:ext uri="{FF2B5EF4-FFF2-40B4-BE49-F238E27FC236}">
                  <a16:creationId xmlns:a16="http://schemas.microsoft.com/office/drawing/2014/main" id="{080CDD2D-264E-4C14-B0BA-0019D8816CE5}"/>
                </a:ext>
              </a:extLst>
            </p:cNvPr>
            <p:cNvSpPr>
              <a:spLocks noChangeArrowheads="1"/>
            </p:cNvSpPr>
            <p:nvPr/>
          </p:nvSpPr>
          <p:spPr bwMode="auto">
            <a:xfrm>
              <a:off x="1063" y="3296"/>
              <a:ext cx="21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u</a:t>
              </a:r>
              <a:endParaRPr lang="en-US" altLang="zh-CN"/>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1426"/>
                                        </p:tgtEl>
                                        <p:attrNameLst>
                                          <p:attrName>style.visibility</p:attrName>
                                        </p:attrNameLst>
                                      </p:cBhvr>
                                      <p:to>
                                        <p:strVal val="visible"/>
                                      </p:to>
                                    </p:set>
                                    <p:animEffect transition="in" filter="wipe(left)">
                                      <p:cBhvr>
                                        <p:cTn id="7" dur="500"/>
                                        <p:tgtEl>
                                          <p:spTgt spid="2314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1427"/>
                                        </p:tgtEl>
                                        <p:attrNameLst>
                                          <p:attrName>style.visibility</p:attrName>
                                        </p:attrNameLst>
                                      </p:cBhvr>
                                      <p:to>
                                        <p:strVal val="visible"/>
                                      </p:to>
                                    </p:set>
                                    <p:animEffect transition="in" filter="wipe(left)">
                                      <p:cBhvr>
                                        <p:cTn id="12" dur="500"/>
                                        <p:tgtEl>
                                          <p:spTgt spid="2314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31447"/>
                                        </p:tgtEl>
                                        <p:attrNameLst>
                                          <p:attrName>style.visibility</p:attrName>
                                        </p:attrNameLst>
                                      </p:cBhvr>
                                      <p:to>
                                        <p:strVal val="visible"/>
                                      </p:to>
                                    </p:set>
                                    <p:animEffect transition="in" filter="wipe(left)">
                                      <p:cBhvr>
                                        <p:cTn id="17" dur="2000"/>
                                        <p:tgtEl>
                                          <p:spTgt spid="2314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1428"/>
                                        </p:tgtEl>
                                        <p:attrNameLst>
                                          <p:attrName>style.visibility</p:attrName>
                                        </p:attrNameLst>
                                      </p:cBhvr>
                                      <p:to>
                                        <p:strVal val="visible"/>
                                      </p:to>
                                    </p:set>
                                    <p:animEffect transition="in" filter="wipe(left)">
                                      <p:cBhvr>
                                        <p:cTn id="22" dur="500"/>
                                        <p:tgtEl>
                                          <p:spTgt spid="231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8"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3">
            <a:extLst>
              <a:ext uri="{FF2B5EF4-FFF2-40B4-BE49-F238E27FC236}">
                <a16:creationId xmlns:a16="http://schemas.microsoft.com/office/drawing/2014/main" id="{651D22AE-524C-48D6-92E6-46B34B44698D}"/>
              </a:ext>
            </a:extLst>
          </p:cNvPr>
          <p:cNvSpPr>
            <a:spLocks noGrp="1"/>
          </p:cNvSpPr>
          <p:nvPr>
            <p:ph type="sldNum" sz="quarter" idx="12"/>
          </p:nvPr>
        </p:nvSpPr>
        <p:spPr/>
        <p:txBody>
          <a:bodyPr/>
          <a:lstStyle/>
          <a:p>
            <a:fld id="{9C753EAD-117F-448F-A850-18D7DC120B6A}" type="slidenum">
              <a:rPr lang="en-US" altLang="zh-CN"/>
              <a:pPr/>
              <a:t>67</a:t>
            </a:fld>
            <a:endParaRPr lang="en-US" altLang="zh-CN"/>
          </a:p>
        </p:txBody>
      </p:sp>
      <p:grpSp>
        <p:nvGrpSpPr>
          <p:cNvPr id="252930" name="Group 2">
            <a:extLst>
              <a:ext uri="{FF2B5EF4-FFF2-40B4-BE49-F238E27FC236}">
                <a16:creationId xmlns:a16="http://schemas.microsoft.com/office/drawing/2014/main" id="{56CFD7D6-7CE4-4930-A4AA-674294513FB8}"/>
              </a:ext>
            </a:extLst>
          </p:cNvPr>
          <p:cNvGrpSpPr>
            <a:grpSpLocks/>
          </p:cNvGrpSpPr>
          <p:nvPr/>
        </p:nvGrpSpPr>
        <p:grpSpPr bwMode="auto">
          <a:xfrm>
            <a:off x="250825" y="765175"/>
            <a:ext cx="8353425" cy="1763713"/>
            <a:chOff x="158" y="550"/>
            <a:chExt cx="5262" cy="1111"/>
          </a:xfrm>
        </p:grpSpPr>
        <p:grpSp>
          <p:nvGrpSpPr>
            <p:cNvPr id="252931" name="Group 3">
              <a:extLst>
                <a:ext uri="{FF2B5EF4-FFF2-40B4-BE49-F238E27FC236}">
                  <a16:creationId xmlns:a16="http://schemas.microsoft.com/office/drawing/2014/main" id="{44D9A1F3-EB1B-498C-B0FE-6310340D0237}"/>
                </a:ext>
              </a:extLst>
            </p:cNvPr>
            <p:cNvGrpSpPr>
              <a:grpSpLocks/>
            </p:cNvGrpSpPr>
            <p:nvPr/>
          </p:nvGrpSpPr>
          <p:grpSpPr bwMode="auto">
            <a:xfrm>
              <a:off x="158" y="550"/>
              <a:ext cx="5262" cy="1111"/>
              <a:chOff x="158" y="391"/>
              <a:chExt cx="5262" cy="1111"/>
            </a:xfrm>
          </p:grpSpPr>
          <p:grpSp>
            <p:nvGrpSpPr>
              <p:cNvPr id="252932" name="Group 4">
                <a:extLst>
                  <a:ext uri="{FF2B5EF4-FFF2-40B4-BE49-F238E27FC236}">
                    <a16:creationId xmlns:a16="http://schemas.microsoft.com/office/drawing/2014/main" id="{06913A11-3C25-4542-B8C4-BEDC2AB64709}"/>
                  </a:ext>
                </a:extLst>
              </p:cNvPr>
              <p:cNvGrpSpPr>
                <a:grpSpLocks/>
              </p:cNvGrpSpPr>
              <p:nvPr/>
            </p:nvGrpSpPr>
            <p:grpSpPr bwMode="auto">
              <a:xfrm>
                <a:off x="158" y="391"/>
                <a:ext cx="5262" cy="1111"/>
                <a:chOff x="158" y="341"/>
                <a:chExt cx="5262" cy="1111"/>
              </a:xfrm>
            </p:grpSpPr>
            <p:sp>
              <p:nvSpPr>
                <p:cNvPr id="252933" name="Text Box 5">
                  <a:extLst>
                    <a:ext uri="{FF2B5EF4-FFF2-40B4-BE49-F238E27FC236}">
                      <a16:creationId xmlns:a16="http://schemas.microsoft.com/office/drawing/2014/main" id="{D1E9C61B-C191-47F5-A81A-3CEF10D6015F}"/>
                    </a:ext>
                  </a:extLst>
                </p:cNvPr>
                <p:cNvSpPr txBox="1">
                  <a:spLocks noChangeArrowheads="1"/>
                </p:cNvSpPr>
                <p:nvPr/>
              </p:nvSpPr>
              <p:spPr bwMode="auto">
                <a:xfrm>
                  <a:off x="158" y="341"/>
                  <a:ext cx="5262" cy="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1" lang="en-US" altLang="zh-CN" sz="2800">
                      <a:solidFill>
                        <a:srgbClr val="660066"/>
                      </a:solidFill>
                      <a:latin typeface="Times New Roman" panose="02020603050405020304" pitchFamily="18" charset="0"/>
                      <a:ea typeface="黑体" panose="02010609060101010101" pitchFamily="49" charset="-122"/>
                    </a:rPr>
                    <a:t>        </a:t>
                  </a:r>
                  <a:r>
                    <a:rPr kumimoji="1" lang="en-US" altLang="zh-CN" sz="2800">
                      <a:latin typeface="Times New Roman" panose="02020603050405020304" pitchFamily="18" charset="0"/>
                      <a:ea typeface="黑体" panose="02010609060101010101" pitchFamily="49" charset="-122"/>
                    </a:rPr>
                    <a:t>(Cauchy</a:t>
                  </a:r>
                  <a:r>
                    <a:rPr kumimoji="1" lang="zh-CN" altLang="en-US" sz="2800">
                      <a:latin typeface="Times New Roman" panose="02020603050405020304" pitchFamily="18" charset="0"/>
                      <a:ea typeface="黑体" panose="02010609060101010101" pitchFamily="49" charset="-122"/>
                    </a:rPr>
                    <a:t>定理的逆定理）设</a:t>
                  </a:r>
                  <a:r>
                    <a:rPr kumimoji="1" lang="en-US" altLang="zh-CN" sz="2800" i="1">
                      <a:latin typeface="Times New Roman" panose="02020603050405020304" pitchFamily="18" charset="0"/>
                      <a:ea typeface="黑体" panose="02010609060101010101" pitchFamily="49" charset="-122"/>
                    </a:rPr>
                    <a:t>f</a:t>
                  </a:r>
                  <a:r>
                    <a:rPr kumimoji="1" lang="en-US" altLang="zh-CN" sz="2800">
                      <a:latin typeface="Times New Roman" panose="02020603050405020304" pitchFamily="18" charset="0"/>
                      <a:ea typeface="黑体" panose="02010609060101010101" pitchFamily="49" charset="-122"/>
                    </a:rPr>
                    <a:t>(</a:t>
                  </a:r>
                  <a:r>
                    <a:rPr kumimoji="1" lang="en-US" altLang="zh-CN" sz="2800" i="1">
                      <a:latin typeface="Times New Roman" panose="02020603050405020304" pitchFamily="18" charset="0"/>
                      <a:ea typeface="黑体" panose="02010609060101010101" pitchFamily="49" charset="-122"/>
                    </a:rPr>
                    <a:t>z</a:t>
                  </a:r>
                  <a:r>
                    <a:rPr kumimoji="1" lang="en-US" altLang="zh-CN" sz="2800">
                      <a:latin typeface="Times New Roman" panose="02020603050405020304" pitchFamily="18" charset="0"/>
                      <a:ea typeface="黑体" panose="02010609060101010101" pitchFamily="49" charset="-122"/>
                    </a:rPr>
                    <a:t>)</a:t>
                  </a:r>
                  <a:r>
                    <a:rPr kumimoji="1" lang="zh-CN" altLang="en-US" sz="2800">
                      <a:latin typeface="Times New Roman" panose="02020603050405020304" pitchFamily="18" charset="0"/>
                      <a:ea typeface="黑体" panose="02010609060101010101" pitchFamily="49" charset="-122"/>
                    </a:rPr>
                    <a:t>在区域</a:t>
                  </a:r>
                  <a:r>
                    <a:rPr kumimoji="1" lang="en-US" altLang="zh-CN" sz="2800" i="1">
                      <a:latin typeface="Times New Roman" panose="02020603050405020304" pitchFamily="18" charset="0"/>
                      <a:ea typeface="黑体" panose="02010609060101010101" pitchFamily="49" charset="-122"/>
                    </a:rPr>
                    <a:t>G</a:t>
                  </a:r>
                  <a:r>
                    <a:rPr kumimoji="1" lang="zh-CN" altLang="en-US" sz="2800">
                      <a:latin typeface="Times New Roman" panose="02020603050405020304" pitchFamily="18" charset="0"/>
                      <a:ea typeface="黑体" panose="02010609060101010101" pitchFamily="49" charset="-122"/>
                    </a:rPr>
                    <a:t>中连续，如果对于</a:t>
                  </a:r>
                  <a:r>
                    <a:rPr kumimoji="1" lang="en-US" altLang="zh-CN" sz="2800" i="1">
                      <a:latin typeface="Times New Roman" panose="02020603050405020304" pitchFamily="18" charset="0"/>
                      <a:ea typeface="黑体" panose="02010609060101010101" pitchFamily="49" charset="-122"/>
                    </a:rPr>
                    <a:t>G</a:t>
                  </a:r>
                  <a:r>
                    <a:rPr kumimoji="1" lang="zh-CN" altLang="en-US" sz="2800">
                      <a:latin typeface="Times New Roman" panose="02020603050405020304" pitchFamily="18" charset="0"/>
                      <a:ea typeface="黑体" panose="02010609060101010101" pitchFamily="49" charset="-122"/>
                    </a:rPr>
                    <a:t>中的任何闭合围道</a:t>
                  </a:r>
                  <a:r>
                    <a:rPr kumimoji="1" lang="en-US" altLang="zh-CN" sz="2800" i="1">
                      <a:latin typeface="Times New Roman" panose="02020603050405020304" pitchFamily="18" charset="0"/>
                      <a:ea typeface="黑体" panose="02010609060101010101" pitchFamily="49" charset="-122"/>
                    </a:rPr>
                    <a:t>l</a:t>
                  </a:r>
                  <a:r>
                    <a:rPr kumimoji="1" lang="zh-CN" altLang="en-US" sz="2800">
                      <a:latin typeface="Times New Roman" panose="02020603050405020304" pitchFamily="18" charset="0"/>
                      <a:ea typeface="黑体" panose="02010609060101010101" pitchFamily="49" charset="-122"/>
                    </a:rPr>
                    <a:t>，都有</a:t>
                  </a:r>
                </a:p>
              </p:txBody>
            </p:sp>
            <p:sp>
              <p:nvSpPr>
                <p:cNvPr id="252934" name="Rectangle 6">
                  <a:extLst>
                    <a:ext uri="{FF2B5EF4-FFF2-40B4-BE49-F238E27FC236}">
                      <a16:creationId xmlns:a16="http://schemas.microsoft.com/office/drawing/2014/main" id="{A03B93B3-A929-47F7-A88F-83B85CDCBD6D}"/>
                    </a:ext>
                  </a:extLst>
                </p:cNvPr>
                <p:cNvSpPr>
                  <a:spLocks noChangeArrowheads="1"/>
                </p:cNvSpPr>
                <p:nvPr/>
              </p:nvSpPr>
              <p:spPr bwMode="auto">
                <a:xfrm>
                  <a:off x="249" y="1071"/>
                  <a:ext cx="1921"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800">
                      <a:latin typeface="Times New Roman" panose="02020603050405020304" pitchFamily="18" charset="0"/>
                      <a:ea typeface="黑体" panose="02010609060101010101" pitchFamily="49" charset="-122"/>
                    </a:rPr>
                    <a:t>则</a:t>
                  </a:r>
                  <a:r>
                    <a:rPr kumimoji="1" lang="en-US" altLang="zh-CN" sz="2800" i="1">
                      <a:latin typeface="Times New Roman" panose="02020603050405020304" pitchFamily="18" charset="0"/>
                      <a:ea typeface="黑体" panose="02010609060101010101" pitchFamily="49" charset="-122"/>
                    </a:rPr>
                    <a:t>f</a:t>
                  </a:r>
                  <a:r>
                    <a:rPr kumimoji="1" lang="en-US" altLang="zh-CN" sz="2800">
                      <a:latin typeface="Times New Roman" panose="02020603050405020304" pitchFamily="18" charset="0"/>
                      <a:ea typeface="黑体" panose="02010609060101010101" pitchFamily="49" charset="-122"/>
                    </a:rPr>
                    <a:t>(</a:t>
                  </a:r>
                  <a:r>
                    <a:rPr kumimoji="1" lang="en-US" altLang="zh-CN" sz="2800" i="1">
                      <a:latin typeface="Times New Roman" panose="02020603050405020304" pitchFamily="18" charset="0"/>
                      <a:ea typeface="黑体" panose="02010609060101010101" pitchFamily="49" charset="-122"/>
                    </a:rPr>
                    <a:t>z</a:t>
                  </a:r>
                  <a:r>
                    <a:rPr kumimoji="1" lang="en-US" altLang="zh-CN" sz="2800">
                      <a:latin typeface="Times New Roman" panose="02020603050405020304" pitchFamily="18" charset="0"/>
                      <a:ea typeface="黑体" panose="02010609060101010101" pitchFamily="49" charset="-122"/>
                    </a:rPr>
                    <a:t>)</a:t>
                  </a:r>
                  <a:r>
                    <a:rPr kumimoji="1" lang="zh-CN" altLang="en-US" sz="2800">
                      <a:latin typeface="Times New Roman" panose="02020603050405020304" pitchFamily="18" charset="0"/>
                      <a:ea typeface="黑体" panose="02010609060101010101" pitchFamily="49" charset="-122"/>
                    </a:rPr>
                    <a:t>在</a:t>
                  </a:r>
                  <a:r>
                    <a:rPr kumimoji="1" lang="en-US" altLang="zh-CN" sz="2800" i="1">
                      <a:latin typeface="Times New Roman" panose="02020603050405020304" pitchFamily="18" charset="0"/>
                      <a:ea typeface="黑体" panose="02010609060101010101" pitchFamily="49" charset="-122"/>
                    </a:rPr>
                    <a:t>G</a:t>
                  </a:r>
                  <a:r>
                    <a:rPr kumimoji="1" lang="zh-CN" altLang="en-US" sz="2800">
                      <a:latin typeface="Times New Roman" panose="02020603050405020304" pitchFamily="18" charset="0"/>
                      <a:ea typeface="黑体" panose="02010609060101010101" pitchFamily="49" charset="-122"/>
                    </a:rPr>
                    <a:t>内解析。</a:t>
                  </a:r>
                </a:p>
              </p:txBody>
            </p:sp>
            <p:sp>
              <p:nvSpPr>
                <p:cNvPr id="252935" name="Line 7">
                  <a:extLst>
                    <a:ext uri="{FF2B5EF4-FFF2-40B4-BE49-F238E27FC236}">
                      <a16:creationId xmlns:a16="http://schemas.microsoft.com/office/drawing/2014/main" id="{2A3459A7-5AD9-4951-BDCA-08027EE54585}"/>
                    </a:ext>
                  </a:extLst>
                </p:cNvPr>
                <p:cNvSpPr>
                  <a:spLocks noChangeShapeType="1"/>
                </p:cNvSpPr>
                <p:nvPr/>
              </p:nvSpPr>
              <p:spPr bwMode="auto">
                <a:xfrm>
                  <a:off x="1111" y="799"/>
                  <a:ext cx="18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2936" name="Line 8">
                  <a:extLst>
                    <a:ext uri="{FF2B5EF4-FFF2-40B4-BE49-F238E27FC236}">
                      <a16:creationId xmlns:a16="http://schemas.microsoft.com/office/drawing/2014/main" id="{4E995AD9-1710-4CFD-85B7-CA085D8DECA9}"/>
                    </a:ext>
                  </a:extLst>
                </p:cNvPr>
                <p:cNvSpPr>
                  <a:spLocks noChangeShapeType="1"/>
                </p:cNvSpPr>
                <p:nvPr/>
              </p:nvSpPr>
              <p:spPr bwMode="auto">
                <a:xfrm>
                  <a:off x="1066" y="1162"/>
                  <a:ext cx="18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252937" name="Object 9">
                <a:extLst>
                  <a:ext uri="{FF2B5EF4-FFF2-40B4-BE49-F238E27FC236}">
                    <a16:creationId xmlns:a16="http://schemas.microsoft.com/office/drawing/2014/main" id="{AB8F5394-0FAA-46CE-BB3D-B306B3CFE25A}"/>
                  </a:ext>
                </a:extLst>
              </p:cNvPr>
              <p:cNvGraphicFramePr>
                <a:graphicFrameLocks noChangeAspect="1"/>
              </p:cNvGraphicFramePr>
              <p:nvPr/>
            </p:nvGraphicFramePr>
            <p:xfrm>
              <a:off x="3878" y="709"/>
              <a:ext cx="1134" cy="534"/>
            </p:xfrm>
            <a:graphic>
              <a:graphicData uri="http://schemas.openxmlformats.org/presentationml/2006/ole">
                <mc:AlternateContent xmlns:mc="http://schemas.openxmlformats.org/markup-compatibility/2006">
                  <mc:Choice xmlns:v="urn:schemas-microsoft-com:vml" Requires="v">
                    <p:oleObj spid="_x0000_s252953" name="Equation" r:id="rId3" imgW="672840" imgH="317160" progId="Equation.DSMT4">
                      <p:embed/>
                    </p:oleObj>
                  </mc:Choice>
                  <mc:Fallback>
                    <p:oleObj name="Equation" r:id="rId3" imgW="672840" imgH="31716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 y="709"/>
                            <a:ext cx="1134" cy="5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2938" name="Line 10">
              <a:extLst>
                <a:ext uri="{FF2B5EF4-FFF2-40B4-BE49-F238E27FC236}">
                  <a16:creationId xmlns:a16="http://schemas.microsoft.com/office/drawing/2014/main" id="{43AF114F-7026-4DD3-A2C6-1901C826C107}"/>
                </a:ext>
              </a:extLst>
            </p:cNvPr>
            <p:cNvSpPr>
              <a:spLocks noChangeShapeType="1"/>
            </p:cNvSpPr>
            <p:nvPr/>
          </p:nvSpPr>
          <p:spPr bwMode="auto">
            <a:xfrm>
              <a:off x="4195" y="663"/>
              <a:ext cx="1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2939" name="Group 11">
            <a:extLst>
              <a:ext uri="{FF2B5EF4-FFF2-40B4-BE49-F238E27FC236}">
                <a16:creationId xmlns:a16="http://schemas.microsoft.com/office/drawing/2014/main" id="{7AD2B5A3-BE9F-4193-8924-A02C9757907C}"/>
              </a:ext>
            </a:extLst>
          </p:cNvPr>
          <p:cNvGrpSpPr>
            <a:grpSpLocks/>
          </p:cNvGrpSpPr>
          <p:nvPr/>
        </p:nvGrpSpPr>
        <p:grpSpPr bwMode="auto">
          <a:xfrm>
            <a:off x="684213" y="2420938"/>
            <a:ext cx="7021512" cy="1119187"/>
            <a:chOff x="431" y="1643"/>
            <a:chExt cx="4423" cy="705"/>
          </a:xfrm>
        </p:grpSpPr>
        <p:sp>
          <p:nvSpPr>
            <p:cNvPr id="252940" name="Rectangle 12">
              <a:extLst>
                <a:ext uri="{FF2B5EF4-FFF2-40B4-BE49-F238E27FC236}">
                  <a16:creationId xmlns:a16="http://schemas.microsoft.com/office/drawing/2014/main" id="{CC7338F2-23FC-44D6-B034-4AAB98A75BF5}"/>
                </a:ext>
              </a:extLst>
            </p:cNvPr>
            <p:cNvSpPr>
              <a:spLocks noChangeArrowheads="1"/>
            </p:cNvSpPr>
            <p:nvPr/>
          </p:nvSpPr>
          <p:spPr bwMode="auto">
            <a:xfrm>
              <a:off x="431" y="1779"/>
              <a:ext cx="281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rgbClr val="660066"/>
                  </a:solidFill>
                  <a:ea typeface="黑体" panose="02010609060101010101" pitchFamily="49" charset="-122"/>
                </a:rPr>
                <a:t>证明</a:t>
              </a:r>
              <a:r>
                <a:rPr kumimoji="1" lang="zh-CN" altLang="en-US" sz="2800">
                  <a:ea typeface="宋体" panose="02010600030101010101" pitchFamily="2" charset="-122"/>
                </a:rPr>
                <a:t>：</a:t>
              </a:r>
              <a:r>
                <a:rPr kumimoji="1" lang="zh-CN" altLang="en-US" sz="2800" b="1"/>
                <a:t>由路径无关性，定义</a:t>
              </a:r>
            </a:p>
          </p:txBody>
        </p:sp>
        <p:graphicFrame>
          <p:nvGraphicFramePr>
            <p:cNvPr id="252941" name="Object 13">
              <a:extLst>
                <a:ext uri="{FF2B5EF4-FFF2-40B4-BE49-F238E27FC236}">
                  <a16:creationId xmlns:a16="http://schemas.microsoft.com/office/drawing/2014/main" id="{41E72AB1-08DE-4A29-9953-A3ADCD045F07}"/>
                </a:ext>
              </a:extLst>
            </p:cNvPr>
            <p:cNvGraphicFramePr>
              <a:graphicFrameLocks noChangeAspect="1"/>
            </p:cNvGraphicFramePr>
            <p:nvPr/>
          </p:nvGraphicFramePr>
          <p:xfrm>
            <a:off x="3271" y="1643"/>
            <a:ext cx="1583" cy="705"/>
          </p:xfrm>
          <a:graphic>
            <a:graphicData uri="http://schemas.openxmlformats.org/presentationml/2006/ole">
              <mc:AlternateContent xmlns:mc="http://schemas.openxmlformats.org/markup-compatibility/2006">
                <mc:Choice xmlns:v="urn:schemas-microsoft-com:vml" Requires="v">
                  <p:oleObj spid="_x0000_s252954" name="Equation" r:id="rId5" imgW="939600" imgH="419040" progId="Equation.DSMT4">
                    <p:embed/>
                  </p:oleObj>
                </mc:Choice>
                <mc:Fallback>
                  <p:oleObj name="Equation" r:id="rId5" imgW="939600" imgH="41904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1" y="1643"/>
                          <a:ext cx="1583" cy="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2942" name="Rectangle 14">
            <a:extLst>
              <a:ext uri="{FF2B5EF4-FFF2-40B4-BE49-F238E27FC236}">
                <a16:creationId xmlns:a16="http://schemas.microsoft.com/office/drawing/2014/main" id="{3DA406B4-9FCF-4221-ADB3-6E2B56F5973F}"/>
              </a:ext>
            </a:extLst>
          </p:cNvPr>
          <p:cNvSpPr>
            <a:spLocks noChangeArrowheads="1"/>
          </p:cNvSpPr>
          <p:nvPr/>
        </p:nvSpPr>
        <p:spPr bwMode="auto">
          <a:xfrm>
            <a:off x="6588125" y="4581525"/>
            <a:ext cx="21859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latin typeface="Times New Roman" panose="02020603050405020304" pitchFamily="18" charset="0"/>
                <a:ea typeface="宋体" panose="02010600030101010101" pitchFamily="2" charset="-122"/>
              </a:rPr>
              <a:t>f</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z</a:t>
            </a:r>
            <a:r>
              <a:rPr kumimoji="1" lang="en-US" altLang="zh-CN" sz="2800">
                <a:latin typeface="Times New Roman" panose="02020603050405020304" pitchFamily="18" charset="0"/>
                <a:ea typeface="宋体" panose="02010600030101010101" pitchFamily="2" charset="-122"/>
              </a:rPr>
              <a:t>)</a:t>
            </a:r>
            <a:r>
              <a:rPr kumimoji="1" lang="en-US" altLang="zh-CN" sz="2800">
                <a:ea typeface="宋体" panose="02010600030101010101" pitchFamily="2" charset="-122"/>
              </a:rPr>
              <a:t> </a:t>
            </a:r>
            <a:r>
              <a:rPr kumimoji="1" lang="zh-CN" altLang="en-US" sz="2800" b="1"/>
              <a:t>的连续性</a:t>
            </a:r>
          </a:p>
        </p:txBody>
      </p:sp>
      <p:grpSp>
        <p:nvGrpSpPr>
          <p:cNvPr id="252943" name="Group 15">
            <a:extLst>
              <a:ext uri="{FF2B5EF4-FFF2-40B4-BE49-F238E27FC236}">
                <a16:creationId xmlns:a16="http://schemas.microsoft.com/office/drawing/2014/main" id="{3DFBAC21-E2BE-4F6E-A288-11B411F2814E}"/>
              </a:ext>
            </a:extLst>
          </p:cNvPr>
          <p:cNvGrpSpPr>
            <a:grpSpLocks/>
          </p:cNvGrpSpPr>
          <p:nvPr/>
        </p:nvGrpSpPr>
        <p:grpSpPr bwMode="auto">
          <a:xfrm>
            <a:off x="146050" y="3673475"/>
            <a:ext cx="8121650" cy="1065213"/>
            <a:chOff x="92" y="2314"/>
            <a:chExt cx="5116" cy="671"/>
          </a:xfrm>
        </p:grpSpPr>
        <p:graphicFrame>
          <p:nvGraphicFramePr>
            <p:cNvPr id="252944" name="Object 16">
              <a:extLst>
                <a:ext uri="{FF2B5EF4-FFF2-40B4-BE49-F238E27FC236}">
                  <a16:creationId xmlns:a16="http://schemas.microsoft.com/office/drawing/2014/main" id="{1FE0CE59-1C16-4CF7-8BBC-B938AE64647F}"/>
                </a:ext>
              </a:extLst>
            </p:cNvPr>
            <p:cNvGraphicFramePr>
              <a:graphicFrameLocks noChangeAspect="1"/>
            </p:cNvGraphicFramePr>
            <p:nvPr/>
          </p:nvGraphicFramePr>
          <p:xfrm>
            <a:off x="92" y="2314"/>
            <a:ext cx="4306" cy="671"/>
          </p:xfrm>
          <a:graphic>
            <a:graphicData uri="http://schemas.openxmlformats.org/presentationml/2006/ole">
              <mc:AlternateContent xmlns:mc="http://schemas.openxmlformats.org/markup-compatibility/2006">
                <mc:Choice xmlns:v="urn:schemas-microsoft-com:vml" Requires="v">
                  <p:oleObj spid="_x0000_s252955" name="Equation" r:id="rId7" imgW="2603160" imgH="406080" progId="Equation.DSMT4">
                    <p:embed/>
                  </p:oleObj>
                </mc:Choice>
                <mc:Fallback>
                  <p:oleObj name="Equation" r:id="rId7" imgW="2603160" imgH="406080"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 y="2314"/>
                          <a:ext cx="4306" cy="6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2945" name="Line 17">
              <a:extLst>
                <a:ext uri="{FF2B5EF4-FFF2-40B4-BE49-F238E27FC236}">
                  <a16:creationId xmlns:a16="http://schemas.microsoft.com/office/drawing/2014/main" id="{6CD4EFFC-FDCC-42BA-9A90-C272F2008A04}"/>
                </a:ext>
              </a:extLst>
            </p:cNvPr>
            <p:cNvSpPr>
              <a:spLocks noChangeShapeType="1"/>
            </p:cNvSpPr>
            <p:nvPr/>
          </p:nvSpPr>
          <p:spPr bwMode="auto">
            <a:xfrm>
              <a:off x="4468" y="2686"/>
              <a:ext cx="499"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2946" name="Text Box 18">
              <a:extLst>
                <a:ext uri="{FF2B5EF4-FFF2-40B4-BE49-F238E27FC236}">
                  <a16:creationId xmlns:a16="http://schemas.microsoft.com/office/drawing/2014/main" id="{FEAAC6C1-F92C-4167-97D0-616A9007E53A}"/>
                </a:ext>
              </a:extLst>
            </p:cNvPr>
            <p:cNvSpPr txBox="1">
              <a:spLocks noChangeArrowheads="1"/>
            </p:cNvSpPr>
            <p:nvPr/>
          </p:nvSpPr>
          <p:spPr bwMode="auto">
            <a:xfrm>
              <a:off x="4967" y="2505"/>
              <a:ext cx="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ea typeface="宋体" panose="02010600030101010101" pitchFamily="2" charset="-122"/>
                </a:rPr>
                <a:t>0</a:t>
              </a:r>
            </a:p>
          </p:txBody>
        </p:sp>
      </p:grpSp>
      <p:sp>
        <p:nvSpPr>
          <p:cNvPr id="252947" name="Rectangle 19">
            <a:extLst>
              <a:ext uri="{FF2B5EF4-FFF2-40B4-BE49-F238E27FC236}">
                <a16:creationId xmlns:a16="http://schemas.microsoft.com/office/drawing/2014/main" id="{D65FB929-F468-4B59-BA51-34027D21DFCC}"/>
              </a:ext>
            </a:extLst>
          </p:cNvPr>
          <p:cNvSpPr>
            <a:spLocks noChangeArrowheads="1"/>
          </p:cNvSpPr>
          <p:nvPr/>
        </p:nvSpPr>
        <p:spPr bwMode="auto">
          <a:xfrm>
            <a:off x="179388" y="5170488"/>
            <a:ext cx="5060950"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kumimoji="1" lang="zh-CN" altLang="en-US" sz="2800" b="1">
                <a:latin typeface="Times New Roman" panose="02020603050405020304" pitchFamily="18" charset="0"/>
              </a:rPr>
              <a:t>所以</a:t>
            </a:r>
            <a:r>
              <a:rPr kumimoji="1" lang="en-US" altLang="zh-CN" sz="2800" b="1" i="1">
                <a:latin typeface="Times New Roman" panose="02020603050405020304" pitchFamily="18" charset="0"/>
                <a:ea typeface="宋体" panose="02010600030101010101" pitchFamily="2" charset="-122"/>
              </a:rPr>
              <a:t>F</a:t>
            </a:r>
            <a:r>
              <a:rPr kumimoji="1" lang="en-US" altLang="zh-CN" sz="2800" b="1">
                <a:latin typeface="Times New Roman" panose="02020603050405020304" pitchFamily="18" charset="0"/>
                <a:ea typeface="宋体" panose="02010600030101010101" pitchFamily="2" charset="-122"/>
              </a:rPr>
              <a:t>(z) </a:t>
            </a:r>
            <a:r>
              <a:rPr kumimoji="1" lang="zh-CN" altLang="en-US" sz="2800" b="1">
                <a:latin typeface="Times New Roman" panose="02020603050405020304" pitchFamily="18" charset="0"/>
              </a:rPr>
              <a:t>解析，其导数为</a:t>
            </a:r>
            <a:r>
              <a:rPr kumimoji="1" lang="en-US" altLang="zh-CN" sz="2800" b="1" i="1">
                <a:latin typeface="Times New Roman" panose="02020603050405020304" pitchFamily="18" charset="0"/>
                <a:ea typeface="宋体" panose="02010600030101010101" pitchFamily="2" charset="-122"/>
              </a:rPr>
              <a:t>f</a:t>
            </a:r>
            <a:r>
              <a:rPr kumimoji="1" lang="en-US" altLang="zh-CN" sz="2800" b="1">
                <a:latin typeface="Times New Roman" panose="02020603050405020304" pitchFamily="18" charset="0"/>
                <a:ea typeface="宋体" panose="02010600030101010101" pitchFamily="2" charset="-122"/>
              </a:rPr>
              <a:t>(</a:t>
            </a:r>
            <a:r>
              <a:rPr kumimoji="1" lang="en-US" altLang="zh-CN" sz="2800" b="1" i="1">
                <a:latin typeface="Times New Roman" panose="02020603050405020304" pitchFamily="18" charset="0"/>
                <a:ea typeface="宋体" panose="02010600030101010101" pitchFamily="2" charset="-122"/>
              </a:rPr>
              <a:t>z</a:t>
            </a:r>
            <a:r>
              <a:rPr kumimoji="1" lang="en-US" altLang="zh-CN" sz="2800" b="1">
                <a:latin typeface="Times New Roman" panose="02020603050405020304" pitchFamily="18" charset="0"/>
                <a:ea typeface="宋体" panose="02010600030101010101" pitchFamily="2" charset="-122"/>
              </a:rPr>
              <a:t>) </a:t>
            </a:r>
            <a:r>
              <a:rPr kumimoji="1" lang="zh-CN" altLang="en-US" sz="2800" b="1">
                <a:latin typeface="Times New Roman" panose="02020603050405020304" pitchFamily="18" charset="0"/>
                <a:ea typeface="宋体" panose="02010600030101010101" pitchFamily="2" charset="-122"/>
              </a:rPr>
              <a:t>，</a:t>
            </a:r>
          </a:p>
          <a:p>
            <a:pPr>
              <a:lnSpc>
                <a:spcPct val="130000"/>
              </a:lnSpc>
            </a:pPr>
            <a:r>
              <a:rPr kumimoji="1" lang="zh-CN" altLang="en-US" sz="2800" b="1">
                <a:latin typeface="Times New Roman" panose="02020603050405020304" pitchFamily="18" charset="0"/>
              </a:rPr>
              <a:t>再由高阶导数的存在性</a:t>
            </a:r>
            <a:r>
              <a:rPr kumimoji="1" lang="zh-CN" altLang="en-US" sz="2800" b="1">
                <a:latin typeface="Times New Roman" panose="02020603050405020304" pitchFamily="18" charset="0"/>
                <a:ea typeface="宋体" panose="02010600030101010101" pitchFamily="2" charset="-122"/>
              </a:rPr>
              <a:t>，</a:t>
            </a:r>
          </a:p>
        </p:txBody>
      </p:sp>
      <p:sp>
        <p:nvSpPr>
          <p:cNvPr id="252948" name="Rectangle 20">
            <a:extLst>
              <a:ext uri="{FF2B5EF4-FFF2-40B4-BE49-F238E27FC236}">
                <a16:creationId xmlns:a16="http://schemas.microsoft.com/office/drawing/2014/main" id="{23AB97D6-04E9-42E7-9326-6C7FD3CA4732}"/>
              </a:ext>
            </a:extLst>
          </p:cNvPr>
          <p:cNvSpPr>
            <a:spLocks noChangeArrowheads="1"/>
          </p:cNvSpPr>
          <p:nvPr/>
        </p:nvSpPr>
        <p:spPr bwMode="auto">
          <a:xfrm>
            <a:off x="5508625" y="5776913"/>
            <a:ext cx="2722563"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en-US" altLang="zh-CN" sz="2800" b="1" i="1">
                <a:latin typeface="Times New Roman" panose="02020603050405020304" pitchFamily="18" charset="0"/>
                <a:ea typeface="宋体" panose="02010600030101010101" pitchFamily="2" charset="-122"/>
              </a:rPr>
              <a:t>f</a:t>
            </a:r>
            <a:r>
              <a:rPr kumimoji="1" lang="en-US" altLang="zh-CN" sz="2800" b="1">
                <a:latin typeface="Times New Roman" panose="02020603050405020304" pitchFamily="18" charset="0"/>
                <a:ea typeface="宋体" panose="02010600030101010101" pitchFamily="2" charset="-122"/>
              </a:rPr>
              <a:t>(</a:t>
            </a:r>
            <a:r>
              <a:rPr kumimoji="1" lang="en-US" altLang="zh-CN" sz="2800" b="1" i="1">
                <a:latin typeface="Times New Roman" panose="02020603050405020304" pitchFamily="18" charset="0"/>
                <a:ea typeface="宋体" panose="02010600030101010101" pitchFamily="2" charset="-122"/>
              </a:rPr>
              <a:t>z</a:t>
            </a:r>
            <a:r>
              <a:rPr kumimoji="1" lang="en-US" altLang="zh-CN" sz="2800" b="1">
                <a:latin typeface="Times New Roman" panose="02020603050405020304" pitchFamily="18" charset="0"/>
                <a:ea typeface="宋体" panose="02010600030101010101" pitchFamily="2" charset="-122"/>
              </a:rPr>
              <a:t>)</a:t>
            </a:r>
            <a:r>
              <a:rPr kumimoji="1" lang="zh-CN" altLang="en-US" sz="2800" b="1">
                <a:latin typeface="Times New Roman" panose="02020603050405020304" pitchFamily="18" charset="0"/>
              </a:rPr>
              <a:t>在</a:t>
            </a:r>
            <a:r>
              <a:rPr kumimoji="1" lang="en-US" altLang="zh-CN" sz="2800" b="1" i="1">
                <a:latin typeface="Times New Roman" panose="02020603050405020304" pitchFamily="18" charset="0"/>
                <a:ea typeface="宋体" panose="02010600030101010101" pitchFamily="2" charset="-122"/>
              </a:rPr>
              <a:t>G</a:t>
            </a:r>
            <a:r>
              <a:rPr kumimoji="1" lang="zh-CN" altLang="en-US" sz="2800" b="1">
                <a:latin typeface="Times New Roman" panose="02020603050405020304" pitchFamily="18" charset="0"/>
              </a:rPr>
              <a:t>内解析</a:t>
            </a:r>
            <a:r>
              <a:rPr kumimoji="1" lang="zh-CN" altLang="en-US" sz="2800" b="1">
                <a:latin typeface="Times New Roman" panose="02020603050405020304" pitchFamily="18" charset="0"/>
                <a:ea typeface="宋体" panose="02010600030101010101" pitchFamily="2" charset="-122"/>
              </a:rPr>
              <a:t>。</a:t>
            </a:r>
          </a:p>
        </p:txBody>
      </p:sp>
      <p:sp>
        <p:nvSpPr>
          <p:cNvPr id="252949" name="AutoShape 21">
            <a:extLst>
              <a:ext uri="{FF2B5EF4-FFF2-40B4-BE49-F238E27FC236}">
                <a16:creationId xmlns:a16="http://schemas.microsoft.com/office/drawing/2014/main" id="{2E5C188D-7321-448E-AFC8-28D7E7E77AF5}"/>
              </a:ext>
            </a:extLst>
          </p:cNvPr>
          <p:cNvSpPr>
            <a:spLocks noChangeArrowheads="1"/>
          </p:cNvSpPr>
          <p:nvPr/>
        </p:nvSpPr>
        <p:spPr bwMode="auto">
          <a:xfrm>
            <a:off x="4427538" y="6064250"/>
            <a:ext cx="865187" cy="217488"/>
          </a:xfrm>
          <a:prstGeom prst="rightArrow">
            <a:avLst>
              <a:gd name="adj1" fmla="val 50000"/>
              <a:gd name="adj2" fmla="val 9945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2952" name="Rectangle 24">
            <a:extLst>
              <a:ext uri="{FF2B5EF4-FFF2-40B4-BE49-F238E27FC236}">
                <a16:creationId xmlns:a16="http://schemas.microsoft.com/office/drawing/2014/main" id="{62668410-4B0F-4FF3-BB2A-8D45B1FBABE1}"/>
              </a:ext>
            </a:extLst>
          </p:cNvPr>
          <p:cNvSpPr>
            <a:spLocks noChangeArrowheads="1"/>
          </p:cNvSpPr>
          <p:nvPr/>
        </p:nvSpPr>
        <p:spPr bwMode="auto">
          <a:xfrm>
            <a:off x="468313" y="188913"/>
            <a:ext cx="2782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660066"/>
                </a:solidFill>
                <a:effectLst>
                  <a:outerShdw blurRad="38100" dist="38100" dir="2700000" algn="tl">
                    <a:srgbClr val="000000"/>
                  </a:outerShdw>
                </a:effectLst>
              </a:rPr>
              <a:t>附录</a:t>
            </a:r>
            <a:r>
              <a:rPr kumimoji="1" lang="en-US" altLang="zh-CN" b="1">
                <a:solidFill>
                  <a:srgbClr val="660066"/>
                </a:solidFill>
                <a:effectLst>
                  <a:outerShdw blurRad="38100" dist="38100" dir="2700000" algn="tl">
                    <a:srgbClr val="000000"/>
                  </a:outerShdw>
                </a:effectLst>
              </a:rPr>
              <a:t>2: </a:t>
            </a:r>
            <a:r>
              <a:rPr kumimoji="1" lang="en-US" altLang="zh-CN" b="1">
                <a:solidFill>
                  <a:srgbClr val="3333FF"/>
                </a:solidFill>
                <a:effectLst>
                  <a:outerShdw blurRad="38100" dist="38100" dir="2700000" algn="tl">
                    <a:srgbClr val="000000"/>
                  </a:outerShdw>
                </a:effectLst>
              </a:rPr>
              <a:t>Morera</a:t>
            </a:r>
            <a:r>
              <a:rPr kumimoji="1" lang="zh-CN" altLang="en-US" b="1">
                <a:solidFill>
                  <a:srgbClr val="3333FF"/>
                </a:solidFill>
                <a:effectLst>
                  <a:outerShdw blurRad="38100" dist="38100" dir="2700000" algn="tl">
                    <a:srgbClr val="000000"/>
                  </a:outerShdw>
                </a:effectLst>
              </a:rPr>
              <a:t>定理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2930"/>
                                        </p:tgtEl>
                                        <p:attrNameLst>
                                          <p:attrName>style.visibility</p:attrName>
                                        </p:attrNameLst>
                                      </p:cBhvr>
                                      <p:to>
                                        <p:strVal val="visible"/>
                                      </p:to>
                                    </p:set>
                                    <p:animEffect transition="in" filter="wipe(left)">
                                      <p:cBhvr>
                                        <p:cTn id="7" dur="3000"/>
                                        <p:tgtEl>
                                          <p:spTgt spid="2529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2939"/>
                                        </p:tgtEl>
                                        <p:attrNameLst>
                                          <p:attrName>style.visibility</p:attrName>
                                        </p:attrNameLst>
                                      </p:cBhvr>
                                      <p:to>
                                        <p:strVal val="visible"/>
                                      </p:to>
                                    </p:set>
                                    <p:animEffect transition="in" filter="wipe(left)">
                                      <p:cBhvr>
                                        <p:cTn id="12" dur="3000"/>
                                        <p:tgtEl>
                                          <p:spTgt spid="2529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52943"/>
                                        </p:tgtEl>
                                        <p:attrNameLst>
                                          <p:attrName>style.visibility</p:attrName>
                                        </p:attrNameLst>
                                      </p:cBhvr>
                                      <p:to>
                                        <p:strVal val="visible"/>
                                      </p:to>
                                    </p:set>
                                    <p:animEffect transition="in" filter="wipe(left)">
                                      <p:cBhvr>
                                        <p:cTn id="17" dur="3000"/>
                                        <p:tgtEl>
                                          <p:spTgt spid="2529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2942"/>
                                        </p:tgtEl>
                                        <p:attrNameLst>
                                          <p:attrName>style.visibility</p:attrName>
                                        </p:attrNameLst>
                                      </p:cBhvr>
                                      <p:to>
                                        <p:strVal val="visible"/>
                                      </p:to>
                                    </p:set>
                                    <p:animEffect transition="in" filter="wipe(left)">
                                      <p:cBhvr>
                                        <p:cTn id="22" dur="2000"/>
                                        <p:tgtEl>
                                          <p:spTgt spid="2529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2947"/>
                                        </p:tgtEl>
                                        <p:attrNameLst>
                                          <p:attrName>style.visibility</p:attrName>
                                        </p:attrNameLst>
                                      </p:cBhvr>
                                      <p:to>
                                        <p:strVal val="visible"/>
                                      </p:to>
                                    </p:set>
                                    <p:animEffect transition="in" filter="wipe(left)">
                                      <p:cBhvr>
                                        <p:cTn id="27" dur="3000"/>
                                        <p:tgtEl>
                                          <p:spTgt spid="25294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52949"/>
                                        </p:tgtEl>
                                        <p:attrNameLst>
                                          <p:attrName>style.visibility</p:attrName>
                                        </p:attrNameLst>
                                      </p:cBhvr>
                                      <p:to>
                                        <p:strVal val="visible"/>
                                      </p:to>
                                    </p:set>
                                    <p:animEffect transition="in" filter="wipe(left)">
                                      <p:cBhvr>
                                        <p:cTn id="32" dur="3000"/>
                                        <p:tgtEl>
                                          <p:spTgt spid="25294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2948"/>
                                        </p:tgtEl>
                                        <p:attrNameLst>
                                          <p:attrName>style.visibility</p:attrName>
                                        </p:attrNameLst>
                                      </p:cBhvr>
                                      <p:to>
                                        <p:strVal val="visible"/>
                                      </p:to>
                                    </p:set>
                                    <p:animEffect transition="in" filter="wipe(left)">
                                      <p:cBhvr>
                                        <p:cTn id="37" dur="2000"/>
                                        <p:tgtEl>
                                          <p:spTgt spid="252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42" grpId="0"/>
      <p:bldP spid="252947" grpId="0"/>
      <p:bldP spid="25294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灯片编号占位符 3">
            <a:extLst>
              <a:ext uri="{FF2B5EF4-FFF2-40B4-BE49-F238E27FC236}">
                <a16:creationId xmlns:a16="http://schemas.microsoft.com/office/drawing/2014/main" id="{E2D2ABFB-687D-41BE-856B-1DD1E91DF7FD}"/>
              </a:ext>
            </a:extLst>
          </p:cNvPr>
          <p:cNvSpPr>
            <a:spLocks noGrp="1"/>
          </p:cNvSpPr>
          <p:nvPr>
            <p:ph type="sldNum" sz="quarter" idx="12"/>
          </p:nvPr>
        </p:nvSpPr>
        <p:spPr/>
        <p:txBody>
          <a:bodyPr/>
          <a:lstStyle/>
          <a:p>
            <a:fld id="{EF5DCF80-A2E0-42DA-87C7-4332C2BE9F6C}" type="slidenum">
              <a:rPr lang="en-US" altLang="zh-CN"/>
              <a:pPr/>
              <a:t>7</a:t>
            </a:fld>
            <a:endParaRPr lang="en-US" altLang="zh-CN"/>
          </a:p>
        </p:txBody>
      </p:sp>
      <p:sp>
        <p:nvSpPr>
          <p:cNvPr id="91138" name="Text Box 2">
            <a:extLst>
              <a:ext uri="{FF2B5EF4-FFF2-40B4-BE49-F238E27FC236}">
                <a16:creationId xmlns:a16="http://schemas.microsoft.com/office/drawing/2014/main" id="{AF177FEE-D2B8-456C-B3D7-48E625B254F0}"/>
              </a:ext>
            </a:extLst>
          </p:cNvPr>
          <p:cNvSpPr txBox="1">
            <a:spLocks noChangeArrowheads="1"/>
          </p:cNvSpPr>
          <p:nvPr/>
        </p:nvSpPr>
        <p:spPr bwMode="auto">
          <a:xfrm>
            <a:off x="914400" y="577850"/>
            <a:ext cx="3581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solidFill>
                  <a:schemeClr val="accent2"/>
                </a:solidFill>
                <a:latin typeface="黑体" panose="02010609060101010101" pitchFamily="49" charset="-122"/>
                <a:ea typeface="黑体" panose="02010609060101010101" pitchFamily="49" charset="-122"/>
              </a:rPr>
              <a:t>关于定义的说明</a:t>
            </a:r>
            <a:r>
              <a:rPr kumimoji="1" lang="en-US" altLang="zh-CN" sz="2800" b="1">
                <a:solidFill>
                  <a:schemeClr val="accent2"/>
                </a:solidFill>
                <a:latin typeface="黑体" panose="02010609060101010101" pitchFamily="49" charset="-122"/>
                <a:ea typeface="黑体" panose="02010609060101010101" pitchFamily="49" charset="-122"/>
              </a:rPr>
              <a:t>:</a:t>
            </a:r>
          </a:p>
        </p:txBody>
      </p:sp>
      <p:sp>
        <p:nvSpPr>
          <p:cNvPr id="91141" name="Text Box 5">
            <a:extLst>
              <a:ext uri="{FF2B5EF4-FFF2-40B4-BE49-F238E27FC236}">
                <a16:creationId xmlns:a16="http://schemas.microsoft.com/office/drawing/2014/main" id="{63CE9D09-8FCD-490C-BCDC-4EA41BB94236}"/>
              </a:ext>
            </a:extLst>
          </p:cNvPr>
          <p:cNvSpPr txBox="1">
            <a:spLocks noChangeArrowheads="1"/>
          </p:cNvSpPr>
          <p:nvPr/>
        </p:nvSpPr>
        <p:spPr bwMode="auto">
          <a:xfrm>
            <a:off x="827088" y="4076700"/>
            <a:ext cx="46815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800" b="1">
                <a:solidFill>
                  <a:srgbClr val="660066"/>
                </a:solidFill>
                <a:effectLst>
                  <a:outerShdw blurRad="38100" dist="38100" dir="2700000" algn="tl">
                    <a:srgbClr val="000000"/>
                  </a:outerShdw>
                </a:effectLst>
                <a:latin typeface="黑体" panose="02010609060101010101" pitchFamily="49" charset="-122"/>
                <a:ea typeface="黑体" panose="02010609060101010101" pitchFamily="49" charset="-122"/>
              </a:rPr>
              <a:t>（三） 存在的条件和计算法</a:t>
            </a:r>
          </a:p>
        </p:txBody>
      </p:sp>
      <p:grpSp>
        <p:nvGrpSpPr>
          <p:cNvPr id="91144" name="Group 8">
            <a:extLst>
              <a:ext uri="{FF2B5EF4-FFF2-40B4-BE49-F238E27FC236}">
                <a16:creationId xmlns:a16="http://schemas.microsoft.com/office/drawing/2014/main" id="{2C19761C-BF42-4FD4-BC0A-EA8870280DF8}"/>
              </a:ext>
            </a:extLst>
          </p:cNvPr>
          <p:cNvGrpSpPr>
            <a:grpSpLocks noChangeAspect="1"/>
          </p:cNvGrpSpPr>
          <p:nvPr/>
        </p:nvGrpSpPr>
        <p:grpSpPr bwMode="auto">
          <a:xfrm>
            <a:off x="900113" y="1125538"/>
            <a:ext cx="7137400" cy="1392237"/>
            <a:chOff x="589" y="848"/>
            <a:chExt cx="4496" cy="877"/>
          </a:xfrm>
        </p:grpSpPr>
        <p:sp>
          <p:nvSpPr>
            <p:cNvPr id="91143" name="AutoShape 7">
              <a:extLst>
                <a:ext uri="{FF2B5EF4-FFF2-40B4-BE49-F238E27FC236}">
                  <a16:creationId xmlns:a16="http://schemas.microsoft.com/office/drawing/2014/main" id="{82621FC0-AD53-4D0E-A5FE-3DAD02751AA4}"/>
                </a:ext>
              </a:extLst>
            </p:cNvPr>
            <p:cNvSpPr>
              <a:spLocks noChangeAspect="1" noChangeArrowheads="1" noTextEdit="1"/>
            </p:cNvSpPr>
            <p:nvPr/>
          </p:nvSpPr>
          <p:spPr bwMode="auto">
            <a:xfrm>
              <a:off x="589" y="848"/>
              <a:ext cx="4496" cy="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1145" name="Oval 9">
              <a:extLst>
                <a:ext uri="{FF2B5EF4-FFF2-40B4-BE49-F238E27FC236}">
                  <a16:creationId xmlns:a16="http://schemas.microsoft.com/office/drawing/2014/main" id="{9E64570E-7309-4F69-85F7-07110F371C02}"/>
                </a:ext>
              </a:extLst>
            </p:cNvPr>
            <p:cNvSpPr>
              <a:spLocks noChangeArrowheads="1"/>
            </p:cNvSpPr>
            <p:nvPr/>
          </p:nvSpPr>
          <p:spPr bwMode="auto">
            <a:xfrm>
              <a:off x="1382" y="1329"/>
              <a:ext cx="89" cy="100"/>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1146" name="Rectangle 10">
              <a:extLst>
                <a:ext uri="{FF2B5EF4-FFF2-40B4-BE49-F238E27FC236}">
                  <a16:creationId xmlns:a16="http://schemas.microsoft.com/office/drawing/2014/main" id="{47A94629-5E61-41C4-B0E4-B9A3589733B5}"/>
                </a:ext>
              </a:extLst>
            </p:cNvPr>
            <p:cNvSpPr>
              <a:spLocks noChangeArrowheads="1"/>
            </p:cNvSpPr>
            <p:nvPr/>
          </p:nvSpPr>
          <p:spPr bwMode="auto">
            <a:xfrm>
              <a:off x="2201" y="1239"/>
              <a:ext cx="1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91147" name="Rectangle 11">
              <a:extLst>
                <a:ext uri="{FF2B5EF4-FFF2-40B4-BE49-F238E27FC236}">
                  <a16:creationId xmlns:a16="http://schemas.microsoft.com/office/drawing/2014/main" id="{8E6992BC-56E7-4802-8669-7B6FED714CF7}"/>
                </a:ext>
              </a:extLst>
            </p:cNvPr>
            <p:cNvSpPr>
              <a:spLocks noChangeArrowheads="1"/>
            </p:cNvSpPr>
            <p:nvPr/>
          </p:nvSpPr>
          <p:spPr bwMode="auto">
            <a:xfrm>
              <a:off x="2159" y="1239"/>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91148" name="Rectangle 12">
              <a:extLst>
                <a:ext uri="{FF2B5EF4-FFF2-40B4-BE49-F238E27FC236}">
                  <a16:creationId xmlns:a16="http://schemas.microsoft.com/office/drawing/2014/main" id="{E50AFCF4-B434-4830-8FF7-E39611A09969}"/>
                </a:ext>
              </a:extLst>
            </p:cNvPr>
            <p:cNvSpPr>
              <a:spLocks noChangeArrowheads="1"/>
            </p:cNvSpPr>
            <p:nvPr/>
          </p:nvSpPr>
          <p:spPr bwMode="auto">
            <a:xfrm>
              <a:off x="1935" y="1239"/>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d</a:t>
              </a:r>
              <a:endParaRPr lang="en-US" altLang="zh-CN"/>
            </a:p>
          </p:txBody>
        </p:sp>
        <p:sp>
          <p:nvSpPr>
            <p:cNvPr id="91149" name="Rectangle 13">
              <a:extLst>
                <a:ext uri="{FF2B5EF4-FFF2-40B4-BE49-F238E27FC236}">
                  <a16:creationId xmlns:a16="http://schemas.microsoft.com/office/drawing/2014/main" id="{12109824-B1CF-4844-A567-75EF379283A1}"/>
                </a:ext>
              </a:extLst>
            </p:cNvPr>
            <p:cNvSpPr>
              <a:spLocks noChangeArrowheads="1"/>
            </p:cNvSpPr>
            <p:nvPr/>
          </p:nvSpPr>
          <p:spPr bwMode="auto">
            <a:xfrm>
              <a:off x="1865" y="1239"/>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91150" name="Rectangle 14">
              <a:extLst>
                <a:ext uri="{FF2B5EF4-FFF2-40B4-BE49-F238E27FC236}">
                  <a16:creationId xmlns:a16="http://schemas.microsoft.com/office/drawing/2014/main" id="{3BCF4910-F4BD-4EEA-9264-D699C620F3AB}"/>
                </a:ext>
              </a:extLst>
            </p:cNvPr>
            <p:cNvSpPr>
              <a:spLocks noChangeArrowheads="1"/>
            </p:cNvSpPr>
            <p:nvPr/>
          </p:nvSpPr>
          <p:spPr bwMode="auto">
            <a:xfrm>
              <a:off x="1672" y="1239"/>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91151" name="Rectangle 15">
              <a:extLst>
                <a:ext uri="{FF2B5EF4-FFF2-40B4-BE49-F238E27FC236}">
                  <a16:creationId xmlns:a16="http://schemas.microsoft.com/office/drawing/2014/main" id="{05EFCED9-4A8F-4A9C-99DF-DF63665C2BC7}"/>
                </a:ext>
              </a:extLst>
            </p:cNvPr>
            <p:cNvSpPr>
              <a:spLocks noChangeArrowheads="1"/>
            </p:cNvSpPr>
            <p:nvPr/>
          </p:nvSpPr>
          <p:spPr bwMode="auto">
            <a:xfrm>
              <a:off x="605" y="1239"/>
              <a:ext cx="28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91152" name="Rectangle 16">
              <a:extLst>
                <a:ext uri="{FF2B5EF4-FFF2-40B4-BE49-F238E27FC236}">
                  <a16:creationId xmlns:a16="http://schemas.microsoft.com/office/drawing/2014/main" id="{7D4B5676-8F22-4CDE-9E82-DC58CFC627BF}"/>
                </a:ext>
              </a:extLst>
            </p:cNvPr>
            <p:cNvSpPr>
              <a:spLocks noChangeArrowheads="1"/>
            </p:cNvSpPr>
            <p:nvPr/>
          </p:nvSpPr>
          <p:spPr bwMode="auto">
            <a:xfrm>
              <a:off x="2520" y="850"/>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91153" name="Rectangle 17">
              <a:extLst>
                <a:ext uri="{FF2B5EF4-FFF2-40B4-BE49-F238E27FC236}">
                  <a16:creationId xmlns:a16="http://schemas.microsoft.com/office/drawing/2014/main" id="{9D7047B7-11E0-471C-B0F0-A9DFDA155F6D}"/>
                </a:ext>
              </a:extLst>
            </p:cNvPr>
            <p:cNvSpPr>
              <a:spLocks noChangeArrowheads="1"/>
            </p:cNvSpPr>
            <p:nvPr/>
          </p:nvSpPr>
          <p:spPr bwMode="auto">
            <a:xfrm>
              <a:off x="2475" y="850"/>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91154" name="Rectangle 18">
              <a:extLst>
                <a:ext uri="{FF2B5EF4-FFF2-40B4-BE49-F238E27FC236}">
                  <a16:creationId xmlns:a16="http://schemas.microsoft.com/office/drawing/2014/main" id="{8803B826-D2A2-4AFB-A113-C71A8ED40B16}"/>
                </a:ext>
              </a:extLst>
            </p:cNvPr>
            <p:cNvSpPr>
              <a:spLocks noChangeArrowheads="1"/>
            </p:cNvSpPr>
            <p:nvPr/>
          </p:nvSpPr>
          <p:spPr bwMode="auto">
            <a:xfrm>
              <a:off x="1530" y="850"/>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91155" name="Rectangle 19">
              <a:extLst>
                <a:ext uri="{FF2B5EF4-FFF2-40B4-BE49-F238E27FC236}">
                  <a16:creationId xmlns:a16="http://schemas.microsoft.com/office/drawing/2014/main" id="{395FCD00-0124-4B00-BEA4-FAC24E2FA75E}"/>
                </a:ext>
              </a:extLst>
            </p:cNvPr>
            <p:cNvSpPr>
              <a:spLocks noChangeArrowheads="1"/>
            </p:cNvSpPr>
            <p:nvPr/>
          </p:nvSpPr>
          <p:spPr bwMode="auto">
            <a:xfrm>
              <a:off x="1323" y="850"/>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91156" name="Rectangle 20">
              <a:extLst>
                <a:ext uri="{FF2B5EF4-FFF2-40B4-BE49-F238E27FC236}">
                  <a16:creationId xmlns:a16="http://schemas.microsoft.com/office/drawing/2014/main" id="{F5018BB0-306E-47A9-A4F7-AA47D5578BC3}"/>
                </a:ext>
              </a:extLst>
            </p:cNvPr>
            <p:cNvSpPr>
              <a:spLocks noChangeArrowheads="1"/>
            </p:cNvSpPr>
            <p:nvPr/>
          </p:nvSpPr>
          <p:spPr bwMode="auto">
            <a:xfrm>
              <a:off x="837" y="850"/>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91157" name="Rectangle 21">
              <a:extLst>
                <a:ext uri="{FF2B5EF4-FFF2-40B4-BE49-F238E27FC236}">
                  <a16:creationId xmlns:a16="http://schemas.microsoft.com/office/drawing/2014/main" id="{45C26490-1259-495B-90B4-0C59811664F0}"/>
                </a:ext>
              </a:extLst>
            </p:cNvPr>
            <p:cNvSpPr>
              <a:spLocks noChangeArrowheads="1"/>
            </p:cNvSpPr>
            <p:nvPr/>
          </p:nvSpPr>
          <p:spPr bwMode="auto">
            <a:xfrm>
              <a:off x="774" y="850"/>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91158" name="Rectangle 22">
              <a:extLst>
                <a:ext uri="{FF2B5EF4-FFF2-40B4-BE49-F238E27FC236}">
                  <a16:creationId xmlns:a16="http://schemas.microsoft.com/office/drawing/2014/main" id="{C4CB5D6B-717F-407E-BB3D-C3A9EF82F167}"/>
                </a:ext>
              </a:extLst>
            </p:cNvPr>
            <p:cNvSpPr>
              <a:spLocks noChangeArrowheads="1"/>
            </p:cNvSpPr>
            <p:nvPr/>
          </p:nvSpPr>
          <p:spPr bwMode="auto">
            <a:xfrm>
              <a:off x="665" y="850"/>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仿宋_GB2312" pitchFamily="49" charset="-122"/>
                </a:rPr>
                <a:t>1</a:t>
              </a:r>
              <a:endParaRPr lang="en-US" altLang="zh-CN">
                <a:latin typeface="仿宋_GB2312" pitchFamily="49" charset="-122"/>
              </a:endParaRPr>
            </a:p>
          </p:txBody>
        </p:sp>
        <p:sp>
          <p:nvSpPr>
            <p:cNvPr id="91159" name="Rectangle 23">
              <a:extLst>
                <a:ext uri="{FF2B5EF4-FFF2-40B4-BE49-F238E27FC236}">
                  <a16:creationId xmlns:a16="http://schemas.microsoft.com/office/drawing/2014/main" id="{D4A1C309-78B5-4A12-8239-0A8E9F37C1BB}"/>
                </a:ext>
              </a:extLst>
            </p:cNvPr>
            <p:cNvSpPr>
              <a:spLocks noChangeArrowheads="1"/>
            </p:cNvSpPr>
            <p:nvPr/>
          </p:nvSpPr>
          <p:spPr bwMode="auto">
            <a:xfrm>
              <a:off x="595" y="850"/>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仿宋_GB2312" pitchFamily="49" charset="-122"/>
                </a:rPr>
                <a:t>(</a:t>
              </a:r>
              <a:endParaRPr lang="en-US" altLang="zh-CN">
                <a:latin typeface="仿宋_GB2312" pitchFamily="49" charset="-122"/>
              </a:endParaRPr>
            </a:p>
          </p:txBody>
        </p:sp>
        <p:sp>
          <p:nvSpPr>
            <p:cNvPr id="91160" name="Rectangle 24">
              <a:extLst>
                <a:ext uri="{FF2B5EF4-FFF2-40B4-BE49-F238E27FC236}">
                  <a16:creationId xmlns:a16="http://schemas.microsoft.com/office/drawing/2014/main" id="{E0CD9822-CEE4-4182-8FFA-7E5FB31F9FD0}"/>
                </a:ext>
              </a:extLst>
            </p:cNvPr>
            <p:cNvSpPr>
              <a:spLocks noChangeArrowheads="1"/>
            </p:cNvSpPr>
            <p:nvPr/>
          </p:nvSpPr>
          <p:spPr bwMode="auto">
            <a:xfrm>
              <a:off x="1371" y="1178"/>
              <a:ext cx="9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4200" b="1">
                  <a:solidFill>
                    <a:srgbClr val="000000"/>
                  </a:solidFill>
                  <a:latin typeface="Symbol" panose="05050102010706020507" pitchFamily="18" charset="2"/>
                </a:rPr>
                <a:t>ò</a:t>
              </a:r>
              <a:endParaRPr lang="en-US" altLang="zh-CN"/>
            </a:p>
          </p:txBody>
        </p:sp>
        <p:sp>
          <p:nvSpPr>
            <p:cNvPr id="91161" name="Rectangle 25">
              <a:extLst>
                <a:ext uri="{FF2B5EF4-FFF2-40B4-BE49-F238E27FC236}">
                  <a16:creationId xmlns:a16="http://schemas.microsoft.com/office/drawing/2014/main" id="{2C9881E1-FBF4-4636-A5F4-F0E5C86A49C3}"/>
                </a:ext>
              </a:extLst>
            </p:cNvPr>
            <p:cNvSpPr>
              <a:spLocks noChangeArrowheads="1"/>
            </p:cNvSpPr>
            <p:nvPr/>
          </p:nvSpPr>
          <p:spPr bwMode="auto">
            <a:xfrm>
              <a:off x="1369" y="1562"/>
              <a:ext cx="3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l</a:t>
              </a:r>
              <a:endParaRPr lang="en-US" altLang="zh-CN"/>
            </a:p>
          </p:txBody>
        </p:sp>
        <p:sp>
          <p:nvSpPr>
            <p:cNvPr id="91162" name="Rectangle 26">
              <a:extLst>
                <a:ext uri="{FF2B5EF4-FFF2-40B4-BE49-F238E27FC236}">
                  <a16:creationId xmlns:a16="http://schemas.microsoft.com/office/drawing/2014/main" id="{FAEC689B-827B-42BA-A938-B0E37948391C}"/>
                </a:ext>
              </a:extLst>
            </p:cNvPr>
            <p:cNvSpPr>
              <a:spLocks noChangeArrowheads="1"/>
            </p:cNvSpPr>
            <p:nvPr/>
          </p:nvSpPr>
          <p:spPr bwMode="auto">
            <a:xfrm>
              <a:off x="2061" y="1239"/>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91163" name="Rectangle 27">
              <a:extLst>
                <a:ext uri="{FF2B5EF4-FFF2-40B4-BE49-F238E27FC236}">
                  <a16:creationId xmlns:a16="http://schemas.microsoft.com/office/drawing/2014/main" id="{F3EC1437-A41F-47E2-A447-8866E21D9C90}"/>
                </a:ext>
              </a:extLst>
            </p:cNvPr>
            <p:cNvSpPr>
              <a:spLocks noChangeArrowheads="1"/>
            </p:cNvSpPr>
            <p:nvPr/>
          </p:nvSpPr>
          <p:spPr bwMode="auto">
            <a:xfrm>
              <a:off x="1763" y="1239"/>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91164" name="Rectangle 28">
              <a:extLst>
                <a:ext uri="{FF2B5EF4-FFF2-40B4-BE49-F238E27FC236}">
                  <a16:creationId xmlns:a16="http://schemas.microsoft.com/office/drawing/2014/main" id="{170BB47F-C77E-432D-9CA5-6487F31A5028}"/>
                </a:ext>
              </a:extLst>
            </p:cNvPr>
            <p:cNvSpPr>
              <a:spLocks noChangeArrowheads="1"/>
            </p:cNvSpPr>
            <p:nvPr/>
          </p:nvSpPr>
          <p:spPr bwMode="auto">
            <a:xfrm>
              <a:off x="1549" y="1239"/>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91165" name="Rectangle 29">
              <a:extLst>
                <a:ext uri="{FF2B5EF4-FFF2-40B4-BE49-F238E27FC236}">
                  <a16:creationId xmlns:a16="http://schemas.microsoft.com/office/drawing/2014/main" id="{CF928035-5008-4820-B411-18EFB996CBC9}"/>
                </a:ext>
              </a:extLst>
            </p:cNvPr>
            <p:cNvSpPr>
              <a:spLocks noChangeArrowheads="1"/>
            </p:cNvSpPr>
            <p:nvPr/>
          </p:nvSpPr>
          <p:spPr bwMode="auto">
            <a:xfrm>
              <a:off x="1369" y="850"/>
              <a:ext cx="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l</a:t>
              </a:r>
              <a:endParaRPr lang="en-US" altLang="zh-CN"/>
            </a:p>
          </p:txBody>
        </p:sp>
        <p:sp>
          <p:nvSpPr>
            <p:cNvPr id="91166" name="Rectangle 30">
              <a:extLst>
                <a:ext uri="{FF2B5EF4-FFF2-40B4-BE49-F238E27FC236}">
                  <a16:creationId xmlns:a16="http://schemas.microsoft.com/office/drawing/2014/main" id="{CBDEA3CE-CDD0-498D-9794-7535224BDCA4}"/>
                </a:ext>
              </a:extLst>
            </p:cNvPr>
            <p:cNvSpPr>
              <a:spLocks noChangeArrowheads="1"/>
            </p:cNvSpPr>
            <p:nvPr/>
          </p:nvSpPr>
          <p:spPr bwMode="auto">
            <a:xfrm>
              <a:off x="875" y="1246"/>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记为</a:t>
              </a:r>
              <a:endParaRPr lang="zh-CN" altLang="en-US">
                <a:latin typeface="仿宋_GB2312" pitchFamily="49" charset="-122"/>
              </a:endParaRPr>
            </a:p>
          </p:txBody>
        </p:sp>
        <p:sp>
          <p:nvSpPr>
            <p:cNvPr id="91167" name="Rectangle 31">
              <a:extLst>
                <a:ext uri="{FF2B5EF4-FFF2-40B4-BE49-F238E27FC236}">
                  <a16:creationId xmlns:a16="http://schemas.microsoft.com/office/drawing/2014/main" id="{C06286DB-AF37-420F-976E-93DE96A0B615}"/>
                </a:ext>
              </a:extLst>
            </p:cNvPr>
            <p:cNvSpPr>
              <a:spLocks noChangeArrowheads="1"/>
            </p:cNvSpPr>
            <p:nvPr/>
          </p:nvSpPr>
          <p:spPr bwMode="auto">
            <a:xfrm>
              <a:off x="2569" y="857"/>
              <a:ext cx="22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宋体" panose="02010600030101010101" pitchFamily="2" charset="-122"/>
                </a:rPr>
                <a:t>那么沿此闭曲线的积分</a:t>
              </a:r>
              <a:endParaRPr lang="zh-CN" altLang="en-US"/>
            </a:p>
          </p:txBody>
        </p:sp>
        <p:sp>
          <p:nvSpPr>
            <p:cNvPr id="91168" name="Rectangle 32">
              <a:extLst>
                <a:ext uri="{FF2B5EF4-FFF2-40B4-BE49-F238E27FC236}">
                  <a16:creationId xmlns:a16="http://schemas.microsoft.com/office/drawing/2014/main" id="{58178818-C8B8-4B9A-A40E-0C743C676D50}"/>
                </a:ext>
              </a:extLst>
            </p:cNvPr>
            <p:cNvSpPr>
              <a:spLocks noChangeArrowheads="1"/>
            </p:cNvSpPr>
            <p:nvPr/>
          </p:nvSpPr>
          <p:spPr bwMode="auto">
            <a:xfrm>
              <a:off x="1572" y="857"/>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宋体" panose="02010600030101010101" pitchFamily="2" charset="-122"/>
                </a:rPr>
                <a:t>是闭曲线</a:t>
              </a:r>
              <a:endParaRPr lang="zh-CN" altLang="en-US"/>
            </a:p>
          </p:txBody>
        </p:sp>
        <p:sp>
          <p:nvSpPr>
            <p:cNvPr id="91169" name="Rectangle 33">
              <a:extLst>
                <a:ext uri="{FF2B5EF4-FFF2-40B4-BE49-F238E27FC236}">
                  <a16:creationId xmlns:a16="http://schemas.microsoft.com/office/drawing/2014/main" id="{1D607F1B-2C80-4205-A556-CA9374CD4A4C}"/>
                </a:ext>
              </a:extLst>
            </p:cNvPr>
            <p:cNvSpPr>
              <a:spLocks noChangeArrowheads="1"/>
            </p:cNvSpPr>
            <p:nvPr/>
          </p:nvSpPr>
          <p:spPr bwMode="auto">
            <a:xfrm>
              <a:off x="882" y="857"/>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宋体" panose="02010600030101010101" pitchFamily="2" charset="-122"/>
                </a:rPr>
                <a:t>如果</a:t>
              </a:r>
              <a:endParaRPr lang="zh-CN" altLang="en-US"/>
            </a:p>
          </p:txBody>
        </p:sp>
      </p:grpSp>
      <p:grpSp>
        <p:nvGrpSpPr>
          <p:cNvPr id="91171" name="Group 35">
            <a:extLst>
              <a:ext uri="{FF2B5EF4-FFF2-40B4-BE49-F238E27FC236}">
                <a16:creationId xmlns:a16="http://schemas.microsoft.com/office/drawing/2014/main" id="{65AD87FF-5FB5-48A7-AD8E-B6D3E5ED0A3F}"/>
              </a:ext>
            </a:extLst>
          </p:cNvPr>
          <p:cNvGrpSpPr>
            <a:grpSpLocks noChangeAspect="1"/>
          </p:cNvGrpSpPr>
          <p:nvPr/>
        </p:nvGrpSpPr>
        <p:grpSpPr bwMode="auto">
          <a:xfrm>
            <a:off x="939800" y="2492375"/>
            <a:ext cx="7073900" cy="1571625"/>
            <a:chOff x="592" y="1749"/>
            <a:chExt cx="4456" cy="990"/>
          </a:xfrm>
        </p:grpSpPr>
        <p:sp>
          <p:nvSpPr>
            <p:cNvPr id="91170" name="AutoShape 34">
              <a:extLst>
                <a:ext uri="{FF2B5EF4-FFF2-40B4-BE49-F238E27FC236}">
                  <a16:creationId xmlns:a16="http://schemas.microsoft.com/office/drawing/2014/main" id="{4D50E3AC-709C-4743-B7B3-C010E79B7FAB}"/>
                </a:ext>
              </a:extLst>
            </p:cNvPr>
            <p:cNvSpPr>
              <a:spLocks noChangeAspect="1" noChangeArrowheads="1" noTextEdit="1"/>
            </p:cNvSpPr>
            <p:nvPr/>
          </p:nvSpPr>
          <p:spPr bwMode="auto">
            <a:xfrm>
              <a:off x="592" y="1768"/>
              <a:ext cx="4456" cy="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1172" name="Rectangle 36">
              <a:extLst>
                <a:ext uri="{FF2B5EF4-FFF2-40B4-BE49-F238E27FC236}">
                  <a16:creationId xmlns:a16="http://schemas.microsoft.com/office/drawing/2014/main" id="{6A9550B4-E2EC-4604-B31B-3E24B221E9B4}"/>
                </a:ext>
              </a:extLst>
            </p:cNvPr>
            <p:cNvSpPr>
              <a:spLocks noChangeArrowheads="1"/>
            </p:cNvSpPr>
            <p:nvPr/>
          </p:nvSpPr>
          <p:spPr bwMode="auto">
            <a:xfrm>
              <a:off x="2225" y="2463"/>
              <a:ext cx="1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91173" name="Rectangle 37">
              <a:extLst>
                <a:ext uri="{FF2B5EF4-FFF2-40B4-BE49-F238E27FC236}">
                  <a16:creationId xmlns:a16="http://schemas.microsoft.com/office/drawing/2014/main" id="{674B1209-5E39-4766-BFB2-E0ED936D0B88}"/>
                </a:ext>
              </a:extLst>
            </p:cNvPr>
            <p:cNvSpPr>
              <a:spLocks noChangeArrowheads="1"/>
            </p:cNvSpPr>
            <p:nvPr/>
          </p:nvSpPr>
          <p:spPr bwMode="auto">
            <a:xfrm>
              <a:off x="2183" y="2463"/>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91174" name="Rectangle 38">
              <a:extLst>
                <a:ext uri="{FF2B5EF4-FFF2-40B4-BE49-F238E27FC236}">
                  <a16:creationId xmlns:a16="http://schemas.microsoft.com/office/drawing/2014/main" id="{19E578D3-712D-4245-9DCC-6A1D37B8A488}"/>
                </a:ext>
              </a:extLst>
            </p:cNvPr>
            <p:cNvSpPr>
              <a:spLocks noChangeArrowheads="1"/>
            </p:cNvSpPr>
            <p:nvPr/>
          </p:nvSpPr>
          <p:spPr bwMode="auto">
            <a:xfrm>
              <a:off x="608" y="2463"/>
              <a:ext cx="2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91175" name="Rectangle 39">
              <a:extLst>
                <a:ext uri="{FF2B5EF4-FFF2-40B4-BE49-F238E27FC236}">
                  <a16:creationId xmlns:a16="http://schemas.microsoft.com/office/drawing/2014/main" id="{0A5B7174-3D19-44B0-97E2-75602738E57A}"/>
                </a:ext>
              </a:extLst>
            </p:cNvPr>
            <p:cNvSpPr>
              <a:spLocks noChangeArrowheads="1"/>
            </p:cNvSpPr>
            <p:nvPr/>
          </p:nvSpPr>
          <p:spPr bwMode="auto">
            <a:xfrm>
              <a:off x="1414" y="2120"/>
              <a:ext cx="13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91176" name="Rectangle 40">
              <a:extLst>
                <a:ext uri="{FF2B5EF4-FFF2-40B4-BE49-F238E27FC236}">
                  <a16:creationId xmlns:a16="http://schemas.microsoft.com/office/drawing/2014/main" id="{0F25E27F-0971-43AC-9278-3897F2538FC2}"/>
                </a:ext>
              </a:extLst>
            </p:cNvPr>
            <p:cNvSpPr>
              <a:spLocks noChangeArrowheads="1"/>
            </p:cNvSpPr>
            <p:nvPr/>
          </p:nvSpPr>
          <p:spPr bwMode="auto">
            <a:xfrm>
              <a:off x="1186" y="2120"/>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91177" name="Rectangle 41">
              <a:extLst>
                <a:ext uri="{FF2B5EF4-FFF2-40B4-BE49-F238E27FC236}">
                  <a16:creationId xmlns:a16="http://schemas.microsoft.com/office/drawing/2014/main" id="{D3F18F53-602E-4959-A3A8-089446039653}"/>
                </a:ext>
              </a:extLst>
            </p:cNvPr>
            <p:cNvSpPr>
              <a:spLocks noChangeArrowheads="1"/>
            </p:cNvSpPr>
            <p:nvPr/>
          </p:nvSpPr>
          <p:spPr bwMode="auto">
            <a:xfrm>
              <a:off x="608" y="2120"/>
              <a:ext cx="28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91178" name="Rectangle 42">
              <a:extLst>
                <a:ext uri="{FF2B5EF4-FFF2-40B4-BE49-F238E27FC236}">
                  <a16:creationId xmlns:a16="http://schemas.microsoft.com/office/drawing/2014/main" id="{F665C27F-F629-411E-A1CA-9B3AA133861D}"/>
                </a:ext>
              </a:extLst>
            </p:cNvPr>
            <p:cNvSpPr>
              <a:spLocks noChangeArrowheads="1"/>
            </p:cNvSpPr>
            <p:nvPr/>
          </p:nvSpPr>
          <p:spPr bwMode="auto">
            <a:xfrm>
              <a:off x="4743" y="1774"/>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91179" name="Rectangle 43">
              <a:extLst>
                <a:ext uri="{FF2B5EF4-FFF2-40B4-BE49-F238E27FC236}">
                  <a16:creationId xmlns:a16="http://schemas.microsoft.com/office/drawing/2014/main" id="{9B3DE62C-54D8-4CBD-980F-E399637F18DD}"/>
                </a:ext>
              </a:extLst>
            </p:cNvPr>
            <p:cNvSpPr>
              <a:spLocks noChangeArrowheads="1"/>
            </p:cNvSpPr>
            <p:nvPr/>
          </p:nvSpPr>
          <p:spPr bwMode="auto">
            <a:xfrm>
              <a:off x="4550" y="1774"/>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91180" name="Rectangle 44">
              <a:extLst>
                <a:ext uri="{FF2B5EF4-FFF2-40B4-BE49-F238E27FC236}">
                  <a16:creationId xmlns:a16="http://schemas.microsoft.com/office/drawing/2014/main" id="{0830C8A6-F117-4527-B140-BA7644CE95E1}"/>
                </a:ext>
              </a:extLst>
            </p:cNvPr>
            <p:cNvSpPr>
              <a:spLocks noChangeArrowheads="1"/>
            </p:cNvSpPr>
            <p:nvPr/>
          </p:nvSpPr>
          <p:spPr bwMode="auto">
            <a:xfrm>
              <a:off x="4067" y="177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91181" name="Rectangle 45">
              <a:extLst>
                <a:ext uri="{FF2B5EF4-FFF2-40B4-BE49-F238E27FC236}">
                  <a16:creationId xmlns:a16="http://schemas.microsoft.com/office/drawing/2014/main" id="{9C2CD7D9-27FA-4FB4-B20D-FAD5860908B4}"/>
                </a:ext>
              </a:extLst>
            </p:cNvPr>
            <p:cNvSpPr>
              <a:spLocks noChangeArrowheads="1"/>
            </p:cNvSpPr>
            <p:nvPr/>
          </p:nvSpPr>
          <p:spPr bwMode="auto">
            <a:xfrm>
              <a:off x="4021" y="177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91182" name="Rectangle 46">
              <a:extLst>
                <a:ext uri="{FF2B5EF4-FFF2-40B4-BE49-F238E27FC236}">
                  <a16:creationId xmlns:a16="http://schemas.microsoft.com/office/drawing/2014/main" id="{6B4534D8-8FE5-4E00-9A7A-8006B640E23E}"/>
                </a:ext>
              </a:extLst>
            </p:cNvPr>
            <p:cNvSpPr>
              <a:spLocks noChangeArrowheads="1"/>
            </p:cNvSpPr>
            <p:nvPr/>
          </p:nvSpPr>
          <p:spPr bwMode="auto">
            <a:xfrm>
              <a:off x="3150" y="177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91183" name="Rectangle 47">
              <a:extLst>
                <a:ext uri="{FF2B5EF4-FFF2-40B4-BE49-F238E27FC236}">
                  <a16:creationId xmlns:a16="http://schemas.microsoft.com/office/drawing/2014/main" id="{6873B7E9-8207-432E-8C9F-4187980DBCF3}"/>
                </a:ext>
              </a:extLst>
            </p:cNvPr>
            <p:cNvSpPr>
              <a:spLocks noChangeArrowheads="1"/>
            </p:cNvSpPr>
            <p:nvPr/>
          </p:nvSpPr>
          <p:spPr bwMode="auto">
            <a:xfrm>
              <a:off x="1991" y="177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91184" name="Rectangle 48">
              <a:extLst>
                <a:ext uri="{FF2B5EF4-FFF2-40B4-BE49-F238E27FC236}">
                  <a16:creationId xmlns:a16="http://schemas.microsoft.com/office/drawing/2014/main" id="{F502E0ED-F777-4F69-8045-84C7031608A2}"/>
                </a:ext>
              </a:extLst>
            </p:cNvPr>
            <p:cNvSpPr>
              <a:spLocks noChangeArrowheads="1"/>
            </p:cNvSpPr>
            <p:nvPr/>
          </p:nvSpPr>
          <p:spPr bwMode="auto">
            <a:xfrm>
              <a:off x="1809" y="177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91185" name="Rectangle 49">
              <a:extLst>
                <a:ext uri="{FF2B5EF4-FFF2-40B4-BE49-F238E27FC236}">
                  <a16:creationId xmlns:a16="http://schemas.microsoft.com/office/drawing/2014/main" id="{4A9D1E9C-61CF-4287-B327-CC0DBBB8F219}"/>
                </a:ext>
              </a:extLst>
            </p:cNvPr>
            <p:cNvSpPr>
              <a:spLocks noChangeArrowheads="1"/>
            </p:cNvSpPr>
            <p:nvPr/>
          </p:nvSpPr>
          <p:spPr bwMode="auto">
            <a:xfrm>
              <a:off x="1550" y="177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91186" name="Rectangle 50">
              <a:extLst>
                <a:ext uri="{FF2B5EF4-FFF2-40B4-BE49-F238E27FC236}">
                  <a16:creationId xmlns:a16="http://schemas.microsoft.com/office/drawing/2014/main" id="{229FE4B4-FEDE-4DE3-B19D-8D4AA6599ADD}"/>
                </a:ext>
              </a:extLst>
            </p:cNvPr>
            <p:cNvSpPr>
              <a:spLocks noChangeArrowheads="1"/>
            </p:cNvSpPr>
            <p:nvPr/>
          </p:nvSpPr>
          <p:spPr bwMode="auto">
            <a:xfrm>
              <a:off x="1344" y="177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91187" name="Rectangle 51">
              <a:extLst>
                <a:ext uri="{FF2B5EF4-FFF2-40B4-BE49-F238E27FC236}">
                  <a16:creationId xmlns:a16="http://schemas.microsoft.com/office/drawing/2014/main" id="{E45124DC-6E7E-4247-AA4B-980D4125E5D5}"/>
                </a:ext>
              </a:extLst>
            </p:cNvPr>
            <p:cNvSpPr>
              <a:spLocks noChangeArrowheads="1"/>
            </p:cNvSpPr>
            <p:nvPr/>
          </p:nvSpPr>
          <p:spPr bwMode="auto">
            <a:xfrm>
              <a:off x="861" y="177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91188" name="Rectangle 52">
              <a:extLst>
                <a:ext uri="{FF2B5EF4-FFF2-40B4-BE49-F238E27FC236}">
                  <a16:creationId xmlns:a16="http://schemas.microsoft.com/office/drawing/2014/main" id="{54E5A0D8-622D-4604-93DF-CB281A598623}"/>
                </a:ext>
              </a:extLst>
            </p:cNvPr>
            <p:cNvSpPr>
              <a:spLocks noChangeArrowheads="1"/>
            </p:cNvSpPr>
            <p:nvPr/>
          </p:nvSpPr>
          <p:spPr bwMode="auto">
            <a:xfrm>
              <a:off x="798" y="1774"/>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91189" name="Rectangle 53">
              <a:extLst>
                <a:ext uri="{FF2B5EF4-FFF2-40B4-BE49-F238E27FC236}">
                  <a16:creationId xmlns:a16="http://schemas.microsoft.com/office/drawing/2014/main" id="{16CEA45A-32E3-4A24-9864-950BB47D8005}"/>
                </a:ext>
              </a:extLst>
            </p:cNvPr>
            <p:cNvSpPr>
              <a:spLocks noChangeArrowheads="1"/>
            </p:cNvSpPr>
            <p:nvPr/>
          </p:nvSpPr>
          <p:spPr bwMode="auto">
            <a:xfrm>
              <a:off x="682" y="1774"/>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2</a:t>
              </a:r>
              <a:endParaRPr lang="en-US" altLang="zh-CN"/>
            </a:p>
          </p:txBody>
        </p:sp>
        <p:sp>
          <p:nvSpPr>
            <p:cNvPr id="91190" name="Rectangle 54">
              <a:extLst>
                <a:ext uri="{FF2B5EF4-FFF2-40B4-BE49-F238E27FC236}">
                  <a16:creationId xmlns:a16="http://schemas.microsoft.com/office/drawing/2014/main" id="{977CE37B-A4E6-47C6-86C1-611D9E6EA185}"/>
                </a:ext>
              </a:extLst>
            </p:cNvPr>
            <p:cNvSpPr>
              <a:spLocks noChangeArrowheads="1"/>
            </p:cNvSpPr>
            <p:nvPr/>
          </p:nvSpPr>
          <p:spPr bwMode="auto">
            <a:xfrm>
              <a:off x="598" y="1774"/>
              <a:ext cx="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仿宋_GB2312" pitchFamily="49" charset="-122"/>
                </a:rPr>
                <a:t>(</a:t>
              </a:r>
              <a:endParaRPr lang="en-US" altLang="zh-CN">
                <a:latin typeface="仿宋_GB2312" pitchFamily="49" charset="-122"/>
              </a:endParaRPr>
            </a:p>
          </p:txBody>
        </p:sp>
        <p:sp>
          <p:nvSpPr>
            <p:cNvPr id="91191" name="Rectangle 55">
              <a:extLst>
                <a:ext uri="{FF2B5EF4-FFF2-40B4-BE49-F238E27FC236}">
                  <a16:creationId xmlns:a16="http://schemas.microsoft.com/office/drawing/2014/main" id="{642E481A-EEE1-4B03-B5DB-4ADB21B2652B}"/>
                </a:ext>
              </a:extLst>
            </p:cNvPr>
            <p:cNvSpPr>
              <a:spLocks noChangeArrowheads="1"/>
            </p:cNvSpPr>
            <p:nvPr/>
          </p:nvSpPr>
          <p:spPr bwMode="auto">
            <a:xfrm>
              <a:off x="818" y="2470"/>
              <a:ext cx="13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宋体" panose="02010600030101010101" pitchFamily="2" charset="-122"/>
                </a:rPr>
                <a:t>定积分的定义</a:t>
              </a:r>
              <a:endParaRPr lang="zh-CN" altLang="en-US"/>
            </a:p>
          </p:txBody>
        </p:sp>
        <p:sp>
          <p:nvSpPr>
            <p:cNvPr id="91192" name="Rectangle 56">
              <a:extLst>
                <a:ext uri="{FF2B5EF4-FFF2-40B4-BE49-F238E27FC236}">
                  <a16:creationId xmlns:a16="http://schemas.microsoft.com/office/drawing/2014/main" id="{FD339C25-D00D-4E2C-80C9-B3730F1C0887}"/>
                </a:ext>
              </a:extLst>
            </p:cNvPr>
            <p:cNvSpPr>
              <a:spLocks noChangeArrowheads="1"/>
            </p:cNvSpPr>
            <p:nvPr/>
          </p:nvSpPr>
          <p:spPr bwMode="auto">
            <a:xfrm>
              <a:off x="3833" y="2127"/>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宋体" panose="02010600030101010101" pitchFamily="2" charset="-122"/>
                </a:rPr>
                <a:t>实变函数</a:t>
              </a:r>
              <a:endParaRPr lang="zh-CN" altLang="en-US"/>
            </a:p>
          </p:txBody>
        </p:sp>
        <p:sp>
          <p:nvSpPr>
            <p:cNvPr id="91193" name="Rectangle 57">
              <a:extLst>
                <a:ext uri="{FF2B5EF4-FFF2-40B4-BE49-F238E27FC236}">
                  <a16:creationId xmlns:a16="http://schemas.microsoft.com/office/drawing/2014/main" id="{918655BA-2044-49D8-BDED-E10F58EF1095}"/>
                </a:ext>
              </a:extLst>
            </p:cNvPr>
            <p:cNvSpPr>
              <a:spLocks noChangeArrowheads="1"/>
            </p:cNvSpPr>
            <p:nvPr/>
          </p:nvSpPr>
          <p:spPr bwMode="auto">
            <a:xfrm>
              <a:off x="1558" y="2127"/>
              <a:ext cx="22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宋体" panose="02010600030101010101" pitchFamily="2" charset="-122"/>
                </a:rPr>
                <a:t>这个积分定义就是一元</a:t>
              </a:r>
              <a:endParaRPr lang="zh-CN" altLang="en-US"/>
            </a:p>
          </p:txBody>
        </p:sp>
        <p:sp>
          <p:nvSpPr>
            <p:cNvPr id="91194" name="Rectangle 58">
              <a:extLst>
                <a:ext uri="{FF2B5EF4-FFF2-40B4-BE49-F238E27FC236}">
                  <a16:creationId xmlns:a16="http://schemas.microsoft.com/office/drawing/2014/main" id="{0FA061D7-B4CE-41EF-98F6-B5FB018DDBD5}"/>
                </a:ext>
              </a:extLst>
            </p:cNvPr>
            <p:cNvSpPr>
              <a:spLocks noChangeArrowheads="1"/>
            </p:cNvSpPr>
            <p:nvPr/>
          </p:nvSpPr>
          <p:spPr bwMode="auto">
            <a:xfrm>
              <a:off x="4109" y="1781"/>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宋体" panose="02010600030101010101" pitchFamily="2" charset="-122"/>
                </a:rPr>
                <a:t>而</a:t>
              </a:r>
              <a:endParaRPr lang="zh-CN" altLang="en-US"/>
            </a:p>
          </p:txBody>
        </p:sp>
        <p:sp>
          <p:nvSpPr>
            <p:cNvPr id="91195" name="Rectangle 59">
              <a:extLst>
                <a:ext uri="{FF2B5EF4-FFF2-40B4-BE49-F238E27FC236}">
                  <a16:creationId xmlns:a16="http://schemas.microsoft.com/office/drawing/2014/main" id="{102348DD-5A5A-4440-9B55-7F181F926C9B}"/>
                </a:ext>
              </a:extLst>
            </p:cNvPr>
            <p:cNvSpPr>
              <a:spLocks noChangeArrowheads="1"/>
            </p:cNvSpPr>
            <p:nvPr/>
          </p:nvSpPr>
          <p:spPr bwMode="auto">
            <a:xfrm>
              <a:off x="2037" y="1781"/>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宋体" panose="02010600030101010101" pitchFamily="2" charset="-122"/>
                </a:rPr>
                <a:t>轴上的区间</a:t>
              </a:r>
              <a:endParaRPr lang="zh-CN" altLang="en-US"/>
            </a:p>
          </p:txBody>
        </p:sp>
        <p:sp>
          <p:nvSpPr>
            <p:cNvPr id="91196" name="Rectangle 60">
              <a:extLst>
                <a:ext uri="{FF2B5EF4-FFF2-40B4-BE49-F238E27FC236}">
                  <a16:creationId xmlns:a16="http://schemas.microsoft.com/office/drawing/2014/main" id="{7AACFADB-2EB8-4C39-95A2-163301663232}"/>
                </a:ext>
              </a:extLst>
            </p:cNvPr>
            <p:cNvSpPr>
              <a:spLocks noChangeArrowheads="1"/>
            </p:cNvSpPr>
            <p:nvPr/>
          </p:nvSpPr>
          <p:spPr bwMode="auto">
            <a:xfrm>
              <a:off x="1592" y="1781"/>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宋体" panose="02010600030101010101" pitchFamily="2" charset="-122"/>
                </a:rPr>
                <a:t>是</a:t>
              </a:r>
              <a:endParaRPr lang="zh-CN" altLang="en-US"/>
            </a:p>
          </p:txBody>
        </p:sp>
        <p:sp>
          <p:nvSpPr>
            <p:cNvPr id="91197" name="Rectangle 61">
              <a:extLst>
                <a:ext uri="{FF2B5EF4-FFF2-40B4-BE49-F238E27FC236}">
                  <a16:creationId xmlns:a16="http://schemas.microsoft.com/office/drawing/2014/main" id="{C8CDBFAB-88F0-46C3-9850-23DA9066A5D3}"/>
                </a:ext>
              </a:extLst>
            </p:cNvPr>
            <p:cNvSpPr>
              <a:spLocks noChangeArrowheads="1"/>
            </p:cNvSpPr>
            <p:nvPr/>
          </p:nvSpPr>
          <p:spPr bwMode="auto">
            <a:xfrm>
              <a:off x="903" y="1781"/>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宋体" panose="02010600030101010101" pitchFamily="2" charset="-122"/>
                </a:rPr>
                <a:t>如果</a:t>
              </a:r>
              <a:endParaRPr lang="zh-CN" altLang="en-US"/>
            </a:p>
          </p:txBody>
        </p:sp>
        <p:sp>
          <p:nvSpPr>
            <p:cNvPr id="91198" name="Rectangle 62">
              <a:extLst>
                <a:ext uri="{FF2B5EF4-FFF2-40B4-BE49-F238E27FC236}">
                  <a16:creationId xmlns:a16="http://schemas.microsoft.com/office/drawing/2014/main" id="{9C4A6A29-8D71-4D77-8C64-6B6FFF0FECE9}"/>
                </a:ext>
              </a:extLst>
            </p:cNvPr>
            <p:cNvSpPr>
              <a:spLocks noChangeArrowheads="1"/>
            </p:cNvSpPr>
            <p:nvPr/>
          </p:nvSpPr>
          <p:spPr bwMode="auto">
            <a:xfrm>
              <a:off x="1288" y="2120"/>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x</a:t>
              </a:r>
              <a:endParaRPr lang="en-US" altLang="zh-CN"/>
            </a:p>
          </p:txBody>
        </p:sp>
        <p:sp>
          <p:nvSpPr>
            <p:cNvPr id="91199" name="Rectangle 63">
              <a:extLst>
                <a:ext uri="{FF2B5EF4-FFF2-40B4-BE49-F238E27FC236}">
                  <a16:creationId xmlns:a16="http://schemas.microsoft.com/office/drawing/2014/main" id="{4143996D-A604-4740-A8D1-B0B411E45AA2}"/>
                </a:ext>
              </a:extLst>
            </p:cNvPr>
            <p:cNvSpPr>
              <a:spLocks noChangeArrowheads="1"/>
            </p:cNvSpPr>
            <p:nvPr/>
          </p:nvSpPr>
          <p:spPr bwMode="auto">
            <a:xfrm>
              <a:off x="1063" y="2120"/>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u</a:t>
              </a:r>
              <a:endParaRPr lang="en-US" altLang="zh-CN"/>
            </a:p>
          </p:txBody>
        </p:sp>
        <p:sp>
          <p:nvSpPr>
            <p:cNvPr id="91200" name="Rectangle 64">
              <a:extLst>
                <a:ext uri="{FF2B5EF4-FFF2-40B4-BE49-F238E27FC236}">
                  <a16:creationId xmlns:a16="http://schemas.microsoft.com/office/drawing/2014/main" id="{86F96E92-E711-4F6F-8091-4F99EA66C17C}"/>
                </a:ext>
              </a:extLst>
            </p:cNvPr>
            <p:cNvSpPr>
              <a:spLocks noChangeArrowheads="1"/>
            </p:cNvSpPr>
            <p:nvPr/>
          </p:nvSpPr>
          <p:spPr bwMode="auto">
            <a:xfrm>
              <a:off x="4641" y="1774"/>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91201" name="Rectangle 65">
              <a:extLst>
                <a:ext uri="{FF2B5EF4-FFF2-40B4-BE49-F238E27FC236}">
                  <a16:creationId xmlns:a16="http://schemas.microsoft.com/office/drawing/2014/main" id="{38388CF0-BAE3-43AF-95FB-5DB72A43F7BB}"/>
                </a:ext>
              </a:extLst>
            </p:cNvPr>
            <p:cNvSpPr>
              <a:spLocks noChangeArrowheads="1"/>
            </p:cNvSpPr>
            <p:nvPr/>
          </p:nvSpPr>
          <p:spPr bwMode="auto">
            <a:xfrm>
              <a:off x="4427" y="1774"/>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91202" name="Rectangle 66">
              <a:extLst>
                <a:ext uri="{FF2B5EF4-FFF2-40B4-BE49-F238E27FC236}">
                  <a16:creationId xmlns:a16="http://schemas.microsoft.com/office/drawing/2014/main" id="{CCE49A5B-F902-4F20-8748-08F7A1C3E4B7}"/>
                </a:ext>
              </a:extLst>
            </p:cNvPr>
            <p:cNvSpPr>
              <a:spLocks noChangeArrowheads="1"/>
            </p:cNvSpPr>
            <p:nvPr/>
          </p:nvSpPr>
          <p:spPr bwMode="auto">
            <a:xfrm>
              <a:off x="3906" y="1774"/>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b</a:t>
              </a:r>
              <a:endParaRPr lang="en-US" altLang="zh-CN"/>
            </a:p>
          </p:txBody>
        </p:sp>
        <p:sp>
          <p:nvSpPr>
            <p:cNvPr id="91203" name="Rectangle 67">
              <a:extLst>
                <a:ext uri="{FF2B5EF4-FFF2-40B4-BE49-F238E27FC236}">
                  <a16:creationId xmlns:a16="http://schemas.microsoft.com/office/drawing/2014/main" id="{FE4EBB3E-B752-468F-BDEE-7186182D2991}"/>
                </a:ext>
              </a:extLst>
            </p:cNvPr>
            <p:cNvSpPr>
              <a:spLocks noChangeArrowheads="1"/>
            </p:cNvSpPr>
            <p:nvPr/>
          </p:nvSpPr>
          <p:spPr bwMode="auto">
            <a:xfrm>
              <a:off x="3563" y="1774"/>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x</a:t>
              </a:r>
              <a:endParaRPr lang="en-US" altLang="zh-CN"/>
            </a:p>
          </p:txBody>
        </p:sp>
        <p:sp>
          <p:nvSpPr>
            <p:cNvPr id="91204" name="Rectangle 68">
              <a:extLst>
                <a:ext uri="{FF2B5EF4-FFF2-40B4-BE49-F238E27FC236}">
                  <a16:creationId xmlns:a16="http://schemas.microsoft.com/office/drawing/2014/main" id="{45EC2159-BCEA-4B63-BE6B-D69D1BB0484D}"/>
                </a:ext>
              </a:extLst>
            </p:cNvPr>
            <p:cNvSpPr>
              <a:spLocks noChangeArrowheads="1"/>
            </p:cNvSpPr>
            <p:nvPr/>
          </p:nvSpPr>
          <p:spPr bwMode="auto">
            <a:xfrm>
              <a:off x="3199" y="1774"/>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a</a:t>
              </a:r>
              <a:endParaRPr lang="en-US" altLang="zh-CN"/>
            </a:p>
          </p:txBody>
        </p:sp>
        <p:sp>
          <p:nvSpPr>
            <p:cNvPr id="91205" name="Rectangle 69">
              <a:extLst>
                <a:ext uri="{FF2B5EF4-FFF2-40B4-BE49-F238E27FC236}">
                  <a16:creationId xmlns:a16="http://schemas.microsoft.com/office/drawing/2014/main" id="{624B82D9-D3E7-4107-8A7C-5D98BCCB3C93}"/>
                </a:ext>
              </a:extLst>
            </p:cNvPr>
            <p:cNvSpPr>
              <a:spLocks noChangeArrowheads="1"/>
            </p:cNvSpPr>
            <p:nvPr/>
          </p:nvSpPr>
          <p:spPr bwMode="auto">
            <a:xfrm>
              <a:off x="1879" y="1774"/>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x</a:t>
              </a:r>
              <a:endParaRPr lang="en-US" altLang="zh-CN"/>
            </a:p>
          </p:txBody>
        </p:sp>
        <p:sp>
          <p:nvSpPr>
            <p:cNvPr id="91206" name="Rectangle 70">
              <a:extLst>
                <a:ext uri="{FF2B5EF4-FFF2-40B4-BE49-F238E27FC236}">
                  <a16:creationId xmlns:a16="http://schemas.microsoft.com/office/drawing/2014/main" id="{434B84B3-5103-4EE7-8F19-F99FFBAADC11}"/>
                </a:ext>
              </a:extLst>
            </p:cNvPr>
            <p:cNvSpPr>
              <a:spLocks noChangeArrowheads="1"/>
            </p:cNvSpPr>
            <p:nvPr/>
          </p:nvSpPr>
          <p:spPr bwMode="auto">
            <a:xfrm>
              <a:off x="1389" y="1774"/>
              <a:ext cx="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l</a:t>
              </a:r>
              <a:endParaRPr lang="en-US" altLang="zh-CN"/>
            </a:p>
          </p:txBody>
        </p:sp>
        <p:sp>
          <p:nvSpPr>
            <p:cNvPr id="91207" name="Rectangle 71">
              <a:extLst>
                <a:ext uri="{FF2B5EF4-FFF2-40B4-BE49-F238E27FC236}">
                  <a16:creationId xmlns:a16="http://schemas.microsoft.com/office/drawing/2014/main" id="{FBF31447-1F3B-48D8-9925-1089B2EFB3E8}"/>
                </a:ext>
              </a:extLst>
            </p:cNvPr>
            <p:cNvSpPr>
              <a:spLocks noChangeArrowheads="1"/>
            </p:cNvSpPr>
            <p:nvPr/>
          </p:nvSpPr>
          <p:spPr bwMode="auto">
            <a:xfrm>
              <a:off x="885" y="2095"/>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91208" name="Rectangle 72">
              <a:extLst>
                <a:ext uri="{FF2B5EF4-FFF2-40B4-BE49-F238E27FC236}">
                  <a16:creationId xmlns:a16="http://schemas.microsoft.com/office/drawing/2014/main" id="{2414A029-437A-46A2-B931-41EFF13928C7}"/>
                </a:ext>
              </a:extLst>
            </p:cNvPr>
            <p:cNvSpPr>
              <a:spLocks noChangeArrowheads="1"/>
            </p:cNvSpPr>
            <p:nvPr/>
          </p:nvSpPr>
          <p:spPr bwMode="auto">
            <a:xfrm>
              <a:off x="3731" y="1749"/>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sp>
          <p:nvSpPr>
            <p:cNvPr id="91209" name="Rectangle 73">
              <a:extLst>
                <a:ext uri="{FF2B5EF4-FFF2-40B4-BE49-F238E27FC236}">
                  <a16:creationId xmlns:a16="http://schemas.microsoft.com/office/drawing/2014/main" id="{AF2DA0D5-D0FB-4D07-97B2-E6B96C08A86E}"/>
                </a:ext>
              </a:extLst>
            </p:cNvPr>
            <p:cNvSpPr>
              <a:spLocks noChangeArrowheads="1"/>
            </p:cNvSpPr>
            <p:nvPr/>
          </p:nvSpPr>
          <p:spPr bwMode="auto">
            <a:xfrm>
              <a:off x="3367" y="1749"/>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rPr>
                <a:t>£</a:t>
              </a:r>
              <a:endParaRPr lang="en-US" altLang="zh-CN"/>
            </a:p>
          </p:txBody>
        </p:sp>
      </p:grpSp>
      <p:grpSp>
        <p:nvGrpSpPr>
          <p:cNvPr id="91211" name="Group 75">
            <a:extLst>
              <a:ext uri="{FF2B5EF4-FFF2-40B4-BE49-F238E27FC236}">
                <a16:creationId xmlns:a16="http://schemas.microsoft.com/office/drawing/2014/main" id="{4A57D780-11F2-483C-B888-6870FD9F809B}"/>
              </a:ext>
            </a:extLst>
          </p:cNvPr>
          <p:cNvGrpSpPr>
            <a:grpSpLocks noChangeAspect="1"/>
          </p:cNvGrpSpPr>
          <p:nvPr/>
        </p:nvGrpSpPr>
        <p:grpSpPr bwMode="auto">
          <a:xfrm>
            <a:off x="908050" y="5402263"/>
            <a:ext cx="7543800" cy="1195387"/>
            <a:chOff x="572" y="3427"/>
            <a:chExt cx="4752" cy="753"/>
          </a:xfrm>
        </p:grpSpPr>
        <p:sp>
          <p:nvSpPr>
            <p:cNvPr id="91210" name="AutoShape 74">
              <a:extLst>
                <a:ext uri="{FF2B5EF4-FFF2-40B4-BE49-F238E27FC236}">
                  <a16:creationId xmlns:a16="http://schemas.microsoft.com/office/drawing/2014/main" id="{1456B97A-B830-4636-9172-229114075041}"/>
                </a:ext>
              </a:extLst>
            </p:cNvPr>
            <p:cNvSpPr>
              <a:spLocks noChangeAspect="1" noChangeArrowheads="1" noTextEdit="1"/>
            </p:cNvSpPr>
            <p:nvPr/>
          </p:nvSpPr>
          <p:spPr bwMode="auto">
            <a:xfrm>
              <a:off x="572" y="3428"/>
              <a:ext cx="4752"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1212" name="Rectangle 76">
              <a:extLst>
                <a:ext uri="{FF2B5EF4-FFF2-40B4-BE49-F238E27FC236}">
                  <a16:creationId xmlns:a16="http://schemas.microsoft.com/office/drawing/2014/main" id="{228C5CF6-8E76-4FDE-B731-2E14D9A8B471}"/>
                </a:ext>
              </a:extLst>
            </p:cNvPr>
            <p:cNvSpPr>
              <a:spLocks noChangeArrowheads="1"/>
            </p:cNvSpPr>
            <p:nvPr/>
          </p:nvSpPr>
          <p:spPr bwMode="auto">
            <a:xfrm>
              <a:off x="2950" y="381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91213" name="Rectangle 77">
              <a:extLst>
                <a:ext uri="{FF2B5EF4-FFF2-40B4-BE49-F238E27FC236}">
                  <a16:creationId xmlns:a16="http://schemas.microsoft.com/office/drawing/2014/main" id="{97A0377F-25AC-4698-9683-AB88D279258C}"/>
                </a:ext>
              </a:extLst>
            </p:cNvPr>
            <p:cNvSpPr>
              <a:spLocks noChangeArrowheads="1"/>
            </p:cNvSpPr>
            <p:nvPr/>
          </p:nvSpPr>
          <p:spPr bwMode="auto">
            <a:xfrm>
              <a:off x="1778" y="3816"/>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d</a:t>
              </a:r>
              <a:endParaRPr lang="en-US" altLang="zh-CN"/>
            </a:p>
          </p:txBody>
        </p:sp>
        <p:sp>
          <p:nvSpPr>
            <p:cNvPr id="91214" name="Rectangle 78">
              <a:extLst>
                <a:ext uri="{FF2B5EF4-FFF2-40B4-BE49-F238E27FC236}">
                  <a16:creationId xmlns:a16="http://schemas.microsoft.com/office/drawing/2014/main" id="{E88F8471-C34B-4406-B5B7-97C2FAAB82B3}"/>
                </a:ext>
              </a:extLst>
            </p:cNvPr>
            <p:cNvSpPr>
              <a:spLocks noChangeArrowheads="1"/>
            </p:cNvSpPr>
            <p:nvPr/>
          </p:nvSpPr>
          <p:spPr bwMode="auto">
            <a:xfrm>
              <a:off x="1708" y="3816"/>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91215" name="Rectangle 79">
              <a:extLst>
                <a:ext uri="{FF2B5EF4-FFF2-40B4-BE49-F238E27FC236}">
                  <a16:creationId xmlns:a16="http://schemas.microsoft.com/office/drawing/2014/main" id="{8E389FBA-80EE-4A5F-BBC7-925ABACB3EC0}"/>
                </a:ext>
              </a:extLst>
            </p:cNvPr>
            <p:cNvSpPr>
              <a:spLocks noChangeArrowheads="1"/>
            </p:cNvSpPr>
            <p:nvPr/>
          </p:nvSpPr>
          <p:spPr bwMode="auto">
            <a:xfrm>
              <a:off x="1515" y="3816"/>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91216" name="Rectangle 80">
              <a:extLst>
                <a:ext uri="{FF2B5EF4-FFF2-40B4-BE49-F238E27FC236}">
                  <a16:creationId xmlns:a16="http://schemas.microsoft.com/office/drawing/2014/main" id="{FBCBB509-10AB-4434-A739-77F81B74ECC6}"/>
                </a:ext>
              </a:extLst>
            </p:cNvPr>
            <p:cNvSpPr>
              <a:spLocks noChangeArrowheads="1"/>
            </p:cNvSpPr>
            <p:nvPr/>
          </p:nvSpPr>
          <p:spPr bwMode="auto">
            <a:xfrm>
              <a:off x="1088" y="381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91217" name="Rectangle 81">
              <a:extLst>
                <a:ext uri="{FF2B5EF4-FFF2-40B4-BE49-F238E27FC236}">
                  <a16:creationId xmlns:a16="http://schemas.microsoft.com/office/drawing/2014/main" id="{A02EB3B4-7E94-4249-AEA0-EB9F7079CCD5}"/>
                </a:ext>
              </a:extLst>
            </p:cNvPr>
            <p:cNvSpPr>
              <a:spLocks noChangeArrowheads="1"/>
            </p:cNvSpPr>
            <p:nvPr/>
          </p:nvSpPr>
          <p:spPr bwMode="auto">
            <a:xfrm>
              <a:off x="5027" y="3427"/>
              <a:ext cx="28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91218" name="Rectangle 82">
              <a:extLst>
                <a:ext uri="{FF2B5EF4-FFF2-40B4-BE49-F238E27FC236}">
                  <a16:creationId xmlns:a16="http://schemas.microsoft.com/office/drawing/2014/main" id="{9F59CD05-81DA-4C61-BDAA-A8EE8F6F0B43}"/>
                </a:ext>
              </a:extLst>
            </p:cNvPr>
            <p:cNvSpPr>
              <a:spLocks noChangeArrowheads="1"/>
            </p:cNvSpPr>
            <p:nvPr/>
          </p:nvSpPr>
          <p:spPr bwMode="auto">
            <a:xfrm>
              <a:off x="4982" y="3427"/>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91219" name="Rectangle 83">
              <a:extLst>
                <a:ext uri="{FF2B5EF4-FFF2-40B4-BE49-F238E27FC236}">
                  <a16:creationId xmlns:a16="http://schemas.microsoft.com/office/drawing/2014/main" id="{D1BC2F44-B29C-44F0-AE1E-74AE52E972DB}"/>
                </a:ext>
              </a:extLst>
            </p:cNvPr>
            <p:cNvSpPr>
              <a:spLocks noChangeArrowheads="1"/>
            </p:cNvSpPr>
            <p:nvPr/>
          </p:nvSpPr>
          <p:spPr bwMode="auto">
            <a:xfrm>
              <a:off x="3574" y="3427"/>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91220" name="Rectangle 84">
              <a:extLst>
                <a:ext uri="{FF2B5EF4-FFF2-40B4-BE49-F238E27FC236}">
                  <a16:creationId xmlns:a16="http://schemas.microsoft.com/office/drawing/2014/main" id="{C8DC5F04-9848-47D9-9145-C11D6E826D2E}"/>
                </a:ext>
              </a:extLst>
            </p:cNvPr>
            <p:cNvSpPr>
              <a:spLocks noChangeArrowheads="1"/>
            </p:cNvSpPr>
            <p:nvPr/>
          </p:nvSpPr>
          <p:spPr bwMode="auto">
            <a:xfrm>
              <a:off x="3368" y="3427"/>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91221" name="Rectangle 85">
              <a:extLst>
                <a:ext uri="{FF2B5EF4-FFF2-40B4-BE49-F238E27FC236}">
                  <a16:creationId xmlns:a16="http://schemas.microsoft.com/office/drawing/2014/main" id="{E6232493-B519-4934-AA76-8C7626DD18C7}"/>
                </a:ext>
              </a:extLst>
            </p:cNvPr>
            <p:cNvSpPr>
              <a:spLocks noChangeArrowheads="1"/>
            </p:cNvSpPr>
            <p:nvPr/>
          </p:nvSpPr>
          <p:spPr bwMode="auto">
            <a:xfrm>
              <a:off x="1898" y="3427"/>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91222" name="Rectangle 86">
              <a:extLst>
                <a:ext uri="{FF2B5EF4-FFF2-40B4-BE49-F238E27FC236}">
                  <a16:creationId xmlns:a16="http://schemas.microsoft.com/office/drawing/2014/main" id="{2DC16472-1919-405D-8F77-82554826D700}"/>
                </a:ext>
              </a:extLst>
            </p:cNvPr>
            <p:cNvSpPr>
              <a:spLocks noChangeArrowheads="1"/>
            </p:cNvSpPr>
            <p:nvPr/>
          </p:nvSpPr>
          <p:spPr bwMode="auto">
            <a:xfrm>
              <a:off x="1705" y="3427"/>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91223" name="Rectangle 87">
              <a:extLst>
                <a:ext uri="{FF2B5EF4-FFF2-40B4-BE49-F238E27FC236}">
                  <a16:creationId xmlns:a16="http://schemas.microsoft.com/office/drawing/2014/main" id="{1E11CC3B-7FAD-4570-B2BD-0E7EA702CC3B}"/>
                </a:ext>
              </a:extLst>
            </p:cNvPr>
            <p:cNvSpPr>
              <a:spLocks noChangeArrowheads="1"/>
            </p:cNvSpPr>
            <p:nvPr/>
          </p:nvSpPr>
          <p:spPr bwMode="auto">
            <a:xfrm>
              <a:off x="2043" y="3823"/>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宋体" panose="02010600030101010101" pitchFamily="2" charset="-122"/>
                </a:rPr>
                <a:t>一定存在</a:t>
              </a:r>
              <a:endParaRPr lang="zh-CN" altLang="en-US"/>
            </a:p>
          </p:txBody>
        </p:sp>
        <p:sp>
          <p:nvSpPr>
            <p:cNvPr id="91224" name="Rectangle 88">
              <a:extLst>
                <a:ext uri="{FF2B5EF4-FFF2-40B4-BE49-F238E27FC236}">
                  <a16:creationId xmlns:a16="http://schemas.microsoft.com/office/drawing/2014/main" id="{A5E57FAC-961E-4AD6-BB83-9065CEC13512}"/>
                </a:ext>
              </a:extLst>
            </p:cNvPr>
            <p:cNvSpPr>
              <a:spLocks noChangeArrowheads="1"/>
            </p:cNvSpPr>
            <p:nvPr/>
          </p:nvSpPr>
          <p:spPr bwMode="auto">
            <a:xfrm>
              <a:off x="644" y="3823"/>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仿宋_GB2312" pitchFamily="49" charset="-122"/>
                </a:rPr>
                <a:t>积分</a:t>
              </a:r>
              <a:endParaRPr lang="zh-CN" altLang="en-US">
                <a:latin typeface="仿宋_GB2312" pitchFamily="49" charset="-122"/>
              </a:endParaRPr>
            </a:p>
          </p:txBody>
        </p:sp>
        <p:sp>
          <p:nvSpPr>
            <p:cNvPr id="91225" name="Rectangle 89">
              <a:extLst>
                <a:ext uri="{FF2B5EF4-FFF2-40B4-BE49-F238E27FC236}">
                  <a16:creationId xmlns:a16="http://schemas.microsoft.com/office/drawing/2014/main" id="{B30AA752-1800-48A1-8D42-D1E1D5CF2887}"/>
                </a:ext>
              </a:extLst>
            </p:cNvPr>
            <p:cNvSpPr>
              <a:spLocks noChangeArrowheads="1"/>
            </p:cNvSpPr>
            <p:nvPr/>
          </p:nvSpPr>
          <p:spPr bwMode="auto">
            <a:xfrm>
              <a:off x="3616" y="3434"/>
              <a:ext cx="13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宋体" panose="02010600030101010101" pitchFamily="2" charset="-122"/>
                </a:rPr>
                <a:t>是</a:t>
              </a:r>
              <a:r>
                <a:rPr lang="zh-CN" altLang="en-US" sz="2800" b="1">
                  <a:solidFill>
                    <a:srgbClr val="660066"/>
                  </a:solidFill>
                  <a:latin typeface="宋体" panose="02010600030101010101" pitchFamily="2" charset="-122"/>
                </a:rPr>
                <a:t>光滑曲线</a:t>
              </a:r>
              <a:r>
                <a:rPr lang="zh-CN" altLang="en-US" sz="2800" b="1">
                  <a:solidFill>
                    <a:srgbClr val="000000"/>
                  </a:solidFill>
                  <a:latin typeface="宋体" panose="02010600030101010101" pitchFamily="2" charset="-122"/>
                </a:rPr>
                <a:t>时</a:t>
              </a:r>
              <a:endParaRPr lang="zh-CN" altLang="en-US"/>
            </a:p>
          </p:txBody>
        </p:sp>
        <p:sp>
          <p:nvSpPr>
            <p:cNvPr id="91226" name="Rectangle 90">
              <a:extLst>
                <a:ext uri="{FF2B5EF4-FFF2-40B4-BE49-F238E27FC236}">
                  <a16:creationId xmlns:a16="http://schemas.microsoft.com/office/drawing/2014/main" id="{7E0E54E8-40CC-43A5-A0C8-31604687CE7A}"/>
                </a:ext>
              </a:extLst>
            </p:cNvPr>
            <p:cNvSpPr>
              <a:spLocks noChangeArrowheads="1"/>
            </p:cNvSpPr>
            <p:nvPr/>
          </p:nvSpPr>
          <p:spPr bwMode="auto">
            <a:xfrm>
              <a:off x="2013" y="3434"/>
              <a:ext cx="13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宋体" panose="02010600030101010101" pitchFamily="2" charset="-122"/>
                </a:rPr>
                <a:t>是</a:t>
              </a:r>
              <a:r>
                <a:rPr lang="zh-CN" altLang="en-US" sz="2800" b="1">
                  <a:solidFill>
                    <a:srgbClr val="FF0000"/>
                  </a:solidFill>
                  <a:latin typeface="宋体" panose="02010600030101010101" pitchFamily="2" charset="-122"/>
                </a:rPr>
                <a:t>连续函数</a:t>
              </a:r>
              <a:r>
                <a:rPr lang="zh-CN" altLang="en-US" sz="2800" b="1">
                  <a:solidFill>
                    <a:srgbClr val="000000"/>
                  </a:solidFill>
                  <a:latin typeface="宋体" panose="02010600030101010101" pitchFamily="2" charset="-122"/>
                </a:rPr>
                <a:t>而</a:t>
              </a:r>
              <a:endParaRPr lang="zh-CN" altLang="en-US"/>
            </a:p>
          </p:txBody>
        </p:sp>
        <p:sp>
          <p:nvSpPr>
            <p:cNvPr id="91227" name="Rectangle 91">
              <a:extLst>
                <a:ext uri="{FF2B5EF4-FFF2-40B4-BE49-F238E27FC236}">
                  <a16:creationId xmlns:a16="http://schemas.microsoft.com/office/drawing/2014/main" id="{2DF6DE68-8440-4FB6-8BFD-354543FA6DE0}"/>
                </a:ext>
              </a:extLst>
            </p:cNvPr>
            <p:cNvSpPr>
              <a:spLocks noChangeArrowheads="1"/>
            </p:cNvSpPr>
            <p:nvPr/>
          </p:nvSpPr>
          <p:spPr bwMode="auto">
            <a:xfrm>
              <a:off x="1034" y="3434"/>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宋体" panose="02010600030101010101" pitchFamily="2" charset="-122"/>
                </a:rPr>
                <a:t>如果</a:t>
              </a:r>
              <a:endParaRPr lang="zh-CN" altLang="en-US"/>
            </a:p>
          </p:txBody>
        </p:sp>
        <p:sp>
          <p:nvSpPr>
            <p:cNvPr id="91228" name="Rectangle 92">
              <a:extLst>
                <a:ext uri="{FF2B5EF4-FFF2-40B4-BE49-F238E27FC236}">
                  <a16:creationId xmlns:a16="http://schemas.microsoft.com/office/drawing/2014/main" id="{B1615095-7181-4444-82F6-20259C6C5CF7}"/>
                </a:ext>
              </a:extLst>
            </p:cNvPr>
            <p:cNvSpPr>
              <a:spLocks noChangeArrowheads="1"/>
            </p:cNvSpPr>
            <p:nvPr/>
          </p:nvSpPr>
          <p:spPr bwMode="auto">
            <a:xfrm>
              <a:off x="1144" y="3755"/>
              <a:ext cx="9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4200" b="1">
                  <a:solidFill>
                    <a:srgbClr val="000000"/>
                  </a:solidFill>
                  <a:latin typeface="Symbol" panose="05050102010706020507" pitchFamily="18" charset="2"/>
                </a:rPr>
                <a:t>ò</a:t>
              </a:r>
              <a:endParaRPr lang="en-US" altLang="zh-CN"/>
            </a:p>
          </p:txBody>
        </p:sp>
        <p:sp>
          <p:nvSpPr>
            <p:cNvPr id="91229" name="Rectangle 93">
              <a:extLst>
                <a:ext uri="{FF2B5EF4-FFF2-40B4-BE49-F238E27FC236}">
                  <a16:creationId xmlns:a16="http://schemas.microsoft.com/office/drawing/2014/main" id="{302F869B-F4E9-469F-9CD7-14C7FCF59A39}"/>
                </a:ext>
              </a:extLst>
            </p:cNvPr>
            <p:cNvSpPr>
              <a:spLocks noChangeArrowheads="1"/>
            </p:cNvSpPr>
            <p:nvPr/>
          </p:nvSpPr>
          <p:spPr bwMode="auto">
            <a:xfrm>
              <a:off x="1216" y="4017"/>
              <a:ext cx="3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l</a:t>
              </a:r>
              <a:endParaRPr lang="en-US" altLang="zh-CN"/>
            </a:p>
          </p:txBody>
        </p:sp>
        <p:sp>
          <p:nvSpPr>
            <p:cNvPr id="91230" name="Rectangle 94">
              <a:extLst>
                <a:ext uri="{FF2B5EF4-FFF2-40B4-BE49-F238E27FC236}">
                  <a16:creationId xmlns:a16="http://schemas.microsoft.com/office/drawing/2014/main" id="{DDB5C7AC-8A13-45D1-86CC-5320359F32A7}"/>
                </a:ext>
              </a:extLst>
            </p:cNvPr>
            <p:cNvSpPr>
              <a:spLocks noChangeArrowheads="1"/>
            </p:cNvSpPr>
            <p:nvPr/>
          </p:nvSpPr>
          <p:spPr bwMode="auto">
            <a:xfrm>
              <a:off x="1904" y="3816"/>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91231" name="Rectangle 95">
              <a:extLst>
                <a:ext uri="{FF2B5EF4-FFF2-40B4-BE49-F238E27FC236}">
                  <a16:creationId xmlns:a16="http://schemas.microsoft.com/office/drawing/2014/main" id="{B8F014BC-C6DF-49E8-871C-68D0518616D4}"/>
                </a:ext>
              </a:extLst>
            </p:cNvPr>
            <p:cNvSpPr>
              <a:spLocks noChangeArrowheads="1"/>
            </p:cNvSpPr>
            <p:nvPr/>
          </p:nvSpPr>
          <p:spPr bwMode="auto">
            <a:xfrm>
              <a:off x="1606" y="3816"/>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91232" name="Rectangle 96">
              <a:extLst>
                <a:ext uri="{FF2B5EF4-FFF2-40B4-BE49-F238E27FC236}">
                  <a16:creationId xmlns:a16="http://schemas.microsoft.com/office/drawing/2014/main" id="{A4478ADB-ADD8-47AF-8E20-B734BF148A99}"/>
                </a:ext>
              </a:extLst>
            </p:cNvPr>
            <p:cNvSpPr>
              <a:spLocks noChangeArrowheads="1"/>
            </p:cNvSpPr>
            <p:nvPr/>
          </p:nvSpPr>
          <p:spPr bwMode="auto">
            <a:xfrm>
              <a:off x="1392" y="3816"/>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sp>
          <p:nvSpPr>
            <p:cNvPr id="91233" name="Rectangle 97">
              <a:extLst>
                <a:ext uri="{FF2B5EF4-FFF2-40B4-BE49-F238E27FC236}">
                  <a16:creationId xmlns:a16="http://schemas.microsoft.com/office/drawing/2014/main" id="{F6B63747-CF19-4198-A71A-1EC211B229FE}"/>
                </a:ext>
              </a:extLst>
            </p:cNvPr>
            <p:cNvSpPr>
              <a:spLocks noChangeArrowheads="1"/>
            </p:cNvSpPr>
            <p:nvPr/>
          </p:nvSpPr>
          <p:spPr bwMode="auto">
            <a:xfrm>
              <a:off x="3413" y="3427"/>
              <a:ext cx="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l</a:t>
              </a:r>
              <a:endParaRPr lang="en-US" altLang="zh-CN"/>
            </a:p>
          </p:txBody>
        </p:sp>
        <p:sp>
          <p:nvSpPr>
            <p:cNvPr id="91234" name="Rectangle 98">
              <a:extLst>
                <a:ext uri="{FF2B5EF4-FFF2-40B4-BE49-F238E27FC236}">
                  <a16:creationId xmlns:a16="http://schemas.microsoft.com/office/drawing/2014/main" id="{441A3ABE-D910-431A-8700-4F0D7C8C3B75}"/>
                </a:ext>
              </a:extLst>
            </p:cNvPr>
            <p:cNvSpPr>
              <a:spLocks noChangeArrowheads="1"/>
            </p:cNvSpPr>
            <p:nvPr/>
          </p:nvSpPr>
          <p:spPr bwMode="auto">
            <a:xfrm>
              <a:off x="1797" y="3427"/>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z</a:t>
              </a:r>
              <a:endParaRPr lang="en-US" altLang="zh-CN"/>
            </a:p>
          </p:txBody>
        </p:sp>
        <p:sp>
          <p:nvSpPr>
            <p:cNvPr id="91235" name="Rectangle 99">
              <a:extLst>
                <a:ext uri="{FF2B5EF4-FFF2-40B4-BE49-F238E27FC236}">
                  <a16:creationId xmlns:a16="http://schemas.microsoft.com/office/drawing/2014/main" id="{A5E92FF7-A444-4443-B7CD-2C5E9524E16E}"/>
                </a:ext>
              </a:extLst>
            </p:cNvPr>
            <p:cNvSpPr>
              <a:spLocks noChangeArrowheads="1"/>
            </p:cNvSpPr>
            <p:nvPr/>
          </p:nvSpPr>
          <p:spPr bwMode="auto">
            <a:xfrm>
              <a:off x="1583" y="3427"/>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f</a:t>
              </a:r>
              <a:endParaRPr lang="en-US" altLang="zh-CN"/>
            </a:p>
          </p:txBody>
        </p:sp>
      </p:grpSp>
      <p:sp>
        <p:nvSpPr>
          <p:cNvPr id="91236" name="Rectangle 100">
            <a:extLst>
              <a:ext uri="{FF2B5EF4-FFF2-40B4-BE49-F238E27FC236}">
                <a16:creationId xmlns:a16="http://schemas.microsoft.com/office/drawing/2014/main" id="{9B21D977-45A2-45A3-8509-486F5353C46B}"/>
              </a:ext>
            </a:extLst>
          </p:cNvPr>
          <p:cNvSpPr>
            <a:spLocks noChangeArrowheads="1"/>
          </p:cNvSpPr>
          <p:nvPr/>
        </p:nvSpPr>
        <p:spPr bwMode="auto">
          <a:xfrm>
            <a:off x="900113" y="4719638"/>
            <a:ext cx="23288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effectLst>
                  <a:outerShdw blurRad="38100" dist="38100" dir="2700000" algn="tl">
                    <a:srgbClr val="FFFFFF"/>
                  </a:outerShdw>
                </a:effectLst>
                <a:latin typeface="黑体" panose="02010609060101010101" pitchFamily="49" charset="-122"/>
                <a:ea typeface="黑体" panose="02010609060101010101" pitchFamily="49" charset="-122"/>
              </a:rPr>
              <a:t>1.</a:t>
            </a:r>
            <a:r>
              <a:rPr kumimoji="1" lang="zh-CN" altLang="en-US" sz="2800" b="1">
                <a:effectLst>
                  <a:outerShdw blurRad="38100" dist="38100" dir="2700000" algn="tl">
                    <a:srgbClr val="FFFFFF"/>
                  </a:outerShdw>
                </a:effectLst>
                <a:latin typeface="黑体" panose="02010609060101010101" pitchFamily="49" charset="-122"/>
                <a:ea typeface="黑体" panose="02010609060101010101" pitchFamily="49" charset="-122"/>
              </a:rPr>
              <a:t>存在的条件</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1144"/>
                                        </p:tgtEl>
                                        <p:attrNameLst>
                                          <p:attrName>style.visibility</p:attrName>
                                        </p:attrNameLst>
                                      </p:cBhvr>
                                      <p:to>
                                        <p:strVal val="visible"/>
                                      </p:to>
                                    </p:set>
                                    <p:animEffect transition="in" filter="wipe(left)">
                                      <p:cBhvr>
                                        <p:cTn id="7" dur="2000"/>
                                        <p:tgtEl>
                                          <p:spTgt spid="911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1171"/>
                                        </p:tgtEl>
                                        <p:attrNameLst>
                                          <p:attrName>style.visibility</p:attrName>
                                        </p:attrNameLst>
                                      </p:cBhvr>
                                      <p:to>
                                        <p:strVal val="visible"/>
                                      </p:to>
                                    </p:set>
                                    <p:animEffect transition="in" filter="wipe(left)">
                                      <p:cBhvr>
                                        <p:cTn id="12" dur="2000"/>
                                        <p:tgtEl>
                                          <p:spTgt spid="911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1141"/>
                                        </p:tgtEl>
                                        <p:attrNameLst>
                                          <p:attrName>style.visibility</p:attrName>
                                        </p:attrNameLst>
                                      </p:cBhvr>
                                      <p:to>
                                        <p:strVal val="visible"/>
                                      </p:to>
                                    </p:set>
                                    <p:animEffect transition="in" filter="wipe(left)">
                                      <p:cBhvr>
                                        <p:cTn id="17" dur="500"/>
                                        <p:tgtEl>
                                          <p:spTgt spid="911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1236"/>
                                        </p:tgtEl>
                                        <p:attrNameLst>
                                          <p:attrName>style.visibility</p:attrName>
                                        </p:attrNameLst>
                                      </p:cBhvr>
                                      <p:to>
                                        <p:strVal val="visible"/>
                                      </p:to>
                                    </p:set>
                                    <p:animEffect transition="in" filter="wipe(left)">
                                      <p:cBhvr>
                                        <p:cTn id="22" dur="3000"/>
                                        <p:tgtEl>
                                          <p:spTgt spid="912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1211"/>
                                        </p:tgtEl>
                                        <p:attrNameLst>
                                          <p:attrName>style.visibility</p:attrName>
                                        </p:attrNameLst>
                                      </p:cBhvr>
                                      <p:to>
                                        <p:strVal val="visible"/>
                                      </p:to>
                                    </p:set>
                                    <p:animEffect transition="in" filter="wipe(left)">
                                      <p:cBhvr>
                                        <p:cTn id="27" dur="2000"/>
                                        <p:tgtEl>
                                          <p:spTgt spid="91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1" grpId="0" autoUpdateAnimBg="0"/>
      <p:bldP spid="912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3">
            <a:extLst>
              <a:ext uri="{FF2B5EF4-FFF2-40B4-BE49-F238E27FC236}">
                <a16:creationId xmlns:a16="http://schemas.microsoft.com/office/drawing/2014/main" id="{2EBFCA75-9992-4D00-AF29-C5CCCEA4685D}"/>
              </a:ext>
            </a:extLst>
          </p:cNvPr>
          <p:cNvSpPr>
            <a:spLocks noGrp="1"/>
          </p:cNvSpPr>
          <p:nvPr>
            <p:ph type="sldNum" sz="quarter" idx="12"/>
          </p:nvPr>
        </p:nvSpPr>
        <p:spPr/>
        <p:txBody>
          <a:bodyPr/>
          <a:lstStyle/>
          <a:p>
            <a:fld id="{48221FE4-BCE7-4C33-9A6D-CBF01D6F0BFA}" type="slidenum">
              <a:rPr lang="en-US" altLang="zh-CN"/>
              <a:pPr/>
              <a:t>8</a:t>
            </a:fld>
            <a:endParaRPr lang="en-US" altLang="zh-CN"/>
          </a:p>
        </p:txBody>
      </p:sp>
      <p:sp>
        <p:nvSpPr>
          <p:cNvPr id="95234" name="Text Box 2">
            <a:extLst>
              <a:ext uri="{FF2B5EF4-FFF2-40B4-BE49-F238E27FC236}">
                <a16:creationId xmlns:a16="http://schemas.microsoft.com/office/drawing/2014/main" id="{32F476A0-DDD7-4B94-9045-1918B3F9EE44}"/>
              </a:ext>
            </a:extLst>
          </p:cNvPr>
          <p:cNvSpPr txBox="1">
            <a:spLocks noChangeArrowheads="1"/>
          </p:cNvSpPr>
          <p:nvPr/>
        </p:nvSpPr>
        <p:spPr bwMode="auto">
          <a:xfrm>
            <a:off x="827088" y="1484313"/>
            <a:ext cx="15700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latin typeface="Times New Roman" panose="02020603050405020304" pitchFamily="18" charset="0"/>
              </a:rPr>
              <a:t>注意到：</a:t>
            </a:r>
            <a:r>
              <a:rPr kumimoji="1" lang="zh-CN" altLang="en-US" sz="2800" b="1">
                <a:latin typeface="仿宋_GB2312" pitchFamily="49" charset="-122"/>
              </a:rPr>
              <a:t> </a:t>
            </a:r>
          </a:p>
        </p:txBody>
      </p:sp>
      <p:graphicFrame>
        <p:nvGraphicFramePr>
          <p:cNvPr id="95236" name="Object 4">
            <a:extLst>
              <a:ext uri="{FF2B5EF4-FFF2-40B4-BE49-F238E27FC236}">
                <a16:creationId xmlns:a16="http://schemas.microsoft.com/office/drawing/2014/main" id="{2AB11B80-A78E-41ED-A65E-DA30524FE46A}"/>
              </a:ext>
            </a:extLst>
          </p:cNvPr>
          <p:cNvGraphicFramePr>
            <a:graphicFrameLocks noChangeAspect="1"/>
          </p:cNvGraphicFramePr>
          <p:nvPr/>
        </p:nvGraphicFramePr>
        <p:xfrm>
          <a:off x="1041400" y="3298825"/>
          <a:ext cx="7162800" cy="1981200"/>
        </p:xfrm>
        <a:graphic>
          <a:graphicData uri="http://schemas.openxmlformats.org/presentationml/2006/ole">
            <mc:AlternateContent xmlns:mc="http://schemas.openxmlformats.org/markup-compatibility/2006">
              <mc:Choice xmlns:v="urn:schemas-microsoft-com:vml" Requires="v">
                <p:oleObj spid="_x0000_s95286" name="Equation" r:id="rId3" imgW="7162560" imgH="1981080" progId="Equation.3">
                  <p:embed/>
                </p:oleObj>
              </mc:Choice>
              <mc:Fallback>
                <p:oleObj name="Equation" r:id="rId3" imgW="7162560" imgH="19810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1400" y="3298825"/>
                        <a:ext cx="71628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5237" name="Group 5">
            <a:extLst>
              <a:ext uri="{FF2B5EF4-FFF2-40B4-BE49-F238E27FC236}">
                <a16:creationId xmlns:a16="http://schemas.microsoft.com/office/drawing/2014/main" id="{1C475C6C-CF70-4CC9-A3FD-353E8D47DFA0}"/>
              </a:ext>
            </a:extLst>
          </p:cNvPr>
          <p:cNvGrpSpPr>
            <a:grpSpLocks/>
          </p:cNvGrpSpPr>
          <p:nvPr/>
        </p:nvGrpSpPr>
        <p:grpSpPr bwMode="auto">
          <a:xfrm>
            <a:off x="914400" y="3325813"/>
            <a:ext cx="1981200" cy="2139950"/>
            <a:chOff x="576" y="1641"/>
            <a:chExt cx="1248" cy="1348"/>
          </a:xfrm>
        </p:grpSpPr>
        <p:sp>
          <p:nvSpPr>
            <p:cNvPr id="95238" name="Rectangle 6">
              <a:extLst>
                <a:ext uri="{FF2B5EF4-FFF2-40B4-BE49-F238E27FC236}">
                  <a16:creationId xmlns:a16="http://schemas.microsoft.com/office/drawing/2014/main" id="{F3A0ADDA-4435-4B86-ADC0-2F2DF5B50824}"/>
                </a:ext>
              </a:extLst>
            </p:cNvPr>
            <p:cNvSpPr>
              <a:spLocks noChangeArrowheads="1"/>
            </p:cNvSpPr>
            <p:nvPr/>
          </p:nvSpPr>
          <p:spPr bwMode="auto">
            <a:xfrm>
              <a:off x="576" y="1641"/>
              <a:ext cx="1248" cy="576"/>
            </a:xfrm>
            <a:prstGeom prst="rect">
              <a:avLst/>
            </a:prstGeom>
            <a:noFill/>
            <a:ln w="38100" cmpd="dbl">
              <a:solidFill>
                <a:srgbClr val="CC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95239" name="Line 7">
              <a:extLst>
                <a:ext uri="{FF2B5EF4-FFF2-40B4-BE49-F238E27FC236}">
                  <a16:creationId xmlns:a16="http://schemas.microsoft.com/office/drawing/2014/main" id="{DCFD21BB-F28D-4395-A260-B632E2EB0FFB}"/>
                </a:ext>
              </a:extLst>
            </p:cNvPr>
            <p:cNvSpPr>
              <a:spLocks noChangeShapeType="1"/>
            </p:cNvSpPr>
            <p:nvPr/>
          </p:nvSpPr>
          <p:spPr bwMode="auto">
            <a:xfrm>
              <a:off x="1200" y="2221"/>
              <a:ext cx="0" cy="768"/>
            </a:xfrm>
            <a:prstGeom prst="line">
              <a:avLst/>
            </a:prstGeom>
            <a:noFill/>
            <a:ln w="38100" cmpd="dbl">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grpSp>
        <p:nvGrpSpPr>
          <p:cNvPr id="95240" name="Group 8">
            <a:extLst>
              <a:ext uri="{FF2B5EF4-FFF2-40B4-BE49-F238E27FC236}">
                <a16:creationId xmlns:a16="http://schemas.microsoft.com/office/drawing/2014/main" id="{F86A5F88-5554-434E-AE34-3697C3DA6355}"/>
              </a:ext>
            </a:extLst>
          </p:cNvPr>
          <p:cNvGrpSpPr>
            <a:grpSpLocks/>
          </p:cNvGrpSpPr>
          <p:nvPr/>
        </p:nvGrpSpPr>
        <p:grpSpPr bwMode="auto">
          <a:xfrm>
            <a:off x="3200400" y="3311525"/>
            <a:ext cx="4724400" cy="2139950"/>
            <a:chOff x="2016" y="1632"/>
            <a:chExt cx="2976" cy="1348"/>
          </a:xfrm>
        </p:grpSpPr>
        <p:sp>
          <p:nvSpPr>
            <p:cNvPr id="95241" name="Rectangle 9">
              <a:extLst>
                <a:ext uri="{FF2B5EF4-FFF2-40B4-BE49-F238E27FC236}">
                  <a16:creationId xmlns:a16="http://schemas.microsoft.com/office/drawing/2014/main" id="{308498F0-E4D2-40A3-899F-234403C3AD87}"/>
                </a:ext>
              </a:extLst>
            </p:cNvPr>
            <p:cNvSpPr>
              <a:spLocks noChangeArrowheads="1"/>
            </p:cNvSpPr>
            <p:nvPr/>
          </p:nvSpPr>
          <p:spPr bwMode="auto">
            <a:xfrm>
              <a:off x="2016" y="1632"/>
              <a:ext cx="2976" cy="576"/>
            </a:xfrm>
            <a:prstGeom prst="rect">
              <a:avLst/>
            </a:prstGeom>
            <a:noFill/>
            <a:ln w="38100" cmpd="dbl">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95242" name="Line 10">
              <a:extLst>
                <a:ext uri="{FF2B5EF4-FFF2-40B4-BE49-F238E27FC236}">
                  <a16:creationId xmlns:a16="http://schemas.microsoft.com/office/drawing/2014/main" id="{774F0509-8143-4E86-9422-F0D90EDAE8D2}"/>
                </a:ext>
              </a:extLst>
            </p:cNvPr>
            <p:cNvSpPr>
              <a:spLocks noChangeShapeType="1"/>
            </p:cNvSpPr>
            <p:nvPr/>
          </p:nvSpPr>
          <p:spPr bwMode="auto">
            <a:xfrm>
              <a:off x="2016" y="2212"/>
              <a:ext cx="0" cy="768"/>
            </a:xfrm>
            <a:prstGeom prst="line">
              <a:avLst/>
            </a:prstGeom>
            <a:noFill/>
            <a:ln w="38100" cmpd="dbl">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grpSp>
        <p:nvGrpSpPr>
          <p:cNvPr id="95243" name="Group 11">
            <a:extLst>
              <a:ext uri="{FF2B5EF4-FFF2-40B4-BE49-F238E27FC236}">
                <a16:creationId xmlns:a16="http://schemas.microsoft.com/office/drawing/2014/main" id="{FC376528-040E-48F5-8115-3A5DE3CD18B0}"/>
              </a:ext>
            </a:extLst>
          </p:cNvPr>
          <p:cNvGrpSpPr>
            <a:grpSpLocks/>
          </p:cNvGrpSpPr>
          <p:nvPr/>
        </p:nvGrpSpPr>
        <p:grpSpPr bwMode="auto">
          <a:xfrm>
            <a:off x="755650" y="5618163"/>
            <a:ext cx="2376488" cy="763587"/>
            <a:chOff x="781" y="3085"/>
            <a:chExt cx="960" cy="336"/>
          </a:xfrm>
        </p:grpSpPr>
        <p:graphicFrame>
          <p:nvGraphicFramePr>
            <p:cNvPr id="95244" name="Object 12">
              <a:extLst>
                <a:ext uri="{FF2B5EF4-FFF2-40B4-BE49-F238E27FC236}">
                  <a16:creationId xmlns:a16="http://schemas.microsoft.com/office/drawing/2014/main" id="{9568A5F2-1899-424E-8B23-8977911E66DB}"/>
                </a:ext>
              </a:extLst>
            </p:cNvPr>
            <p:cNvGraphicFramePr>
              <a:graphicFrameLocks noChangeAspect="1"/>
            </p:cNvGraphicFramePr>
            <p:nvPr/>
          </p:nvGraphicFramePr>
          <p:xfrm>
            <a:off x="944" y="3085"/>
            <a:ext cx="608" cy="288"/>
          </p:xfrm>
          <a:graphic>
            <a:graphicData uri="http://schemas.openxmlformats.org/presentationml/2006/ole">
              <mc:AlternateContent xmlns:mc="http://schemas.openxmlformats.org/markup-compatibility/2006">
                <mc:Choice xmlns:v="urn:schemas-microsoft-com:vml" Requires="v">
                  <p:oleObj spid="_x0000_s95287" name="Equation" r:id="rId5" imgW="965160" imgH="457200" progId="Equation.DSMT4">
                    <p:embed/>
                  </p:oleObj>
                </mc:Choice>
                <mc:Fallback>
                  <p:oleObj name="Equation" r:id="rId5" imgW="965160" imgH="45720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4" y="3085"/>
                          <a:ext cx="6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245" name="Line 13">
              <a:extLst>
                <a:ext uri="{FF2B5EF4-FFF2-40B4-BE49-F238E27FC236}">
                  <a16:creationId xmlns:a16="http://schemas.microsoft.com/office/drawing/2014/main" id="{814F0DD9-6009-4AB2-9E6C-87FA21FAAB34}"/>
                </a:ext>
              </a:extLst>
            </p:cNvPr>
            <p:cNvSpPr>
              <a:spLocks noChangeShapeType="1"/>
            </p:cNvSpPr>
            <p:nvPr/>
          </p:nvSpPr>
          <p:spPr bwMode="auto">
            <a:xfrm>
              <a:off x="781" y="3421"/>
              <a:ext cx="960" cy="0"/>
            </a:xfrm>
            <a:prstGeom prst="line">
              <a:avLst/>
            </a:prstGeom>
            <a:noFill/>
            <a:ln w="38100" cmpd="dbl">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grpSp>
        <p:nvGrpSpPr>
          <p:cNvPr id="95246" name="Group 14">
            <a:extLst>
              <a:ext uri="{FF2B5EF4-FFF2-40B4-BE49-F238E27FC236}">
                <a16:creationId xmlns:a16="http://schemas.microsoft.com/office/drawing/2014/main" id="{0CFE0CD7-F20C-45F2-8EDE-505C2BC7D084}"/>
              </a:ext>
            </a:extLst>
          </p:cNvPr>
          <p:cNvGrpSpPr>
            <a:grpSpLocks/>
          </p:cNvGrpSpPr>
          <p:nvPr/>
        </p:nvGrpSpPr>
        <p:grpSpPr bwMode="auto">
          <a:xfrm>
            <a:off x="2771775" y="5518150"/>
            <a:ext cx="2259013" cy="854075"/>
            <a:chOff x="1881" y="3089"/>
            <a:chExt cx="1104" cy="332"/>
          </a:xfrm>
        </p:grpSpPr>
        <p:graphicFrame>
          <p:nvGraphicFramePr>
            <p:cNvPr id="95247" name="Object 15">
              <a:extLst>
                <a:ext uri="{FF2B5EF4-FFF2-40B4-BE49-F238E27FC236}">
                  <a16:creationId xmlns:a16="http://schemas.microsoft.com/office/drawing/2014/main" id="{94F0FC5D-2B4A-4B42-9693-525E633F2E47}"/>
                </a:ext>
              </a:extLst>
            </p:cNvPr>
            <p:cNvGraphicFramePr>
              <a:graphicFrameLocks noChangeAspect="1"/>
            </p:cNvGraphicFramePr>
            <p:nvPr/>
          </p:nvGraphicFramePr>
          <p:xfrm>
            <a:off x="2032" y="3089"/>
            <a:ext cx="784" cy="288"/>
          </p:xfrm>
          <a:graphic>
            <a:graphicData uri="http://schemas.openxmlformats.org/presentationml/2006/ole">
              <mc:AlternateContent xmlns:mc="http://schemas.openxmlformats.org/markup-compatibility/2006">
                <mc:Choice xmlns:v="urn:schemas-microsoft-com:vml" Requires="v">
                  <p:oleObj spid="_x0000_s95288" name="Equation" r:id="rId7" imgW="1244520" imgH="457200" progId="Equation.DSMT4">
                    <p:embed/>
                  </p:oleObj>
                </mc:Choice>
                <mc:Fallback>
                  <p:oleObj name="Equation" r:id="rId7" imgW="1244520" imgH="45720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32" y="3089"/>
                          <a:ext cx="78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248" name="Line 16">
              <a:extLst>
                <a:ext uri="{FF2B5EF4-FFF2-40B4-BE49-F238E27FC236}">
                  <a16:creationId xmlns:a16="http://schemas.microsoft.com/office/drawing/2014/main" id="{160EBB2E-ED9E-439A-BF77-1AD18B302F00}"/>
                </a:ext>
              </a:extLst>
            </p:cNvPr>
            <p:cNvSpPr>
              <a:spLocks noChangeShapeType="1"/>
            </p:cNvSpPr>
            <p:nvPr/>
          </p:nvSpPr>
          <p:spPr bwMode="auto">
            <a:xfrm>
              <a:off x="1881" y="3421"/>
              <a:ext cx="1104" cy="0"/>
            </a:xfrm>
            <a:prstGeom prst="line">
              <a:avLst/>
            </a:prstGeom>
            <a:noFill/>
            <a:ln w="38100" cmpd="dbl">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grpSp>
        <p:nvGrpSpPr>
          <p:cNvPr id="95249" name="Group 17">
            <a:extLst>
              <a:ext uri="{FF2B5EF4-FFF2-40B4-BE49-F238E27FC236}">
                <a16:creationId xmlns:a16="http://schemas.microsoft.com/office/drawing/2014/main" id="{FF4BDA80-8CCD-4320-AF83-A927CA079F9E}"/>
              </a:ext>
            </a:extLst>
          </p:cNvPr>
          <p:cNvGrpSpPr>
            <a:grpSpLocks/>
          </p:cNvGrpSpPr>
          <p:nvPr/>
        </p:nvGrpSpPr>
        <p:grpSpPr bwMode="auto">
          <a:xfrm>
            <a:off x="3419475" y="4378325"/>
            <a:ext cx="4724400" cy="1443038"/>
            <a:chOff x="2256" y="2304"/>
            <a:chExt cx="2976" cy="909"/>
          </a:xfrm>
        </p:grpSpPr>
        <p:sp>
          <p:nvSpPr>
            <p:cNvPr id="95250" name="Rectangle 18">
              <a:extLst>
                <a:ext uri="{FF2B5EF4-FFF2-40B4-BE49-F238E27FC236}">
                  <a16:creationId xmlns:a16="http://schemas.microsoft.com/office/drawing/2014/main" id="{CADD44BF-E277-46BB-8B3C-6AFEE138DB52}"/>
                </a:ext>
              </a:extLst>
            </p:cNvPr>
            <p:cNvSpPr>
              <a:spLocks noChangeArrowheads="1"/>
            </p:cNvSpPr>
            <p:nvPr/>
          </p:nvSpPr>
          <p:spPr bwMode="auto">
            <a:xfrm>
              <a:off x="2256" y="2304"/>
              <a:ext cx="2976" cy="576"/>
            </a:xfrm>
            <a:prstGeom prst="rect">
              <a:avLst/>
            </a:prstGeom>
            <a:noFill/>
            <a:ln w="38100" cmpd="dbl">
              <a:solidFill>
                <a:srgbClr val="00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95251" name="Line 19">
              <a:extLst>
                <a:ext uri="{FF2B5EF4-FFF2-40B4-BE49-F238E27FC236}">
                  <a16:creationId xmlns:a16="http://schemas.microsoft.com/office/drawing/2014/main" id="{0F632982-6F2F-4F1E-AF92-D534E79D04C3}"/>
                </a:ext>
              </a:extLst>
            </p:cNvPr>
            <p:cNvSpPr>
              <a:spLocks noChangeShapeType="1"/>
            </p:cNvSpPr>
            <p:nvPr/>
          </p:nvSpPr>
          <p:spPr bwMode="auto">
            <a:xfrm flipH="1">
              <a:off x="4656" y="2880"/>
              <a:ext cx="576" cy="333"/>
            </a:xfrm>
            <a:prstGeom prst="line">
              <a:avLst/>
            </a:prstGeom>
            <a:noFill/>
            <a:ln w="38100" cmpd="dbl">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grpSp>
        <p:nvGrpSpPr>
          <p:cNvPr id="95252" name="Group 20">
            <a:extLst>
              <a:ext uri="{FF2B5EF4-FFF2-40B4-BE49-F238E27FC236}">
                <a16:creationId xmlns:a16="http://schemas.microsoft.com/office/drawing/2014/main" id="{F9CADE86-9C5B-41AC-AC32-B4D1123D01B6}"/>
              </a:ext>
            </a:extLst>
          </p:cNvPr>
          <p:cNvGrpSpPr>
            <a:grpSpLocks/>
          </p:cNvGrpSpPr>
          <p:nvPr/>
        </p:nvGrpSpPr>
        <p:grpSpPr bwMode="auto">
          <a:xfrm>
            <a:off x="4932363" y="5445125"/>
            <a:ext cx="2663825" cy="936625"/>
            <a:chOff x="3264" y="3081"/>
            <a:chExt cx="1095" cy="340"/>
          </a:xfrm>
        </p:grpSpPr>
        <p:graphicFrame>
          <p:nvGraphicFramePr>
            <p:cNvPr id="95253" name="Object 21">
              <a:extLst>
                <a:ext uri="{FF2B5EF4-FFF2-40B4-BE49-F238E27FC236}">
                  <a16:creationId xmlns:a16="http://schemas.microsoft.com/office/drawing/2014/main" id="{BDB90624-2243-4CFA-930D-AF6B34E99D28}"/>
                </a:ext>
              </a:extLst>
            </p:cNvPr>
            <p:cNvGraphicFramePr>
              <a:graphicFrameLocks noChangeAspect="1"/>
            </p:cNvGraphicFramePr>
            <p:nvPr/>
          </p:nvGraphicFramePr>
          <p:xfrm>
            <a:off x="3420" y="3081"/>
            <a:ext cx="792" cy="288"/>
          </p:xfrm>
          <a:graphic>
            <a:graphicData uri="http://schemas.openxmlformats.org/presentationml/2006/ole">
              <mc:AlternateContent xmlns:mc="http://schemas.openxmlformats.org/markup-compatibility/2006">
                <mc:Choice xmlns:v="urn:schemas-microsoft-com:vml" Requires="v">
                  <p:oleObj spid="_x0000_s95289" name="Equation" r:id="rId9" imgW="1257120" imgH="457200" progId="Equation.DSMT4">
                    <p:embed/>
                  </p:oleObj>
                </mc:Choice>
                <mc:Fallback>
                  <p:oleObj name="Equation" r:id="rId9" imgW="1257120" imgH="457200" progId="Equation.DSMT4">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20" y="3081"/>
                          <a:ext cx="79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254" name="Line 22">
              <a:extLst>
                <a:ext uri="{FF2B5EF4-FFF2-40B4-BE49-F238E27FC236}">
                  <a16:creationId xmlns:a16="http://schemas.microsoft.com/office/drawing/2014/main" id="{98AC6897-1651-4723-BA4A-689600A57860}"/>
                </a:ext>
              </a:extLst>
            </p:cNvPr>
            <p:cNvSpPr>
              <a:spLocks noChangeShapeType="1"/>
            </p:cNvSpPr>
            <p:nvPr/>
          </p:nvSpPr>
          <p:spPr bwMode="auto">
            <a:xfrm>
              <a:off x="3264" y="3421"/>
              <a:ext cx="1095" cy="0"/>
            </a:xfrm>
            <a:prstGeom prst="line">
              <a:avLst/>
            </a:prstGeom>
            <a:noFill/>
            <a:ln w="38100" cmpd="dbl">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grpSp>
        <p:nvGrpSpPr>
          <p:cNvPr id="95255" name="Group 23">
            <a:extLst>
              <a:ext uri="{FF2B5EF4-FFF2-40B4-BE49-F238E27FC236}">
                <a16:creationId xmlns:a16="http://schemas.microsoft.com/office/drawing/2014/main" id="{B88C467D-4850-4B51-AA69-126CAA5C14A2}"/>
              </a:ext>
            </a:extLst>
          </p:cNvPr>
          <p:cNvGrpSpPr>
            <a:grpSpLocks/>
          </p:cNvGrpSpPr>
          <p:nvPr/>
        </p:nvGrpSpPr>
        <p:grpSpPr bwMode="auto">
          <a:xfrm>
            <a:off x="2743200" y="5653088"/>
            <a:ext cx="2459038" cy="317500"/>
            <a:chOff x="1728" y="3107"/>
            <a:chExt cx="1549" cy="200"/>
          </a:xfrm>
        </p:grpSpPr>
        <p:graphicFrame>
          <p:nvGraphicFramePr>
            <p:cNvPr id="95256" name="Object 24">
              <a:extLst>
                <a:ext uri="{FF2B5EF4-FFF2-40B4-BE49-F238E27FC236}">
                  <a16:creationId xmlns:a16="http://schemas.microsoft.com/office/drawing/2014/main" id="{6EF389BB-C378-45D4-B759-C64A6BAEE56F}"/>
                </a:ext>
              </a:extLst>
            </p:cNvPr>
            <p:cNvGraphicFramePr>
              <a:graphicFrameLocks noChangeAspect="1"/>
            </p:cNvGraphicFramePr>
            <p:nvPr/>
          </p:nvGraphicFramePr>
          <p:xfrm>
            <a:off x="1728" y="3168"/>
            <a:ext cx="152" cy="96"/>
          </p:xfrm>
          <a:graphic>
            <a:graphicData uri="http://schemas.openxmlformats.org/presentationml/2006/ole">
              <mc:AlternateContent xmlns:mc="http://schemas.openxmlformats.org/markup-compatibility/2006">
                <mc:Choice xmlns:v="urn:schemas-microsoft-com:vml" Requires="v">
                  <p:oleObj spid="_x0000_s95290" name="Equation" r:id="rId11" imgW="241200" imgH="152280" progId="Equation.3">
                    <p:embed/>
                  </p:oleObj>
                </mc:Choice>
                <mc:Fallback>
                  <p:oleObj name="Equation" r:id="rId11" imgW="241200" imgH="152280" progId="Equation.3">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28" y="3168"/>
                          <a:ext cx="152"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57" name="Object 25">
              <a:extLst>
                <a:ext uri="{FF2B5EF4-FFF2-40B4-BE49-F238E27FC236}">
                  <a16:creationId xmlns:a16="http://schemas.microsoft.com/office/drawing/2014/main" id="{DD455671-73A6-48EF-82A4-0AF40D4CF54F}"/>
                </a:ext>
              </a:extLst>
            </p:cNvPr>
            <p:cNvGraphicFramePr>
              <a:graphicFrameLocks noChangeAspect="1"/>
            </p:cNvGraphicFramePr>
            <p:nvPr/>
          </p:nvGraphicFramePr>
          <p:xfrm>
            <a:off x="3005" y="3107"/>
            <a:ext cx="272" cy="200"/>
          </p:xfrm>
          <a:graphic>
            <a:graphicData uri="http://schemas.openxmlformats.org/presentationml/2006/ole">
              <mc:AlternateContent xmlns:mc="http://schemas.openxmlformats.org/markup-compatibility/2006">
                <mc:Choice xmlns:v="urn:schemas-microsoft-com:vml" Requires="v">
                  <p:oleObj spid="_x0000_s95291" name="Equation" r:id="rId13" imgW="431640" imgH="317160" progId="Equation.3">
                    <p:embed/>
                  </p:oleObj>
                </mc:Choice>
                <mc:Fallback>
                  <p:oleObj name="Equation" r:id="rId13" imgW="431640" imgH="317160" progId="Equation.3">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05" y="3107"/>
                          <a:ext cx="272"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5282" name="Rectangle 50">
            <a:extLst>
              <a:ext uri="{FF2B5EF4-FFF2-40B4-BE49-F238E27FC236}">
                <a16:creationId xmlns:a16="http://schemas.microsoft.com/office/drawing/2014/main" id="{C4FAFC27-57CF-4B79-9C67-FB8E4BB9C819}"/>
              </a:ext>
            </a:extLst>
          </p:cNvPr>
          <p:cNvSpPr>
            <a:spLocks noChangeArrowheads="1"/>
          </p:cNvSpPr>
          <p:nvPr/>
        </p:nvSpPr>
        <p:spPr bwMode="auto">
          <a:xfrm>
            <a:off x="395288" y="836613"/>
            <a:ext cx="8353425" cy="576262"/>
          </a:xfrm>
          <a:prstGeom prst="rect">
            <a:avLst/>
          </a:prstGeom>
          <a:noFill/>
          <a:ln w="57150" cmpd="thinThick">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800" b="1">
                <a:ea typeface="黑体" panose="02010609060101010101" pitchFamily="49" charset="-122"/>
              </a:rPr>
              <a:t>  </a:t>
            </a:r>
            <a:r>
              <a:rPr kumimoji="1" lang="zh-CN" altLang="en-US" sz="2800" b="1">
                <a:solidFill>
                  <a:srgbClr val="FF0066"/>
                </a:solidFill>
                <a:ea typeface="黑体" panose="02010609060101010101" pitchFamily="49" charset="-122"/>
              </a:rPr>
              <a:t>积分的计算法</a:t>
            </a:r>
            <a:r>
              <a:rPr kumimoji="1" lang="en-US" altLang="zh-CN" sz="2800" b="1">
                <a:solidFill>
                  <a:srgbClr val="FF0066"/>
                </a:solidFill>
                <a:ea typeface="黑体" panose="02010609060101010101" pitchFamily="49" charset="-122"/>
              </a:rPr>
              <a:t>1:</a:t>
            </a:r>
            <a:r>
              <a:rPr lang="zh-CN" altLang="en-US" sz="2800">
                <a:solidFill>
                  <a:srgbClr val="0000FF"/>
                </a:solidFill>
              </a:rPr>
              <a:t>化为二元实函数的第二型曲线积分</a:t>
            </a:r>
          </a:p>
        </p:txBody>
      </p:sp>
      <p:sp>
        <p:nvSpPr>
          <p:cNvPr id="95283" name="Text Box 51">
            <a:extLst>
              <a:ext uri="{FF2B5EF4-FFF2-40B4-BE49-F238E27FC236}">
                <a16:creationId xmlns:a16="http://schemas.microsoft.com/office/drawing/2014/main" id="{4F512850-ABF2-450E-8661-DF1EE703A042}"/>
              </a:ext>
            </a:extLst>
          </p:cNvPr>
          <p:cNvSpPr txBox="1">
            <a:spLocks noChangeArrowheads="1"/>
          </p:cNvSpPr>
          <p:nvPr/>
        </p:nvSpPr>
        <p:spPr bwMode="auto">
          <a:xfrm>
            <a:off x="468313" y="4581525"/>
            <a:ext cx="251936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l-GR" altLang="zh-CN">
                <a:latin typeface="Times New Roman" panose="02020603050405020304" pitchFamily="18" charset="0"/>
                <a:cs typeface="Arial" panose="020B0604020202020204" pitchFamily="34" charset="0"/>
              </a:rPr>
              <a:t>Δ</a:t>
            </a:r>
            <a:r>
              <a:rPr lang="en-US" altLang="zh-CN" b="1" i="1">
                <a:latin typeface="Times New Roman" panose="02020603050405020304" pitchFamily="18" charset="0"/>
                <a:cs typeface="Arial" panose="020B0604020202020204" pitchFamily="34" charset="0"/>
              </a:rPr>
              <a:t>z</a:t>
            </a:r>
            <a:r>
              <a:rPr lang="en-US" altLang="zh-CN" b="1" i="1" baseline="-25000">
                <a:latin typeface="Times New Roman" panose="02020603050405020304" pitchFamily="18" charset="0"/>
                <a:cs typeface="Arial" panose="020B0604020202020204" pitchFamily="34" charset="0"/>
              </a:rPr>
              <a:t>k</a:t>
            </a:r>
            <a:r>
              <a:rPr lang="en-US" altLang="zh-CN" b="1" i="1">
                <a:latin typeface="Times New Roman" panose="02020603050405020304" pitchFamily="18" charset="0"/>
                <a:cs typeface="Arial" panose="020B0604020202020204" pitchFamily="34" charset="0"/>
                <a:sym typeface="Wingdings 3" panose="05040102010807070707" pitchFamily="18" charset="2"/>
              </a:rPr>
              <a:t></a:t>
            </a:r>
            <a:r>
              <a:rPr lang="en-US" altLang="zh-CN" b="1">
                <a:latin typeface="Times New Roman" panose="02020603050405020304" pitchFamily="18" charset="0"/>
                <a:cs typeface="Arial" panose="020B0604020202020204" pitchFamily="34" charset="0"/>
                <a:sym typeface="Wingdings 3" panose="05040102010807070707" pitchFamily="18" charset="2"/>
              </a:rPr>
              <a:t>0</a:t>
            </a:r>
            <a:r>
              <a:rPr lang="zh-CN" altLang="en-US" b="1">
                <a:latin typeface="Times New Roman" panose="02020603050405020304" pitchFamily="18" charset="0"/>
                <a:cs typeface="Arial" panose="020B0604020202020204" pitchFamily="34" charset="0"/>
                <a:sym typeface="Wingdings 3" panose="05040102010807070707" pitchFamily="18" charset="2"/>
              </a:rPr>
              <a:t>，   </a:t>
            </a:r>
            <a:r>
              <a:rPr lang="zh-CN" altLang="en-US" sz="2000" b="1">
                <a:latin typeface="Times New Roman" panose="02020603050405020304" pitchFamily="18" charset="0"/>
                <a:cs typeface="Arial" panose="020B0604020202020204" pitchFamily="34" charset="0"/>
                <a:sym typeface="Wingdings 3" panose="05040102010807070707" pitchFamily="18" charset="2"/>
              </a:rPr>
              <a:t>唯一              </a:t>
            </a:r>
          </a:p>
          <a:p>
            <a:pPr>
              <a:spcBef>
                <a:spcPct val="50000"/>
              </a:spcBef>
            </a:pPr>
            <a:r>
              <a:rPr lang="zh-CN" altLang="en-US" sz="2000" b="1">
                <a:latin typeface="Times New Roman" panose="02020603050405020304" pitchFamily="18" charset="0"/>
                <a:cs typeface="Arial" panose="020B0604020202020204" pitchFamily="34" charset="0"/>
                <a:sym typeface="Wingdings 3" panose="05040102010807070707" pitchFamily="18" charset="2"/>
              </a:rPr>
              <a:t>                       极限</a:t>
            </a:r>
          </a:p>
        </p:txBody>
      </p:sp>
      <p:sp>
        <p:nvSpPr>
          <p:cNvPr id="95284" name="Rectangle 52">
            <a:extLst>
              <a:ext uri="{FF2B5EF4-FFF2-40B4-BE49-F238E27FC236}">
                <a16:creationId xmlns:a16="http://schemas.microsoft.com/office/drawing/2014/main" id="{6E299F54-E854-4A50-809B-F20F3D291D98}"/>
              </a:ext>
            </a:extLst>
          </p:cNvPr>
          <p:cNvSpPr>
            <a:spLocks noChangeArrowheads="1"/>
          </p:cNvSpPr>
          <p:nvPr/>
        </p:nvSpPr>
        <p:spPr bwMode="auto">
          <a:xfrm>
            <a:off x="684213" y="117475"/>
            <a:ext cx="2686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effectLst>
                  <a:outerShdw blurRad="38100" dist="38100" dir="2700000" algn="tl">
                    <a:srgbClr val="FFFFFF"/>
                  </a:outerShdw>
                </a:effectLst>
                <a:latin typeface="黑体" panose="02010609060101010101" pitchFamily="49" charset="-122"/>
                <a:ea typeface="黑体" panose="02010609060101010101" pitchFamily="49" charset="-122"/>
              </a:rPr>
              <a:t>2.</a:t>
            </a:r>
            <a:r>
              <a:rPr kumimoji="1" lang="zh-CN" altLang="en-US" sz="2800" b="1">
                <a:effectLst>
                  <a:outerShdw blurRad="38100" dist="38100" dir="2700000" algn="tl">
                    <a:srgbClr val="FFFFFF"/>
                  </a:outerShdw>
                </a:effectLst>
                <a:latin typeface="黑体" panose="02010609060101010101" pitchFamily="49" charset="-122"/>
                <a:ea typeface="黑体" panose="02010609060101010101" pitchFamily="49" charset="-122"/>
              </a:rPr>
              <a:t>积分的计算法</a:t>
            </a:r>
          </a:p>
        </p:txBody>
      </p:sp>
      <p:graphicFrame>
        <p:nvGraphicFramePr>
          <p:cNvPr id="95285" name="Object 53">
            <a:extLst>
              <a:ext uri="{FF2B5EF4-FFF2-40B4-BE49-F238E27FC236}">
                <a16:creationId xmlns:a16="http://schemas.microsoft.com/office/drawing/2014/main" id="{8E47ED7B-3D33-4EE4-965B-9826D33FFF1C}"/>
              </a:ext>
            </a:extLst>
          </p:cNvPr>
          <p:cNvGraphicFramePr>
            <a:graphicFrameLocks noChangeAspect="1"/>
          </p:cNvGraphicFramePr>
          <p:nvPr/>
        </p:nvGraphicFramePr>
        <p:xfrm>
          <a:off x="2195513" y="1916113"/>
          <a:ext cx="6265862" cy="1120775"/>
        </p:xfrm>
        <a:graphic>
          <a:graphicData uri="http://schemas.openxmlformats.org/presentationml/2006/ole">
            <mc:AlternateContent xmlns:mc="http://schemas.openxmlformats.org/markup-compatibility/2006">
              <mc:Choice xmlns:v="urn:schemas-microsoft-com:vml" Requires="v">
                <p:oleObj spid="_x0000_s95292" name="Equation" r:id="rId15" imgW="4254480" imgH="761760" progId="Equation.DSMT4">
                  <p:embed/>
                </p:oleObj>
              </mc:Choice>
              <mc:Fallback>
                <p:oleObj name="Equation" r:id="rId15" imgW="4254480" imgH="761760" progId="Equation.DSMT4">
                  <p:embed/>
                  <p:pic>
                    <p:nvPicPr>
                      <p:cNvPr id="0" name="Object 5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95513" y="1916113"/>
                        <a:ext cx="6265862" cy="112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5282"/>
                                        </p:tgtEl>
                                        <p:attrNameLst>
                                          <p:attrName>style.visibility</p:attrName>
                                        </p:attrNameLst>
                                      </p:cBhvr>
                                      <p:to>
                                        <p:strVal val="visible"/>
                                      </p:to>
                                    </p:set>
                                    <p:anim calcmode="lin" valueType="num">
                                      <p:cBhvr additive="base">
                                        <p:cTn id="7" dur="500" fill="hold"/>
                                        <p:tgtEl>
                                          <p:spTgt spid="95282"/>
                                        </p:tgtEl>
                                        <p:attrNameLst>
                                          <p:attrName>ppt_x</p:attrName>
                                        </p:attrNameLst>
                                      </p:cBhvr>
                                      <p:tavLst>
                                        <p:tav tm="0">
                                          <p:val>
                                            <p:strVal val="#ppt_x"/>
                                          </p:val>
                                        </p:tav>
                                        <p:tav tm="100000">
                                          <p:val>
                                            <p:strVal val="#ppt_x"/>
                                          </p:val>
                                        </p:tav>
                                      </p:tavLst>
                                    </p:anim>
                                    <p:anim calcmode="lin" valueType="num">
                                      <p:cBhvr additive="base">
                                        <p:cTn id="8" dur="500" fill="hold"/>
                                        <p:tgtEl>
                                          <p:spTgt spid="9528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5234"/>
                                        </p:tgtEl>
                                        <p:attrNameLst>
                                          <p:attrName>style.visibility</p:attrName>
                                        </p:attrNameLst>
                                      </p:cBhvr>
                                      <p:to>
                                        <p:strVal val="visible"/>
                                      </p:to>
                                    </p:set>
                                    <p:animEffect transition="in" filter="wipe(left)">
                                      <p:cBhvr>
                                        <p:cTn id="13" dur="2000"/>
                                        <p:tgtEl>
                                          <p:spTgt spid="9523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95285"/>
                                        </p:tgtEl>
                                        <p:attrNameLst>
                                          <p:attrName>style.visibility</p:attrName>
                                        </p:attrNameLst>
                                      </p:cBhvr>
                                      <p:to>
                                        <p:strVal val="visible"/>
                                      </p:to>
                                    </p:set>
                                    <p:animEffect transition="in" filter="wipe(left)">
                                      <p:cBhvr>
                                        <p:cTn id="18" dur="3000"/>
                                        <p:tgtEl>
                                          <p:spTgt spid="9528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95236"/>
                                        </p:tgtEl>
                                        <p:attrNameLst>
                                          <p:attrName>style.visibility</p:attrName>
                                        </p:attrNameLst>
                                      </p:cBhvr>
                                      <p:to>
                                        <p:strVal val="visible"/>
                                      </p:to>
                                    </p:set>
                                    <p:animEffect transition="in" filter="wipe(left)">
                                      <p:cBhvr>
                                        <p:cTn id="23" dur="500"/>
                                        <p:tgtEl>
                                          <p:spTgt spid="9523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95283"/>
                                        </p:tgtEl>
                                        <p:attrNameLst>
                                          <p:attrName>style.visibility</p:attrName>
                                        </p:attrNameLst>
                                      </p:cBhvr>
                                      <p:to>
                                        <p:strVal val="visible"/>
                                      </p:to>
                                    </p:set>
                                    <p:anim calcmode="lin" valueType="num">
                                      <p:cBhvr additive="base">
                                        <p:cTn id="28" dur="500" fill="hold"/>
                                        <p:tgtEl>
                                          <p:spTgt spid="95283"/>
                                        </p:tgtEl>
                                        <p:attrNameLst>
                                          <p:attrName>ppt_x</p:attrName>
                                        </p:attrNameLst>
                                      </p:cBhvr>
                                      <p:tavLst>
                                        <p:tav tm="0">
                                          <p:val>
                                            <p:strVal val="#ppt_x"/>
                                          </p:val>
                                        </p:tav>
                                        <p:tav tm="100000">
                                          <p:val>
                                            <p:strVal val="#ppt_x"/>
                                          </p:val>
                                        </p:tav>
                                      </p:tavLst>
                                    </p:anim>
                                    <p:anim calcmode="lin" valueType="num">
                                      <p:cBhvr additive="base">
                                        <p:cTn id="29" dur="500" fill="hold"/>
                                        <p:tgtEl>
                                          <p:spTgt spid="95283"/>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95237"/>
                                        </p:tgtEl>
                                        <p:attrNameLst>
                                          <p:attrName>style.visibility</p:attrName>
                                        </p:attrNameLst>
                                      </p:cBhvr>
                                      <p:to>
                                        <p:strVal val="visible"/>
                                      </p:to>
                                    </p:set>
                                    <p:animEffect transition="in" filter="wipe(up)">
                                      <p:cBhvr>
                                        <p:cTn id="34" dur="500"/>
                                        <p:tgtEl>
                                          <p:spTgt spid="95237"/>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95243"/>
                                        </p:tgtEl>
                                        <p:attrNameLst>
                                          <p:attrName>style.visibility</p:attrName>
                                        </p:attrNameLst>
                                      </p:cBhvr>
                                      <p:to>
                                        <p:strVal val="visible"/>
                                      </p:to>
                                    </p:set>
                                    <p:animEffect transition="in" filter="wipe(left)">
                                      <p:cBhvr>
                                        <p:cTn id="38" dur="500"/>
                                        <p:tgtEl>
                                          <p:spTgt spid="9524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nodeType="clickEffect">
                                  <p:stCondLst>
                                    <p:cond delay="0"/>
                                  </p:stCondLst>
                                  <p:childTnLst>
                                    <p:set>
                                      <p:cBhvr>
                                        <p:cTn id="42" dur="1" fill="hold">
                                          <p:stCondLst>
                                            <p:cond delay="0"/>
                                          </p:stCondLst>
                                        </p:cTn>
                                        <p:tgtEl>
                                          <p:spTgt spid="95240"/>
                                        </p:tgtEl>
                                        <p:attrNameLst>
                                          <p:attrName>style.visibility</p:attrName>
                                        </p:attrNameLst>
                                      </p:cBhvr>
                                      <p:to>
                                        <p:strVal val="visible"/>
                                      </p:to>
                                    </p:set>
                                    <p:animEffect transition="in" filter="wipe(up)">
                                      <p:cBhvr>
                                        <p:cTn id="43" dur="500"/>
                                        <p:tgtEl>
                                          <p:spTgt spid="95240"/>
                                        </p:tgtEl>
                                      </p:cBhvr>
                                    </p:animEffect>
                                  </p:childTnLst>
                                </p:cTn>
                              </p:par>
                            </p:childTnLst>
                          </p:cTn>
                        </p:par>
                        <p:par>
                          <p:cTn id="44" fill="hold" nodeType="afterGroup">
                            <p:stCondLst>
                              <p:cond delay="500"/>
                            </p:stCondLst>
                            <p:childTnLst>
                              <p:par>
                                <p:cTn id="45" presetID="22" presetClass="entr" presetSubtype="8" fill="hold" nodeType="afterEffect">
                                  <p:stCondLst>
                                    <p:cond delay="0"/>
                                  </p:stCondLst>
                                  <p:childTnLst>
                                    <p:set>
                                      <p:cBhvr>
                                        <p:cTn id="46" dur="1" fill="hold">
                                          <p:stCondLst>
                                            <p:cond delay="0"/>
                                          </p:stCondLst>
                                        </p:cTn>
                                        <p:tgtEl>
                                          <p:spTgt spid="95246"/>
                                        </p:tgtEl>
                                        <p:attrNameLst>
                                          <p:attrName>style.visibility</p:attrName>
                                        </p:attrNameLst>
                                      </p:cBhvr>
                                      <p:to>
                                        <p:strVal val="visible"/>
                                      </p:to>
                                    </p:set>
                                    <p:animEffect transition="in" filter="wipe(left)">
                                      <p:cBhvr>
                                        <p:cTn id="47" dur="500"/>
                                        <p:tgtEl>
                                          <p:spTgt spid="9524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nodeType="clickEffect">
                                  <p:stCondLst>
                                    <p:cond delay="0"/>
                                  </p:stCondLst>
                                  <p:childTnLst>
                                    <p:set>
                                      <p:cBhvr>
                                        <p:cTn id="51" dur="1" fill="hold">
                                          <p:stCondLst>
                                            <p:cond delay="0"/>
                                          </p:stCondLst>
                                        </p:cTn>
                                        <p:tgtEl>
                                          <p:spTgt spid="95249"/>
                                        </p:tgtEl>
                                        <p:attrNameLst>
                                          <p:attrName>style.visibility</p:attrName>
                                        </p:attrNameLst>
                                      </p:cBhvr>
                                      <p:to>
                                        <p:strVal val="visible"/>
                                      </p:to>
                                    </p:set>
                                    <p:animEffect transition="in" filter="wipe(right)">
                                      <p:cBhvr>
                                        <p:cTn id="52" dur="500"/>
                                        <p:tgtEl>
                                          <p:spTgt spid="95249"/>
                                        </p:tgtEl>
                                      </p:cBhvr>
                                    </p:animEffect>
                                  </p:childTnLst>
                                </p:cTn>
                              </p:par>
                            </p:childTnLst>
                          </p:cTn>
                        </p:par>
                        <p:par>
                          <p:cTn id="53" fill="hold" nodeType="afterGroup">
                            <p:stCondLst>
                              <p:cond delay="500"/>
                            </p:stCondLst>
                            <p:childTnLst>
                              <p:par>
                                <p:cTn id="54" presetID="22" presetClass="entr" presetSubtype="2" fill="hold" nodeType="afterEffect">
                                  <p:stCondLst>
                                    <p:cond delay="0"/>
                                  </p:stCondLst>
                                  <p:childTnLst>
                                    <p:set>
                                      <p:cBhvr>
                                        <p:cTn id="55" dur="1" fill="hold">
                                          <p:stCondLst>
                                            <p:cond delay="0"/>
                                          </p:stCondLst>
                                        </p:cTn>
                                        <p:tgtEl>
                                          <p:spTgt spid="95252"/>
                                        </p:tgtEl>
                                        <p:attrNameLst>
                                          <p:attrName>style.visibility</p:attrName>
                                        </p:attrNameLst>
                                      </p:cBhvr>
                                      <p:to>
                                        <p:strVal val="visible"/>
                                      </p:to>
                                    </p:set>
                                    <p:animEffect transition="in" filter="wipe(right)">
                                      <p:cBhvr>
                                        <p:cTn id="56" dur="500"/>
                                        <p:tgtEl>
                                          <p:spTgt spid="9525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95255"/>
                                        </p:tgtEl>
                                        <p:attrNameLst>
                                          <p:attrName>style.visibility</p:attrName>
                                        </p:attrNameLst>
                                      </p:cBhvr>
                                      <p:to>
                                        <p:strVal val="visible"/>
                                      </p:to>
                                    </p:set>
                                    <p:animEffect transition="in" filter="wipe(left)">
                                      <p:cBhvr>
                                        <p:cTn id="61" dur="500"/>
                                        <p:tgtEl>
                                          <p:spTgt spid="95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p:bldP spid="95282" grpId="0" animBg="1"/>
      <p:bldP spid="9528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3">
            <a:extLst>
              <a:ext uri="{FF2B5EF4-FFF2-40B4-BE49-F238E27FC236}">
                <a16:creationId xmlns:a16="http://schemas.microsoft.com/office/drawing/2014/main" id="{707A2D91-15B8-4AFE-A600-D023B200C9D0}"/>
              </a:ext>
            </a:extLst>
          </p:cNvPr>
          <p:cNvSpPr>
            <a:spLocks noGrp="1"/>
          </p:cNvSpPr>
          <p:nvPr>
            <p:ph type="sldNum" sz="quarter" idx="12"/>
          </p:nvPr>
        </p:nvSpPr>
        <p:spPr/>
        <p:txBody>
          <a:bodyPr/>
          <a:lstStyle/>
          <a:p>
            <a:fld id="{5D522ED1-C7C0-4F72-9876-7316032BC11B}" type="slidenum">
              <a:rPr lang="en-US" altLang="zh-CN"/>
              <a:pPr/>
              <a:t>9</a:t>
            </a:fld>
            <a:endParaRPr lang="en-US" altLang="zh-CN"/>
          </a:p>
        </p:txBody>
      </p:sp>
      <p:sp>
        <p:nvSpPr>
          <p:cNvPr id="97282" name="Rectangle 2">
            <a:extLst>
              <a:ext uri="{FF2B5EF4-FFF2-40B4-BE49-F238E27FC236}">
                <a16:creationId xmlns:a16="http://schemas.microsoft.com/office/drawing/2014/main" id="{752E3C40-7751-4CF6-9EB6-3EF83048C2FD}"/>
              </a:ext>
            </a:extLst>
          </p:cNvPr>
          <p:cNvSpPr>
            <a:spLocks noChangeArrowheads="1"/>
          </p:cNvSpPr>
          <p:nvPr/>
        </p:nvSpPr>
        <p:spPr bwMode="auto">
          <a:xfrm>
            <a:off x="827088" y="549275"/>
            <a:ext cx="5473700" cy="576263"/>
          </a:xfrm>
          <a:prstGeom prst="rect">
            <a:avLst/>
          </a:prstGeom>
          <a:noFill/>
          <a:ln w="57150" cmpd="thinThick">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kumimoji="1" lang="zh-CN" altLang="en-US" sz="2800" b="1">
                <a:solidFill>
                  <a:srgbClr val="FF0066"/>
                </a:solidFill>
                <a:latin typeface="黑体" panose="02010609060101010101" pitchFamily="49" charset="-122"/>
                <a:ea typeface="黑体" panose="02010609060101010101" pitchFamily="49" charset="-122"/>
              </a:rPr>
              <a:t>积分的计算法</a:t>
            </a:r>
            <a:r>
              <a:rPr kumimoji="1" lang="en-US" altLang="zh-CN" sz="2800" b="1">
                <a:solidFill>
                  <a:srgbClr val="FF0066"/>
                </a:solidFill>
                <a:latin typeface="黑体" panose="02010609060101010101" pitchFamily="49" charset="-122"/>
                <a:ea typeface="黑体" panose="02010609060101010101" pitchFamily="49" charset="-122"/>
              </a:rPr>
              <a:t>2:</a:t>
            </a:r>
            <a:r>
              <a:rPr lang="zh-CN" altLang="en-US" sz="2800">
                <a:solidFill>
                  <a:srgbClr val="0000FF"/>
                </a:solidFill>
              </a:rPr>
              <a:t>参数方程法</a:t>
            </a:r>
          </a:p>
        </p:txBody>
      </p:sp>
      <p:sp>
        <p:nvSpPr>
          <p:cNvPr id="133124" name="Text Box 4">
            <a:extLst>
              <a:ext uri="{FF2B5EF4-FFF2-40B4-BE49-F238E27FC236}">
                <a16:creationId xmlns:a16="http://schemas.microsoft.com/office/drawing/2014/main" id="{2F196F27-0F84-4081-8AA3-39374D847D38}"/>
              </a:ext>
            </a:extLst>
          </p:cNvPr>
          <p:cNvSpPr txBox="1">
            <a:spLocks noChangeArrowheads="1"/>
          </p:cNvSpPr>
          <p:nvPr/>
        </p:nvSpPr>
        <p:spPr bwMode="auto">
          <a:xfrm>
            <a:off x="611188" y="1196975"/>
            <a:ext cx="80597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b="1">
                <a:latin typeface="Times New Roman" panose="02020603050405020304" pitchFamily="18" charset="0"/>
                <a:ea typeface="仿宋_GB2312" pitchFamily="49" charset="-122"/>
              </a:rPr>
              <a:t>设路径</a:t>
            </a:r>
            <a:r>
              <a:rPr kumimoji="1" lang="en-US" altLang="zh-CN" sz="2800" b="1" i="1">
                <a:latin typeface="Times New Roman" panose="02020603050405020304" pitchFamily="18" charset="0"/>
              </a:rPr>
              <a:t>l</a:t>
            </a:r>
            <a:r>
              <a:rPr kumimoji="1" lang="zh-CN" altLang="en-US" sz="2800" b="1">
                <a:latin typeface="Times New Roman" panose="02020603050405020304" pitchFamily="18" charset="0"/>
                <a:ea typeface="仿宋_GB2312" pitchFamily="49" charset="-122"/>
              </a:rPr>
              <a:t>的方程（参数方程）为</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z</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z</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t</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rPr>
              <a:t>α</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t</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β</a:t>
            </a:r>
            <a:r>
              <a:rPr kumimoji="1" lang="en-US" altLang="zh-CN" sz="2800" b="1">
                <a:latin typeface="Times New Roman" panose="02020603050405020304" pitchFamily="18" charset="0"/>
              </a:rPr>
              <a:t>)</a:t>
            </a:r>
          </a:p>
        </p:txBody>
      </p:sp>
      <p:graphicFrame>
        <p:nvGraphicFramePr>
          <p:cNvPr id="133126" name="Object 6">
            <a:extLst>
              <a:ext uri="{FF2B5EF4-FFF2-40B4-BE49-F238E27FC236}">
                <a16:creationId xmlns:a16="http://schemas.microsoft.com/office/drawing/2014/main" id="{1838E7B9-95C7-4EFD-B155-46AAF46C3AE4}"/>
              </a:ext>
            </a:extLst>
          </p:cNvPr>
          <p:cNvGraphicFramePr>
            <a:graphicFrameLocks noChangeAspect="1"/>
          </p:cNvGraphicFramePr>
          <p:nvPr/>
        </p:nvGraphicFramePr>
        <p:xfrm>
          <a:off x="2700338" y="2205038"/>
          <a:ext cx="4103687" cy="896937"/>
        </p:xfrm>
        <a:graphic>
          <a:graphicData uri="http://schemas.openxmlformats.org/presentationml/2006/ole">
            <mc:AlternateContent xmlns:mc="http://schemas.openxmlformats.org/markup-compatibility/2006">
              <mc:Choice xmlns:v="urn:schemas-microsoft-com:vml" Requires="v">
                <p:oleObj spid="_x0000_s97341" name="Equation" r:id="rId3" imgW="2857320" imgH="622080" progId="Equation.DSMT4">
                  <p:embed/>
                </p:oleObj>
              </mc:Choice>
              <mc:Fallback>
                <p:oleObj name="Equation" r:id="rId3" imgW="2857320" imgH="62208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2205038"/>
                        <a:ext cx="4103687" cy="8969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309" name="Text Box 29">
            <a:extLst>
              <a:ext uri="{FF2B5EF4-FFF2-40B4-BE49-F238E27FC236}">
                <a16:creationId xmlns:a16="http://schemas.microsoft.com/office/drawing/2014/main" id="{EB3ADF01-2283-4895-A0AE-C47D612F573B}"/>
              </a:ext>
            </a:extLst>
          </p:cNvPr>
          <p:cNvSpPr txBox="1">
            <a:spLocks noChangeArrowheads="1"/>
          </p:cNvSpPr>
          <p:nvPr/>
        </p:nvSpPr>
        <p:spPr bwMode="auto">
          <a:xfrm>
            <a:off x="611188" y="1700213"/>
            <a:ext cx="59769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由求导法则， </a:t>
            </a:r>
            <a:r>
              <a:rPr lang="en-US" altLang="zh-CN" sz="2800" b="1">
                <a:latin typeface="Times New Roman" panose="02020603050405020304" pitchFamily="18" charset="0"/>
              </a:rPr>
              <a:t>d</a:t>
            </a:r>
            <a:r>
              <a:rPr kumimoji="1" lang="en-US" altLang="zh-CN" sz="2800" b="1" i="1">
                <a:latin typeface="Times New Roman" panose="02020603050405020304" pitchFamily="18" charset="0"/>
              </a:rPr>
              <a:t>z</a:t>
            </a:r>
            <a:r>
              <a:rPr kumimoji="1" lang="en-US" altLang="zh-CN" sz="2800" b="1"/>
              <a:t>=</a:t>
            </a:r>
            <a:r>
              <a:rPr kumimoji="1" lang="en-US" altLang="zh-CN" sz="2800" b="1" i="1">
                <a:latin typeface="Times New Roman" panose="02020603050405020304" pitchFamily="18" charset="0"/>
              </a:rPr>
              <a:t>z</a:t>
            </a:r>
            <a:r>
              <a:rPr kumimoji="1" lang="en-US" altLang="zh-CN" sz="2800" b="1" i="1"/>
              <a:t>’</a:t>
            </a:r>
            <a:r>
              <a:rPr kumimoji="1" lang="en-US" altLang="zh-CN" sz="2800" b="1"/>
              <a:t>(</a:t>
            </a:r>
            <a:r>
              <a:rPr kumimoji="1" lang="en-US" altLang="zh-CN" sz="2800" b="1" i="1">
                <a:latin typeface="Times New Roman" panose="02020603050405020304" pitchFamily="18" charset="0"/>
              </a:rPr>
              <a:t>t</a:t>
            </a:r>
            <a:r>
              <a:rPr kumimoji="1" lang="en-US" altLang="zh-CN" sz="2800" b="1"/>
              <a:t>)</a:t>
            </a:r>
            <a:r>
              <a:rPr kumimoji="1" lang="en-US" altLang="zh-CN" sz="2800"/>
              <a:t> </a:t>
            </a:r>
            <a:r>
              <a:rPr kumimoji="1" lang="en-US" altLang="zh-CN" sz="2800" b="1">
                <a:latin typeface="Times New Roman" panose="02020603050405020304" pitchFamily="18" charset="0"/>
              </a:rPr>
              <a:t>d</a:t>
            </a:r>
            <a:r>
              <a:rPr kumimoji="1" lang="en-US" altLang="zh-CN" sz="2800" b="1" i="1">
                <a:latin typeface="Times New Roman" panose="02020603050405020304" pitchFamily="18" charset="0"/>
              </a:rPr>
              <a:t>t, </a:t>
            </a:r>
            <a:r>
              <a:rPr kumimoji="1" lang="zh-CN" altLang="en-US" sz="2800" b="1">
                <a:latin typeface="Times New Roman" panose="02020603050405020304" pitchFamily="18" charset="0"/>
              </a:rPr>
              <a:t>则有</a:t>
            </a:r>
          </a:p>
        </p:txBody>
      </p:sp>
      <p:graphicFrame>
        <p:nvGraphicFramePr>
          <p:cNvPr id="97310" name="Object 30">
            <a:extLst>
              <a:ext uri="{FF2B5EF4-FFF2-40B4-BE49-F238E27FC236}">
                <a16:creationId xmlns:a16="http://schemas.microsoft.com/office/drawing/2014/main" id="{8CF5A2F5-9A08-49C1-B679-22733A260BFE}"/>
              </a:ext>
            </a:extLst>
          </p:cNvPr>
          <p:cNvGraphicFramePr>
            <a:graphicFrameLocks noChangeAspect="1"/>
          </p:cNvGraphicFramePr>
          <p:nvPr/>
        </p:nvGraphicFramePr>
        <p:xfrm>
          <a:off x="1163638" y="4797425"/>
          <a:ext cx="1320800" cy="609600"/>
        </p:xfrm>
        <a:graphic>
          <a:graphicData uri="http://schemas.openxmlformats.org/presentationml/2006/ole">
            <mc:AlternateContent xmlns:mc="http://schemas.openxmlformats.org/markup-compatibility/2006">
              <mc:Choice xmlns:v="urn:schemas-microsoft-com:vml" Requires="v">
                <p:oleObj spid="_x0000_s97342" name="Equation" r:id="rId5" imgW="1320480" imgH="609480" progId="Equation.DSMT4">
                  <p:embed/>
                </p:oleObj>
              </mc:Choice>
              <mc:Fallback>
                <p:oleObj name="Equation" r:id="rId5" imgW="1320480" imgH="609480" progId="Equation.DSMT4">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3638" y="4797425"/>
                        <a:ext cx="1320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311" name="Object 31">
            <a:extLst>
              <a:ext uri="{FF2B5EF4-FFF2-40B4-BE49-F238E27FC236}">
                <a16:creationId xmlns:a16="http://schemas.microsoft.com/office/drawing/2014/main" id="{F7A1EE33-FD04-4BFC-8A06-A3331D4C698B}"/>
              </a:ext>
            </a:extLst>
          </p:cNvPr>
          <p:cNvGraphicFramePr>
            <a:graphicFrameLocks noChangeAspect="1"/>
          </p:cNvGraphicFramePr>
          <p:nvPr/>
        </p:nvGraphicFramePr>
        <p:xfrm>
          <a:off x="2489200" y="4784725"/>
          <a:ext cx="5740400" cy="660400"/>
        </p:xfrm>
        <a:graphic>
          <a:graphicData uri="http://schemas.openxmlformats.org/presentationml/2006/ole">
            <mc:AlternateContent xmlns:mc="http://schemas.openxmlformats.org/markup-compatibility/2006">
              <mc:Choice xmlns:v="urn:schemas-microsoft-com:vml" Requires="v">
                <p:oleObj spid="_x0000_s97343" name="Equation" r:id="rId7" imgW="5740200" imgH="660240" progId="Equation.DSMT4">
                  <p:embed/>
                </p:oleObj>
              </mc:Choice>
              <mc:Fallback>
                <p:oleObj name="Equation" r:id="rId7" imgW="5740200" imgH="660240" progId="Equation.DSMT4">
                  <p:embed/>
                  <p:pic>
                    <p:nvPicPr>
                      <p:cNvPr id="0"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9200" y="4784725"/>
                        <a:ext cx="57404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312" name="Text Box 32">
            <a:extLst>
              <a:ext uri="{FF2B5EF4-FFF2-40B4-BE49-F238E27FC236}">
                <a16:creationId xmlns:a16="http://schemas.microsoft.com/office/drawing/2014/main" id="{D7BDE3A1-A80C-4334-A2A7-F8E826E81399}"/>
              </a:ext>
            </a:extLst>
          </p:cNvPr>
          <p:cNvSpPr txBox="1">
            <a:spLocks noChangeArrowheads="1"/>
          </p:cNvSpPr>
          <p:nvPr/>
        </p:nvSpPr>
        <p:spPr bwMode="auto">
          <a:xfrm>
            <a:off x="873125" y="5480050"/>
            <a:ext cx="76200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120000"/>
              </a:lnSpc>
              <a:spcBef>
                <a:spcPct val="50000"/>
              </a:spcBef>
            </a:pPr>
            <a:r>
              <a:rPr kumimoji="1" lang="zh-CN" altLang="en-US" sz="2800" b="1">
                <a:latin typeface="仿宋_GB2312" pitchFamily="49" charset="-122"/>
              </a:rPr>
              <a:t>在今后讨论的积分中</a:t>
            </a:r>
            <a:r>
              <a:rPr kumimoji="1" lang="en-US" altLang="zh-CN" sz="2800" b="1">
                <a:latin typeface="仿宋_GB2312" pitchFamily="49" charset="-122"/>
              </a:rPr>
              <a:t>, </a:t>
            </a:r>
            <a:r>
              <a:rPr kumimoji="1" lang="zh-CN" altLang="en-US" sz="2800" b="1">
                <a:latin typeface="仿宋_GB2312" pitchFamily="49" charset="-122"/>
              </a:rPr>
              <a:t>总假定被积函数是连续的</a:t>
            </a:r>
            <a:r>
              <a:rPr kumimoji="1" lang="en-US" altLang="zh-CN" sz="2800" b="1">
                <a:latin typeface="仿宋_GB2312" pitchFamily="49" charset="-122"/>
              </a:rPr>
              <a:t>, </a:t>
            </a:r>
            <a:r>
              <a:rPr kumimoji="1" lang="zh-CN" altLang="en-US" sz="2800" b="1">
                <a:latin typeface="仿宋_GB2312" pitchFamily="49" charset="-122"/>
              </a:rPr>
              <a:t>曲线</a:t>
            </a:r>
            <a:r>
              <a:rPr kumimoji="1" lang="en-US" altLang="zh-CN" sz="2800" b="1" i="1">
                <a:latin typeface="Times New Roman" panose="02020603050405020304" pitchFamily="18" charset="0"/>
              </a:rPr>
              <a:t>l</a:t>
            </a:r>
            <a:r>
              <a:rPr kumimoji="1" lang="zh-CN" altLang="en-US" sz="2800" b="1">
                <a:latin typeface="仿宋_GB2312" pitchFamily="49" charset="-122"/>
              </a:rPr>
              <a:t>是按段光滑的</a:t>
            </a:r>
            <a:r>
              <a:rPr kumimoji="1" lang="en-US" altLang="zh-CN" sz="2800" b="1">
                <a:latin typeface="仿宋_GB2312" pitchFamily="49" charset="-122"/>
              </a:rPr>
              <a:t>.</a:t>
            </a:r>
          </a:p>
        </p:txBody>
      </p:sp>
      <p:grpSp>
        <p:nvGrpSpPr>
          <p:cNvPr id="97313" name="Group 33">
            <a:extLst>
              <a:ext uri="{FF2B5EF4-FFF2-40B4-BE49-F238E27FC236}">
                <a16:creationId xmlns:a16="http://schemas.microsoft.com/office/drawing/2014/main" id="{8C6C1FD6-244C-452F-AFE8-466E7DC35158}"/>
              </a:ext>
            </a:extLst>
          </p:cNvPr>
          <p:cNvGrpSpPr>
            <a:grpSpLocks noChangeAspect="1"/>
          </p:cNvGrpSpPr>
          <p:nvPr/>
        </p:nvGrpSpPr>
        <p:grpSpPr bwMode="auto">
          <a:xfrm>
            <a:off x="952500" y="3562350"/>
            <a:ext cx="7505700" cy="1090613"/>
            <a:chOff x="600" y="1097"/>
            <a:chExt cx="4728" cy="687"/>
          </a:xfrm>
        </p:grpSpPr>
        <p:sp>
          <p:nvSpPr>
            <p:cNvPr id="97314" name="AutoShape 34">
              <a:extLst>
                <a:ext uri="{FF2B5EF4-FFF2-40B4-BE49-F238E27FC236}">
                  <a16:creationId xmlns:a16="http://schemas.microsoft.com/office/drawing/2014/main" id="{DDA22BAF-27A0-4795-A529-314ECDD9B006}"/>
                </a:ext>
              </a:extLst>
            </p:cNvPr>
            <p:cNvSpPr>
              <a:spLocks noChangeAspect="1" noChangeArrowheads="1" noTextEdit="1"/>
            </p:cNvSpPr>
            <p:nvPr/>
          </p:nvSpPr>
          <p:spPr bwMode="auto">
            <a:xfrm>
              <a:off x="600" y="1152"/>
              <a:ext cx="4728"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7315" name="Rectangle 35">
              <a:extLst>
                <a:ext uri="{FF2B5EF4-FFF2-40B4-BE49-F238E27FC236}">
                  <a16:creationId xmlns:a16="http://schemas.microsoft.com/office/drawing/2014/main" id="{0D79ACE9-1F02-4FC9-850A-6ADA8E6F3896}"/>
                </a:ext>
              </a:extLst>
            </p:cNvPr>
            <p:cNvSpPr>
              <a:spLocks noChangeArrowheads="1"/>
            </p:cNvSpPr>
            <p:nvPr/>
          </p:nvSpPr>
          <p:spPr bwMode="auto">
            <a:xfrm>
              <a:off x="3871" y="1515"/>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宋体" panose="02010600030101010101" pitchFamily="2" charset="-122"/>
                </a:rPr>
                <a:t>则</a:t>
              </a:r>
              <a:endParaRPr lang="zh-CN" altLang="en-US"/>
            </a:p>
          </p:txBody>
        </p:sp>
        <p:sp>
          <p:nvSpPr>
            <p:cNvPr id="97316" name="Rectangle 36">
              <a:extLst>
                <a:ext uri="{FF2B5EF4-FFF2-40B4-BE49-F238E27FC236}">
                  <a16:creationId xmlns:a16="http://schemas.microsoft.com/office/drawing/2014/main" id="{C70316E4-E2F1-46D7-A7E7-7A3DABADA30B}"/>
                </a:ext>
              </a:extLst>
            </p:cNvPr>
            <p:cNvSpPr>
              <a:spLocks noChangeArrowheads="1"/>
            </p:cNvSpPr>
            <p:nvPr/>
          </p:nvSpPr>
          <p:spPr bwMode="auto">
            <a:xfrm>
              <a:off x="2881" y="1515"/>
              <a:ext cx="9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宋体" panose="02010600030101010101" pitchFamily="2" charset="-122"/>
                </a:rPr>
                <a:t>光滑曲线</a:t>
              </a:r>
              <a:endParaRPr lang="zh-CN" altLang="en-US"/>
            </a:p>
          </p:txBody>
        </p:sp>
        <p:sp>
          <p:nvSpPr>
            <p:cNvPr id="97317" name="Rectangle 37">
              <a:extLst>
                <a:ext uri="{FF2B5EF4-FFF2-40B4-BE49-F238E27FC236}">
                  <a16:creationId xmlns:a16="http://schemas.microsoft.com/office/drawing/2014/main" id="{1900ECB3-988A-4F50-B012-ABB19081F0D4}"/>
                </a:ext>
              </a:extLst>
            </p:cNvPr>
            <p:cNvSpPr>
              <a:spLocks noChangeArrowheads="1"/>
            </p:cNvSpPr>
            <p:nvPr/>
          </p:nvSpPr>
          <p:spPr bwMode="auto">
            <a:xfrm>
              <a:off x="606" y="1515"/>
              <a:ext cx="22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宋体" panose="02010600030101010101" pitchFamily="2" charset="-122"/>
                </a:rPr>
                <a:t>相互连接所组成的按段</a:t>
              </a:r>
              <a:endParaRPr lang="zh-CN" altLang="en-US"/>
            </a:p>
          </p:txBody>
        </p:sp>
        <p:sp>
          <p:nvSpPr>
            <p:cNvPr id="97318" name="Rectangle 38">
              <a:extLst>
                <a:ext uri="{FF2B5EF4-FFF2-40B4-BE49-F238E27FC236}">
                  <a16:creationId xmlns:a16="http://schemas.microsoft.com/office/drawing/2014/main" id="{DF0D4926-DEF1-4EBE-96E1-0C619ED68F31}"/>
                </a:ext>
              </a:extLst>
            </p:cNvPr>
            <p:cNvSpPr>
              <a:spLocks noChangeArrowheads="1"/>
            </p:cNvSpPr>
            <p:nvPr/>
          </p:nvSpPr>
          <p:spPr bwMode="auto">
            <a:xfrm>
              <a:off x="3500" y="1163"/>
              <a:ext cx="15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宋体" panose="02010600030101010101" pitchFamily="2" charset="-122"/>
                </a:rPr>
                <a:t>等光滑曲线依次</a:t>
              </a:r>
              <a:endParaRPr lang="zh-CN" altLang="en-US"/>
            </a:p>
          </p:txBody>
        </p:sp>
        <p:sp>
          <p:nvSpPr>
            <p:cNvPr id="97319" name="Rectangle 39">
              <a:extLst>
                <a:ext uri="{FF2B5EF4-FFF2-40B4-BE49-F238E27FC236}">
                  <a16:creationId xmlns:a16="http://schemas.microsoft.com/office/drawing/2014/main" id="{235BF630-EA57-47A9-8647-F3413F3EBFEC}"/>
                </a:ext>
              </a:extLst>
            </p:cNvPr>
            <p:cNvSpPr>
              <a:spLocks noChangeArrowheads="1"/>
            </p:cNvSpPr>
            <p:nvPr/>
          </p:nvSpPr>
          <p:spPr bwMode="auto">
            <a:xfrm>
              <a:off x="1740" y="1163"/>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宋体" panose="02010600030101010101" pitchFamily="2" charset="-122"/>
                </a:rPr>
                <a:t>是由</a:t>
              </a:r>
              <a:endParaRPr lang="zh-CN" altLang="en-US"/>
            </a:p>
          </p:txBody>
        </p:sp>
        <p:sp>
          <p:nvSpPr>
            <p:cNvPr id="97320" name="Rectangle 40">
              <a:extLst>
                <a:ext uri="{FF2B5EF4-FFF2-40B4-BE49-F238E27FC236}">
                  <a16:creationId xmlns:a16="http://schemas.microsoft.com/office/drawing/2014/main" id="{43CC2CE3-5BC5-4745-A37F-CEB94D61E39E}"/>
                </a:ext>
              </a:extLst>
            </p:cNvPr>
            <p:cNvSpPr>
              <a:spLocks noChangeArrowheads="1"/>
            </p:cNvSpPr>
            <p:nvPr/>
          </p:nvSpPr>
          <p:spPr bwMode="auto">
            <a:xfrm>
              <a:off x="1050" y="1163"/>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a:solidFill>
                    <a:srgbClr val="000000"/>
                  </a:solidFill>
                  <a:latin typeface="宋体" panose="02010600030101010101" pitchFamily="2" charset="-122"/>
                </a:rPr>
                <a:t>如果</a:t>
              </a:r>
              <a:endParaRPr lang="zh-CN" altLang="en-US"/>
            </a:p>
          </p:txBody>
        </p:sp>
        <p:sp>
          <p:nvSpPr>
            <p:cNvPr id="97321" name="Rectangle 41">
              <a:extLst>
                <a:ext uri="{FF2B5EF4-FFF2-40B4-BE49-F238E27FC236}">
                  <a16:creationId xmlns:a16="http://schemas.microsoft.com/office/drawing/2014/main" id="{F3E761C4-404A-4726-8B30-93398C0940F8}"/>
                </a:ext>
              </a:extLst>
            </p:cNvPr>
            <p:cNvSpPr>
              <a:spLocks noChangeArrowheads="1"/>
            </p:cNvSpPr>
            <p:nvPr/>
          </p:nvSpPr>
          <p:spPr bwMode="auto">
            <a:xfrm>
              <a:off x="3829" y="1508"/>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97322" name="Rectangle 42">
              <a:extLst>
                <a:ext uri="{FF2B5EF4-FFF2-40B4-BE49-F238E27FC236}">
                  <a16:creationId xmlns:a16="http://schemas.microsoft.com/office/drawing/2014/main" id="{BBEAC267-D266-45DB-AB46-0E57C68167BF}"/>
                </a:ext>
              </a:extLst>
            </p:cNvPr>
            <p:cNvSpPr>
              <a:spLocks noChangeArrowheads="1"/>
            </p:cNvSpPr>
            <p:nvPr/>
          </p:nvSpPr>
          <p:spPr bwMode="auto">
            <a:xfrm>
              <a:off x="3784" y="1508"/>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97323" name="Rectangle 43">
              <a:extLst>
                <a:ext uri="{FF2B5EF4-FFF2-40B4-BE49-F238E27FC236}">
                  <a16:creationId xmlns:a16="http://schemas.microsoft.com/office/drawing/2014/main" id="{72C9A3B0-EA9A-4E2E-8577-55C2EE3F39F3}"/>
                </a:ext>
              </a:extLst>
            </p:cNvPr>
            <p:cNvSpPr>
              <a:spLocks noChangeArrowheads="1"/>
            </p:cNvSpPr>
            <p:nvPr/>
          </p:nvSpPr>
          <p:spPr bwMode="auto">
            <a:xfrm>
              <a:off x="5082" y="1156"/>
              <a:ext cx="2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97324" name="Rectangle 44">
              <a:extLst>
                <a:ext uri="{FF2B5EF4-FFF2-40B4-BE49-F238E27FC236}">
                  <a16:creationId xmlns:a16="http://schemas.microsoft.com/office/drawing/2014/main" id="{02895442-36E1-4F04-9BE2-2299AAE7786E}"/>
                </a:ext>
              </a:extLst>
            </p:cNvPr>
            <p:cNvSpPr>
              <a:spLocks noChangeArrowheads="1"/>
            </p:cNvSpPr>
            <p:nvPr/>
          </p:nvSpPr>
          <p:spPr bwMode="auto">
            <a:xfrm>
              <a:off x="3454" y="115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97325" name="Rectangle 45">
              <a:extLst>
                <a:ext uri="{FF2B5EF4-FFF2-40B4-BE49-F238E27FC236}">
                  <a16:creationId xmlns:a16="http://schemas.microsoft.com/office/drawing/2014/main" id="{EC64D55C-0F3E-4F1B-A2F3-2BC91AECFB4D}"/>
                </a:ext>
              </a:extLst>
            </p:cNvPr>
            <p:cNvSpPr>
              <a:spLocks noChangeArrowheads="1"/>
            </p:cNvSpPr>
            <p:nvPr/>
          </p:nvSpPr>
          <p:spPr bwMode="auto">
            <a:xfrm>
              <a:off x="3109" y="115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97326" name="Rectangle 46">
              <a:extLst>
                <a:ext uri="{FF2B5EF4-FFF2-40B4-BE49-F238E27FC236}">
                  <a16:creationId xmlns:a16="http://schemas.microsoft.com/office/drawing/2014/main" id="{E6DDF0CD-EFA5-461A-B5BC-FCFAC855663A}"/>
                </a:ext>
              </a:extLst>
            </p:cNvPr>
            <p:cNvSpPr>
              <a:spLocks noChangeArrowheads="1"/>
            </p:cNvSpPr>
            <p:nvPr/>
          </p:nvSpPr>
          <p:spPr bwMode="auto">
            <a:xfrm>
              <a:off x="2796" y="115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97327" name="Rectangle 47">
              <a:extLst>
                <a:ext uri="{FF2B5EF4-FFF2-40B4-BE49-F238E27FC236}">
                  <a16:creationId xmlns:a16="http://schemas.microsoft.com/office/drawing/2014/main" id="{DE92BE23-6DB6-45D6-A2A0-0B84E34FF98E}"/>
                </a:ext>
              </a:extLst>
            </p:cNvPr>
            <p:cNvSpPr>
              <a:spLocks noChangeArrowheads="1"/>
            </p:cNvSpPr>
            <p:nvPr/>
          </p:nvSpPr>
          <p:spPr bwMode="auto">
            <a:xfrm>
              <a:off x="2449" y="115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a:t>
              </a:r>
              <a:endParaRPr lang="en-US" altLang="zh-CN"/>
            </a:p>
          </p:txBody>
        </p:sp>
        <p:sp>
          <p:nvSpPr>
            <p:cNvPr id="97328" name="Rectangle 48">
              <a:extLst>
                <a:ext uri="{FF2B5EF4-FFF2-40B4-BE49-F238E27FC236}">
                  <a16:creationId xmlns:a16="http://schemas.microsoft.com/office/drawing/2014/main" id="{9F2328A0-91BE-43C3-812A-9949F6CDF19A}"/>
                </a:ext>
              </a:extLst>
            </p:cNvPr>
            <p:cNvSpPr>
              <a:spLocks noChangeArrowheads="1"/>
            </p:cNvSpPr>
            <p:nvPr/>
          </p:nvSpPr>
          <p:spPr bwMode="auto">
            <a:xfrm>
              <a:off x="2167" y="115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97329" name="Rectangle 49">
              <a:extLst>
                <a:ext uri="{FF2B5EF4-FFF2-40B4-BE49-F238E27FC236}">
                  <a16:creationId xmlns:a16="http://schemas.microsoft.com/office/drawing/2014/main" id="{7220B991-AEDD-424C-8C91-C5911C79580E}"/>
                </a:ext>
              </a:extLst>
            </p:cNvPr>
            <p:cNvSpPr>
              <a:spLocks noChangeArrowheads="1"/>
            </p:cNvSpPr>
            <p:nvPr/>
          </p:nvSpPr>
          <p:spPr bwMode="auto">
            <a:xfrm>
              <a:off x="1698" y="115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97330" name="Rectangle 50">
              <a:extLst>
                <a:ext uri="{FF2B5EF4-FFF2-40B4-BE49-F238E27FC236}">
                  <a16:creationId xmlns:a16="http://schemas.microsoft.com/office/drawing/2014/main" id="{1B56CD38-CAF5-456B-93ED-B38D04D720C9}"/>
                </a:ext>
              </a:extLst>
            </p:cNvPr>
            <p:cNvSpPr>
              <a:spLocks noChangeArrowheads="1"/>
            </p:cNvSpPr>
            <p:nvPr/>
          </p:nvSpPr>
          <p:spPr bwMode="auto">
            <a:xfrm>
              <a:off x="1491" y="115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97331" name="Rectangle 51">
              <a:extLst>
                <a:ext uri="{FF2B5EF4-FFF2-40B4-BE49-F238E27FC236}">
                  <a16:creationId xmlns:a16="http://schemas.microsoft.com/office/drawing/2014/main" id="{1A2A138B-DF63-4D70-81FD-682C7EDDAB6B}"/>
                </a:ext>
              </a:extLst>
            </p:cNvPr>
            <p:cNvSpPr>
              <a:spLocks noChangeArrowheads="1"/>
            </p:cNvSpPr>
            <p:nvPr/>
          </p:nvSpPr>
          <p:spPr bwMode="auto">
            <a:xfrm>
              <a:off x="616" y="1156"/>
              <a:ext cx="4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rPr>
                <a:t>        </a:t>
              </a:r>
              <a:endParaRPr lang="en-US" altLang="zh-CN"/>
            </a:p>
          </p:txBody>
        </p:sp>
        <p:sp>
          <p:nvSpPr>
            <p:cNvPr id="97332" name="Rectangle 52">
              <a:extLst>
                <a:ext uri="{FF2B5EF4-FFF2-40B4-BE49-F238E27FC236}">
                  <a16:creationId xmlns:a16="http://schemas.microsoft.com/office/drawing/2014/main" id="{9F60AAB4-18D5-4BA9-94AE-AB57D9406248}"/>
                </a:ext>
              </a:extLst>
            </p:cNvPr>
            <p:cNvSpPr>
              <a:spLocks noChangeArrowheads="1"/>
            </p:cNvSpPr>
            <p:nvPr/>
          </p:nvSpPr>
          <p:spPr bwMode="auto">
            <a:xfrm>
              <a:off x="2706" y="1291"/>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2</a:t>
              </a:r>
              <a:endParaRPr lang="en-US" altLang="zh-CN"/>
            </a:p>
          </p:txBody>
        </p:sp>
        <p:sp>
          <p:nvSpPr>
            <p:cNvPr id="97333" name="Rectangle 53">
              <a:extLst>
                <a:ext uri="{FF2B5EF4-FFF2-40B4-BE49-F238E27FC236}">
                  <a16:creationId xmlns:a16="http://schemas.microsoft.com/office/drawing/2014/main" id="{F015A151-CABC-4C52-9911-003728F94459}"/>
                </a:ext>
              </a:extLst>
            </p:cNvPr>
            <p:cNvSpPr>
              <a:spLocks noChangeArrowheads="1"/>
            </p:cNvSpPr>
            <p:nvPr/>
          </p:nvSpPr>
          <p:spPr bwMode="auto">
            <a:xfrm>
              <a:off x="2363" y="1291"/>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a:solidFill>
                    <a:srgbClr val="000000"/>
                  </a:solidFill>
                  <a:latin typeface="Times New Roman" panose="02020603050405020304" pitchFamily="18" charset="0"/>
                </a:rPr>
                <a:t>1</a:t>
              </a:r>
              <a:endParaRPr lang="en-US" altLang="zh-CN"/>
            </a:p>
          </p:txBody>
        </p:sp>
        <p:sp>
          <p:nvSpPr>
            <p:cNvPr id="97334" name="Rectangle 54">
              <a:extLst>
                <a:ext uri="{FF2B5EF4-FFF2-40B4-BE49-F238E27FC236}">
                  <a16:creationId xmlns:a16="http://schemas.microsoft.com/office/drawing/2014/main" id="{56D17FF7-9AD7-4894-90DB-48B70B95AD2D}"/>
                </a:ext>
              </a:extLst>
            </p:cNvPr>
            <p:cNvSpPr>
              <a:spLocks noChangeArrowheads="1"/>
            </p:cNvSpPr>
            <p:nvPr/>
          </p:nvSpPr>
          <p:spPr bwMode="auto">
            <a:xfrm>
              <a:off x="3366" y="1291"/>
              <a:ext cx="7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b="1" i="1">
                  <a:solidFill>
                    <a:srgbClr val="000000"/>
                  </a:solidFill>
                  <a:latin typeface="Times New Roman" panose="02020603050405020304" pitchFamily="18" charset="0"/>
                </a:rPr>
                <a:t>n</a:t>
              </a:r>
              <a:endParaRPr lang="en-US" altLang="zh-CN"/>
            </a:p>
          </p:txBody>
        </p:sp>
        <p:sp>
          <p:nvSpPr>
            <p:cNvPr id="97335" name="Rectangle 55">
              <a:extLst>
                <a:ext uri="{FF2B5EF4-FFF2-40B4-BE49-F238E27FC236}">
                  <a16:creationId xmlns:a16="http://schemas.microsoft.com/office/drawing/2014/main" id="{1BE41C2A-0F0E-414D-B7F8-E36C3A659E9E}"/>
                </a:ext>
              </a:extLst>
            </p:cNvPr>
            <p:cNvSpPr>
              <a:spLocks noChangeArrowheads="1"/>
            </p:cNvSpPr>
            <p:nvPr/>
          </p:nvSpPr>
          <p:spPr bwMode="auto">
            <a:xfrm>
              <a:off x="3207" y="1156"/>
              <a:ext cx="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l</a:t>
              </a:r>
              <a:endParaRPr lang="en-US" altLang="zh-CN"/>
            </a:p>
          </p:txBody>
        </p:sp>
        <p:sp>
          <p:nvSpPr>
            <p:cNvPr id="97336" name="Rectangle 56">
              <a:extLst>
                <a:ext uri="{FF2B5EF4-FFF2-40B4-BE49-F238E27FC236}">
                  <a16:creationId xmlns:a16="http://schemas.microsoft.com/office/drawing/2014/main" id="{CE758200-B491-41CE-886D-96AE0B326E63}"/>
                </a:ext>
              </a:extLst>
            </p:cNvPr>
            <p:cNvSpPr>
              <a:spLocks noChangeArrowheads="1"/>
            </p:cNvSpPr>
            <p:nvPr/>
          </p:nvSpPr>
          <p:spPr bwMode="auto">
            <a:xfrm>
              <a:off x="2547" y="1156"/>
              <a:ext cx="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l</a:t>
              </a:r>
              <a:endParaRPr lang="en-US" altLang="zh-CN"/>
            </a:p>
          </p:txBody>
        </p:sp>
        <p:sp>
          <p:nvSpPr>
            <p:cNvPr id="97337" name="Rectangle 57">
              <a:extLst>
                <a:ext uri="{FF2B5EF4-FFF2-40B4-BE49-F238E27FC236}">
                  <a16:creationId xmlns:a16="http://schemas.microsoft.com/office/drawing/2014/main" id="{9395758D-311D-44A9-9E07-307B6D694159}"/>
                </a:ext>
              </a:extLst>
            </p:cNvPr>
            <p:cNvSpPr>
              <a:spLocks noChangeArrowheads="1"/>
            </p:cNvSpPr>
            <p:nvPr/>
          </p:nvSpPr>
          <p:spPr bwMode="auto">
            <a:xfrm>
              <a:off x="2212" y="1156"/>
              <a:ext cx="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l</a:t>
              </a:r>
              <a:endParaRPr lang="en-US" altLang="zh-CN"/>
            </a:p>
          </p:txBody>
        </p:sp>
        <p:sp>
          <p:nvSpPr>
            <p:cNvPr id="97338" name="Rectangle 58">
              <a:extLst>
                <a:ext uri="{FF2B5EF4-FFF2-40B4-BE49-F238E27FC236}">
                  <a16:creationId xmlns:a16="http://schemas.microsoft.com/office/drawing/2014/main" id="{E7D6BD8A-9089-4104-8D36-CD2D99BB815E}"/>
                </a:ext>
              </a:extLst>
            </p:cNvPr>
            <p:cNvSpPr>
              <a:spLocks noChangeArrowheads="1"/>
            </p:cNvSpPr>
            <p:nvPr/>
          </p:nvSpPr>
          <p:spPr bwMode="auto">
            <a:xfrm>
              <a:off x="1537" y="1156"/>
              <a:ext cx="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rPr>
                <a:t>l</a:t>
              </a:r>
              <a:endParaRPr lang="en-US" altLang="zh-CN"/>
            </a:p>
          </p:txBody>
        </p:sp>
        <p:sp>
          <p:nvSpPr>
            <p:cNvPr id="97339" name="Rectangle 59">
              <a:extLst>
                <a:ext uri="{FF2B5EF4-FFF2-40B4-BE49-F238E27FC236}">
                  <a16:creationId xmlns:a16="http://schemas.microsoft.com/office/drawing/2014/main" id="{79729895-4076-4855-875D-4C72958DBE4F}"/>
                </a:ext>
              </a:extLst>
            </p:cNvPr>
            <p:cNvSpPr>
              <a:spLocks noChangeArrowheads="1"/>
            </p:cNvSpPr>
            <p:nvPr/>
          </p:nvSpPr>
          <p:spPr bwMode="auto">
            <a:xfrm>
              <a:off x="2880" y="1097"/>
              <a:ext cx="2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a:solidFill>
                    <a:srgbClr val="000000"/>
                  </a:solidFill>
                  <a:latin typeface="MT Extra" panose="05050102010205020202" pitchFamily="18" charset="2"/>
                </a:rPr>
                <a:t>L</a:t>
              </a:r>
              <a:endParaRPr lang="en-US" altLang="zh-CN"/>
            </a:p>
          </p:txBody>
        </p:sp>
      </p:grpSp>
      <p:sp>
        <p:nvSpPr>
          <p:cNvPr id="97340" name="Rectangle 60">
            <a:extLst>
              <a:ext uri="{FF2B5EF4-FFF2-40B4-BE49-F238E27FC236}">
                <a16:creationId xmlns:a16="http://schemas.microsoft.com/office/drawing/2014/main" id="{0CFEEEA4-9E76-495C-9351-6F7F6506488E}"/>
              </a:ext>
            </a:extLst>
          </p:cNvPr>
          <p:cNvSpPr>
            <a:spLocks noChangeArrowheads="1"/>
          </p:cNvSpPr>
          <p:nvPr/>
        </p:nvSpPr>
        <p:spPr bwMode="auto">
          <a:xfrm>
            <a:off x="827088" y="3068638"/>
            <a:ext cx="1800225" cy="576262"/>
          </a:xfrm>
          <a:prstGeom prst="rect">
            <a:avLst/>
          </a:prstGeom>
          <a:noFill/>
          <a:ln w="57150" cmpd="thinThick">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kumimoji="1" lang="zh-CN" altLang="en-US" sz="2800" b="1">
                <a:solidFill>
                  <a:srgbClr val="FF0000"/>
                </a:solidFill>
                <a:latin typeface="黑体" panose="02010609060101010101" pitchFamily="49" charset="-122"/>
                <a:ea typeface="黑体" panose="02010609060101010101" pitchFamily="49" charset="-122"/>
              </a:rPr>
              <a:t>分段积分</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24"/>
                                        </p:tgtEl>
                                        <p:attrNameLst>
                                          <p:attrName>style.visibility</p:attrName>
                                        </p:attrNameLst>
                                      </p:cBhvr>
                                      <p:to>
                                        <p:strVal val="visible"/>
                                      </p:to>
                                    </p:set>
                                    <p:animEffect transition="in" filter="wipe(left)">
                                      <p:cBhvr>
                                        <p:cTn id="7" dur="3000"/>
                                        <p:tgtEl>
                                          <p:spTgt spid="1331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309"/>
                                        </p:tgtEl>
                                        <p:attrNameLst>
                                          <p:attrName>style.visibility</p:attrName>
                                        </p:attrNameLst>
                                      </p:cBhvr>
                                      <p:to>
                                        <p:strVal val="visible"/>
                                      </p:to>
                                    </p:set>
                                    <p:animEffect transition="in" filter="wipe(left)">
                                      <p:cBhvr>
                                        <p:cTn id="12" dur="3000"/>
                                        <p:tgtEl>
                                          <p:spTgt spid="973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3126"/>
                                        </p:tgtEl>
                                        <p:attrNameLst>
                                          <p:attrName>style.visibility</p:attrName>
                                        </p:attrNameLst>
                                      </p:cBhvr>
                                      <p:to>
                                        <p:strVal val="visible"/>
                                      </p:to>
                                    </p:set>
                                    <p:animEffect transition="in" filter="blinds(horizontal)">
                                      <p:cBhvr>
                                        <p:cTn id="17" dur="500"/>
                                        <p:tgtEl>
                                          <p:spTgt spid="1331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7340"/>
                                        </p:tgtEl>
                                        <p:attrNameLst>
                                          <p:attrName>style.visibility</p:attrName>
                                        </p:attrNameLst>
                                      </p:cBhvr>
                                      <p:to>
                                        <p:strVal val="visible"/>
                                      </p:to>
                                    </p:set>
                                    <p:animEffect transition="in" filter="wipe(left)">
                                      <p:cBhvr>
                                        <p:cTn id="22" dur="2000"/>
                                        <p:tgtEl>
                                          <p:spTgt spid="973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7313"/>
                                        </p:tgtEl>
                                        <p:attrNameLst>
                                          <p:attrName>style.visibility</p:attrName>
                                        </p:attrNameLst>
                                      </p:cBhvr>
                                      <p:to>
                                        <p:strVal val="visible"/>
                                      </p:to>
                                    </p:set>
                                    <p:animEffect transition="in" filter="wipe(left)">
                                      <p:cBhvr>
                                        <p:cTn id="27" dur="2000"/>
                                        <p:tgtEl>
                                          <p:spTgt spid="973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7310"/>
                                        </p:tgtEl>
                                        <p:attrNameLst>
                                          <p:attrName>style.visibility</p:attrName>
                                        </p:attrNameLst>
                                      </p:cBhvr>
                                      <p:to>
                                        <p:strVal val="visible"/>
                                      </p:to>
                                    </p:set>
                                    <p:animEffect transition="in" filter="wipe(left)">
                                      <p:cBhvr>
                                        <p:cTn id="32" dur="500"/>
                                        <p:tgtEl>
                                          <p:spTgt spid="973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7311"/>
                                        </p:tgtEl>
                                        <p:attrNameLst>
                                          <p:attrName>style.visibility</p:attrName>
                                        </p:attrNameLst>
                                      </p:cBhvr>
                                      <p:to>
                                        <p:strVal val="visible"/>
                                      </p:to>
                                    </p:set>
                                    <p:animEffect transition="in" filter="wipe(left)">
                                      <p:cBhvr>
                                        <p:cTn id="37" dur="500"/>
                                        <p:tgtEl>
                                          <p:spTgt spid="9731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7312"/>
                                        </p:tgtEl>
                                        <p:attrNameLst>
                                          <p:attrName>style.visibility</p:attrName>
                                        </p:attrNameLst>
                                      </p:cBhvr>
                                      <p:to>
                                        <p:strVal val="visible"/>
                                      </p:to>
                                    </p:set>
                                    <p:animEffect transition="in" filter="wipe(left)">
                                      <p:cBhvr>
                                        <p:cTn id="42" dur="500"/>
                                        <p:tgtEl>
                                          <p:spTgt spid="97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4" grpId="0"/>
      <p:bldP spid="97309" grpId="0"/>
      <p:bldP spid="97312" grpId="0" autoUpdateAnimBg="0"/>
      <p:bldP spid="97340" grpId="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3044</TotalTime>
  <Words>3953</Words>
  <Application>Microsoft Office PowerPoint</Application>
  <PresentationFormat>全屏显示(4:3)</PresentationFormat>
  <Paragraphs>1867</Paragraphs>
  <Slides>67</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vt:i4>
      </vt:variant>
      <vt:variant>
        <vt:lpstr>幻灯片标题</vt:lpstr>
      </vt:variant>
      <vt:variant>
        <vt:i4>67</vt:i4>
      </vt:variant>
    </vt:vector>
  </HeadingPairs>
  <TitlesOfParts>
    <vt:vector size="83" baseType="lpstr">
      <vt:lpstr>Arial</vt:lpstr>
      <vt:lpstr>宋体</vt:lpstr>
      <vt:lpstr>黑体</vt:lpstr>
      <vt:lpstr>Times New Roman</vt:lpstr>
      <vt:lpstr>仿宋_GB2312</vt:lpstr>
      <vt:lpstr>楷体_GB2312</vt:lpstr>
      <vt:lpstr>Symbol</vt:lpstr>
      <vt:lpstr>MT Extra</vt:lpstr>
      <vt:lpstr>Wingdings 3</vt:lpstr>
      <vt:lpstr>Math1</vt:lpstr>
      <vt:lpstr>Verdana</vt:lpstr>
      <vt:lpstr>默认设计模板</vt:lpstr>
      <vt:lpstr>Microsoft 公式 3.0</vt:lpstr>
      <vt:lpstr>MathType 5.0 Equation</vt:lpstr>
      <vt:lpstr>Microsoft Equation 3.0</vt:lpstr>
      <vt:lpstr>Microsoft Word 文档</vt:lpstr>
      <vt:lpstr>PowerPoint 演示文稿</vt:lpstr>
      <vt:lpstr>学习要求与内容提要</vt:lpstr>
      <vt:lpstr>PowerPoint 演示文稿</vt:lpstr>
      <vt:lpstr>PowerPoint 演示文稿</vt:lpstr>
      <vt:lpstr>（二）积分的定义: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(一)、问题的提出</vt:lpstr>
      <vt:lpstr>PowerPoint 演示文稿</vt:lpstr>
      <vt:lpstr>PowerPoint 演示文稿</vt:lpstr>
      <vt:lpstr>PowerPoint 演示文稿</vt:lpstr>
      <vt:lpstr>PowerPoint 演示文稿</vt:lpstr>
      <vt:lpstr>2有界区域的复连通柯西积分公式</vt:lpstr>
      <vt:lpstr>3 无界区域中的柯西积分公式</vt:lpstr>
      <vt:lpstr>PowerPoint 演示文稿</vt:lpstr>
      <vt:lpstr>PowerPoint 演示文稿</vt:lpstr>
      <vt:lpstr>(三)高价导数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小结与思考</vt:lpstr>
      <vt:lpstr>PowerPoint 演示文稿</vt:lpstr>
      <vt:lpstr>PowerPoint 演示文稿</vt:lpstr>
      <vt:lpstr>PowerPoint 演示文稿</vt:lpstr>
      <vt:lpstr>PowerPoint 演示文稿</vt:lpstr>
      <vt:lpstr>PowerPoint 演示文稿</vt:lpstr>
    </vt:vector>
  </TitlesOfParts>
  <Company>HUST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任国志</dc:creator>
  <cp:lastModifiedBy>张伯望</cp:lastModifiedBy>
  <cp:revision>281</cp:revision>
  <dcterms:created xsi:type="dcterms:W3CDTF">2003-01-29T06:35:40Z</dcterms:created>
  <dcterms:modified xsi:type="dcterms:W3CDTF">2017-09-08T05:22:34Z</dcterms:modified>
</cp:coreProperties>
</file>