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wav" ContentType="audio/x-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0"/>
  </p:notesMasterIdLst>
  <p:handoutMasterIdLst>
    <p:handoutMasterId r:id="rId111"/>
  </p:handoutMasterIdLst>
  <p:sldIdLst>
    <p:sldId id="422" r:id="rId2"/>
    <p:sldId id="423" r:id="rId3"/>
    <p:sldId id="256" r:id="rId4"/>
    <p:sldId id="281" r:id="rId5"/>
    <p:sldId id="527" r:id="rId6"/>
    <p:sldId id="285" r:id="rId7"/>
    <p:sldId id="528" r:id="rId8"/>
    <p:sldId id="529" r:id="rId9"/>
    <p:sldId id="257" r:id="rId10"/>
    <p:sldId id="534" r:id="rId11"/>
    <p:sldId id="258" r:id="rId12"/>
    <p:sldId id="277" r:id="rId13"/>
    <p:sldId id="564" r:id="rId14"/>
    <p:sldId id="533" r:id="rId15"/>
    <p:sldId id="532" r:id="rId16"/>
    <p:sldId id="535" r:id="rId17"/>
    <p:sldId id="259" r:id="rId18"/>
    <p:sldId id="470" r:id="rId19"/>
    <p:sldId id="471" r:id="rId20"/>
    <p:sldId id="473" r:id="rId21"/>
    <p:sldId id="565" r:id="rId22"/>
    <p:sldId id="475" r:id="rId23"/>
    <p:sldId id="479" r:id="rId24"/>
    <p:sldId id="492" r:id="rId25"/>
    <p:sldId id="559" r:id="rId26"/>
    <p:sldId id="546" r:id="rId27"/>
    <p:sldId id="547" r:id="rId28"/>
    <p:sldId id="548" r:id="rId29"/>
    <p:sldId id="505" r:id="rId30"/>
    <p:sldId id="513" r:id="rId31"/>
    <p:sldId id="536" r:id="rId32"/>
    <p:sldId id="501" r:id="rId33"/>
    <p:sldId id="493" r:id="rId34"/>
    <p:sldId id="494" r:id="rId35"/>
    <p:sldId id="495" r:id="rId36"/>
    <p:sldId id="502" r:id="rId37"/>
    <p:sldId id="504" r:id="rId38"/>
    <p:sldId id="406" r:id="rId39"/>
    <p:sldId id="407" r:id="rId40"/>
    <p:sldId id="410" r:id="rId41"/>
    <p:sldId id="411" r:id="rId42"/>
    <p:sldId id="412" r:id="rId43"/>
    <p:sldId id="413" r:id="rId44"/>
    <p:sldId id="415" r:id="rId45"/>
    <p:sldId id="416" r:id="rId46"/>
    <p:sldId id="566" r:id="rId47"/>
    <p:sldId id="567" r:id="rId48"/>
    <p:sldId id="568" r:id="rId49"/>
    <p:sldId id="537" r:id="rId50"/>
    <p:sldId id="278" r:id="rId51"/>
    <p:sldId id="538" r:id="rId52"/>
    <p:sldId id="300" r:id="rId53"/>
    <p:sldId id="303" r:id="rId54"/>
    <p:sldId id="539" r:id="rId55"/>
    <p:sldId id="305" r:id="rId56"/>
    <p:sldId id="315" r:id="rId57"/>
    <p:sldId id="316" r:id="rId58"/>
    <p:sldId id="509" r:id="rId59"/>
    <p:sldId id="514" r:id="rId60"/>
    <p:sldId id="540" r:id="rId61"/>
    <p:sldId id="544" r:id="rId62"/>
    <p:sldId id="545" r:id="rId63"/>
    <p:sldId id="339" r:id="rId64"/>
    <p:sldId id="563" r:id="rId65"/>
    <p:sldId id="341" r:id="rId66"/>
    <p:sldId id="344" r:id="rId67"/>
    <p:sldId id="345" r:id="rId68"/>
    <p:sldId id="346" r:id="rId69"/>
    <p:sldId id="347" r:id="rId70"/>
    <p:sldId id="349" r:id="rId71"/>
    <p:sldId id="351" r:id="rId72"/>
    <p:sldId id="352" r:id="rId73"/>
    <p:sldId id="354" r:id="rId74"/>
    <p:sldId id="355" r:id="rId75"/>
    <p:sldId id="357" r:id="rId76"/>
    <p:sldId id="358" r:id="rId77"/>
    <p:sldId id="359" r:id="rId78"/>
    <p:sldId id="360" r:id="rId79"/>
    <p:sldId id="361" r:id="rId80"/>
    <p:sldId id="362" r:id="rId81"/>
    <p:sldId id="363" r:id="rId82"/>
    <p:sldId id="364" r:id="rId83"/>
    <p:sldId id="295" r:id="rId84"/>
    <p:sldId id="373" r:id="rId85"/>
    <p:sldId id="296" r:id="rId86"/>
    <p:sldId id="378" r:id="rId87"/>
    <p:sldId id="379" r:id="rId88"/>
    <p:sldId id="381" r:id="rId89"/>
    <p:sldId id="382" r:id="rId90"/>
    <p:sldId id="383" r:id="rId91"/>
    <p:sldId id="384" r:id="rId92"/>
    <p:sldId id="386" r:id="rId93"/>
    <p:sldId id="396" r:id="rId94"/>
    <p:sldId id="397" r:id="rId95"/>
    <p:sldId id="398" r:id="rId96"/>
    <p:sldId id="399" r:id="rId97"/>
    <p:sldId id="400" r:id="rId98"/>
    <p:sldId id="401" r:id="rId99"/>
    <p:sldId id="402" r:id="rId100"/>
    <p:sldId id="403" r:id="rId101"/>
    <p:sldId id="404" r:id="rId102"/>
    <p:sldId id="405" r:id="rId103"/>
    <p:sldId id="560" r:id="rId104"/>
    <p:sldId id="561" r:id="rId105"/>
    <p:sldId id="562" r:id="rId106"/>
    <p:sldId id="518" r:id="rId107"/>
    <p:sldId id="512" r:id="rId108"/>
    <p:sldId id="516" r:id="rId109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仿宋_GB2312" pitchFamily="49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仿宋_GB2312" pitchFamily="49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仿宋_GB2312" pitchFamily="49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仿宋_GB2312" pitchFamily="49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仿宋_GB2312" pitchFamily="49" charset="-122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仿宋_GB2312" pitchFamily="49" charset="-122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仿宋_GB2312" pitchFamily="49" charset="-122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仿宋_GB2312" pitchFamily="49" charset="-122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仿宋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66"/>
    <a:srgbClr val="0066FF"/>
    <a:srgbClr val="00FF00"/>
    <a:srgbClr val="FFCC00"/>
    <a:srgbClr val="F3BDE9"/>
    <a:srgbClr val="660033"/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58" autoAdjust="0"/>
    <p:restoredTop sz="94698" autoAdjust="0"/>
  </p:normalViewPr>
  <p:slideViewPr>
    <p:cSldViewPr>
      <p:cViewPr varScale="1">
        <p:scale>
          <a:sx n="83" d="100"/>
          <a:sy n="83" d="100"/>
        </p:scale>
        <p:origin x="1464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presProps" Target="presProp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110" Type="http://schemas.openxmlformats.org/officeDocument/2006/relationships/notesMaster" Target="notesMasters/notesMaster1.xml"/><Relationship Id="rId115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41.emf"/><Relationship Id="rId1" Type="http://schemas.openxmlformats.org/officeDocument/2006/relationships/image" Target="../media/image40.e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3.emf"/><Relationship Id="rId1" Type="http://schemas.openxmlformats.org/officeDocument/2006/relationships/image" Target="../media/image42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e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6.wmf"/><Relationship Id="rId1" Type="http://schemas.openxmlformats.org/officeDocument/2006/relationships/image" Target="../media/image45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2" Type="http://schemas.openxmlformats.org/officeDocument/2006/relationships/image" Target="../media/image48.wmf"/><Relationship Id="rId1" Type="http://schemas.openxmlformats.org/officeDocument/2006/relationships/image" Target="../media/image47.wmf"/><Relationship Id="rId6" Type="http://schemas.openxmlformats.org/officeDocument/2006/relationships/image" Target="../media/image52.wmf"/><Relationship Id="rId5" Type="http://schemas.openxmlformats.org/officeDocument/2006/relationships/image" Target="../media/image51.wmf"/><Relationship Id="rId4" Type="http://schemas.openxmlformats.org/officeDocument/2006/relationships/image" Target="../media/image50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55.wmf"/><Relationship Id="rId2" Type="http://schemas.openxmlformats.org/officeDocument/2006/relationships/image" Target="../media/image54.wmf"/><Relationship Id="rId1" Type="http://schemas.openxmlformats.org/officeDocument/2006/relationships/image" Target="../media/image53.wmf"/><Relationship Id="rId6" Type="http://schemas.openxmlformats.org/officeDocument/2006/relationships/image" Target="../media/image58.wmf"/><Relationship Id="rId5" Type="http://schemas.openxmlformats.org/officeDocument/2006/relationships/image" Target="../media/image57.wmf"/><Relationship Id="rId4" Type="http://schemas.openxmlformats.org/officeDocument/2006/relationships/image" Target="../media/image56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61.wmf"/><Relationship Id="rId7" Type="http://schemas.openxmlformats.org/officeDocument/2006/relationships/image" Target="../media/image65.wmf"/><Relationship Id="rId2" Type="http://schemas.openxmlformats.org/officeDocument/2006/relationships/image" Target="../media/image60.wmf"/><Relationship Id="rId1" Type="http://schemas.openxmlformats.org/officeDocument/2006/relationships/image" Target="../media/image59.wmf"/><Relationship Id="rId6" Type="http://schemas.openxmlformats.org/officeDocument/2006/relationships/image" Target="../media/image64.wmf"/><Relationship Id="rId5" Type="http://schemas.openxmlformats.org/officeDocument/2006/relationships/image" Target="../media/image63.wmf"/><Relationship Id="rId4" Type="http://schemas.openxmlformats.org/officeDocument/2006/relationships/image" Target="../media/image62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68.wmf"/><Relationship Id="rId2" Type="http://schemas.openxmlformats.org/officeDocument/2006/relationships/image" Target="../media/image67.wmf"/><Relationship Id="rId1" Type="http://schemas.openxmlformats.org/officeDocument/2006/relationships/image" Target="../media/image66.wmf"/><Relationship Id="rId5" Type="http://schemas.openxmlformats.org/officeDocument/2006/relationships/image" Target="../media/image70.wmf"/><Relationship Id="rId4" Type="http://schemas.openxmlformats.org/officeDocument/2006/relationships/image" Target="../media/image69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73.wmf"/><Relationship Id="rId2" Type="http://schemas.openxmlformats.org/officeDocument/2006/relationships/image" Target="../media/image72.wmf"/><Relationship Id="rId1" Type="http://schemas.openxmlformats.org/officeDocument/2006/relationships/image" Target="../media/image71.wmf"/><Relationship Id="rId4" Type="http://schemas.openxmlformats.org/officeDocument/2006/relationships/image" Target="../media/image74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75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7" Type="http://schemas.openxmlformats.org/officeDocument/2006/relationships/image" Target="../media/image11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6" Type="http://schemas.openxmlformats.org/officeDocument/2006/relationships/image" Target="../media/image10.emf"/><Relationship Id="rId5" Type="http://schemas.openxmlformats.org/officeDocument/2006/relationships/image" Target="../media/image9.emf"/><Relationship Id="rId4" Type="http://schemas.openxmlformats.org/officeDocument/2006/relationships/image" Target="../media/image8.w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77.wmf"/><Relationship Id="rId1" Type="http://schemas.openxmlformats.org/officeDocument/2006/relationships/image" Target="../media/image76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0.emf"/><Relationship Id="rId7" Type="http://schemas.openxmlformats.org/officeDocument/2006/relationships/image" Target="../media/image84.wmf"/><Relationship Id="rId2" Type="http://schemas.openxmlformats.org/officeDocument/2006/relationships/image" Target="../media/image79.wmf"/><Relationship Id="rId1" Type="http://schemas.openxmlformats.org/officeDocument/2006/relationships/image" Target="../media/image78.wmf"/><Relationship Id="rId6" Type="http://schemas.openxmlformats.org/officeDocument/2006/relationships/image" Target="../media/image83.wmf"/><Relationship Id="rId5" Type="http://schemas.openxmlformats.org/officeDocument/2006/relationships/image" Target="../media/image82.wmf"/><Relationship Id="rId4" Type="http://schemas.openxmlformats.org/officeDocument/2006/relationships/image" Target="../media/image81.wmf"/></Relationships>
</file>

<file path=ppt/drawings/_rels/vmlDrawing22.vml.rels><?xml version="1.0" encoding="UTF-8" standalone="yes"?>
<Relationships xmlns="http://schemas.openxmlformats.org/package/2006/relationships"><Relationship Id="rId8" Type="http://schemas.openxmlformats.org/officeDocument/2006/relationships/image" Target="../media/image88.wmf"/><Relationship Id="rId3" Type="http://schemas.openxmlformats.org/officeDocument/2006/relationships/image" Target="../media/image81.wmf"/><Relationship Id="rId7" Type="http://schemas.openxmlformats.org/officeDocument/2006/relationships/image" Target="../media/image87.wmf"/><Relationship Id="rId2" Type="http://schemas.openxmlformats.org/officeDocument/2006/relationships/image" Target="../media/image80.emf"/><Relationship Id="rId1" Type="http://schemas.openxmlformats.org/officeDocument/2006/relationships/image" Target="../media/image85.wmf"/><Relationship Id="rId6" Type="http://schemas.openxmlformats.org/officeDocument/2006/relationships/image" Target="../media/image83.wmf"/><Relationship Id="rId5" Type="http://schemas.openxmlformats.org/officeDocument/2006/relationships/image" Target="../media/image86.wmf"/><Relationship Id="rId4" Type="http://schemas.openxmlformats.org/officeDocument/2006/relationships/image" Target="../media/image82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1.wmf"/><Relationship Id="rId2" Type="http://schemas.openxmlformats.org/officeDocument/2006/relationships/image" Target="../media/image90.wmf"/><Relationship Id="rId1" Type="http://schemas.openxmlformats.org/officeDocument/2006/relationships/image" Target="../media/image89.wmf"/><Relationship Id="rId6" Type="http://schemas.openxmlformats.org/officeDocument/2006/relationships/image" Target="../media/image94.wmf"/><Relationship Id="rId5" Type="http://schemas.openxmlformats.org/officeDocument/2006/relationships/image" Target="../media/image93.wmf"/><Relationship Id="rId4" Type="http://schemas.openxmlformats.org/officeDocument/2006/relationships/image" Target="../media/image92.wmf"/></Relationships>
</file>

<file path=ppt/drawings/_rels/vmlDrawing2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wmf"/><Relationship Id="rId3" Type="http://schemas.openxmlformats.org/officeDocument/2006/relationships/image" Target="../media/image97.wmf"/><Relationship Id="rId7" Type="http://schemas.openxmlformats.org/officeDocument/2006/relationships/image" Target="../media/image101.wmf"/><Relationship Id="rId2" Type="http://schemas.openxmlformats.org/officeDocument/2006/relationships/image" Target="../media/image96.wmf"/><Relationship Id="rId1" Type="http://schemas.openxmlformats.org/officeDocument/2006/relationships/image" Target="../media/image95.wmf"/><Relationship Id="rId6" Type="http://schemas.openxmlformats.org/officeDocument/2006/relationships/image" Target="../media/image100.wmf"/><Relationship Id="rId5" Type="http://schemas.openxmlformats.org/officeDocument/2006/relationships/image" Target="../media/image99.wmf"/><Relationship Id="rId4" Type="http://schemas.openxmlformats.org/officeDocument/2006/relationships/image" Target="../media/image98.wmf"/><Relationship Id="rId9" Type="http://schemas.openxmlformats.org/officeDocument/2006/relationships/image" Target="../media/image103.wmf"/></Relationships>
</file>

<file path=ppt/drawings/_rels/vmlDrawing2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wmf"/><Relationship Id="rId3" Type="http://schemas.openxmlformats.org/officeDocument/2006/relationships/image" Target="../media/image106.wmf"/><Relationship Id="rId7" Type="http://schemas.openxmlformats.org/officeDocument/2006/relationships/image" Target="../media/image110.wmf"/><Relationship Id="rId2" Type="http://schemas.openxmlformats.org/officeDocument/2006/relationships/image" Target="../media/image105.wmf"/><Relationship Id="rId1" Type="http://schemas.openxmlformats.org/officeDocument/2006/relationships/image" Target="../media/image104.wmf"/><Relationship Id="rId6" Type="http://schemas.openxmlformats.org/officeDocument/2006/relationships/image" Target="../media/image109.wmf"/><Relationship Id="rId5" Type="http://schemas.openxmlformats.org/officeDocument/2006/relationships/image" Target="../media/image108.wmf"/><Relationship Id="rId4" Type="http://schemas.openxmlformats.org/officeDocument/2006/relationships/image" Target="../media/image107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wmf"/><Relationship Id="rId2" Type="http://schemas.openxmlformats.org/officeDocument/2006/relationships/image" Target="../media/image113.wmf"/><Relationship Id="rId1" Type="http://schemas.openxmlformats.org/officeDocument/2006/relationships/image" Target="../media/image112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wmf"/><Relationship Id="rId2" Type="http://schemas.openxmlformats.org/officeDocument/2006/relationships/image" Target="../media/image116.wmf"/><Relationship Id="rId1" Type="http://schemas.openxmlformats.org/officeDocument/2006/relationships/image" Target="../media/image115.emf"/><Relationship Id="rId6" Type="http://schemas.openxmlformats.org/officeDocument/2006/relationships/image" Target="../media/image120.wmf"/><Relationship Id="rId5" Type="http://schemas.openxmlformats.org/officeDocument/2006/relationships/image" Target="../media/image119.wmf"/><Relationship Id="rId4" Type="http://schemas.openxmlformats.org/officeDocument/2006/relationships/image" Target="../media/image118.e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3.wmf"/><Relationship Id="rId7" Type="http://schemas.openxmlformats.org/officeDocument/2006/relationships/image" Target="../media/image127.wmf"/><Relationship Id="rId2" Type="http://schemas.openxmlformats.org/officeDocument/2006/relationships/image" Target="../media/image122.wmf"/><Relationship Id="rId1" Type="http://schemas.openxmlformats.org/officeDocument/2006/relationships/image" Target="../media/image121.wmf"/><Relationship Id="rId6" Type="http://schemas.openxmlformats.org/officeDocument/2006/relationships/image" Target="../media/image126.wmf"/><Relationship Id="rId5" Type="http://schemas.openxmlformats.org/officeDocument/2006/relationships/image" Target="../media/image125.wmf"/><Relationship Id="rId4" Type="http://schemas.openxmlformats.org/officeDocument/2006/relationships/image" Target="../media/image124.wmf"/></Relationships>
</file>

<file path=ppt/drawings/_rels/vmlDrawing2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5.wmf"/><Relationship Id="rId3" Type="http://schemas.openxmlformats.org/officeDocument/2006/relationships/image" Target="../media/image130.wmf"/><Relationship Id="rId7" Type="http://schemas.openxmlformats.org/officeDocument/2006/relationships/image" Target="../media/image134.wmf"/><Relationship Id="rId2" Type="http://schemas.openxmlformats.org/officeDocument/2006/relationships/image" Target="../media/image129.wmf"/><Relationship Id="rId1" Type="http://schemas.openxmlformats.org/officeDocument/2006/relationships/image" Target="../media/image128.wmf"/><Relationship Id="rId6" Type="http://schemas.openxmlformats.org/officeDocument/2006/relationships/image" Target="../media/image133.wmf"/><Relationship Id="rId5" Type="http://schemas.openxmlformats.org/officeDocument/2006/relationships/image" Target="../media/image132.wmf"/><Relationship Id="rId4" Type="http://schemas.openxmlformats.org/officeDocument/2006/relationships/image" Target="../media/image131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6" Type="http://schemas.openxmlformats.org/officeDocument/2006/relationships/image" Target="../media/image17.wmf"/><Relationship Id="rId5" Type="http://schemas.openxmlformats.org/officeDocument/2006/relationships/image" Target="../media/image16.wmf"/><Relationship Id="rId4" Type="http://schemas.openxmlformats.org/officeDocument/2006/relationships/image" Target="../media/image15.w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8.wmf"/><Relationship Id="rId2" Type="http://schemas.openxmlformats.org/officeDocument/2006/relationships/image" Target="../media/image137.wmf"/><Relationship Id="rId1" Type="http://schemas.openxmlformats.org/officeDocument/2006/relationships/image" Target="../media/image136.wmf"/><Relationship Id="rId5" Type="http://schemas.openxmlformats.org/officeDocument/2006/relationships/image" Target="../media/image140.wmf"/><Relationship Id="rId4" Type="http://schemas.openxmlformats.org/officeDocument/2006/relationships/image" Target="../media/image139.w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3.wmf"/><Relationship Id="rId2" Type="http://schemas.openxmlformats.org/officeDocument/2006/relationships/image" Target="../media/image142.wmf"/><Relationship Id="rId1" Type="http://schemas.openxmlformats.org/officeDocument/2006/relationships/image" Target="../media/image141.wmf"/><Relationship Id="rId5" Type="http://schemas.openxmlformats.org/officeDocument/2006/relationships/image" Target="../media/image123.wmf"/><Relationship Id="rId4" Type="http://schemas.openxmlformats.org/officeDocument/2006/relationships/image" Target="../media/image121.w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4.wmf"/></Relationships>
</file>

<file path=ppt/drawings/_rels/vmlDrawing3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7.wmf"/><Relationship Id="rId2" Type="http://schemas.openxmlformats.org/officeDocument/2006/relationships/image" Target="../media/image146.wmf"/><Relationship Id="rId1" Type="http://schemas.openxmlformats.org/officeDocument/2006/relationships/image" Target="../media/image145.wmf"/></Relationships>
</file>

<file path=ppt/drawings/_rels/vmlDrawing3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wmf"/><Relationship Id="rId2" Type="http://schemas.openxmlformats.org/officeDocument/2006/relationships/image" Target="../media/image149.wmf"/><Relationship Id="rId1" Type="http://schemas.openxmlformats.org/officeDocument/2006/relationships/image" Target="../media/image148.wmf"/><Relationship Id="rId5" Type="http://schemas.openxmlformats.org/officeDocument/2006/relationships/image" Target="../media/image152.wmf"/><Relationship Id="rId4" Type="http://schemas.openxmlformats.org/officeDocument/2006/relationships/image" Target="../media/image151.wmf"/></Relationships>
</file>

<file path=ppt/drawings/_rels/vmlDrawing3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5.wmf"/><Relationship Id="rId2" Type="http://schemas.openxmlformats.org/officeDocument/2006/relationships/image" Target="../media/image154.wmf"/><Relationship Id="rId1" Type="http://schemas.openxmlformats.org/officeDocument/2006/relationships/image" Target="../media/image153.wmf"/></Relationships>
</file>

<file path=ppt/drawings/_rels/vmlDrawing3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8.wmf"/><Relationship Id="rId7" Type="http://schemas.openxmlformats.org/officeDocument/2006/relationships/image" Target="../media/image162.wmf"/><Relationship Id="rId2" Type="http://schemas.openxmlformats.org/officeDocument/2006/relationships/image" Target="../media/image157.wmf"/><Relationship Id="rId1" Type="http://schemas.openxmlformats.org/officeDocument/2006/relationships/image" Target="../media/image156.wmf"/><Relationship Id="rId6" Type="http://schemas.openxmlformats.org/officeDocument/2006/relationships/image" Target="../media/image161.wmf"/><Relationship Id="rId5" Type="http://schemas.openxmlformats.org/officeDocument/2006/relationships/image" Target="../media/image160.wmf"/><Relationship Id="rId4" Type="http://schemas.openxmlformats.org/officeDocument/2006/relationships/image" Target="../media/image159.wmf"/></Relationships>
</file>

<file path=ppt/drawings/_rels/vmlDrawing3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5.wmf"/><Relationship Id="rId7" Type="http://schemas.openxmlformats.org/officeDocument/2006/relationships/image" Target="../media/image168.wmf"/><Relationship Id="rId2" Type="http://schemas.openxmlformats.org/officeDocument/2006/relationships/image" Target="../media/image164.wmf"/><Relationship Id="rId1" Type="http://schemas.openxmlformats.org/officeDocument/2006/relationships/image" Target="../media/image163.wmf"/><Relationship Id="rId6" Type="http://schemas.openxmlformats.org/officeDocument/2006/relationships/image" Target="../media/image167.wmf"/><Relationship Id="rId5" Type="http://schemas.openxmlformats.org/officeDocument/2006/relationships/image" Target="../media/image160.wmf"/><Relationship Id="rId4" Type="http://schemas.openxmlformats.org/officeDocument/2006/relationships/image" Target="../media/image166.wmf"/></Relationships>
</file>

<file path=ppt/drawings/_rels/vmlDrawing3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1.wmf"/><Relationship Id="rId2" Type="http://schemas.openxmlformats.org/officeDocument/2006/relationships/image" Target="../media/image170.wmf"/><Relationship Id="rId1" Type="http://schemas.openxmlformats.org/officeDocument/2006/relationships/image" Target="../media/image169.wmf"/><Relationship Id="rId5" Type="http://schemas.openxmlformats.org/officeDocument/2006/relationships/image" Target="../media/image173.wmf"/><Relationship Id="rId4" Type="http://schemas.openxmlformats.org/officeDocument/2006/relationships/image" Target="../media/image172.wmf"/></Relationships>
</file>

<file path=ppt/drawings/_rels/vmlDrawing3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4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3" Type="http://schemas.openxmlformats.org/officeDocument/2006/relationships/image" Target="../media/image20.wmf"/><Relationship Id="rId7" Type="http://schemas.openxmlformats.org/officeDocument/2006/relationships/image" Target="../media/image24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Relationship Id="rId6" Type="http://schemas.openxmlformats.org/officeDocument/2006/relationships/image" Target="../media/image23.wmf"/><Relationship Id="rId5" Type="http://schemas.openxmlformats.org/officeDocument/2006/relationships/image" Target="../media/image22.wmf"/><Relationship Id="rId4" Type="http://schemas.openxmlformats.org/officeDocument/2006/relationships/image" Target="../media/image21.wmf"/></Relationships>
</file>

<file path=ppt/drawings/_rels/vmlDrawing4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7.wmf"/><Relationship Id="rId2" Type="http://schemas.openxmlformats.org/officeDocument/2006/relationships/image" Target="../media/image176.wmf"/><Relationship Id="rId1" Type="http://schemas.openxmlformats.org/officeDocument/2006/relationships/image" Target="../media/image175.wmf"/><Relationship Id="rId6" Type="http://schemas.openxmlformats.org/officeDocument/2006/relationships/image" Target="../media/image180.wmf"/><Relationship Id="rId5" Type="http://schemas.openxmlformats.org/officeDocument/2006/relationships/image" Target="../media/image179.wmf"/><Relationship Id="rId4" Type="http://schemas.openxmlformats.org/officeDocument/2006/relationships/image" Target="../media/image178.wmf"/></Relationships>
</file>

<file path=ppt/drawings/_rels/vmlDrawing4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3.wmf"/><Relationship Id="rId2" Type="http://schemas.openxmlformats.org/officeDocument/2006/relationships/image" Target="../media/image182.wmf"/><Relationship Id="rId1" Type="http://schemas.openxmlformats.org/officeDocument/2006/relationships/image" Target="../media/image181.wmf"/><Relationship Id="rId6" Type="http://schemas.openxmlformats.org/officeDocument/2006/relationships/image" Target="../media/image186.wmf"/><Relationship Id="rId5" Type="http://schemas.openxmlformats.org/officeDocument/2006/relationships/image" Target="../media/image185.wmf"/><Relationship Id="rId4" Type="http://schemas.openxmlformats.org/officeDocument/2006/relationships/image" Target="../media/image184.wmf"/></Relationships>
</file>

<file path=ppt/drawings/_rels/vmlDrawing4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4.wmf"/><Relationship Id="rId3" Type="http://schemas.openxmlformats.org/officeDocument/2006/relationships/image" Target="../media/image189.wmf"/><Relationship Id="rId7" Type="http://schemas.openxmlformats.org/officeDocument/2006/relationships/image" Target="../media/image193.wmf"/><Relationship Id="rId2" Type="http://schemas.openxmlformats.org/officeDocument/2006/relationships/image" Target="../media/image188.wmf"/><Relationship Id="rId1" Type="http://schemas.openxmlformats.org/officeDocument/2006/relationships/image" Target="../media/image187.wmf"/><Relationship Id="rId6" Type="http://schemas.openxmlformats.org/officeDocument/2006/relationships/image" Target="../media/image192.wmf"/><Relationship Id="rId5" Type="http://schemas.openxmlformats.org/officeDocument/2006/relationships/image" Target="../media/image191.wmf"/><Relationship Id="rId4" Type="http://schemas.openxmlformats.org/officeDocument/2006/relationships/image" Target="../media/image190.wmf"/></Relationships>
</file>

<file path=ppt/drawings/_rels/vmlDrawing4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7.wmf"/><Relationship Id="rId2" Type="http://schemas.openxmlformats.org/officeDocument/2006/relationships/image" Target="../media/image196.wmf"/><Relationship Id="rId1" Type="http://schemas.openxmlformats.org/officeDocument/2006/relationships/image" Target="../media/image195.wmf"/><Relationship Id="rId6" Type="http://schemas.openxmlformats.org/officeDocument/2006/relationships/image" Target="../media/image200.wmf"/><Relationship Id="rId5" Type="http://schemas.openxmlformats.org/officeDocument/2006/relationships/image" Target="../media/image199.wmf"/><Relationship Id="rId4" Type="http://schemas.openxmlformats.org/officeDocument/2006/relationships/image" Target="../media/image198.wmf"/></Relationships>
</file>

<file path=ppt/drawings/_rels/vmlDrawing4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3.wmf"/><Relationship Id="rId2" Type="http://schemas.openxmlformats.org/officeDocument/2006/relationships/image" Target="../media/image202.wmf"/><Relationship Id="rId1" Type="http://schemas.openxmlformats.org/officeDocument/2006/relationships/image" Target="../media/image201.wmf"/><Relationship Id="rId4" Type="http://schemas.openxmlformats.org/officeDocument/2006/relationships/image" Target="../media/image204.wmf"/></Relationships>
</file>

<file path=ppt/drawings/_rels/vmlDrawing4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6.wmf"/><Relationship Id="rId1" Type="http://schemas.openxmlformats.org/officeDocument/2006/relationships/image" Target="../media/image205.wmf"/></Relationships>
</file>

<file path=ppt/drawings/_rels/vmlDrawing4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8.wmf"/><Relationship Id="rId1" Type="http://schemas.openxmlformats.org/officeDocument/2006/relationships/image" Target="../media/image207.wmf"/></Relationships>
</file>

<file path=ppt/drawings/_rels/vmlDrawing4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9.wmf"/></Relationships>
</file>

<file path=ppt/drawings/_rels/vmlDrawing4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2.wmf"/><Relationship Id="rId2" Type="http://schemas.openxmlformats.org/officeDocument/2006/relationships/image" Target="../media/image211.wmf"/><Relationship Id="rId1" Type="http://schemas.openxmlformats.org/officeDocument/2006/relationships/image" Target="../media/image210.wmf"/><Relationship Id="rId6" Type="http://schemas.openxmlformats.org/officeDocument/2006/relationships/image" Target="../media/image215.wmf"/><Relationship Id="rId5" Type="http://schemas.openxmlformats.org/officeDocument/2006/relationships/image" Target="../media/image214.wmf"/><Relationship Id="rId4" Type="http://schemas.openxmlformats.org/officeDocument/2006/relationships/image" Target="../media/image213.wmf"/></Relationships>
</file>

<file path=ppt/drawings/_rels/vmlDrawing4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7.wmf"/><Relationship Id="rId1" Type="http://schemas.openxmlformats.org/officeDocument/2006/relationships/image" Target="../media/image216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Relationship Id="rId6" Type="http://schemas.openxmlformats.org/officeDocument/2006/relationships/image" Target="../media/image31.wmf"/><Relationship Id="rId5" Type="http://schemas.openxmlformats.org/officeDocument/2006/relationships/image" Target="../media/image30.wmf"/><Relationship Id="rId4" Type="http://schemas.openxmlformats.org/officeDocument/2006/relationships/image" Target="../media/image29.wmf"/></Relationships>
</file>

<file path=ppt/drawings/_rels/vmlDrawing5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wmf"/><Relationship Id="rId2" Type="http://schemas.openxmlformats.org/officeDocument/2006/relationships/image" Target="../media/image219.wmf"/><Relationship Id="rId1" Type="http://schemas.openxmlformats.org/officeDocument/2006/relationships/image" Target="../media/image218.wmf"/><Relationship Id="rId4" Type="http://schemas.openxmlformats.org/officeDocument/2006/relationships/image" Target="../media/image221.wmf"/></Relationships>
</file>

<file path=ppt/drawings/_rels/vmlDrawing51.vml.rels><?xml version="1.0" encoding="UTF-8" standalone="yes"?>
<Relationships xmlns="http://schemas.openxmlformats.org/package/2006/relationships"><Relationship Id="rId8" Type="http://schemas.openxmlformats.org/officeDocument/2006/relationships/image" Target="../media/image229.wmf"/><Relationship Id="rId13" Type="http://schemas.openxmlformats.org/officeDocument/2006/relationships/image" Target="../media/image234.wmf"/><Relationship Id="rId18" Type="http://schemas.openxmlformats.org/officeDocument/2006/relationships/image" Target="../media/image239.wmf"/><Relationship Id="rId3" Type="http://schemas.openxmlformats.org/officeDocument/2006/relationships/image" Target="../media/image224.wmf"/><Relationship Id="rId7" Type="http://schemas.openxmlformats.org/officeDocument/2006/relationships/image" Target="../media/image228.wmf"/><Relationship Id="rId12" Type="http://schemas.openxmlformats.org/officeDocument/2006/relationships/image" Target="../media/image233.wmf"/><Relationship Id="rId17" Type="http://schemas.openxmlformats.org/officeDocument/2006/relationships/image" Target="../media/image238.wmf"/><Relationship Id="rId2" Type="http://schemas.openxmlformats.org/officeDocument/2006/relationships/image" Target="../media/image223.wmf"/><Relationship Id="rId16" Type="http://schemas.openxmlformats.org/officeDocument/2006/relationships/image" Target="../media/image237.wmf"/><Relationship Id="rId1" Type="http://schemas.openxmlformats.org/officeDocument/2006/relationships/image" Target="../media/image222.wmf"/><Relationship Id="rId6" Type="http://schemas.openxmlformats.org/officeDocument/2006/relationships/image" Target="../media/image227.wmf"/><Relationship Id="rId11" Type="http://schemas.openxmlformats.org/officeDocument/2006/relationships/image" Target="../media/image232.wmf"/><Relationship Id="rId5" Type="http://schemas.openxmlformats.org/officeDocument/2006/relationships/image" Target="../media/image226.wmf"/><Relationship Id="rId15" Type="http://schemas.openxmlformats.org/officeDocument/2006/relationships/image" Target="../media/image236.wmf"/><Relationship Id="rId10" Type="http://schemas.openxmlformats.org/officeDocument/2006/relationships/image" Target="../media/image231.wmf"/><Relationship Id="rId19" Type="http://schemas.openxmlformats.org/officeDocument/2006/relationships/image" Target="../media/image240.wmf"/><Relationship Id="rId4" Type="http://schemas.openxmlformats.org/officeDocument/2006/relationships/image" Target="../media/image225.wmf"/><Relationship Id="rId9" Type="http://schemas.openxmlformats.org/officeDocument/2006/relationships/image" Target="../media/image230.wmf"/><Relationship Id="rId14" Type="http://schemas.openxmlformats.org/officeDocument/2006/relationships/image" Target="../media/image235.wmf"/></Relationships>
</file>

<file path=ppt/drawings/_rels/vmlDrawing5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3.wmf"/><Relationship Id="rId2" Type="http://schemas.openxmlformats.org/officeDocument/2006/relationships/image" Target="../media/image242.wmf"/><Relationship Id="rId1" Type="http://schemas.openxmlformats.org/officeDocument/2006/relationships/image" Target="../media/image241.wmf"/></Relationships>
</file>

<file path=ppt/drawings/_rels/vmlDrawing5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4.emf"/></Relationships>
</file>

<file path=ppt/drawings/_rels/vmlDrawing5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51.wmf"/><Relationship Id="rId3" Type="http://schemas.openxmlformats.org/officeDocument/2006/relationships/image" Target="../media/image247.wmf"/><Relationship Id="rId7" Type="http://schemas.openxmlformats.org/officeDocument/2006/relationships/image" Target="../media/image250.wmf"/><Relationship Id="rId2" Type="http://schemas.openxmlformats.org/officeDocument/2006/relationships/image" Target="../media/image246.wmf"/><Relationship Id="rId1" Type="http://schemas.openxmlformats.org/officeDocument/2006/relationships/image" Target="../media/image245.wmf"/><Relationship Id="rId6" Type="http://schemas.openxmlformats.org/officeDocument/2006/relationships/image" Target="../media/image109.wmf"/><Relationship Id="rId5" Type="http://schemas.openxmlformats.org/officeDocument/2006/relationships/image" Target="../media/image249.wmf"/><Relationship Id="rId4" Type="http://schemas.openxmlformats.org/officeDocument/2006/relationships/image" Target="../media/image248.wmf"/></Relationships>
</file>

<file path=ppt/drawings/_rels/vmlDrawing5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4.emf"/><Relationship Id="rId2" Type="http://schemas.openxmlformats.org/officeDocument/2006/relationships/image" Target="../media/image253.wmf"/><Relationship Id="rId1" Type="http://schemas.openxmlformats.org/officeDocument/2006/relationships/image" Target="../media/image252.wmf"/></Relationships>
</file>

<file path=ppt/drawings/_rels/vmlDrawing56.vml.rels><?xml version="1.0" encoding="UTF-8" standalone="yes"?>
<Relationships xmlns="http://schemas.openxmlformats.org/package/2006/relationships"><Relationship Id="rId8" Type="http://schemas.openxmlformats.org/officeDocument/2006/relationships/image" Target="../media/image262.wmf"/><Relationship Id="rId3" Type="http://schemas.openxmlformats.org/officeDocument/2006/relationships/image" Target="../media/image257.wmf"/><Relationship Id="rId7" Type="http://schemas.openxmlformats.org/officeDocument/2006/relationships/image" Target="../media/image261.wmf"/><Relationship Id="rId2" Type="http://schemas.openxmlformats.org/officeDocument/2006/relationships/image" Target="../media/image256.wmf"/><Relationship Id="rId1" Type="http://schemas.openxmlformats.org/officeDocument/2006/relationships/image" Target="../media/image255.wmf"/><Relationship Id="rId6" Type="http://schemas.openxmlformats.org/officeDocument/2006/relationships/image" Target="../media/image260.wmf"/><Relationship Id="rId11" Type="http://schemas.openxmlformats.org/officeDocument/2006/relationships/image" Target="../media/image265.wmf"/><Relationship Id="rId5" Type="http://schemas.openxmlformats.org/officeDocument/2006/relationships/image" Target="../media/image259.wmf"/><Relationship Id="rId10" Type="http://schemas.openxmlformats.org/officeDocument/2006/relationships/image" Target="../media/image264.wmf"/><Relationship Id="rId4" Type="http://schemas.openxmlformats.org/officeDocument/2006/relationships/image" Target="../media/image258.wmf"/><Relationship Id="rId9" Type="http://schemas.openxmlformats.org/officeDocument/2006/relationships/image" Target="../media/image263.wmf"/></Relationships>
</file>

<file path=ppt/drawings/_rels/vmlDrawing57.vml.rels><?xml version="1.0" encoding="UTF-8" standalone="yes"?>
<Relationships xmlns="http://schemas.openxmlformats.org/package/2006/relationships"><Relationship Id="rId8" Type="http://schemas.openxmlformats.org/officeDocument/2006/relationships/image" Target="../media/image272.wmf"/><Relationship Id="rId3" Type="http://schemas.openxmlformats.org/officeDocument/2006/relationships/image" Target="../media/image123.wmf"/><Relationship Id="rId7" Type="http://schemas.openxmlformats.org/officeDocument/2006/relationships/image" Target="../media/image271.wmf"/><Relationship Id="rId2" Type="http://schemas.openxmlformats.org/officeDocument/2006/relationships/image" Target="../media/image267.wmf"/><Relationship Id="rId1" Type="http://schemas.openxmlformats.org/officeDocument/2006/relationships/image" Target="../media/image266.wmf"/><Relationship Id="rId6" Type="http://schemas.openxmlformats.org/officeDocument/2006/relationships/image" Target="../media/image270.wmf"/><Relationship Id="rId5" Type="http://schemas.openxmlformats.org/officeDocument/2006/relationships/image" Target="../media/image269.wmf"/><Relationship Id="rId4" Type="http://schemas.openxmlformats.org/officeDocument/2006/relationships/image" Target="../media/image268.wmf"/></Relationships>
</file>

<file path=ppt/drawings/_rels/vmlDrawing5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4.wmf"/><Relationship Id="rId2" Type="http://schemas.openxmlformats.org/officeDocument/2006/relationships/image" Target="../media/image273.wmf"/><Relationship Id="rId1" Type="http://schemas.openxmlformats.org/officeDocument/2006/relationships/image" Target="../media/image123.wmf"/></Relationships>
</file>

<file path=ppt/drawings/_rels/vmlDrawing5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3.wmf"/><Relationship Id="rId13" Type="http://schemas.openxmlformats.org/officeDocument/2006/relationships/image" Target="../media/image286.wmf"/><Relationship Id="rId3" Type="http://schemas.openxmlformats.org/officeDocument/2006/relationships/image" Target="../media/image277.wmf"/><Relationship Id="rId7" Type="http://schemas.openxmlformats.org/officeDocument/2006/relationships/image" Target="../media/image281.wmf"/><Relationship Id="rId12" Type="http://schemas.openxmlformats.org/officeDocument/2006/relationships/image" Target="../media/image285.wmf"/><Relationship Id="rId2" Type="http://schemas.openxmlformats.org/officeDocument/2006/relationships/image" Target="../media/image276.wmf"/><Relationship Id="rId1" Type="http://schemas.openxmlformats.org/officeDocument/2006/relationships/image" Target="../media/image275.wmf"/><Relationship Id="rId6" Type="http://schemas.openxmlformats.org/officeDocument/2006/relationships/image" Target="../media/image280.wmf"/><Relationship Id="rId11" Type="http://schemas.openxmlformats.org/officeDocument/2006/relationships/image" Target="../media/image284.wmf"/><Relationship Id="rId5" Type="http://schemas.openxmlformats.org/officeDocument/2006/relationships/image" Target="../media/image279.wmf"/><Relationship Id="rId10" Type="http://schemas.openxmlformats.org/officeDocument/2006/relationships/image" Target="../media/image283.wmf"/><Relationship Id="rId4" Type="http://schemas.openxmlformats.org/officeDocument/2006/relationships/image" Target="../media/image278.wmf"/><Relationship Id="rId9" Type="http://schemas.openxmlformats.org/officeDocument/2006/relationships/image" Target="../media/image282.wmf"/><Relationship Id="rId14" Type="http://schemas.openxmlformats.org/officeDocument/2006/relationships/image" Target="../media/image287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drawings/_rels/vmlDrawing6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3.wmf"/><Relationship Id="rId13" Type="http://schemas.openxmlformats.org/officeDocument/2006/relationships/image" Target="../media/image286.wmf"/><Relationship Id="rId3" Type="http://schemas.openxmlformats.org/officeDocument/2006/relationships/image" Target="../media/image290.wmf"/><Relationship Id="rId7" Type="http://schemas.openxmlformats.org/officeDocument/2006/relationships/image" Target="../media/image294.wmf"/><Relationship Id="rId12" Type="http://schemas.openxmlformats.org/officeDocument/2006/relationships/image" Target="../media/image285.wmf"/><Relationship Id="rId2" Type="http://schemas.openxmlformats.org/officeDocument/2006/relationships/image" Target="../media/image289.wmf"/><Relationship Id="rId1" Type="http://schemas.openxmlformats.org/officeDocument/2006/relationships/image" Target="../media/image288.wmf"/><Relationship Id="rId6" Type="http://schemas.openxmlformats.org/officeDocument/2006/relationships/image" Target="../media/image293.wmf"/><Relationship Id="rId11" Type="http://schemas.openxmlformats.org/officeDocument/2006/relationships/image" Target="../media/image284.wmf"/><Relationship Id="rId5" Type="http://schemas.openxmlformats.org/officeDocument/2006/relationships/image" Target="../media/image292.wmf"/><Relationship Id="rId10" Type="http://schemas.openxmlformats.org/officeDocument/2006/relationships/image" Target="../media/image283.wmf"/><Relationship Id="rId4" Type="http://schemas.openxmlformats.org/officeDocument/2006/relationships/image" Target="../media/image291.wmf"/><Relationship Id="rId9" Type="http://schemas.openxmlformats.org/officeDocument/2006/relationships/image" Target="../media/image282.wmf"/><Relationship Id="rId14" Type="http://schemas.openxmlformats.org/officeDocument/2006/relationships/image" Target="../media/image287.wmf"/></Relationships>
</file>

<file path=ppt/drawings/_rels/vmlDrawing6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7.wmf"/><Relationship Id="rId2" Type="http://schemas.openxmlformats.org/officeDocument/2006/relationships/image" Target="../media/image296.wmf"/><Relationship Id="rId1" Type="http://schemas.openxmlformats.org/officeDocument/2006/relationships/image" Target="../media/image295.wmf"/><Relationship Id="rId6" Type="http://schemas.openxmlformats.org/officeDocument/2006/relationships/image" Target="../media/image300.wmf"/><Relationship Id="rId5" Type="http://schemas.openxmlformats.org/officeDocument/2006/relationships/image" Target="../media/image299.wmf"/><Relationship Id="rId4" Type="http://schemas.openxmlformats.org/officeDocument/2006/relationships/image" Target="../media/image298.wmf"/></Relationships>
</file>

<file path=ppt/drawings/_rels/vmlDrawing6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3.wmf"/><Relationship Id="rId2" Type="http://schemas.openxmlformats.org/officeDocument/2006/relationships/image" Target="../media/image302.wmf"/><Relationship Id="rId1" Type="http://schemas.openxmlformats.org/officeDocument/2006/relationships/image" Target="../media/image301.wmf"/><Relationship Id="rId4" Type="http://schemas.openxmlformats.org/officeDocument/2006/relationships/image" Target="../media/image123.wmf"/></Relationships>
</file>

<file path=ppt/drawings/_rels/vmlDrawing6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1.wmf"/></Relationships>
</file>

<file path=ppt/drawings/_rels/vmlDrawing6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4.wmf"/></Relationships>
</file>

<file path=ppt/drawings/_rels/vmlDrawing6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7.wmf"/><Relationship Id="rId2" Type="http://schemas.openxmlformats.org/officeDocument/2006/relationships/image" Target="../media/image306.wmf"/><Relationship Id="rId1" Type="http://schemas.openxmlformats.org/officeDocument/2006/relationships/image" Target="../media/image305.wmf"/></Relationships>
</file>

<file path=ppt/drawings/_rels/vmlDrawing6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wmf"/><Relationship Id="rId2" Type="http://schemas.openxmlformats.org/officeDocument/2006/relationships/image" Target="../media/image309.wmf"/><Relationship Id="rId1" Type="http://schemas.openxmlformats.org/officeDocument/2006/relationships/image" Target="../media/image308.wmf"/><Relationship Id="rId4" Type="http://schemas.openxmlformats.org/officeDocument/2006/relationships/image" Target="../media/image311.wmf"/></Relationships>
</file>

<file path=ppt/drawings/_rels/vmlDrawing6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4.wmf"/><Relationship Id="rId2" Type="http://schemas.openxmlformats.org/officeDocument/2006/relationships/image" Target="../media/image313.wmf"/><Relationship Id="rId1" Type="http://schemas.openxmlformats.org/officeDocument/2006/relationships/image" Target="../media/image312.wmf"/><Relationship Id="rId4" Type="http://schemas.openxmlformats.org/officeDocument/2006/relationships/image" Target="../media/image315.wmf"/></Relationships>
</file>

<file path=ppt/drawings/_rels/vmlDrawing6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8.wmf"/><Relationship Id="rId2" Type="http://schemas.openxmlformats.org/officeDocument/2006/relationships/image" Target="../media/image317.wmf"/><Relationship Id="rId1" Type="http://schemas.openxmlformats.org/officeDocument/2006/relationships/image" Target="../media/image316.wmf"/><Relationship Id="rId5" Type="http://schemas.openxmlformats.org/officeDocument/2006/relationships/image" Target="../media/image320.wmf"/><Relationship Id="rId4" Type="http://schemas.openxmlformats.org/officeDocument/2006/relationships/image" Target="../media/image319.wmf"/></Relationships>
</file>

<file path=ppt/drawings/_rels/vmlDrawing69.vml.rels><?xml version="1.0" encoding="UTF-8" standalone="yes"?>
<Relationships xmlns="http://schemas.openxmlformats.org/package/2006/relationships"><Relationship Id="rId8" Type="http://schemas.openxmlformats.org/officeDocument/2006/relationships/image" Target="../media/image328.wmf"/><Relationship Id="rId3" Type="http://schemas.openxmlformats.org/officeDocument/2006/relationships/image" Target="../media/image323.wmf"/><Relationship Id="rId7" Type="http://schemas.openxmlformats.org/officeDocument/2006/relationships/image" Target="../media/image327.wmf"/><Relationship Id="rId2" Type="http://schemas.openxmlformats.org/officeDocument/2006/relationships/image" Target="../media/image322.wmf"/><Relationship Id="rId1" Type="http://schemas.openxmlformats.org/officeDocument/2006/relationships/image" Target="../media/image321.wmf"/><Relationship Id="rId6" Type="http://schemas.openxmlformats.org/officeDocument/2006/relationships/image" Target="../media/image326.wmf"/><Relationship Id="rId5" Type="http://schemas.openxmlformats.org/officeDocument/2006/relationships/image" Target="../media/image325.wmf"/><Relationship Id="rId4" Type="http://schemas.openxmlformats.org/officeDocument/2006/relationships/image" Target="../media/image324.wmf"/><Relationship Id="rId9" Type="http://schemas.openxmlformats.org/officeDocument/2006/relationships/image" Target="../media/image315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/Relationships>
</file>

<file path=ppt/drawings/_rels/vmlDrawing7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1.wmf"/><Relationship Id="rId2" Type="http://schemas.openxmlformats.org/officeDocument/2006/relationships/image" Target="../media/image330.wmf"/><Relationship Id="rId1" Type="http://schemas.openxmlformats.org/officeDocument/2006/relationships/image" Target="../media/image329.wmf"/><Relationship Id="rId6" Type="http://schemas.openxmlformats.org/officeDocument/2006/relationships/image" Target="../media/image334.wmf"/><Relationship Id="rId5" Type="http://schemas.openxmlformats.org/officeDocument/2006/relationships/image" Target="../media/image333.wmf"/><Relationship Id="rId4" Type="http://schemas.openxmlformats.org/officeDocument/2006/relationships/image" Target="../media/image332.wmf"/></Relationships>
</file>

<file path=ppt/drawings/_rels/vmlDrawing7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7.wmf"/><Relationship Id="rId2" Type="http://schemas.openxmlformats.org/officeDocument/2006/relationships/image" Target="../media/image336.wmf"/><Relationship Id="rId1" Type="http://schemas.openxmlformats.org/officeDocument/2006/relationships/image" Target="../media/image335.wmf"/><Relationship Id="rId6" Type="http://schemas.openxmlformats.org/officeDocument/2006/relationships/image" Target="../media/image340.wmf"/><Relationship Id="rId5" Type="http://schemas.openxmlformats.org/officeDocument/2006/relationships/image" Target="../media/image339.wmf"/><Relationship Id="rId4" Type="http://schemas.openxmlformats.org/officeDocument/2006/relationships/image" Target="../media/image338.wmf"/></Relationships>
</file>

<file path=ppt/drawings/_rels/vmlDrawing7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wmf"/><Relationship Id="rId2" Type="http://schemas.openxmlformats.org/officeDocument/2006/relationships/image" Target="../media/image342.wmf"/><Relationship Id="rId1" Type="http://schemas.openxmlformats.org/officeDocument/2006/relationships/image" Target="../media/image341.wmf"/><Relationship Id="rId5" Type="http://schemas.openxmlformats.org/officeDocument/2006/relationships/image" Target="../media/image343.wmf"/><Relationship Id="rId4" Type="http://schemas.openxmlformats.org/officeDocument/2006/relationships/image" Target="../media/image123.wmf"/></Relationships>
</file>

<file path=ppt/drawings/_rels/vmlDrawing7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3.wmf"/><Relationship Id="rId1" Type="http://schemas.openxmlformats.org/officeDocument/2006/relationships/image" Target="../media/image121.wmf"/></Relationships>
</file>

<file path=ppt/drawings/_rels/vmlDrawing7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6.wmf"/><Relationship Id="rId2" Type="http://schemas.openxmlformats.org/officeDocument/2006/relationships/image" Target="../media/image345.wmf"/><Relationship Id="rId1" Type="http://schemas.openxmlformats.org/officeDocument/2006/relationships/image" Target="../media/image344.wmf"/><Relationship Id="rId4" Type="http://schemas.openxmlformats.org/officeDocument/2006/relationships/image" Target="../media/image347.wmf"/></Relationships>
</file>

<file path=ppt/drawings/_rels/vmlDrawing7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0.wmf"/><Relationship Id="rId2" Type="http://schemas.openxmlformats.org/officeDocument/2006/relationships/image" Target="../media/image349.wmf"/><Relationship Id="rId1" Type="http://schemas.openxmlformats.org/officeDocument/2006/relationships/image" Target="../media/image348.wmf"/><Relationship Id="rId5" Type="http://schemas.openxmlformats.org/officeDocument/2006/relationships/image" Target="../media/image352.wmf"/><Relationship Id="rId4" Type="http://schemas.openxmlformats.org/officeDocument/2006/relationships/image" Target="../media/image351.wmf"/></Relationships>
</file>

<file path=ppt/drawings/_rels/vmlDrawing7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5.wmf"/><Relationship Id="rId2" Type="http://schemas.openxmlformats.org/officeDocument/2006/relationships/image" Target="../media/image354.wmf"/><Relationship Id="rId1" Type="http://schemas.openxmlformats.org/officeDocument/2006/relationships/image" Target="../media/image353.wmf"/><Relationship Id="rId6" Type="http://schemas.openxmlformats.org/officeDocument/2006/relationships/image" Target="../media/image121.wmf"/><Relationship Id="rId5" Type="http://schemas.openxmlformats.org/officeDocument/2006/relationships/image" Target="../media/image341.wmf"/><Relationship Id="rId4" Type="http://schemas.openxmlformats.org/officeDocument/2006/relationships/image" Target="../media/image356.wmf"/></Relationships>
</file>

<file path=ppt/drawings/_rels/vmlDrawing77.vml.rels><?xml version="1.0" encoding="UTF-8" standalone="yes"?>
<Relationships xmlns="http://schemas.openxmlformats.org/package/2006/relationships"><Relationship Id="rId2" Type="http://schemas.openxmlformats.org/officeDocument/2006/relationships/image" Target="../media/image358.wmf"/><Relationship Id="rId1" Type="http://schemas.openxmlformats.org/officeDocument/2006/relationships/image" Target="../media/image357.wmf"/></Relationships>
</file>

<file path=ppt/drawings/_rels/vmlDrawing78.vml.rels><?xml version="1.0" encoding="UTF-8" standalone="yes"?>
<Relationships xmlns="http://schemas.openxmlformats.org/package/2006/relationships"><Relationship Id="rId8" Type="http://schemas.openxmlformats.org/officeDocument/2006/relationships/image" Target="../media/image343.wmf"/><Relationship Id="rId3" Type="http://schemas.openxmlformats.org/officeDocument/2006/relationships/image" Target="../media/image361.wmf"/><Relationship Id="rId7" Type="http://schemas.openxmlformats.org/officeDocument/2006/relationships/image" Target="../media/image364.wmf"/><Relationship Id="rId2" Type="http://schemas.openxmlformats.org/officeDocument/2006/relationships/image" Target="../media/image360.wmf"/><Relationship Id="rId1" Type="http://schemas.openxmlformats.org/officeDocument/2006/relationships/image" Target="../media/image359.wmf"/><Relationship Id="rId6" Type="http://schemas.openxmlformats.org/officeDocument/2006/relationships/image" Target="../media/image123.wmf"/><Relationship Id="rId5" Type="http://schemas.openxmlformats.org/officeDocument/2006/relationships/image" Target="../media/image363.wmf"/><Relationship Id="rId4" Type="http://schemas.openxmlformats.org/officeDocument/2006/relationships/image" Target="../media/image362.wmf"/></Relationships>
</file>

<file path=ppt/drawings/_rels/vmlDrawing7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6.wmf"/><Relationship Id="rId7" Type="http://schemas.openxmlformats.org/officeDocument/2006/relationships/image" Target="../media/image369.wmf"/><Relationship Id="rId2" Type="http://schemas.openxmlformats.org/officeDocument/2006/relationships/image" Target="../media/image121.wmf"/><Relationship Id="rId1" Type="http://schemas.openxmlformats.org/officeDocument/2006/relationships/image" Target="../media/image365.wmf"/><Relationship Id="rId6" Type="http://schemas.openxmlformats.org/officeDocument/2006/relationships/image" Target="../media/image368.wmf"/><Relationship Id="rId5" Type="http://schemas.openxmlformats.org/officeDocument/2006/relationships/image" Target="../media/image367.wmf"/><Relationship Id="rId4" Type="http://schemas.openxmlformats.org/officeDocument/2006/relationships/image" Target="../media/image341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5.emf"/><Relationship Id="rId1" Type="http://schemas.openxmlformats.org/officeDocument/2006/relationships/image" Target="../media/image34.wmf"/></Relationships>
</file>

<file path=ppt/drawings/_rels/vmlDrawing80.vml.rels><?xml version="1.0" encoding="UTF-8" standalone="yes"?>
<Relationships xmlns="http://schemas.openxmlformats.org/package/2006/relationships"><Relationship Id="rId8" Type="http://schemas.openxmlformats.org/officeDocument/2006/relationships/image" Target="../media/image376.wmf"/><Relationship Id="rId3" Type="http://schemas.openxmlformats.org/officeDocument/2006/relationships/image" Target="../media/image371.wmf"/><Relationship Id="rId7" Type="http://schemas.openxmlformats.org/officeDocument/2006/relationships/image" Target="../media/image375.wmf"/><Relationship Id="rId2" Type="http://schemas.openxmlformats.org/officeDocument/2006/relationships/image" Target="../media/image370.wmf"/><Relationship Id="rId1" Type="http://schemas.openxmlformats.org/officeDocument/2006/relationships/image" Target="../media/image349.wmf"/><Relationship Id="rId6" Type="http://schemas.openxmlformats.org/officeDocument/2006/relationships/image" Target="../media/image374.wmf"/><Relationship Id="rId5" Type="http://schemas.openxmlformats.org/officeDocument/2006/relationships/image" Target="../media/image373.wmf"/><Relationship Id="rId4" Type="http://schemas.openxmlformats.org/officeDocument/2006/relationships/image" Target="../media/image372.wmf"/><Relationship Id="rId9" Type="http://schemas.openxmlformats.org/officeDocument/2006/relationships/image" Target="../media/image377.wmf"/></Relationships>
</file>

<file path=ppt/drawings/_rels/vmlDrawing8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0.wmf"/><Relationship Id="rId7" Type="http://schemas.openxmlformats.org/officeDocument/2006/relationships/image" Target="../media/image382.wmf"/><Relationship Id="rId2" Type="http://schemas.openxmlformats.org/officeDocument/2006/relationships/image" Target="../media/image379.wmf"/><Relationship Id="rId1" Type="http://schemas.openxmlformats.org/officeDocument/2006/relationships/image" Target="../media/image378.wmf"/><Relationship Id="rId6" Type="http://schemas.openxmlformats.org/officeDocument/2006/relationships/image" Target="../media/image381.wmf"/><Relationship Id="rId5" Type="http://schemas.openxmlformats.org/officeDocument/2006/relationships/image" Target="../media/image364.wmf"/><Relationship Id="rId4" Type="http://schemas.openxmlformats.org/officeDocument/2006/relationships/image" Target="../media/image360.wmf"/></Relationships>
</file>

<file path=ppt/drawings/_rels/vmlDrawing8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4.wmf"/><Relationship Id="rId7" Type="http://schemas.openxmlformats.org/officeDocument/2006/relationships/image" Target="../media/image387.wmf"/><Relationship Id="rId2" Type="http://schemas.openxmlformats.org/officeDocument/2006/relationships/image" Target="../media/image360.wmf"/><Relationship Id="rId1" Type="http://schemas.openxmlformats.org/officeDocument/2006/relationships/image" Target="../media/image383.wmf"/><Relationship Id="rId6" Type="http://schemas.openxmlformats.org/officeDocument/2006/relationships/image" Target="../media/image386.wmf"/><Relationship Id="rId5" Type="http://schemas.openxmlformats.org/officeDocument/2006/relationships/image" Target="../media/image385.wmf"/><Relationship Id="rId4" Type="http://schemas.openxmlformats.org/officeDocument/2006/relationships/image" Target="../media/image384.wmf"/></Relationships>
</file>

<file path=ppt/drawings/_rels/vmlDrawing8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0.wmf"/><Relationship Id="rId7" Type="http://schemas.openxmlformats.org/officeDocument/2006/relationships/image" Target="../media/image393.wmf"/><Relationship Id="rId2" Type="http://schemas.openxmlformats.org/officeDocument/2006/relationships/image" Target="../media/image389.wmf"/><Relationship Id="rId1" Type="http://schemas.openxmlformats.org/officeDocument/2006/relationships/image" Target="../media/image388.wmf"/><Relationship Id="rId6" Type="http://schemas.openxmlformats.org/officeDocument/2006/relationships/image" Target="../media/image392.wmf"/><Relationship Id="rId5" Type="http://schemas.openxmlformats.org/officeDocument/2006/relationships/image" Target="../media/image391.wmf"/><Relationship Id="rId4" Type="http://schemas.openxmlformats.org/officeDocument/2006/relationships/image" Target="../media/image390.wmf"/></Relationships>
</file>

<file path=ppt/drawings/_rels/vmlDrawing84.vml.rels><?xml version="1.0" encoding="UTF-8" standalone="yes"?>
<Relationships xmlns="http://schemas.openxmlformats.org/package/2006/relationships"><Relationship Id="rId8" Type="http://schemas.openxmlformats.org/officeDocument/2006/relationships/image" Target="../media/image398.wmf"/><Relationship Id="rId3" Type="http://schemas.openxmlformats.org/officeDocument/2006/relationships/image" Target="../media/image363.wmf"/><Relationship Id="rId7" Type="http://schemas.openxmlformats.org/officeDocument/2006/relationships/image" Target="../media/image397.wmf"/><Relationship Id="rId2" Type="http://schemas.openxmlformats.org/officeDocument/2006/relationships/image" Target="../media/image365.wmf"/><Relationship Id="rId1" Type="http://schemas.openxmlformats.org/officeDocument/2006/relationships/image" Target="../media/image382.wmf"/><Relationship Id="rId6" Type="http://schemas.openxmlformats.org/officeDocument/2006/relationships/image" Target="../media/image396.wmf"/><Relationship Id="rId5" Type="http://schemas.openxmlformats.org/officeDocument/2006/relationships/image" Target="../media/image395.wmf"/><Relationship Id="rId4" Type="http://schemas.openxmlformats.org/officeDocument/2006/relationships/image" Target="../media/image394.wmf"/></Relationships>
</file>

<file path=ppt/drawings/_rels/vmlDrawing8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0.wmf"/><Relationship Id="rId2" Type="http://schemas.openxmlformats.org/officeDocument/2006/relationships/image" Target="../media/image399.wmf"/><Relationship Id="rId1" Type="http://schemas.openxmlformats.org/officeDocument/2006/relationships/image" Target="../media/image363.wmf"/><Relationship Id="rId4" Type="http://schemas.openxmlformats.org/officeDocument/2006/relationships/image" Target="../media/image401.wmf"/></Relationships>
</file>

<file path=ppt/drawings/_rels/vmlDrawing86.vml.rels><?xml version="1.0" encoding="UTF-8" standalone="yes"?>
<Relationships xmlns="http://schemas.openxmlformats.org/package/2006/relationships"><Relationship Id="rId8" Type="http://schemas.openxmlformats.org/officeDocument/2006/relationships/image" Target="../media/image407.wmf"/><Relationship Id="rId3" Type="http://schemas.openxmlformats.org/officeDocument/2006/relationships/image" Target="../media/image403.wmf"/><Relationship Id="rId7" Type="http://schemas.openxmlformats.org/officeDocument/2006/relationships/image" Target="../media/image406.wmf"/><Relationship Id="rId2" Type="http://schemas.openxmlformats.org/officeDocument/2006/relationships/image" Target="../media/image399.wmf"/><Relationship Id="rId1" Type="http://schemas.openxmlformats.org/officeDocument/2006/relationships/image" Target="../media/image402.wmf"/><Relationship Id="rId6" Type="http://schemas.openxmlformats.org/officeDocument/2006/relationships/image" Target="../media/image400.wmf"/><Relationship Id="rId5" Type="http://schemas.openxmlformats.org/officeDocument/2006/relationships/image" Target="../media/image405.wmf"/><Relationship Id="rId4" Type="http://schemas.openxmlformats.org/officeDocument/2006/relationships/image" Target="../media/image404.wmf"/></Relationships>
</file>

<file path=ppt/drawings/_rels/vmlDrawing8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6.wmf"/><Relationship Id="rId7" Type="http://schemas.openxmlformats.org/officeDocument/2006/relationships/image" Target="../media/image411.wmf"/><Relationship Id="rId2" Type="http://schemas.openxmlformats.org/officeDocument/2006/relationships/image" Target="../media/image121.wmf"/><Relationship Id="rId1" Type="http://schemas.openxmlformats.org/officeDocument/2006/relationships/image" Target="../media/image400.wmf"/><Relationship Id="rId6" Type="http://schemas.openxmlformats.org/officeDocument/2006/relationships/image" Target="../media/image410.wmf"/><Relationship Id="rId5" Type="http://schemas.openxmlformats.org/officeDocument/2006/relationships/image" Target="../media/image409.wmf"/><Relationship Id="rId4" Type="http://schemas.openxmlformats.org/officeDocument/2006/relationships/image" Target="../media/image408.wmf"/></Relationships>
</file>

<file path=ppt/drawings/_rels/vmlDrawing8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wmf"/><Relationship Id="rId2" Type="http://schemas.openxmlformats.org/officeDocument/2006/relationships/image" Target="../media/image399.wmf"/><Relationship Id="rId1" Type="http://schemas.openxmlformats.org/officeDocument/2006/relationships/image" Target="../media/image412.wmf"/><Relationship Id="rId4" Type="http://schemas.openxmlformats.org/officeDocument/2006/relationships/image" Target="../media/image400.wmf"/></Relationships>
</file>

<file path=ppt/drawings/_rels/vmlDrawing8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5.wmf"/><Relationship Id="rId2" Type="http://schemas.openxmlformats.org/officeDocument/2006/relationships/image" Target="../media/image414.wmf"/><Relationship Id="rId1" Type="http://schemas.openxmlformats.org/officeDocument/2006/relationships/image" Target="../media/image413.wmf"/><Relationship Id="rId6" Type="http://schemas.openxmlformats.org/officeDocument/2006/relationships/image" Target="../media/image416.wmf"/><Relationship Id="rId5" Type="http://schemas.openxmlformats.org/officeDocument/2006/relationships/image" Target="../media/image121.wmf"/><Relationship Id="rId4" Type="http://schemas.openxmlformats.org/officeDocument/2006/relationships/image" Target="../media/image399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37.wmf"/><Relationship Id="rId1" Type="http://schemas.openxmlformats.org/officeDocument/2006/relationships/image" Target="../media/image36.wmf"/><Relationship Id="rId4" Type="http://schemas.openxmlformats.org/officeDocument/2006/relationships/image" Target="../media/image39.wmf"/></Relationships>
</file>

<file path=ppt/drawings/_rels/vmlDrawing9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9.wmf"/><Relationship Id="rId2" Type="http://schemas.openxmlformats.org/officeDocument/2006/relationships/image" Target="../media/image418.wmf"/><Relationship Id="rId1" Type="http://schemas.openxmlformats.org/officeDocument/2006/relationships/image" Target="../media/image417.wmf"/><Relationship Id="rId4" Type="http://schemas.openxmlformats.org/officeDocument/2006/relationships/image" Target="../media/image121.wmf"/></Relationships>
</file>

<file path=ppt/drawings/_rels/vmlDrawing9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wmf"/><Relationship Id="rId2" Type="http://schemas.openxmlformats.org/officeDocument/2006/relationships/image" Target="../media/image399.wmf"/><Relationship Id="rId1" Type="http://schemas.openxmlformats.org/officeDocument/2006/relationships/image" Target="../media/image419.wmf"/></Relationships>
</file>

<file path=ppt/drawings/_rels/vmlDrawing9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1.wmf"/><Relationship Id="rId2" Type="http://schemas.openxmlformats.org/officeDocument/2006/relationships/image" Target="../media/image363.wmf"/><Relationship Id="rId1" Type="http://schemas.openxmlformats.org/officeDocument/2006/relationships/image" Target="../media/image420.wmf"/><Relationship Id="rId5" Type="http://schemas.openxmlformats.org/officeDocument/2006/relationships/image" Target="../media/image423.wmf"/><Relationship Id="rId4" Type="http://schemas.openxmlformats.org/officeDocument/2006/relationships/image" Target="../media/image422.wmf"/></Relationships>
</file>

<file path=ppt/drawings/_rels/vmlDrawing93.vml.rels><?xml version="1.0" encoding="UTF-8" standalone="yes"?>
<Relationships xmlns="http://schemas.openxmlformats.org/package/2006/relationships"><Relationship Id="rId8" Type="http://schemas.openxmlformats.org/officeDocument/2006/relationships/image" Target="../media/image430.wmf"/><Relationship Id="rId3" Type="http://schemas.openxmlformats.org/officeDocument/2006/relationships/image" Target="../media/image426.wmf"/><Relationship Id="rId7" Type="http://schemas.openxmlformats.org/officeDocument/2006/relationships/image" Target="../media/image429.wmf"/><Relationship Id="rId2" Type="http://schemas.openxmlformats.org/officeDocument/2006/relationships/image" Target="../media/image425.wmf"/><Relationship Id="rId1" Type="http://schemas.openxmlformats.org/officeDocument/2006/relationships/image" Target="../media/image424.wmf"/><Relationship Id="rId6" Type="http://schemas.openxmlformats.org/officeDocument/2006/relationships/image" Target="../media/image428.wmf"/><Relationship Id="rId5" Type="http://schemas.openxmlformats.org/officeDocument/2006/relationships/image" Target="../media/image121.wmf"/><Relationship Id="rId4" Type="http://schemas.openxmlformats.org/officeDocument/2006/relationships/image" Target="../media/image427.wmf"/><Relationship Id="rId9" Type="http://schemas.openxmlformats.org/officeDocument/2006/relationships/image" Target="../media/image431.wmf"/></Relationships>
</file>

<file path=ppt/drawings/_rels/vmlDrawing94.vml.rels><?xml version="1.0" encoding="UTF-8" standalone="yes"?>
<Relationships xmlns="http://schemas.openxmlformats.org/package/2006/relationships"><Relationship Id="rId8" Type="http://schemas.openxmlformats.org/officeDocument/2006/relationships/image" Target="../media/image438.wmf"/><Relationship Id="rId3" Type="http://schemas.openxmlformats.org/officeDocument/2006/relationships/image" Target="../media/image434.wmf"/><Relationship Id="rId7" Type="http://schemas.openxmlformats.org/officeDocument/2006/relationships/image" Target="../media/image437.wmf"/><Relationship Id="rId2" Type="http://schemas.openxmlformats.org/officeDocument/2006/relationships/image" Target="../media/image433.wmf"/><Relationship Id="rId1" Type="http://schemas.openxmlformats.org/officeDocument/2006/relationships/image" Target="../media/image432.wmf"/><Relationship Id="rId6" Type="http://schemas.openxmlformats.org/officeDocument/2006/relationships/image" Target="../media/image436.wmf"/><Relationship Id="rId5" Type="http://schemas.openxmlformats.org/officeDocument/2006/relationships/image" Target="../media/image435.wmf"/><Relationship Id="rId4" Type="http://schemas.openxmlformats.org/officeDocument/2006/relationships/image" Target="../media/image121.wmf"/></Relationships>
</file>

<file path=ppt/drawings/_rels/vmlDrawing9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9.emf"/></Relationships>
</file>

<file path=ppt/drawings/_rels/vmlDrawing96.vml.rels><?xml version="1.0" encoding="UTF-8" standalone="yes"?>
<Relationships xmlns="http://schemas.openxmlformats.org/package/2006/relationships"><Relationship Id="rId2" Type="http://schemas.openxmlformats.org/officeDocument/2006/relationships/image" Target="../media/image441.wmf"/><Relationship Id="rId1" Type="http://schemas.openxmlformats.org/officeDocument/2006/relationships/image" Target="../media/image440.wmf"/></Relationships>
</file>

<file path=ppt/drawings/_rels/vmlDrawing9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4.wmf"/><Relationship Id="rId2" Type="http://schemas.openxmlformats.org/officeDocument/2006/relationships/image" Target="../media/image443.wmf"/><Relationship Id="rId1" Type="http://schemas.openxmlformats.org/officeDocument/2006/relationships/image" Target="../media/image44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2E353154-6E38-4FA3-8510-6408A20388B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AA1C4B35-5444-42D6-8A64-0B0BF512C602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8132" name="Rectangle 4">
            <a:extLst>
              <a:ext uri="{FF2B5EF4-FFF2-40B4-BE49-F238E27FC236}">
                <a16:creationId xmlns:a16="http://schemas.microsoft.com/office/drawing/2014/main" id="{5B1ED1B6-8634-4D38-AAE3-72CD70D824F9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8133" name="Rectangle 5">
            <a:extLst>
              <a:ext uri="{FF2B5EF4-FFF2-40B4-BE49-F238E27FC236}">
                <a16:creationId xmlns:a16="http://schemas.microsoft.com/office/drawing/2014/main" id="{AE01AEB4-BB4E-4B7E-A6FF-46903C03B8DD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C4F57F9E-49CE-4017-AAC4-82DE435CB37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id="{3B7B02D2-22E0-4475-B8F8-6EDFE2822D4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92FA8BF9-506F-4D78-BA6A-3F306DDF7ADF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DA4121B7-AAD4-43CE-AAF1-FAC0B265BB52}"/>
              </a:ext>
            </a:extLst>
          </p:cNvPr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0181" name="Rectangle 5">
            <a:extLst>
              <a:ext uri="{FF2B5EF4-FFF2-40B4-BE49-F238E27FC236}">
                <a16:creationId xmlns:a16="http://schemas.microsoft.com/office/drawing/2014/main" id="{774F3CC1-0637-42CA-ACB2-F961DFDD606E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50182" name="Rectangle 6">
            <a:extLst>
              <a:ext uri="{FF2B5EF4-FFF2-40B4-BE49-F238E27FC236}">
                <a16:creationId xmlns:a16="http://schemas.microsoft.com/office/drawing/2014/main" id="{86476BC6-03E1-4E9D-99DB-C57A2D6CFEC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0183" name="Rectangle 7">
            <a:extLst>
              <a:ext uri="{FF2B5EF4-FFF2-40B4-BE49-F238E27FC236}">
                <a16:creationId xmlns:a16="http://schemas.microsoft.com/office/drawing/2014/main" id="{E83614EE-61B9-4A7F-B5A0-87DBFF5E3E3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E420BBEB-C8C6-42E4-9DFF-FDDA5BB0F8F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>
            <a:extLst>
              <a:ext uri="{FF2B5EF4-FFF2-40B4-BE49-F238E27FC236}">
                <a16:creationId xmlns:a16="http://schemas.microsoft.com/office/drawing/2014/main" id="{34B2319C-259C-4B51-ADF9-F1DD5340F0E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fld id="{0F1B5DDD-D7C3-4226-BE43-5E6012568185}" type="slidenum">
              <a:rPr lang="en-US" altLang="zh-CN" sz="1200">
                <a:ea typeface="宋体" panose="02010600030101010101" pitchFamily="2" charset="-122"/>
              </a:rPr>
              <a:pPr/>
              <a:t>1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750F3606-D79D-4037-8C0B-D2075BEC3DB7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A1218DAA-77B3-43D7-A6DD-0293E84EC86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13C9BEC-BC09-4281-9C30-E01B46DD342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143EE5F-3AAA-4869-9C6A-A42FB52EA9C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E17C866-C94F-43D4-BA19-0992C073C29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E7C807-0B17-4448-ADEA-32C0132791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05126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CC80BE3-59F0-4475-91A3-2B8140C1AC1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ED60532-70B4-4C9D-B65F-8AC320B9C6E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2B99BB4-8BB9-4F24-9A66-D03DC022083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718CBC-50EE-4FD1-B3CC-800D9FACB93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55478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0EE46F6-CA6E-447D-8CA1-96D08982679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D84F4F7-5DF6-44CA-8030-95E6976399C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9C20733-D2B5-4808-847F-FABBD943610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D098E0-E5DA-4CBD-877E-85C893521EC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320949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037E40EE-7787-4306-8713-E75A9DA4AFF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E70B73B1-8AC3-4F01-AFF3-BCC960E4729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6E45DBCA-3439-40B4-998F-B9D07B4ADD4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9BF8F3-9B5B-45FF-9A17-8BC48F2EA02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005214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4E75B6F-237A-4E7C-844B-DC6352A4FCC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88B9561-9B9E-4AC9-9F78-F46CCCEE698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7AFE8FD-0852-4BA6-A0DF-8E446D71945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32D8C6-B741-4A04-8A6D-6F9B82A1E56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23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0F8D9F5-F3AC-461E-80C2-F177AE12849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8560A7F-7F53-4D17-A5DD-08AB6276550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1959C2F-3C38-49C9-B068-F660FDDF125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D21240-AD7D-4DB7-A580-A034AEB7219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55091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9D74C7B-AA36-443A-9DFA-C5AC4F6D605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21093DB-5096-4217-9D6B-7A9858FC772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F46B603-34E3-4FE2-BEC7-2B94F2FD5C2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228057-9F04-4890-B1C2-07B8EE2BE17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50709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B87A602-7E45-4506-A858-8D7E5DE5299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4DDB6E0-DE44-4D79-824C-AE756718B23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8DDB72B-89B7-43F1-9C1B-5B4BD56037D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292005-9255-4208-BBA4-4E8591A49C7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19701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A346DA3E-5441-4FC9-B741-60CA10C7A29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D701865A-D84D-4CC8-8F1C-5126CF0BEA6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A6BFF8D0-1869-4C6C-8078-87BFCB6A899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DB6A84-4B5D-48CD-93DF-D41ED756511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6506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6FD076EE-5CE2-4881-B0B0-C8B5E3A48A2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C3B9C0EA-1F56-4B53-BB7D-166C4FD28EC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20B337C6-56BA-4AD0-84B6-9F41154FBCD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30C861-B600-4E13-8A6F-DEB0F4942DA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40642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37D57CF0-3EA5-4EB4-AFA9-9EE04F109F1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D16D368C-8F27-4A08-87BB-D6CE981947B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130528EF-BC9B-42F2-B06C-FBCEE8F7F4F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225A4A-E999-4012-B329-49980C44C22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22840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B914F13-9FF5-4263-A03C-4CA83E1FB32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D84802F-BE26-4A74-B18F-12E4F53E1E2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6F24F21-B659-4ECB-A3BA-761A8AA2A18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91D4B9-89D8-401A-9F5D-1AE4A933A12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74648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EDACF57-2C79-4C7D-86E6-A6813864EA2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8E66377-1EF7-4CE8-B5C3-625C348DDD6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2CE313-AB8E-466C-9B7D-4D5E13F834C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5AED6F-E7FA-4C94-A2A6-992D5E720BE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19904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B1A7C88D-266B-4231-8748-0F04369A16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20B13687-E233-4A84-88B2-2CD36046B6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8B0F989E-3990-47F5-B083-627302B594EE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smtClean="0"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9F156CE0-B992-4CBF-AA0A-0D07553FFF3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smtClean="0"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276A1EDE-A9B4-4286-8292-555FA9D5EBF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>
                <a:ea typeface="+mn-ea"/>
              </a:defRPr>
            </a:lvl1pPr>
          </a:lstStyle>
          <a:p>
            <a:pPr>
              <a:defRPr/>
            </a:pPr>
            <a:fld id="{ED7FF7C0-E0E6-46BF-9660-C30DA2B0620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.hk/imgres?imgurl=http://wdict.net/img/hermann%2Bweyl.jpg&amp;imgrefurl=http://wdict.net/zh/word/%25E8%25B5%25AB%25E5%25B0%2594%25E6%259B%25BC%25C2%25B7%25E5%25A4%2596%25E5%25B0%2594/&amp;usg=__Teu-8ZoNvcZbQ7IPezJ8b8v9WPI=&amp;h=565&amp;w=441&amp;sz=59&amp;hl=zh-CN&amp;start=11&amp;zoom=1&amp;tbnid=hf5EvfEI8TPAeM:&amp;tbnh=134&amp;tbnw=105&amp;ei=F9JgTpOAO-LymAXbspWTDg&amp;prev=/search%3Fq%3D%25E8%25B5%25AB%25E5%25B0%2594%25E6%259B%25BC%25E5%25A4%2596%25E5%25B0%2594%26um%3D1%26hl%3Dzh-CN%26newwindow%3D1%26safe%3Dstrict%26sa%3DN%26tbm%3Disch&amp;um=1&amp;itbs=1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33.emf"/></Relationships>
</file>

<file path=ppt/slides/_rels/slide10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1.wmf"/><Relationship Id="rId13" Type="http://schemas.openxmlformats.org/officeDocument/2006/relationships/image" Target="../media/image423.wmf"/><Relationship Id="rId3" Type="http://schemas.openxmlformats.org/officeDocument/2006/relationships/oleObject" Target="../embeddings/oleObject511.bin"/><Relationship Id="rId7" Type="http://schemas.openxmlformats.org/officeDocument/2006/relationships/oleObject" Target="../embeddings/oleObject513.bin"/><Relationship Id="rId12" Type="http://schemas.openxmlformats.org/officeDocument/2006/relationships/oleObject" Target="../embeddings/oleObject51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2.vml"/><Relationship Id="rId6" Type="http://schemas.openxmlformats.org/officeDocument/2006/relationships/image" Target="../media/image363.wmf"/><Relationship Id="rId11" Type="http://schemas.openxmlformats.org/officeDocument/2006/relationships/oleObject" Target="../embeddings/oleObject515.bin"/><Relationship Id="rId5" Type="http://schemas.openxmlformats.org/officeDocument/2006/relationships/oleObject" Target="../embeddings/oleObject512.bin"/><Relationship Id="rId10" Type="http://schemas.openxmlformats.org/officeDocument/2006/relationships/image" Target="../media/image422.wmf"/><Relationship Id="rId4" Type="http://schemas.openxmlformats.org/officeDocument/2006/relationships/image" Target="../media/image420.wmf"/><Relationship Id="rId9" Type="http://schemas.openxmlformats.org/officeDocument/2006/relationships/oleObject" Target="../embeddings/oleObject514.bin"/></Relationships>
</file>

<file path=ppt/slides/_rels/slide10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6.wmf"/><Relationship Id="rId13" Type="http://schemas.openxmlformats.org/officeDocument/2006/relationships/oleObject" Target="../embeddings/oleObject522.bin"/><Relationship Id="rId18" Type="http://schemas.openxmlformats.org/officeDocument/2006/relationships/image" Target="../media/image430.wmf"/><Relationship Id="rId3" Type="http://schemas.openxmlformats.org/officeDocument/2006/relationships/oleObject" Target="../embeddings/oleObject517.bin"/><Relationship Id="rId7" Type="http://schemas.openxmlformats.org/officeDocument/2006/relationships/oleObject" Target="../embeddings/oleObject519.bin"/><Relationship Id="rId12" Type="http://schemas.openxmlformats.org/officeDocument/2006/relationships/image" Target="../media/image121.wmf"/><Relationship Id="rId17" Type="http://schemas.openxmlformats.org/officeDocument/2006/relationships/oleObject" Target="../embeddings/oleObject52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29.wmf"/><Relationship Id="rId20" Type="http://schemas.openxmlformats.org/officeDocument/2006/relationships/image" Target="../media/image431.wmf"/><Relationship Id="rId1" Type="http://schemas.openxmlformats.org/officeDocument/2006/relationships/vmlDrawing" Target="../drawings/vmlDrawing93.vml"/><Relationship Id="rId6" Type="http://schemas.openxmlformats.org/officeDocument/2006/relationships/image" Target="../media/image425.wmf"/><Relationship Id="rId11" Type="http://schemas.openxmlformats.org/officeDocument/2006/relationships/oleObject" Target="../embeddings/oleObject521.bin"/><Relationship Id="rId5" Type="http://schemas.openxmlformats.org/officeDocument/2006/relationships/oleObject" Target="../embeddings/oleObject518.bin"/><Relationship Id="rId15" Type="http://schemas.openxmlformats.org/officeDocument/2006/relationships/oleObject" Target="../embeddings/oleObject523.bin"/><Relationship Id="rId10" Type="http://schemas.openxmlformats.org/officeDocument/2006/relationships/image" Target="../media/image427.wmf"/><Relationship Id="rId19" Type="http://schemas.openxmlformats.org/officeDocument/2006/relationships/oleObject" Target="../embeddings/oleObject525.bin"/><Relationship Id="rId4" Type="http://schemas.openxmlformats.org/officeDocument/2006/relationships/image" Target="../media/image424.wmf"/><Relationship Id="rId9" Type="http://schemas.openxmlformats.org/officeDocument/2006/relationships/oleObject" Target="../embeddings/oleObject520.bin"/><Relationship Id="rId14" Type="http://schemas.openxmlformats.org/officeDocument/2006/relationships/image" Target="../media/image428.wmf"/></Relationships>
</file>

<file path=ppt/slides/_rels/slide10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4.wmf"/><Relationship Id="rId13" Type="http://schemas.openxmlformats.org/officeDocument/2006/relationships/oleObject" Target="../embeddings/oleObject531.bin"/><Relationship Id="rId18" Type="http://schemas.openxmlformats.org/officeDocument/2006/relationships/image" Target="../media/image438.wmf"/><Relationship Id="rId3" Type="http://schemas.openxmlformats.org/officeDocument/2006/relationships/oleObject" Target="../embeddings/oleObject526.bin"/><Relationship Id="rId7" Type="http://schemas.openxmlformats.org/officeDocument/2006/relationships/oleObject" Target="../embeddings/oleObject528.bin"/><Relationship Id="rId12" Type="http://schemas.openxmlformats.org/officeDocument/2006/relationships/image" Target="../media/image435.wmf"/><Relationship Id="rId17" Type="http://schemas.openxmlformats.org/officeDocument/2006/relationships/oleObject" Target="../embeddings/oleObject53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37.wmf"/><Relationship Id="rId1" Type="http://schemas.openxmlformats.org/officeDocument/2006/relationships/vmlDrawing" Target="../drawings/vmlDrawing94.vml"/><Relationship Id="rId6" Type="http://schemas.openxmlformats.org/officeDocument/2006/relationships/image" Target="../media/image433.wmf"/><Relationship Id="rId11" Type="http://schemas.openxmlformats.org/officeDocument/2006/relationships/oleObject" Target="../embeddings/oleObject530.bin"/><Relationship Id="rId5" Type="http://schemas.openxmlformats.org/officeDocument/2006/relationships/oleObject" Target="../embeddings/oleObject527.bin"/><Relationship Id="rId15" Type="http://schemas.openxmlformats.org/officeDocument/2006/relationships/oleObject" Target="../embeddings/oleObject532.bin"/><Relationship Id="rId10" Type="http://schemas.openxmlformats.org/officeDocument/2006/relationships/image" Target="../media/image121.wmf"/><Relationship Id="rId4" Type="http://schemas.openxmlformats.org/officeDocument/2006/relationships/image" Target="../media/image432.wmf"/><Relationship Id="rId9" Type="http://schemas.openxmlformats.org/officeDocument/2006/relationships/oleObject" Target="../embeddings/oleObject529.bin"/><Relationship Id="rId14" Type="http://schemas.openxmlformats.org/officeDocument/2006/relationships/image" Target="../media/image436.wmf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3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5.vml"/><Relationship Id="rId4" Type="http://schemas.openxmlformats.org/officeDocument/2006/relationships/image" Target="../media/image439.emf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3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6.vml"/><Relationship Id="rId6" Type="http://schemas.openxmlformats.org/officeDocument/2006/relationships/image" Target="../media/image441.wmf"/><Relationship Id="rId5" Type="http://schemas.openxmlformats.org/officeDocument/2006/relationships/oleObject" Target="../embeddings/oleObject536.bin"/><Relationship Id="rId4" Type="http://schemas.openxmlformats.org/officeDocument/2006/relationships/image" Target="../media/image440.wmf"/></Relationships>
</file>

<file path=ppt/slides/_rels/slide10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4.wmf"/><Relationship Id="rId3" Type="http://schemas.openxmlformats.org/officeDocument/2006/relationships/oleObject" Target="../embeddings/oleObject537.bin"/><Relationship Id="rId7" Type="http://schemas.openxmlformats.org/officeDocument/2006/relationships/oleObject" Target="../embeddings/oleObject53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7.vml"/><Relationship Id="rId6" Type="http://schemas.openxmlformats.org/officeDocument/2006/relationships/image" Target="../media/image443.wmf"/><Relationship Id="rId5" Type="http://schemas.openxmlformats.org/officeDocument/2006/relationships/oleObject" Target="../embeddings/oleObject538.bin"/><Relationship Id="rId4" Type="http://schemas.openxmlformats.org/officeDocument/2006/relationships/image" Target="../media/image442.wmf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5.emf"/><Relationship Id="rId5" Type="http://schemas.openxmlformats.org/officeDocument/2006/relationships/oleObject" Target="../embeddings/oleObject34.bin"/><Relationship Id="rId4" Type="http://schemas.openxmlformats.org/officeDocument/2006/relationships/image" Target="../media/image34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wmf"/><Relationship Id="rId3" Type="http://schemas.openxmlformats.org/officeDocument/2006/relationships/oleObject" Target="../embeddings/oleObject35.bin"/><Relationship Id="rId7" Type="http://schemas.openxmlformats.org/officeDocument/2006/relationships/oleObject" Target="../embeddings/oleObject3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7.wmf"/><Relationship Id="rId5" Type="http://schemas.openxmlformats.org/officeDocument/2006/relationships/oleObject" Target="../embeddings/oleObject36.bin"/><Relationship Id="rId10" Type="http://schemas.openxmlformats.org/officeDocument/2006/relationships/image" Target="../media/image39.wmf"/><Relationship Id="rId4" Type="http://schemas.openxmlformats.org/officeDocument/2006/relationships/image" Target="../media/image36.wmf"/><Relationship Id="rId9" Type="http://schemas.openxmlformats.org/officeDocument/2006/relationships/oleObject" Target="../embeddings/oleObject38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41.emf"/><Relationship Id="rId5" Type="http://schemas.openxmlformats.org/officeDocument/2006/relationships/oleObject" Target="../embeddings/oleObject40.bin"/><Relationship Id="rId4" Type="http://schemas.openxmlformats.org/officeDocument/2006/relationships/image" Target="../media/image40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43.emf"/><Relationship Id="rId5" Type="http://schemas.openxmlformats.org/officeDocument/2006/relationships/oleObject" Target="../embeddings/oleObject42.bin"/><Relationship Id="rId4" Type="http://schemas.openxmlformats.org/officeDocument/2006/relationships/image" Target="../media/image42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44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46.wmf"/><Relationship Id="rId5" Type="http://schemas.openxmlformats.org/officeDocument/2006/relationships/oleObject" Target="../embeddings/oleObject45.bin"/><Relationship Id="rId4" Type="http://schemas.openxmlformats.org/officeDocument/2006/relationships/image" Target="../media/image45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wmf"/><Relationship Id="rId13" Type="http://schemas.openxmlformats.org/officeDocument/2006/relationships/oleObject" Target="../embeddings/oleObject51.bin"/><Relationship Id="rId3" Type="http://schemas.openxmlformats.org/officeDocument/2006/relationships/oleObject" Target="../embeddings/oleObject46.bin"/><Relationship Id="rId7" Type="http://schemas.openxmlformats.org/officeDocument/2006/relationships/oleObject" Target="../embeddings/oleObject48.bin"/><Relationship Id="rId12" Type="http://schemas.openxmlformats.org/officeDocument/2006/relationships/image" Target="../media/image5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48.wmf"/><Relationship Id="rId11" Type="http://schemas.openxmlformats.org/officeDocument/2006/relationships/oleObject" Target="../embeddings/oleObject50.bin"/><Relationship Id="rId5" Type="http://schemas.openxmlformats.org/officeDocument/2006/relationships/oleObject" Target="../embeddings/oleObject47.bin"/><Relationship Id="rId10" Type="http://schemas.openxmlformats.org/officeDocument/2006/relationships/image" Target="../media/image50.wmf"/><Relationship Id="rId4" Type="http://schemas.openxmlformats.org/officeDocument/2006/relationships/image" Target="../media/image47.wmf"/><Relationship Id="rId9" Type="http://schemas.openxmlformats.org/officeDocument/2006/relationships/oleObject" Target="../embeddings/oleObject49.bin"/><Relationship Id="rId14" Type="http://schemas.openxmlformats.org/officeDocument/2006/relationships/image" Target="../media/image52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wmf"/><Relationship Id="rId13" Type="http://schemas.openxmlformats.org/officeDocument/2006/relationships/oleObject" Target="../embeddings/oleObject57.bin"/><Relationship Id="rId3" Type="http://schemas.openxmlformats.org/officeDocument/2006/relationships/oleObject" Target="../embeddings/oleObject52.bin"/><Relationship Id="rId7" Type="http://schemas.openxmlformats.org/officeDocument/2006/relationships/oleObject" Target="../embeddings/oleObject54.bin"/><Relationship Id="rId12" Type="http://schemas.openxmlformats.org/officeDocument/2006/relationships/image" Target="../media/image5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54.wmf"/><Relationship Id="rId11" Type="http://schemas.openxmlformats.org/officeDocument/2006/relationships/oleObject" Target="../embeddings/oleObject56.bin"/><Relationship Id="rId5" Type="http://schemas.openxmlformats.org/officeDocument/2006/relationships/oleObject" Target="../embeddings/oleObject53.bin"/><Relationship Id="rId10" Type="http://schemas.openxmlformats.org/officeDocument/2006/relationships/image" Target="../media/image56.wmf"/><Relationship Id="rId4" Type="http://schemas.openxmlformats.org/officeDocument/2006/relationships/image" Target="../media/image53.wmf"/><Relationship Id="rId9" Type="http://schemas.openxmlformats.org/officeDocument/2006/relationships/oleObject" Target="../embeddings/oleObject55.bin"/><Relationship Id="rId14" Type="http://schemas.openxmlformats.org/officeDocument/2006/relationships/image" Target="../media/image58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wmf"/><Relationship Id="rId13" Type="http://schemas.openxmlformats.org/officeDocument/2006/relationships/oleObject" Target="../embeddings/oleObject63.bin"/><Relationship Id="rId3" Type="http://schemas.openxmlformats.org/officeDocument/2006/relationships/oleObject" Target="../embeddings/oleObject58.bin"/><Relationship Id="rId7" Type="http://schemas.openxmlformats.org/officeDocument/2006/relationships/oleObject" Target="../embeddings/oleObject60.bin"/><Relationship Id="rId12" Type="http://schemas.openxmlformats.org/officeDocument/2006/relationships/image" Target="../media/image63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5.wmf"/><Relationship Id="rId1" Type="http://schemas.openxmlformats.org/officeDocument/2006/relationships/vmlDrawing" Target="../drawings/vmlDrawing16.vml"/><Relationship Id="rId6" Type="http://schemas.openxmlformats.org/officeDocument/2006/relationships/image" Target="../media/image60.wmf"/><Relationship Id="rId11" Type="http://schemas.openxmlformats.org/officeDocument/2006/relationships/oleObject" Target="../embeddings/oleObject62.bin"/><Relationship Id="rId5" Type="http://schemas.openxmlformats.org/officeDocument/2006/relationships/oleObject" Target="../embeddings/oleObject59.bin"/><Relationship Id="rId15" Type="http://schemas.openxmlformats.org/officeDocument/2006/relationships/oleObject" Target="../embeddings/oleObject64.bin"/><Relationship Id="rId10" Type="http://schemas.openxmlformats.org/officeDocument/2006/relationships/image" Target="../media/image62.wmf"/><Relationship Id="rId4" Type="http://schemas.openxmlformats.org/officeDocument/2006/relationships/image" Target="../media/image59.wmf"/><Relationship Id="rId9" Type="http://schemas.openxmlformats.org/officeDocument/2006/relationships/oleObject" Target="../embeddings/oleObject61.bin"/><Relationship Id="rId14" Type="http://schemas.openxmlformats.org/officeDocument/2006/relationships/image" Target="../media/image64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wmf"/><Relationship Id="rId3" Type="http://schemas.openxmlformats.org/officeDocument/2006/relationships/oleObject" Target="../embeddings/oleObject65.bin"/><Relationship Id="rId7" Type="http://schemas.openxmlformats.org/officeDocument/2006/relationships/oleObject" Target="../embeddings/oleObject67.bin"/><Relationship Id="rId12" Type="http://schemas.openxmlformats.org/officeDocument/2006/relationships/image" Target="../media/image7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67.wmf"/><Relationship Id="rId11" Type="http://schemas.openxmlformats.org/officeDocument/2006/relationships/oleObject" Target="../embeddings/oleObject69.bin"/><Relationship Id="rId5" Type="http://schemas.openxmlformats.org/officeDocument/2006/relationships/oleObject" Target="../embeddings/oleObject66.bin"/><Relationship Id="rId10" Type="http://schemas.openxmlformats.org/officeDocument/2006/relationships/image" Target="../media/image69.wmf"/><Relationship Id="rId4" Type="http://schemas.openxmlformats.org/officeDocument/2006/relationships/image" Target="../media/image66.wmf"/><Relationship Id="rId9" Type="http://schemas.openxmlformats.org/officeDocument/2006/relationships/oleObject" Target="../embeddings/oleObject68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wmf"/><Relationship Id="rId3" Type="http://schemas.openxmlformats.org/officeDocument/2006/relationships/oleObject" Target="../embeddings/oleObject70.bin"/><Relationship Id="rId7" Type="http://schemas.openxmlformats.org/officeDocument/2006/relationships/oleObject" Target="../embeddings/oleObject7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72.wmf"/><Relationship Id="rId5" Type="http://schemas.openxmlformats.org/officeDocument/2006/relationships/oleObject" Target="../embeddings/oleObject71.bin"/><Relationship Id="rId10" Type="http://schemas.openxmlformats.org/officeDocument/2006/relationships/image" Target="../media/image74.wmf"/><Relationship Id="rId4" Type="http://schemas.openxmlformats.org/officeDocument/2006/relationships/image" Target="../media/image71.wmf"/><Relationship Id="rId9" Type="http://schemas.openxmlformats.org/officeDocument/2006/relationships/oleObject" Target="../embeddings/oleObject73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5" Type="http://schemas.openxmlformats.org/officeDocument/2006/relationships/slide" Target="slide46.xml"/><Relationship Id="rId4" Type="http://schemas.openxmlformats.org/officeDocument/2006/relationships/image" Target="../media/image75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46.xml"/><Relationship Id="rId7" Type="http://schemas.openxmlformats.org/officeDocument/2006/relationships/image" Target="../media/image7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76.bin"/><Relationship Id="rId5" Type="http://schemas.openxmlformats.org/officeDocument/2006/relationships/image" Target="../media/image76.wmf"/><Relationship Id="rId4" Type="http://schemas.openxmlformats.org/officeDocument/2006/relationships/oleObject" Target="../embeddings/oleObject75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emf"/><Relationship Id="rId13" Type="http://schemas.openxmlformats.org/officeDocument/2006/relationships/oleObject" Target="../embeddings/oleObject82.bin"/><Relationship Id="rId3" Type="http://schemas.openxmlformats.org/officeDocument/2006/relationships/oleObject" Target="../embeddings/oleObject77.bin"/><Relationship Id="rId7" Type="http://schemas.openxmlformats.org/officeDocument/2006/relationships/oleObject" Target="../embeddings/oleObject79.bin"/><Relationship Id="rId12" Type="http://schemas.openxmlformats.org/officeDocument/2006/relationships/image" Target="../media/image82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84.wmf"/><Relationship Id="rId1" Type="http://schemas.openxmlformats.org/officeDocument/2006/relationships/vmlDrawing" Target="../drawings/vmlDrawing21.vml"/><Relationship Id="rId6" Type="http://schemas.openxmlformats.org/officeDocument/2006/relationships/image" Target="../media/image79.wmf"/><Relationship Id="rId11" Type="http://schemas.openxmlformats.org/officeDocument/2006/relationships/oleObject" Target="../embeddings/oleObject81.bin"/><Relationship Id="rId5" Type="http://schemas.openxmlformats.org/officeDocument/2006/relationships/oleObject" Target="../embeddings/oleObject78.bin"/><Relationship Id="rId15" Type="http://schemas.openxmlformats.org/officeDocument/2006/relationships/oleObject" Target="../embeddings/oleObject83.bin"/><Relationship Id="rId10" Type="http://schemas.openxmlformats.org/officeDocument/2006/relationships/image" Target="../media/image81.wmf"/><Relationship Id="rId4" Type="http://schemas.openxmlformats.org/officeDocument/2006/relationships/image" Target="../media/image78.wmf"/><Relationship Id="rId9" Type="http://schemas.openxmlformats.org/officeDocument/2006/relationships/oleObject" Target="../embeddings/oleObject80.bin"/><Relationship Id="rId14" Type="http://schemas.openxmlformats.org/officeDocument/2006/relationships/image" Target="../media/image83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wmf"/><Relationship Id="rId13" Type="http://schemas.openxmlformats.org/officeDocument/2006/relationships/oleObject" Target="../embeddings/oleObject89.bin"/><Relationship Id="rId18" Type="http://schemas.openxmlformats.org/officeDocument/2006/relationships/image" Target="../media/image88.wmf"/><Relationship Id="rId3" Type="http://schemas.openxmlformats.org/officeDocument/2006/relationships/oleObject" Target="../embeddings/oleObject84.bin"/><Relationship Id="rId7" Type="http://schemas.openxmlformats.org/officeDocument/2006/relationships/oleObject" Target="../embeddings/oleObject86.bin"/><Relationship Id="rId12" Type="http://schemas.openxmlformats.org/officeDocument/2006/relationships/image" Target="../media/image86.wmf"/><Relationship Id="rId17" Type="http://schemas.openxmlformats.org/officeDocument/2006/relationships/oleObject" Target="../embeddings/oleObject9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87.wmf"/><Relationship Id="rId1" Type="http://schemas.openxmlformats.org/officeDocument/2006/relationships/vmlDrawing" Target="../drawings/vmlDrawing22.vml"/><Relationship Id="rId6" Type="http://schemas.openxmlformats.org/officeDocument/2006/relationships/image" Target="../media/image80.emf"/><Relationship Id="rId11" Type="http://schemas.openxmlformats.org/officeDocument/2006/relationships/oleObject" Target="../embeddings/oleObject88.bin"/><Relationship Id="rId5" Type="http://schemas.openxmlformats.org/officeDocument/2006/relationships/oleObject" Target="../embeddings/oleObject85.bin"/><Relationship Id="rId15" Type="http://schemas.openxmlformats.org/officeDocument/2006/relationships/oleObject" Target="../embeddings/oleObject90.bin"/><Relationship Id="rId10" Type="http://schemas.openxmlformats.org/officeDocument/2006/relationships/image" Target="../media/image82.wmf"/><Relationship Id="rId4" Type="http://schemas.openxmlformats.org/officeDocument/2006/relationships/image" Target="../media/image85.wmf"/><Relationship Id="rId9" Type="http://schemas.openxmlformats.org/officeDocument/2006/relationships/oleObject" Target="../embeddings/oleObject87.bin"/><Relationship Id="rId14" Type="http://schemas.openxmlformats.org/officeDocument/2006/relationships/image" Target="../media/image83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wmf"/><Relationship Id="rId13" Type="http://schemas.openxmlformats.org/officeDocument/2006/relationships/oleObject" Target="../embeddings/oleObject97.bin"/><Relationship Id="rId3" Type="http://schemas.openxmlformats.org/officeDocument/2006/relationships/oleObject" Target="../embeddings/oleObject92.bin"/><Relationship Id="rId7" Type="http://schemas.openxmlformats.org/officeDocument/2006/relationships/oleObject" Target="../embeddings/oleObject94.bin"/><Relationship Id="rId12" Type="http://schemas.openxmlformats.org/officeDocument/2006/relationships/image" Target="../media/image9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90.wmf"/><Relationship Id="rId11" Type="http://schemas.openxmlformats.org/officeDocument/2006/relationships/oleObject" Target="../embeddings/oleObject96.bin"/><Relationship Id="rId5" Type="http://schemas.openxmlformats.org/officeDocument/2006/relationships/oleObject" Target="../embeddings/oleObject93.bin"/><Relationship Id="rId10" Type="http://schemas.openxmlformats.org/officeDocument/2006/relationships/image" Target="../media/image92.wmf"/><Relationship Id="rId4" Type="http://schemas.openxmlformats.org/officeDocument/2006/relationships/image" Target="../media/image89.wmf"/><Relationship Id="rId9" Type="http://schemas.openxmlformats.org/officeDocument/2006/relationships/oleObject" Target="../embeddings/oleObject95.bin"/><Relationship Id="rId14" Type="http://schemas.openxmlformats.org/officeDocument/2006/relationships/image" Target="../media/image94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wmf"/><Relationship Id="rId13" Type="http://schemas.openxmlformats.org/officeDocument/2006/relationships/oleObject" Target="../embeddings/oleObject103.bin"/><Relationship Id="rId18" Type="http://schemas.openxmlformats.org/officeDocument/2006/relationships/image" Target="../media/image102.wmf"/><Relationship Id="rId3" Type="http://schemas.openxmlformats.org/officeDocument/2006/relationships/oleObject" Target="../embeddings/oleObject98.bin"/><Relationship Id="rId7" Type="http://schemas.openxmlformats.org/officeDocument/2006/relationships/oleObject" Target="../embeddings/oleObject100.bin"/><Relationship Id="rId12" Type="http://schemas.openxmlformats.org/officeDocument/2006/relationships/image" Target="../media/image99.wmf"/><Relationship Id="rId17" Type="http://schemas.openxmlformats.org/officeDocument/2006/relationships/oleObject" Target="../embeddings/oleObject10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01.wmf"/><Relationship Id="rId20" Type="http://schemas.openxmlformats.org/officeDocument/2006/relationships/image" Target="../media/image103.wmf"/><Relationship Id="rId1" Type="http://schemas.openxmlformats.org/officeDocument/2006/relationships/vmlDrawing" Target="../drawings/vmlDrawing24.vml"/><Relationship Id="rId6" Type="http://schemas.openxmlformats.org/officeDocument/2006/relationships/image" Target="../media/image96.wmf"/><Relationship Id="rId11" Type="http://schemas.openxmlformats.org/officeDocument/2006/relationships/oleObject" Target="../embeddings/oleObject102.bin"/><Relationship Id="rId5" Type="http://schemas.openxmlformats.org/officeDocument/2006/relationships/oleObject" Target="../embeddings/oleObject99.bin"/><Relationship Id="rId15" Type="http://schemas.openxmlformats.org/officeDocument/2006/relationships/oleObject" Target="../embeddings/oleObject104.bin"/><Relationship Id="rId10" Type="http://schemas.openxmlformats.org/officeDocument/2006/relationships/image" Target="../media/image98.wmf"/><Relationship Id="rId19" Type="http://schemas.openxmlformats.org/officeDocument/2006/relationships/oleObject" Target="../embeddings/oleObject106.bin"/><Relationship Id="rId4" Type="http://schemas.openxmlformats.org/officeDocument/2006/relationships/image" Target="../media/image95.wmf"/><Relationship Id="rId9" Type="http://schemas.openxmlformats.org/officeDocument/2006/relationships/oleObject" Target="../embeddings/oleObject101.bin"/><Relationship Id="rId14" Type="http://schemas.openxmlformats.org/officeDocument/2006/relationships/image" Target="../media/image100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wmf"/><Relationship Id="rId13" Type="http://schemas.openxmlformats.org/officeDocument/2006/relationships/oleObject" Target="../embeddings/oleObject112.bin"/><Relationship Id="rId18" Type="http://schemas.openxmlformats.org/officeDocument/2006/relationships/image" Target="../media/image111.wmf"/><Relationship Id="rId3" Type="http://schemas.openxmlformats.org/officeDocument/2006/relationships/oleObject" Target="../embeddings/oleObject107.bin"/><Relationship Id="rId7" Type="http://schemas.openxmlformats.org/officeDocument/2006/relationships/oleObject" Target="../embeddings/oleObject109.bin"/><Relationship Id="rId12" Type="http://schemas.openxmlformats.org/officeDocument/2006/relationships/image" Target="../media/image108.wmf"/><Relationship Id="rId17" Type="http://schemas.openxmlformats.org/officeDocument/2006/relationships/oleObject" Target="../embeddings/oleObject11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10.wmf"/><Relationship Id="rId1" Type="http://schemas.openxmlformats.org/officeDocument/2006/relationships/vmlDrawing" Target="../drawings/vmlDrawing25.vml"/><Relationship Id="rId6" Type="http://schemas.openxmlformats.org/officeDocument/2006/relationships/image" Target="../media/image105.wmf"/><Relationship Id="rId11" Type="http://schemas.openxmlformats.org/officeDocument/2006/relationships/oleObject" Target="../embeddings/oleObject111.bin"/><Relationship Id="rId5" Type="http://schemas.openxmlformats.org/officeDocument/2006/relationships/oleObject" Target="../embeddings/oleObject108.bin"/><Relationship Id="rId15" Type="http://schemas.openxmlformats.org/officeDocument/2006/relationships/oleObject" Target="../embeddings/oleObject113.bin"/><Relationship Id="rId10" Type="http://schemas.openxmlformats.org/officeDocument/2006/relationships/image" Target="../media/image107.wmf"/><Relationship Id="rId4" Type="http://schemas.openxmlformats.org/officeDocument/2006/relationships/image" Target="../media/image104.wmf"/><Relationship Id="rId9" Type="http://schemas.openxmlformats.org/officeDocument/2006/relationships/oleObject" Target="../embeddings/oleObject110.bin"/><Relationship Id="rId14" Type="http://schemas.openxmlformats.org/officeDocument/2006/relationships/image" Target="../media/image109.w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4.wmf"/><Relationship Id="rId3" Type="http://schemas.openxmlformats.org/officeDocument/2006/relationships/oleObject" Target="../embeddings/oleObject115.bin"/><Relationship Id="rId7" Type="http://schemas.openxmlformats.org/officeDocument/2006/relationships/oleObject" Target="../embeddings/oleObject11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113.wmf"/><Relationship Id="rId5" Type="http://schemas.openxmlformats.org/officeDocument/2006/relationships/oleObject" Target="../embeddings/oleObject116.bin"/><Relationship Id="rId4" Type="http://schemas.openxmlformats.org/officeDocument/2006/relationships/image" Target="../media/image112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7.wmf"/><Relationship Id="rId13" Type="http://schemas.openxmlformats.org/officeDocument/2006/relationships/oleObject" Target="../embeddings/oleObject123.bin"/><Relationship Id="rId3" Type="http://schemas.openxmlformats.org/officeDocument/2006/relationships/oleObject" Target="../embeddings/oleObject118.bin"/><Relationship Id="rId7" Type="http://schemas.openxmlformats.org/officeDocument/2006/relationships/oleObject" Target="../embeddings/oleObject120.bin"/><Relationship Id="rId12" Type="http://schemas.openxmlformats.org/officeDocument/2006/relationships/image" Target="../media/image11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116.wmf"/><Relationship Id="rId11" Type="http://schemas.openxmlformats.org/officeDocument/2006/relationships/oleObject" Target="../embeddings/oleObject122.bin"/><Relationship Id="rId5" Type="http://schemas.openxmlformats.org/officeDocument/2006/relationships/oleObject" Target="../embeddings/oleObject119.bin"/><Relationship Id="rId10" Type="http://schemas.openxmlformats.org/officeDocument/2006/relationships/image" Target="../media/image118.emf"/><Relationship Id="rId4" Type="http://schemas.openxmlformats.org/officeDocument/2006/relationships/image" Target="../media/image115.emf"/><Relationship Id="rId9" Type="http://schemas.openxmlformats.org/officeDocument/2006/relationships/oleObject" Target="../embeddings/oleObject121.bin"/><Relationship Id="rId14" Type="http://schemas.openxmlformats.org/officeDocument/2006/relationships/image" Target="../media/image120.w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6.bin"/><Relationship Id="rId13" Type="http://schemas.openxmlformats.org/officeDocument/2006/relationships/image" Target="../media/image125.wmf"/><Relationship Id="rId18" Type="http://schemas.openxmlformats.org/officeDocument/2006/relationships/image" Target="../media/image127.wmf"/><Relationship Id="rId3" Type="http://schemas.openxmlformats.org/officeDocument/2006/relationships/slide" Target="slide47.xml"/><Relationship Id="rId7" Type="http://schemas.openxmlformats.org/officeDocument/2006/relationships/image" Target="../media/image122.wmf"/><Relationship Id="rId12" Type="http://schemas.openxmlformats.org/officeDocument/2006/relationships/oleObject" Target="../embeddings/oleObject128.bin"/><Relationship Id="rId17" Type="http://schemas.openxmlformats.org/officeDocument/2006/relationships/oleObject" Target="../embeddings/oleObject131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26.wmf"/><Relationship Id="rId1" Type="http://schemas.openxmlformats.org/officeDocument/2006/relationships/vmlDrawing" Target="../drawings/vmlDrawing28.vml"/><Relationship Id="rId6" Type="http://schemas.openxmlformats.org/officeDocument/2006/relationships/oleObject" Target="../embeddings/oleObject125.bin"/><Relationship Id="rId11" Type="http://schemas.openxmlformats.org/officeDocument/2006/relationships/image" Target="../media/image124.wmf"/><Relationship Id="rId5" Type="http://schemas.openxmlformats.org/officeDocument/2006/relationships/image" Target="../media/image121.wmf"/><Relationship Id="rId15" Type="http://schemas.openxmlformats.org/officeDocument/2006/relationships/oleObject" Target="../embeddings/oleObject130.bin"/><Relationship Id="rId10" Type="http://schemas.openxmlformats.org/officeDocument/2006/relationships/oleObject" Target="../embeddings/oleObject127.bin"/><Relationship Id="rId4" Type="http://schemas.openxmlformats.org/officeDocument/2006/relationships/oleObject" Target="../embeddings/oleObject124.bin"/><Relationship Id="rId9" Type="http://schemas.openxmlformats.org/officeDocument/2006/relationships/image" Target="../media/image123.wmf"/><Relationship Id="rId14" Type="http://schemas.openxmlformats.org/officeDocument/2006/relationships/oleObject" Target="../embeddings/oleObject129.bin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wmf"/><Relationship Id="rId13" Type="http://schemas.openxmlformats.org/officeDocument/2006/relationships/oleObject" Target="../embeddings/oleObject137.bin"/><Relationship Id="rId18" Type="http://schemas.openxmlformats.org/officeDocument/2006/relationships/image" Target="../media/image135.wmf"/><Relationship Id="rId3" Type="http://schemas.openxmlformats.org/officeDocument/2006/relationships/oleObject" Target="../embeddings/oleObject132.bin"/><Relationship Id="rId7" Type="http://schemas.openxmlformats.org/officeDocument/2006/relationships/oleObject" Target="../embeddings/oleObject134.bin"/><Relationship Id="rId12" Type="http://schemas.openxmlformats.org/officeDocument/2006/relationships/image" Target="../media/image132.wmf"/><Relationship Id="rId17" Type="http://schemas.openxmlformats.org/officeDocument/2006/relationships/oleObject" Target="../embeddings/oleObject139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34.wmf"/><Relationship Id="rId1" Type="http://schemas.openxmlformats.org/officeDocument/2006/relationships/vmlDrawing" Target="../drawings/vmlDrawing29.vml"/><Relationship Id="rId6" Type="http://schemas.openxmlformats.org/officeDocument/2006/relationships/image" Target="../media/image129.wmf"/><Relationship Id="rId11" Type="http://schemas.openxmlformats.org/officeDocument/2006/relationships/oleObject" Target="../embeddings/oleObject136.bin"/><Relationship Id="rId5" Type="http://schemas.openxmlformats.org/officeDocument/2006/relationships/oleObject" Target="../embeddings/oleObject133.bin"/><Relationship Id="rId15" Type="http://schemas.openxmlformats.org/officeDocument/2006/relationships/oleObject" Target="../embeddings/oleObject138.bin"/><Relationship Id="rId10" Type="http://schemas.openxmlformats.org/officeDocument/2006/relationships/image" Target="../media/image131.wmf"/><Relationship Id="rId4" Type="http://schemas.openxmlformats.org/officeDocument/2006/relationships/image" Target="../media/image128.wmf"/><Relationship Id="rId9" Type="http://schemas.openxmlformats.org/officeDocument/2006/relationships/oleObject" Target="../embeddings/oleObject135.bin"/><Relationship Id="rId14" Type="http://schemas.openxmlformats.org/officeDocument/2006/relationships/image" Target="../media/image133.w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8.wmf"/><Relationship Id="rId3" Type="http://schemas.openxmlformats.org/officeDocument/2006/relationships/oleObject" Target="../embeddings/oleObject140.bin"/><Relationship Id="rId7" Type="http://schemas.openxmlformats.org/officeDocument/2006/relationships/oleObject" Target="../embeddings/oleObject142.bin"/><Relationship Id="rId12" Type="http://schemas.openxmlformats.org/officeDocument/2006/relationships/image" Target="../media/image14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137.wmf"/><Relationship Id="rId11" Type="http://schemas.openxmlformats.org/officeDocument/2006/relationships/oleObject" Target="../embeddings/oleObject144.bin"/><Relationship Id="rId5" Type="http://schemas.openxmlformats.org/officeDocument/2006/relationships/oleObject" Target="../embeddings/oleObject141.bin"/><Relationship Id="rId10" Type="http://schemas.openxmlformats.org/officeDocument/2006/relationships/image" Target="../media/image139.wmf"/><Relationship Id="rId4" Type="http://schemas.openxmlformats.org/officeDocument/2006/relationships/image" Target="../media/image136.wmf"/><Relationship Id="rId9" Type="http://schemas.openxmlformats.org/officeDocument/2006/relationships/oleObject" Target="../embeddings/oleObject143.bin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3.wmf"/><Relationship Id="rId3" Type="http://schemas.openxmlformats.org/officeDocument/2006/relationships/oleObject" Target="../embeddings/oleObject145.bin"/><Relationship Id="rId7" Type="http://schemas.openxmlformats.org/officeDocument/2006/relationships/oleObject" Target="../embeddings/oleObject147.bin"/><Relationship Id="rId12" Type="http://schemas.openxmlformats.org/officeDocument/2006/relationships/image" Target="../media/image12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142.wmf"/><Relationship Id="rId11" Type="http://schemas.openxmlformats.org/officeDocument/2006/relationships/oleObject" Target="../embeddings/oleObject149.bin"/><Relationship Id="rId5" Type="http://schemas.openxmlformats.org/officeDocument/2006/relationships/oleObject" Target="../embeddings/oleObject146.bin"/><Relationship Id="rId10" Type="http://schemas.openxmlformats.org/officeDocument/2006/relationships/image" Target="../media/image121.wmf"/><Relationship Id="rId4" Type="http://schemas.openxmlformats.org/officeDocument/2006/relationships/image" Target="../media/image141.wmf"/><Relationship Id="rId9" Type="http://schemas.openxmlformats.org/officeDocument/2006/relationships/oleObject" Target="../embeddings/oleObject148.bin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2.vml"/><Relationship Id="rId4" Type="http://schemas.openxmlformats.org/officeDocument/2006/relationships/image" Target="../media/image144.wmf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7.wmf"/><Relationship Id="rId3" Type="http://schemas.openxmlformats.org/officeDocument/2006/relationships/oleObject" Target="../embeddings/oleObject151.bin"/><Relationship Id="rId7" Type="http://schemas.openxmlformats.org/officeDocument/2006/relationships/oleObject" Target="../embeddings/oleObject15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3.vml"/><Relationship Id="rId6" Type="http://schemas.openxmlformats.org/officeDocument/2006/relationships/image" Target="../media/image146.wmf"/><Relationship Id="rId5" Type="http://schemas.openxmlformats.org/officeDocument/2006/relationships/oleObject" Target="../embeddings/oleObject152.bin"/><Relationship Id="rId4" Type="http://schemas.openxmlformats.org/officeDocument/2006/relationships/image" Target="../media/image145.wmf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0.wmf"/><Relationship Id="rId3" Type="http://schemas.openxmlformats.org/officeDocument/2006/relationships/oleObject" Target="../embeddings/oleObject154.bin"/><Relationship Id="rId7" Type="http://schemas.openxmlformats.org/officeDocument/2006/relationships/oleObject" Target="../embeddings/oleObject156.bin"/><Relationship Id="rId12" Type="http://schemas.openxmlformats.org/officeDocument/2006/relationships/image" Target="../media/image152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4.vml"/><Relationship Id="rId6" Type="http://schemas.openxmlformats.org/officeDocument/2006/relationships/image" Target="../media/image149.wmf"/><Relationship Id="rId11" Type="http://schemas.openxmlformats.org/officeDocument/2006/relationships/oleObject" Target="../embeddings/oleObject158.bin"/><Relationship Id="rId5" Type="http://schemas.openxmlformats.org/officeDocument/2006/relationships/oleObject" Target="../embeddings/oleObject155.bin"/><Relationship Id="rId10" Type="http://schemas.openxmlformats.org/officeDocument/2006/relationships/image" Target="../media/image151.wmf"/><Relationship Id="rId4" Type="http://schemas.openxmlformats.org/officeDocument/2006/relationships/image" Target="../media/image148.wmf"/><Relationship Id="rId9" Type="http://schemas.openxmlformats.org/officeDocument/2006/relationships/oleObject" Target="../embeddings/oleObject157.bin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5.wmf"/><Relationship Id="rId3" Type="http://schemas.openxmlformats.org/officeDocument/2006/relationships/oleObject" Target="../embeddings/oleObject159.bin"/><Relationship Id="rId7" Type="http://schemas.openxmlformats.org/officeDocument/2006/relationships/oleObject" Target="../embeddings/oleObject16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5.vml"/><Relationship Id="rId6" Type="http://schemas.openxmlformats.org/officeDocument/2006/relationships/image" Target="../media/image154.wmf"/><Relationship Id="rId5" Type="http://schemas.openxmlformats.org/officeDocument/2006/relationships/oleObject" Target="../embeddings/oleObject160.bin"/><Relationship Id="rId4" Type="http://schemas.openxmlformats.org/officeDocument/2006/relationships/image" Target="../media/image153.wmf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8.wmf"/><Relationship Id="rId13" Type="http://schemas.openxmlformats.org/officeDocument/2006/relationships/oleObject" Target="../embeddings/oleObject167.bin"/><Relationship Id="rId3" Type="http://schemas.openxmlformats.org/officeDocument/2006/relationships/oleObject" Target="../embeddings/oleObject162.bin"/><Relationship Id="rId7" Type="http://schemas.openxmlformats.org/officeDocument/2006/relationships/oleObject" Target="../embeddings/oleObject164.bin"/><Relationship Id="rId12" Type="http://schemas.openxmlformats.org/officeDocument/2006/relationships/image" Target="../media/image160.wmf"/><Relationship Id="rId17" Type="http://schemas.openxmlformats.org/officeDocument/2006/relationships/image" Target="../media/image162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69.bin"/><Relationship Id="rId1" Type="http://schemas.openxmlformats.org/officeDocument/2006/relationships/vmlDrawing" Target="../drawings/vmlDrawing36.vml"/><Relationship Id="rId6" Type="http://schemas.openxmlformats.org/officeDocument/2006/relationships/image" Target="../media/image157.wmf"/><Relationship Id="rId11" Type="http://schemas.openxmlformats.org/officeDocument/2006/relationships/oleObject" Target="../embeddings/oleObject166.bin"/><Relationship Id="rId5" Type="http://schemas.openxmlformats.org/officeDocument/2006/relationships/oleObject" Target="../embeddings/oleObject163.bin"/><Relationship Id="rId15" Type="http://schemas.openxmlformats.org/officeDocument/2006/relationships/image" Target="../media/image161.wmf"/><Relationship Id="rId10" Type="http://schemas.openxmlformats.org/officeDocument/2006/relationships/image" Target="../media/image159.wmf"/><Relationship Id="rId4" Type="http://schemas.openxmlformats.org/officeDocument/2006/relationships/image" Target="../media/image156.wmf"/><Relationship Id="rId9" Type="http://schemas.openxmlformats.org/officeDocument/2006/relationships/oleObject" Target="../embeddings/oleObject165.bin"/><Relationship Id="rId14" Type="http://schemas.openxmlformats.org/officeDocument/2006/relationships/oleObject" Target="../embeddings/oleObject168.bin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5.wmf"/><Relationship Id="rId13" Type="http://schemas.openxmlformats.org/officeDocument/2006/relationships/oleObject" Target="../embeddings/oleObject175.bin"/><Relationship Id="rId3" Type="http://schemas.openxmlformats.org/officeDocument/2006/relationships/oleObject" Target="../embeddings/oleObject170.bin"/><Relationship Id="rId7" Type="http://schemas.openxmlformats.org/officeDocument/2006/relationships/oleObject" Target="../embeddings/oleObject172.bin"/><Relationship Id="rId12" Type="http://schemas.openxmlformats.org/officeDocument/2006/relationships/image" Target="../media/image160.wmf"/><Relationship Id="rId17" Type="http://schemas.openxmlformats.org/officeDocument/2006/relationships/oleObject" Target="../embeddings/oleObject17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68.wmf"/><Relationship Id="rId1" Type="http://schemas.openxmlformats.org/officeDocument/2006/relationships/vmlDrawing" Target="../drawings/vmlDrawing37.vml"/><Relationship Id="rId6" Type="http://schemas.openxmlformats.org/officeDocument/2006/relationships/image" Target="../media/image164.wmf"/><Relationship Id="rId11" Type="http://schemas.openxmlformats.org/officeDocument/2006/relationships/oleObject" Target="../embeddings/oleObject174.bin"/><Relationship Id="rId5" Type="http://schemas.openxmlformats.org/officeDocument/2006/relationships/oleObject" Target="../embeddings/oleObject171.bin"/><Relationship Id="rId15" Type="http://schemas.openxmlformats.org/officeDocument/2006/relationships/oleObject" Target="../embeddings/oleObject176.bin"/><Relationship Id="rId10" Type="http://schemas.openxmlformats.org/officeDocument/2006/relationships/image" Target="../media/image166.wmf"/><Relationship Id="rId4" Type="http://schemas.openxmlformats.org/officeDocument/2006/relationships/image" Target="../media/image163.wmf"/><Relationship Id="rId9" Type="http://schemas.openxmlformats.org/officeDocument/2006/relationships/oleObject" Target="../embeddings/oleObject173.bin"/><Relationship Id="rId14" Type="http://schemas.openxmlformats.org/officeDocument/2006/relationships/image" Target="../media/image167.wmf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1.wmf"/><Relationship Id="rId3" Type="http://schemas.openxmlformats.org/officeDocument/2006/relationships/oleObject" Target="../embeddings/oleObject178.bin"/><Relationship Id="rId7" Type="http://schemas.openxmlformats.org/officeDocument/2006/relationships/oleObject" Target="../embeddings/oleObject180.bin"/><Relationship Id="rId12" Type="http://schemas.openxmlformats.org/officeDocument/2006/relationships/image" Target="../media/image173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8.vml"/><Relationship Id="rId6" Type="http://schemas.openxmlformats.org/officeDocument/2006/relationships/image" Target="../media/image170.wmf"/><Relationship Id="rId11" Type="http://schemas.openxmlformats.org/officeDocument/2006/relationships/oleObject" Target="../embeddings/oleObject182.bin"/><Relationship Id="rId5" Type="http://schemas.openxmlformats.org/officeDocument/2006/relationships/oleObject" Target="../embeddings/oleObject179.bin"/><Relationship Id="rId10" Type="http://schemas.openxmlformats.org/officeDocument/2006/relationships/image" Target="../media/image172.wmf"/><Relationship Id="rId4" Type="http://schemas.openxmlformats.org/officeDocument/2006/relationships/image" Target="../media/image169.wmf"/><Relationship Id="rId9" Type="http://schemas.openxmlformats.org/officeDocument/2006/relationships/oleObject" Target="../embeddings/oleObject181.bin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9.vml"/><Relationship Id="rId4" Type="http://schemas.openxmlformats.org/officeDocument/2006/relationships/image" Target="../media/image174.wmf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7.bin"/><Relationship Id="rId13" Type="http://schemas.openxmlformats.org/officeDocument/2006/relationships/image" Target="../media/image179.wmf"/><Relationship Id="rId3" Type="http://schemas.openxmlformats.org/officeDocument/2006/relationships/oleObject" Target="../embeddings/oleObject184.bin"/><Relationship Id="rId7" Type="http://schemas.openxmlformats.org/officeDocument/2006/relationships/image" Target="../media/image176.wmf"/><Relationship Id="rId12" Type="http://schemas.openxmlformats.org/officeDocument/2006/relationships/oleObject" Target="../embeddings/oleObject18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0.vml"/><Relationship Id="rId6" Type="http://schemas.openxmlformats.org/officeDocument/2006/relationships/oleObject" Target="../embeddings/oleObject186.bin"/><Relationship Id="rId11" Type="http://schemas.openxmlformats.org/officeDocument/2006/relationships/image" Target="../media/image178.wmf"/><Relationship Id="rId5" Type="http://schemas.openxmlformats.org/officeDocument/2006/relationships/image" Target="../media/image175.wmf"/><Relationship Id="rId15" Type="http://schemas.openxmlformats.org/officeDocument/2006/relationships/image" Target="../media/image180.wmf"/><Relationship Id="rId10" Type="http://schemas.openxmlformats.org/officeDocument/2006/relationships/oleObject" Target="../embeddings/oleObject188.bin"/><Relationship Id="rId4" Type="http://schemas.openxmlformats.org/officeDocument/2006/relationships/oleObject" Target="../embeddings/oleObject185.bin"/><Relationship Id="rId9" Type="http://schemas.openxmlformats.org/officeDocument/2006/relationships/image" Target="../media/image177.wmf"/><Relationship Id="rId14" Type="http://schemas.openxmlformats.org/officeDocument/2006/relationships/oleObject" Target="../embeddings/oleObject190.bin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3.bin"/><Relationship Id="rId13" Type="http://schemas.openxmlformats.org/officeDocument/2006/relationships/image" Target="../media/image185.wmf"/><Relationship Id="rId3" Type="http://schemas.openxmlformats.org/officeDocument/2006/relationships/slide" Target="slide22.xml"/><Relationship Id="rId7" Type="http://schemas.openxmlformats.org/officeDocument/2006/relationships/image" Target="../media/image182.wmf"/><Relationship Id="rId12" Type="http://schemas.openxmlformats.org/officeDocument/2006/relationships/oleObject" Target="../embeddings/oleObject19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1.vml"/><Relationship Id="rId6" Type="http://schemas.openxmlformats.org/officeDocument/2006/relationships/oleObject" Target="../embeddings/oleObject192.bin"/><Relationship Id="rId11" Type="http://schemas.openxmlformats.org/officeDocument/2006/relationships/image" Target="../media/image184.wmf"/><Relationship Id="rId5" Type="http://schemas.openxmlformats.org/officeDocument/2006/relationships/image" Target="../media/image181.wmf"/><Relationship Id="rId15" Type="http://schemas.openxmlformats.org/officeDocument/2006/relationships/image" Target="../media/image186.wmf"/><Relationship Id="rId10" Type="http://schemas.openxmlformats.org/officeDocument/2006/relationships/oleObject" Target="../embeddings/oleObject194.bin"/><Relationship Id="rId4" Type="http://schemas.openxmlformats.org/officeDocument/2006/relationships/oleObject" Target="../embeddings/oleObject191.bin"/><Relationship Id="rId9" Type="http://schemas.openxmlformats.org/officeDocument/2006/relationships/image" Target="../media/image183.wmf"/><Relationship Id="rId14" Type="http://schemas.openxmlformats.org/officeDocument/2006/relationships/oleObject" Target="../embeddings/oleObject196.bin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9.wmf"/><Relationship Id="rId13" Type="http://schemas.openxmlformats.org/officeDocument/2006/relationships/oleObject" Target="../embeddings/oleObject202.bin"/><Relationship Id="rId18" Type="http://schemas.openxmlformats.org/officeDocument/2006/relationships/image" Target="../media/image194.wmf"/><Relationship Id="rId3" Type="http://schemas.openxmlformats.org/officeDocument/2006/relationships/oleObject" Target="../embeddings/oleObject197.bin"/><Relationship Id="rId7" Type="http://schemas.openxmlformats.org/officeDocument/2006/relationships/oleObject" Target="../embeddings/oleObject199.bin"/><Relationship Id="rId12" Type="http://schemas.openxmlformats.org/officeDocument/2006/relationships/image" Target="../media/image191.wmf"/><Relationship Id="rId17" Type="http://schemas.openxmlformats.org/officeDocument/2006/relationships/oleObject" Target="../embeddings/oleObject20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93.wmf"/><Relationship Id="rId1" Type="http://schemas.openxmlformats.org/officeDocument/2006/relationships/vmlDrawing" Target="../drawings/vmlDrawing42.vml"/><Relationship Id="rId6" Type="http://schemas.openxmlformats.org/officeDocument/2006/relationships/image" Target="../media/image188.wmf"/><Relationship Id="rId11" Type="http://schemas.openxmlformats.org/officeDocument/2006/relationships/oleObject" Target="../embeddings/oleObject201.bin"/><Relationship Id="rId5" Type="http://schemas.openxmlformats.org/officeDocument/2006/relationships/oleObject" Target="../embeddings/oleObject198.bin"/><Relationship Id="rId15" Type="http://schemas.openxmlformats.org/officeDocument/2006/relationships/oleObject" Target="../embeddings/oleObject203.bin"/><Relationship Id="rId10" Type="http://schemas.openxmlformats.org/officeDocument/2006/relationships/image" Target="../media/image190.wmf"/><Relationship Id="rId19" Type="http://schemas.openxmlformats.org/officeDocument/2006/relationships/slide" Target="slide32.xml"/><Relationship Id="rId4" Type="http://schemas.openxmlformats.org/officeDocument/2006/relationships/image" Target="../media/image187.wmf"/><Relationship Id="rId9" Type="http://schemas.openxmlformats.org/officeDocument/2006/relationships/oleObject" Target="../embeddings/oleObject200.bin"/><Relationship Id="rId14" Type="http://schemas.openxmlformats.org/officeDocument/2006/relationships/image" Target="../media/image192.wmf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7.wmf"/><Relationship Id="rId13" Type="http://schemas.openxmlformats.org/officeDocument/2006/relationships/oleObject" Target="../embeddings/oleObject210.bin"/><Relationship Id="rId3" Type="http://schemas.openxmlformats.org/officeDocument/2006/relationships/oleObject" Target="../embeddings/oleObject205.bin"/><Relationship Id="rId7" Type="http://schemas.openxmlformats.org/officeDocument/2006/relationships/oleObject" Target="../embeddings/oleObject207.bin"/><Relationship Id="rId12" Type="http://schemas.openxmlformats.org/officeDocument/2006/relationships/image" Target="../media/image19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3.vml"/><Relationship Id="rId6" Type="http://schemas.openxmlformats.org/officeDocument/2006/relationships/image" Target="../media/image196.wmf"/><Relationship Id="rId11" Type="http://schemas.openxmlformats.org/officeDocument/2006/relationships/oleObject" Target="../embeddings/oleObject209.bin"/><Relationship Id="rId5" Type="http://schemas.openxmlformats.org/officeDocument/2006/relationships/oleObject" Target="../embeddings/oleObject206.bin"/><Relationship Id="rId15" Type="http://schemas.openxmlformats.org/officeDocument/2006/relationships/oleObject" Target="../embeddings/oleObject211.bin"/><Relationship Id="rId10" Type="http://schemas.openxmlformats.org/officeDocument/2006/relationships/image" Target="../media/image198.wmf"/><Relationship Id="rId4" Type="http://schemas.openxmlformats.org/officeDocument/2006/relationships/image" Target="../media/image195.wmf"/><Relationship Id="rId9" Type="http://schemas.openxmlformats.org/officeDocument/2006/relationships/oleObject" Target="../embeddings/oleObject208.bin"/><Relationship Id="rId14" Type="http://schemas.openxmlformats.org/officeDocument/2006/relationships/image" Target="../media/image200.wmf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3.wmf"/><Relationship Id="rId3" Type="http://schemas.openxmlformats.org/officeDocument/2006/relationships/oleObject" Target="../embeddings/oleObject212.bin"/><Relationship Id="rId7" Type="http://schemas.openxmlformats.org/officeDocument/2006/relationships/oleObject" Target="../embeddings/oleObject21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4.vml"/><Relationship Id="rId6" Type="http://schemas.openxmlformats.org/officeDocument/2006/relationships/image" Target="../media/image202.wmf"/><Relationship Id="rId5" Type="http://schemas.openxmlformats.org/officeDocument/2006/relationships/oleObject" Target="../embeddings/oleObject213.bin"/><Relationship Id="rId10" Type="http://schemas.openxmlformats.org/officeDocument/2006/relationships/image" Target="../media/image204.wmf"/><Relationship Id="rId4" Type="http://schemas.openxmlformats.org/officeDocument/2006/relationships/image" Target="../media/image201.wmf"/><Relationship Id="rId9" Type="http://schemas.openxmlformats.org/officeDocument/2006/relationships/oleObject" Target="../embeddings/oleObject215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13" Type="http://schemas.openxmlformats.org/officeDocument/2006/relationships/oleObject" Target="../embeddings/oleObject9.bin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12" Type="http://schemas.openxmlformats.org/officeDocument/2006/relationships/image" Target="../media/image9.e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1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wmf"/><Relationship Id="rId11" Type="http://schemas.openxmlformats.org/officeDocument/2006/relationships/oleObject" Target="../embeddings/oleObject8.bin"/><Relationship Id="rId5" Type="http://schemas.openxmlformats.org/officeDocument/2006/relationships/oleObject" Target="../embeddings/oleObject5.bin"/><Relationship Id="rId15" Type="http://schemas.openxmlformats.org/officeDocument/2006/relationships/oleObject" Target="../embeddings/oleObject10.bin"/><Relationship Id="rId10" Type="http://schemas.openxmlformats.org/officeDocument/2006/relationships/image" Target="../media/image8.wmf"/><Relationship Id="rId4" Type="http://schemas.openxmlformats.org/officeDocument/2006/relationships/image" Target="../media/image5.wmf"/><Relationship Id="rId9" Type="http://schemas.openxmlformats.org/officeDocument/2006/relationships/oleObject" Target="../embeddings/oleObject7.bin"/><Relationship Id="rId14" Type="http://schemas.openxmlformats.org/officeDocument/2006/relationships/image" Target="../media/image10.emf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5.vml"/><Relationship Id="rId6" Type="http://schemas.openxmlformats.org/officeDocument/2006/relationships/image" Target="../media/image206.wmf"/><Relationship Id="rId5" Type="http://schemas.openxmlformats.org/officeDocument/2006/relationships/oleObject" Target="../embeddings/oleObject217.bin"/><Relationship Id="rId4" Type="http://schemas.openxmlformats.org/officeDocument/2006/relationships/image" Target="../media/image205.wmf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8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6.vml"/><Relationship Id="rId6" Type="http://schemas.openxmlformats.org/officeDocument/2006/relationships/image" Target="../media/image208.wmf"/><Relationship Id="rId5" Type="http://schemas.openxmlformats.org/officeDocument/2006/relationships/oleObject" Target="../embeddings/oleObject219.bin"/><Relationship Id="rId4" Type="http://schemas.openxmlformats.org/officeDocument/2006/relationships/image" Target="../media/image207.wmf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7.vml"/><Relationship Id="rId4" Type="http://schemas.openxmlformats.org/officeDocument/2006/relationships/image" Target="../media/image209.wmf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2.wmf"/><Relationship Id="rId13" Type="http://schemas.openxmlformats.org/officeDocument/2006/relationships/oleObject" Target="../embeddings/oleObject226.bin"/><Relationship Id="rId3" Type="http://schemas.openxmlformats.org/officeDocument/2006/relationships/oleObject" Target="../embeddings/oleObject221.bin"/><Relationship Id="rId7" Type="http://schemas.openxmlformats.org/officeDocument/2006/relationships/oleObject" Target="../embeddings/oleObject223.bin"/><Relationship Id="rId12" Type="http://schemas.openxmlformats.org/officeDocument/2006/relationships/image" Target="../media/image21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8.vml"/><Relationship Id="rId6" Type="http://schemas.openxmlformats.org/officeDocument/2006/relationships/image" Target="../media/image211.wmf"/><Relationship Id="rId11" Type="http://schemas.openxmlformats.org/officeDocument/2006/relationships/oleObject" Target="../embeddings/oleObject225.bin"/><Relationship Id="rId5" Type="http://schemas.openxmlformats.org/officeDocument/2006/relationships/oleObject" Target="../embeddings/oleObject222.bin"/><Relationship Id="rId10" Type="http://schemas.openxmlformats.org/officeDocument/2006/relationships/image" Target="../media/image213.wmf"/><Relationship Id="rId4" Type="http://schemas.openxmlformats.org/officeDocument/2006/relationships/image" Target="../media/image210.wmf"/><Relationship Id="rId9" Type="http://schemas.openxmlformats.org/officeDocument/2006/relationships/oleObject" Target="../embeddings/oleObject224.bin"/><Relationship Id="rId14" Type="http://schemas.openxmlformats.org/officeDocument/2006/relationships/image" Target="../media/image215.wmf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9.vml"/><Relationship Id="rId6" Type="http://schemas.openxmlformats.org/officeDocument/2006/relationships/image" Target="../media/image217.wmf"/><Relationship Id="rId5" Type="http://schemas.openxmlformats.org/officeDocument/2006/relationships/oleObject" Target="../embeddings/oleObject228.bin"/><Relationship Id="rId4" Type="http://schemas.openxmlformats.org/officeDocument/2006/relationships/image" Target="../media/image216.wmf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0.wmf"/><Relationship Id="rId3" Type="http://schemas.openxmlformats.org/officeDocument/2006/relationships/oleObject" Target="../embeddings/oleObject229.bin"/><Relationship Id="rId7" Type="http://schemas.openxmlformats.org/officeDocument/2006/relationships/oleObject" Target="../embeddings/oleObject23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0.vml"/><Relationship Id="rId6" Type="http://schemas.openxmlformats.org/officeDocument/2006/relationships/image" Target="../media/image219.wmf"/><Relationship Id="rId5" Type="http://schemas.openxmlformats.org/officeDocument/2006/relationships/oleObject" Target="../embeddings/oleObject230.bin"/><Relationship Id="rId10" Type="http://schemas.openxmlformats.org/officeDocument/2006/relationships/image" Target="../media/image221.wmf"/><Relationship Id="rId4" Type="http://schemas.openxmlformats.org/officeDocument/2006/relationships/image" Target="../media/image218.wmf"/><Relationship Id="rId9" Type="http://schemas.openxmlformats.org/officeDocument/2006/relationships/oleObject" Target="../embeddings/oleObject232.bin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4.wmf"/><Relationship Id="rId13" Type="http://schemas.openxmlformats.org/officeDocument/2006/relationships/oleObject" Target="../embeddings/oleObject238.bin"/><Relationship Id="rId18" Type="http://schemas.openxmlformats.org/officeDocument/2006/relationships/image" Target="../media/image229.wmf"/><Relationship Id="rId26" Type="http://schemas.openxmlformats.org/officeDocument/2006/relationships/image" Target="../media/image233.wmf"/><Relationship Id="rId39" Type="http://schemas.openxmlformats.org/officeDocument/2006/relationships/oleObject" Target="../embeddings/oleObject251.bin"/><Relationship Id="rId3" Type="http://schemas.openxmlformats.org/officeDocument/2006/relationships/oleObject" Target="../embeddings/oleObject233.bin"/><Relationship Id="rId21" Type="http://schemas.openxmlformats.org/officeDocument/2006/relationships/oleObject" Target="../embeddings/oleObject242.bin"/><Relationship Id="rId34" Type="http://schemas.openxmlformats.org/officeDocument/2006/relationships/image" Target="../media/image237.wmf"/><Relationship Id="rId7" Type="http://schemas.openxmlformats.org/officeDocument/2006/relationships/oleObject" Target="../embeddings/oleObject235.bin"/><Relationship Id="rId12" Type="http://schemas.openxmlformats.org/officeDocument/2006/relationships/image" Target="../media/image226.wmf"/><Relationship Id="rId17" Type="http://schemas.openxmlformats.org/officeDocument/2006/relationships/oleObject" Target="../embeddings/oleObject240.bin"/><Relationship Id="rId25" Type="http://schemas.openxmlformats.org/officeDocument/2006/relationships/oleObject" Target="../embeddings/oleObject244.bin"/><Relationship Id="rId33" Type="http://schemas.openxmlformats.org/officeDocument/2006/relationships/oleObject" Target="../embeddings/oleObject248.bin"/><Relationship Id="rId38" Type="http://schemas.openxmlformats.org/officeDocument/2006/relationships/image" Target="../media/image239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28.wmf"/><Relationship Id="rId20" Type="http://schemas.openxmlformats.org/officeDocument/2006/relationships/image" Target="../media/image230.wmf"/><Relationship Id="rId29" Type="http://schemas.openxmlformats.org/officeDocument/2006/relationships/oleObject" Target="../embeddings/oleObject246.bin"/><Relationship Id="rId1" Type="http://schemas.openxmlformats.org/officeDocument/2006/relationships/vmlDrawing" Target="../drawings/vmlDrawing51.vml"/><Relationship Id="rId6" Type="http://schemas.openxmlformats.org/officeDocument/2006/relationships/image" Target="../media/image223.wmf"/><Relationship Id="rId11" Type="http://schemas.openxmlformats.org/officeDocument/2006/relationships/oleObject" Target="../embeddings/oleObject237.bin"/><Relationship Id="rId24" Type="http://schemas.openxmlformats.org/officeDocument/2006/relationships/image" Target="../media/image232.wmf"/><Relationship Id="rId32" Type="http://schemas.openxmlformats.org/officeDocument/2006/relationships/image" Target="../media/image236.wmf"/><Relationship Id="rId37" Type="http://schemas.openxmlformats.org/officeDocument/2006/relationships/oleObject" Target="../embeddings/oleObject250.bin"/><Relationship Id="rId40" Type="http://schemas.openxmlformats.org/officeDocument/2006/relationships/image" Target="../media/image240.wmf"/><Relationship Id="rId5" Type="http://schemas.openxmlformats.org/officeDocument/2006/relationships/oleObject" Target="../embeddings/oleObject234.bin"/><Relationship Id="rId15" Type="http://schemas.openxmlformats.org/officeDocument/2006/relationships/oleObject" Target="../embeddings/oleObject239.bin"/><Relationship Id="rId23" Type="http://schemas.openxmlformats.org/officeDocument/2006/relationships/oleObject" Target="../embeddings/oleObject243.bin"/><Relationship Id="rId28" Type="http://schemas.openxmlformats.org/officeDocument/2006/relationships/image" Target="../media/image234.wmf"/><Relationship Id="rId36" Type="http://schemas.openxmlformats.org/officeDocument/2006/relationships/image" Target="../media/image238.wmf"/><Relationship Id="rId10" Type="http://schemas.openxmlformats.org/officeDocument/2006/relationships/image" Target="../media/image225.wmf"/><Relationship Id="rId19" Type="http://schemas.openxmlformats.org/officeDocument/2006/relationships/oleObject" Target="../embeddings/oleObject241.bin"/><Relationship Id="rId31" Type="http://schemas.openxmlformats.org/officeDocument/2006/relationships/oleObject" Target="../embeddings/oleObject247.bin"/><Relationship Id="rId4" Type="http://schemas.openxmlformats.org/officeDocument/2006/relationships/image" Target="../media/image222.wmf"/><Relationship Id="rId9" Type="http://schemas.openxmlformats.org/officeDocument/2006/relationships/oleObject" Target="../embeddings/oleObject236.bin"/><Relationship Id="rId14" Type="http://schemas.openxmlformats.org/officeDocument/2006/relationships/image" Target="../media/image227.wmf"/><Relationship Id="rId22" Type="http://schemas.openxmlformats.org/officeDocument/2006/relationships/image" Target="../media/image231.wmf"/><Relationship Id="rId27" Type="http://schemas.openxmlformats.org/officeDocument/2006/relationships/oleObject" Target="../embeddings/oleObject245.bin"/><Relationship Id="rId30" Type="http://schemas.openxmlformats.org/officeDocument/2006/relationships/image" Target="../media/image235.wmf"/><Relationship Id="rId35" Type="http://schemas.openxmlformats.org/officeDocument/2006/relationships/oleObject" Target="../embeddings/oleObject249.bin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3.wmf"/><Relationship Id="rId3" Type="http://schemas.openxmlformats.org/officeDocument/2006/relationships/oleObject" Target="../embeddings/oleObject252.bin"/><Relationship Id="rId7" Type="http://schemas.openxmlformats.org/officeDocument/2006/relationships/oleObject" Target="../embeddings/oleObject25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2.vml"/><Relationship Id="rId6" Type="http://schemas.openxmlformats.org/officeDocument/2006/relationships/image" Target="../media/image242.wmf"/><Relationship Id="rId5" Type="http://schemas.openxmlformats.org/officeDocument/2006/relationships/oleObject" Target="../embeddings/oleObject253.bin"/><Relationship Id="rId4" Type="http://schemas.openxmlformats.org/officeDocument/2006/relationships/image" Target="../media/image241.wmf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13" Type="http://schemas.openxmlformats.org/officeDocument/2006/relationships/oleObject" Target="../embeddings/oleObject16.bin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12" Type="http://schemas.openxmlformats.org/officeDocument/2006/relationships/image" Target="../media/image1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3.wmf"/><Relationship Id="rId11" Type="http://schemas.openxmlformats.org/officeDocument/2006/relationships/oleObject" Target="../embeddings/oleObject15.bin"/><Relationship Id="rId5" Type="http://schemas.openxmlformats.org/officeDocument/2006/relationships/oleObject" Target="../embeddings/oleObject12.bin"/><Relationship Id="rId10" Type="http://schemas.openxmlformats.org/officeDocument/2006/relationships/image" Target="../media/image15.wmf"/><Relationship Id="rId4" Type="http://schemas.openxmlformats.org/officeDocument/2006/relationships/image" Target="../media/image12.wmf"/><Relationship Id="rId9" Type="http://schemas.openxmlformats.org/officeDocument/2006/relationships/oleObject" Target="../embeddings/oleObject14.bin"/><Relationship Id="rId14" Type="http://schemas.openxmlformats.org/officeDocument/2006/relationships/image" Target="../media/image17.wmf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3.vml"/><Relationship Id="rId4" Type="http://schemas.openxmlformats.org/officeDocument/2006/relationships/image" Target="../media/image244.emf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7.wmf"/><Relationship Id="rId13" Type="http://schemas.openxmlformats.org/officeDocument/2006/relationships/oleObject" Target="../embeddings/oleObject261.bin"/><Relationship Id="rId18" Type="http://schemas.openxmlformats.org/officeDocument/2006/relationships/oleObject" Target="../embeddings/oleObject264.bin"/><Relationship Id="rId3" Type="http://schemas.openxmlformats.org/officeDocument/2006/relationships/oleObject" Target="../embeddings/oleObject256.bin"/><Relationship Id="rId7" Type="http://schemas.openxmlformats.org/officeDocument/2006/relationships/oleObject" Target="../embeddings/oleObject258.bin"/><Relationship Id="rId12" Type="http://schemas.openxmlformats.org/officeDocument/2006/relationships/image" Target="../media/image249.wmf"/><Relationship Id="rId17" Type="http://schemas.openxmlformats.org/officeDocument/2006/relationships/image" Target="../media/image250.wmf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263.bin"/><Relationship Id="rId1" Type="http://schemas.openxmlformats.org/officeDocument/2006/relationships/vmlDrawing" Target="../drawings/vmlDrawing54.vml"/><Relationship Id="rId6" Type="http://schemas.openxmlformats.org/officeDocument/2006/relationships/image" Target="../media/image246.wmf"/><Relationship Id="rId11" Type="http://schemas.openxmlformats.org/officeDocument/2006/relationships/oleObject" Target="../embeddings/oleObject260.bin"/><Relationship Id="rId5" Type="http://schemas.openxmlformats.org/officeDocument/2006/relationships/oleObject" Target="../embeddings/oleObject257.bin"/><Relationship Id="rId15" Type="http://schemas.openxmlformats.org/officeDocument/2006/relationships/oleObject" Target="../embeddings/oleObject262.bin"/><Relationship Id="rId10" Type="http://schemas.openxmlformats.org/officeDocument/2006/relationships/image" Target="../media/image248.wmf"/><Relationship Id="rId19" Type="http://schemas.openxmlformats.org/officeDocument/2006/relationships/image" Target="../media/image251.wmf"/><Relationship Id="rId4" Type="http://schemas.openxmlformats.org/officeDocument/2006/relationships/image" Target="../media/image245.wmf"/><Relationship Id="rId9" Type="http://schemas.openxmlformats.org/officeDocument/2006/relationships/oleObject" Target="../embeddings/oleObject259.bin"/><Relationship Id="rId14" Type="http://schemas.openxmlformats.org/officeDocument/2006/relationships/image" Target="../media/image109.wmf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4.emf"/><Relationship Id="rId3" Type="http://schemas.openxmlformats.org/officeDocument/2006/relationships/oleObject" Target="../embeddings/oleObject265.bin"/><Relationship Id="rId7" Type="http://schemas.openxmlformats.org/officeDocument/2006/relationships/oleObject" Target="../embeddings/oleObject26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5.vml"/><Relationship Id="rId6" Type="http://schemas.openxmlformats.org/officeDocument/2006/relationships/image" Target="../media/image253.wmf"/><Relationship Id="rId5" Type="http://schemas.openxmlformats.org/officeDocument/2006/relationships/oleObject" Target="../embeddings/oleObject266.bin"/><Relationship Id="rId4" Type="http://schemas.openxmlformats.org/officeDocument/2006/relationships/image" Target="../media/image252.wmf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7.wmf"/><Relationship Id="rId13" Type="http://schemas.openxmlformats.org/officeDocument/2006/relationships/oleObject" Target="../embeddings/oleObject273.bin"/><Relationship Id="rId18" Type="http://schemas.openxmlformats.org/officeDocument/2006/relationships/image" Target="../media/image262.wmf"/><Relationship Id="rId3" Type="http://schemas.openxmlformats.org/officeDocument/2006/relationships/oleObject" Target="../embeddings/oleObject268.bin"/><Relationship Id="rId21" Type="http://schemas.openxmlformats.org/officeDocument/2006/relationships/oleObject" Target="../embeddings/oleObject277.bin"/><Relationship Id="rId7" Type="http://schemas.openxmlformats.org/officeDocument/2006/relationships/oleObject" Target="../embeddings/oleObject270.bin"/><Relationship Id="rId12" Type="http://schemas.openxmlformats.org/officeDocument/2006/relationships/image" Target="../media/image259.wmf"/><Relationship Id="rId17" Type="http://schemas.openxmlformats.org/officeDocument/2006/relationships/oleObject" Target="../embeddings/oleObject27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61.wmf"/><Relationship Id="rId20" Type="http://schemas.openxmlformats.org/officeDocument/2006/relationships/image" Target="../media/image263.wmf"/><Relationship Id="rId1" Type="http://schemas.openxmlformats.org/officeDocument/2006/relationships/vmlDrawing" Target="../drawings/vmlDrawing56.vml"/><Relationship Id="rId6" Type="http://schemas.openxmlformats.org/officeDocument/2006/relationships/image" Target="../media/image256.wmf"/><Relationship Id="rId11" Type="http://schemas.openxmlformats.org/officeDocument/2006/relationships/oleObject" Target="../embeddings/oleObject272.bin"/><Relationship Id="rId24" Type="http://schemas.openxmlformats.org/officeDocument/2006/relationships/image" Target="../media/image265.wmf"/><Relationship Id="rId5" Type="http://schemas.openxmlformats.org/officeDocument/2006/relationships/oleObject" Target="../embeddings/oleObject269.bin"/><Relationship Id="rId15" Type="http://schemas.openxmlformats.org/officeDocument/2006/relationships/oleObject" Target="../embeddings/oleObject274.bin"/><Relationship Id="rId23" Type="http://schemas.openxmlformats.org/officeDocument/2006/relationships/oleObject" Target="../embeddings/oleObject278.bin"/><Relationship Id="rId10" Type="http://schemas.openxmlformats.org/officeDocument/2006/relationships/image" Target="../media/image258.wmf"/><Relationship Id="rId19" Type="http://schemas.openxmlformats.org/officeDocument/2006/relationships/oleObject" Target="../embeddings/oleObject276.bin"/><Relationship Id="rId4" Type="http://schemas.openxmlformats.org/officeDocument/2006/relationships/image" Target="../media/image255.wmf"/><Relationship Id="rId9" Type="http://schemas.openxmlformats.org/officeDocument/2006/relationships/oleObject" Target="../embeddings/oleObject271.bin"/><Relationship Id="rId14" Type="http://schemas.openxmlformats.org/officeDocument/2006/relationships/image" Target="../media/image260.wmf"/><Relationship Id="rId22" Type="http://schemas.openxmlformats.org/officeDocument/2006/relationships/image" Target="../media/image264.wmf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81.bin"/><Relationship Id="rId13" Type="http://schemas.openxmlformats.org/officeDocument/2006/relationships/oleObject" Target="../embeddings/oleObject284.bin"/><Relationship Id="rId18" Type="http://schemas.openxmlformats.org/officeDocument/2006/relationships/oleObject" Target="../embeddings/oleObject287.bin"/><Relationship Id="rId3" Type="http://schemas.openxmlformats.org/officeDocument/2006/relationships/audio" Target="../media/audio1.wav"/><Relationship Id="rId21" Type="http://schemas.openxmlformats.org/officeDocument/2006/relationships/image" Target="../media/image272.wmf"/><Relationship Id="rId7" Type="http://schemas.openxmlformats.org/officeDocument/2006/relationships/image" Target="../media/image267.wmf"/><Relationship Id="rId12" Type="http://schemas.openxmlformats.org/officeDocument/2006/relationships/oleObject" Target="../embeddings/oleObject283.bin"/><Relationship Id="rId17" Type="http://schemas.openxmlformats.org/officeDocument/2006/relationships/oleObject" Target="../embeddings/oleObject28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70.wmf"/><Relationship Id="rId20" Type="http://schemas.openxmlformats.org/officeDocument/2006/relationships/oleObject" Target="../embeddings/oleObject288.bin"/><Relationship Id="rId1" Type="http://schemas.openxmlformats.org/officeDocument/2006/relationships/vmlDrawing" Target="../drawings/vmlDrawing57.vml"/><Relationship Id="rId6" Type="http://schemas.openxmlformats.org/officeDocument/2006/relationships/oleObject" Target="../embeddings/oleObject280.bin"/><Relationship Id="rId11" Type="http://schemas.openxmlformats.org/officeDocument/2006/relationships/image" Target="../media/image268.wmf"/><Relationship Id="rId5" Type="http://schemas.openxmlformats.org/officeDocument/2006/relationships/image" Target="../media/image266.wmf"/><Relationship Id="rId15" Type="http://schemas.openxmlformats.org/officeDocument/2006/relationships/oleObject" Target="../embeddings/oleObject285.bin"/><Relationship Id="rId10" Type="http://schemas.openxmlformats.org/officeDocument/2006/relationships/oleObject" Target="../embeddings/oleObject282.bin"/><Relationship Id="rId19" Type="http://schemas.openxmlformats.org/officeDocument/2006/relationships/image" Target="../media/image271.wmf"/><Relationship Id="rId4" Type="http://schemas.openxmlformats.org/officeDocument/2006/relationships/oleObject" Target="../embeddings/oleObject279.bin"/><Relationship Id="rId9" Type="http://schemas.openxmlformats.org/officeDocument/2006/relationships/image" Target="../media/image123.wmf"/><Relationship Id="rId14" Type="http://schemas.openxmlformats.org/officeDocument/2006/relationships/image" Target="../media/image269.wmf"/><Relationship Id="rId22" Type="http://schemas.openxmlformats.org/officeDocument/2006/relationships/oleObject" Target="../embeddings/oleObject289.bin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4.wmf"/><Relationship Id="rId3" Type="http://schemas.openxmlformats.org/officeDocument/2006/relationships/oleObject" Target="../embeddings/oleObject290.bin"/><Relationship Id="rId7" Type="http://schemas.openxmlformats.org/officeDocument/2006/relationships/oleObject" Target="../embeddings/oleObject29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8.vml"/><Relationship Id="rId6" Type="http://schemas.openxmlformats.org/officeDocument/2006/relationships/image" Target="../media/image273.wmf"/><Relationship Id="rId5" Type="http://schemas.openxmlformats.org/officeDocument/2006/relationships/oleObject" Target="../embeddings/oleObject291.bin"/><Relationship Id="rId4" Type="http://schemas.openxmlformats.org/officeDocument/2006/relationships/image" Target="../media/image123.wmf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7.wmf"/><Relationship Id="rId13" Type="http://schemas.openxmlformats.org/officeDocument/2006/relationships/oleObject" Target="../embeddings/oleObject298.bin"/><Relationship Id="rId18" Type="http://schemas.openxmlformats.org/officeDocument/2006/relationships/image" Target="../media/image123.wmf"/><Relationship Id="rId26" Type="http://schemas.openxmlformats.org/officeDocument/2006/relationships/image" Target="../media/image285.wmf"/><Relationship Id="rId3" Type="http://schemas.openxmlformats.org/officeDocument/2006/relationships/oleObject" Target="../embeddings/oleObject293.bin"/><Relationship Id="rId21" Type="http://schemas.openxmlformats.org/officeDocument/2006/relationships/oleObject" Target="../embeddings/oleObject302.bin"/><Relationship Id="rId7" Type="http://schemas.openxmlformats.org/officeDocument/2006/relationships/oleObject" Target="../embeddings/oleObject295.bin"/><Relationship Id="rId12" Type="http://schemas.openxmlformats.org/officeDocument/2006/relationships/image" Target="../media/image279.wmf"/><Relationship Id="rId17" Type="http://schemas.openxmlformats.org/officeDocument/2006/relationships/oleObject" Target="../embeddings/oleObject300.bin"/><Relationship Id="rId25" Type="http://schemas.openxmlformats.org/officeDocument/2006/relationships/oleObject" Target="../embeddings/oleObject30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81.wmf"/><Relationship Id="rId20" Type="http://schemas.openxmlformats.org/officeDocument/2006/relationships/image" Target="../media/image282.wmf"/><Relationship Id="rId29" Type="http://schemas.openxmlformats.org/officeDocument/2006/relationships/oleObject" Target="../embeddings/oleObject306.bin"/><Relationship Id="rId1" Type="http://schemas.openxmlformats.org/officeDocument/2006/relationships/vmlDrawing" Target="../drawings/vmlDrawing59.vml"/><Relationship Id="rId6" Type="http://schemas.openxmlformats.org/officeDocument/2006/relationships/image" Target="../media/image276.wmf"/><Relationship Id="rId11" Type="http://schemas.openxmlformats.org/officeDocument/2006/relationships/oleObject" Target="../embeddings/oleObject297.bin"/><Relationship Id="rId24" Type="http://schemas.openxmlformats.org/officeDocument/2006/relationships/image" Target="../media/image284.wmf"/><Relationship Id="rId5" Type="http://schemas.openxmlformats.org/officeDocument/2006/relationships/oleObject" Target="../embeddings/oleObject294.bin"/><Relationship Id="rId15" Type="http://schemas.openxmlformats.org/officeDocument/2006/relationships/oleObject" Target="../embeddings/oleObject299.bin"/><Relationship Id="rId23" Type="http://schemas.openxmlformats.org/officeDocument/2006/relationships/oleObject" Target="../embeddings/oleObject303.bin"/><Relationship Id="rId28" Type="http://schemas.openxmlformats.org/officeDocument/2006/relationships/image" Target="../media/image286.wmf"/><Relationship Id="rId10" Type="http://schemas.openxmlformats.org/officeDocument/2006/relationships/image" Target="../media/image278.wmf"/><Relationship Id="rId19" Type="http://schemas.openxmlformats.org/officeDocument/2006/relationships/oleObject" Target="../embeddings/oleObject301.bin"/><Relationship Id="rId4" Type="http://schemas.openxmlformats.org/officeDocument/2006/relationships/image" Target="../media/image275.wmf"/><Relationship Id="rId9" Type="http://schemas.openxmlformats.org/officeDocument/2006/relationships/oleObject" Target="../embeddings/oleObject296.bin"/><Relationship Id="rId14" Type="http://schemas.openxmlformats.org/officeDocument/2006/relationships/image" Target="../media/image280.wmf"/><Relationship Id="rId22" Type="http://schemas.openxmlformats.org/officeDocument/2006/relationships/image" Target="../media/image283.wmf"/><Relationship Id="rId27" Type="http://schemas.openxmlformats.org/officeDocument/2006/relationships/oleObject" Target="../embeddings/oleObject305.bin"/><Relationship Id="rId30" Type="http://schemas.openxmlformats.org/officeDocument/2006/relationships/image" Target="../media/image287.wmf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0.wmf"/><Relationship Id="rId13" Type="http://schemas.openxmlformats.org/officeDocument/2006/relationships/oleObject" Target="../embeddings/oleObject312.bin"/><Relationship Id="rId18" Type="http://schemas.openxmlformats.org/officeDocument/2006/relationships/image" Target="../media/image123.wmf"/><Relationship Id="rId26" Type="http://schemas.openxmlformats.org/officeDocument/2006/relationships/image" Target="../media/image285.wmf"/><Relationship Id="rId3" Type="http://schemas.openxmlformats.org/officeDocument/2006/relationships/oleObject" Target="../embeddings/oleObject307.bin"/><Relationship Id="rId21" Type="http://schemas.openxmlformats.org/officeDocument/2006/relationships/oleObject" Target="../embeddings/oleObject316.bin"/><Relationship Id="rId7" Type="http://schemas.openxmlformats.org/officeDocument/2006/relationships/oleObject" Target="../embeddings/oleObject309.bin"/><Relationship Id="rId12" Type="http://schemas.openxmlformats.org/officeDocument/2006/relationships/image" Target="../media/image292.wmf"/><Relationship Id="rId17" Type="http://schemas.openxmlformats.org/officeDocument/2006/relationships/oleObject" Target="../embeddings/oleObject314.bin"/><Relationship Id="rId25" Type="http://schemas.openxmlformats.org/officeDocument/2006/relationships/oleObject" Target="../embeddings/oleObject31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94.wmf"/><Relationship Id="rId20" Type="http://schemas.openxmlformats.org/officeDocument/2006/relationships/image" Target="../media/image282.wmf"/><Relationship Id="rId29" Type="http://schemas.openxmlformats.org/officeDocument/2006/relationships/oleObject" Target="../embeddings/oleObject320.bin"/><Relationship Id="rId1" Type="http://schemas.openxmlformats.org/officeDocument/2006/relationships/vmlDrawing" Target="../drawings/vmlDrawing60.vml"/><Relationship Id="rId6" Type="http://schemas.openxmlformats.org/officeDocument/2006/relationships/image" Target="../media/image289.wmf"/><Relationship Id="rId11" Type="http://schemas.openxmlformats.org/officeDocument/2006/relationships/oleObject" Target="../embeddings/oleObject311.bin"/><Relationship Id="rId24" Type="http://schemas.openxmlformats.org/officeDocument/2006/relationships/image" Target="../media/image284.wmf"/><Relationship Id="rId5" Type="http://schemas.openxmlformats.org/officeDocument/2006/relationships/oleObject" Target="../embeddings/oleObject308.bin"/><Relationship Id="rId15" Type="http://schemas.openxmlformats.org/officeDocument/2006/relationships/oleObject" Target="../embeddings/oleObject313.bin"/><Relationship Id="rId23" Type="http://schemas.openxmlformats.org/officeDocument/2006/relationships/oleObject" Target="../embeddings/oleObject317.bin"/><Relationship Id="rId28" Type="http://schemas.openxmlformats.org/officeDocument/2006/relationships/image" Target="../media/image286.wmf"/><Relationship Id="rId10" Type="http://schemas.openxmlformats.org/officeDocument/2006/relationships/image" Target="../media/image291.wmf"/><Relationship Id="rId19" Type="http://schemas.openxmlformats.org/officeDocument/2006/relationships/oleObject" Target="../embeddings/oleObject315.bin"/><Relationship Id="rId4" Type="http://schemas.openxmlformats.org/officeDocument/2006/relationships/image" Target="../media/image288.wmf"/><Relationship Id="rId9" Type="http://schemas.openxmlformats.org/officeDocument/2006/relationships/oleObject" Target="../embeddings/oleObject310.bin"/><Relationship Id="rId14" Type="http://schemas.openxmlformats.org/officeDocument/2006/relationships/image" Target="../media/image293.wmf"/><Relationship Id="rId22" Type="http://schemas.openxmlformats.org/officeDocument/2006/relationships/image" Target="../media/image283.wmf"/><Relationship Id="rId27" Type="http://schemas.openxmlformats.org/officeDocument/2006/relationships/oleObject" Target="../embeddings/oleObject319.bin"/><Relationship Id="rId30" Type="http://schemas.openxmlformats.org/officeDocument/2006/relationships/image" Target="../media/image287.wmf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7.wmf"/><Relationship Id="rId13" Type="http://schemas.openxmlformats.org/officeDocument/2006/relationships/oleObject" Target="../embeddings/oleObject326.bin"/><Relationship Id="rId3" Type="http://schemas.openxmlformats.org/officeDocument/2006/relationships/oleObject" Target="../embeddings/oleObject321.bin"/><Relationship Id="rId7" Type="http://schemas.openxmlformats.org/officeDocument/2006/relationships/oleObject" Target="../embeddings/oleObject323.bin"/><Relationship Id="rId12" Type="http://schemas.openxmlformats.org/officeDocument/2006/relationships/image" Target="../media/image29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1.vml"/><Relationship Id="rId6" Type="http://schemas.openxmlformats.org/officeDocument/2006/relationships/image" Target="../media/image296.wmf"/><Relationship Id="rId11" Type="http://schemas.openxmlformats.org/officeDocument/2006/relationships/oleObject" Target="../embeddings/oleObject325.bin"/><Relationship Id="rId5" Type="http://schemas.openxmlformats.org/officeDocument/2006/relationships/oleObject" Target="../embeddings/oleObject322.bin"/><Relationship Id="rId10" Type="http://schemas.openxmlformats.org/officeDocument/2006/relationships/image" Target="../media/image298.wmf"/><Relationship Id="rId4" Type="http://schemas.openxmlformats.org/officeDocument/2006/relationships/image" Target="../media/image295.wmf"/><Relationship Id="rId9" Type="http://schemas.openxmlformats.org/officeDocument/2006/relationships/oleObject" Target="../embeddings/oleObject324.bin"/><Relationship Id="rId14" Type="http://schemas.openxmlformats.org/officeDocument/2006/relationships/image" Target="../media/image300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13" Type="http://schemas.openxmlformats.org/officeDocument/2006/relationships/oleObject" Target="../embeddings/oleObject22.bin"/><Relationship Id="rId18" Type="http://schemas.openxmlformats.org/officeDocument/2006/relationships/oleObject" Target="../embeddings/oleObject24.bin"/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oleObject19.bin"/><Relationship Id="rId12" Type="http://schemas.openxmlformats.org/officeDocument/2006/relationships/image" Target="../media/image22.wmf"/><Relationship Id="rId17" Type="http://schemas.openxmlformats.org/officeDocument/2006/relationships/slide" Target="slide106.xml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4.w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19.wmf"/><Relationship Id="rId11" Type="http://schemas.openxmlformats.org/officeDocument/2006/relationships/oleObject" Target="../embeddings/oleObject21.bin"/><Relationship Id="rId5" Type="http://schemas.openxmlformats.org/officeDocument/2006/relationships/oleObject" Target="../embeddings/oleObject18.bin"/><Relationship Id="rId15" Type="http://schemas.openxmlformats.org/officeDocument/2006/relationships/oleObject" Target="../embeddings/oleObject23.bin"/><Relationship Id="rId10" Type="http://schemas.openxmlformats.org/officeDocument/2006/relationships/image" Target="../media/image21.wmf"/><Relationship Id="rId19" Type="http://schemas.openxmlformats.org/officeDocument/2006/relationships/image" Target="../media/image25.wmf"/><Relationship Id="rId4" Type="http://schemas.openxmlformats.org/officeDocument/2006/relationships/image" Target="../media/image18.wmf"/><Relationship Id="rId9" Type="http://schemas.openxmlformats.org/officeDocument/2006/relationships/oleObject" Target="../embeddings/oleObject20.bin"/><Relationship Id="rId14" Type="http://schemas.openxmlformats.org/officeDocument/2006/relationships/image" Target="../media/image23.wmf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3.wmf"/><Relationship Id="rId3" Type="http://schemas.openxmlformats.org/officeDocument/2006/relationships/oleObject" Target="../embeddings/oleObject327.bin"/><Relationship Id="rId7" Type="http://schemas.openxmlformats.org/officeDocument/2006/relationships/oleObject" Target="../embeddings/oleObject32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2.vml"/><Relationship Id="rId6" Type="http://schemas.openxmlformats.org/officeDocument/2006/relationships/image" Target="../media/image302.wmf"/><Relationship Id="rId5" Type="http://schemas.openxmlformats.org/officeDocument/2006/relationships/oleObject" Target="../embeddings/oleObject328.bin"/><Relationship Id="rId10" Type="http://schemas.openxmlformats.org/officeDocument/2006/relationships/image" Target="../media/image123.wmf"/><Relationship Id="rId4" Type="http://schemas.openxmlformats.org/officeDocument/2006/relationships/image" Target="../media/image301.wmf"/><Relationship Id="rId9" Type="http://schemas.openxmlformats.org/officeDocument/2006/relationships/oleObject" Target="../embeddings/oleObject330.bin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3.vml"/><Relationship Id="rId5" Type="http://schemas.openxmlformats.org/officeDocument/2006/relationships/oleObject" Target="../embeddings/oleObject332.bin"/><Relationship Id="rId4" Type="http://schemas.openxmlformats.org/officeDocument/2006/relationships/image" Target="../media/image121.wmf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4.vml"/><Relationship Id="rId4" Type="http://schemas.openxmlformats.org/officeDocument/2006/relationships/image" Target="../media/image304.wmf"/></Relationships>
</file>

<file path=ppt/slides/_rels/slide7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7.wmf"/><Relationship Id="rId3" Type="http://schemas.openxmlformats.org/officeDocument/2006/relationships/oleObject" Target="../embeddings/oleObject334.bin"/><Relationship Id="rId7" Type="http://schemas.openxmlformats.org/officeDocument/2006/relationships/oleObject" Target="../embeddings/oleObject33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5.vml"/><Relationship Id="rId6" Type="http://schemas.openxmlformats.org/officeDocument/2006/relationships/image" Target="../media/image306.wmf"/><Relationship Id="rId5" Type="http://schemas.openxmlformats.org/officeDocument/2006/relationships/oleObject" Target="../embeddings/oleObject335.bin"/><Relationship Id="rId4" Type="http://schemas.openxmlformats.org/officeDocument/2006/relationships/image" Target="../media/image305.wmf"/></Relationships>
</file>

<file path=ppt/slides/_rels/slide7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0.wmf"/><Relationship Id="rId3" Type="http://schemas.openxmlformats.org/officeDocument/2006/relationships/oleObject" Target="../embeddings/oleObject337.bin"/><Relationship Id="rId7" Type="http://schemas.openxmlformats.org/officeDocument/2006/relationships/oleObject" Target="../embeddings/oleObject33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6.vml"/><Relationship Id="rId6" Type="http://schemas.openxmlformats.org/officeDocument/2006/relationships/image" Target="../media/image309.wmf"/><Relationship Id="rId5" Type="http://schemas.openxmlformats.org/officeDocument/2006/relationships/oleObject" Target="../embeddings/oleObject338.bin"/><Relationship Id="rId10" Type="http://schemas.openxmlformats.org/officeDocument/2006/relationships/image" Target="../media/image311.wmf"/><Relationship Id="rId4" Type="http://schemas.openxmlformats.org/officeDocument/2006/relationships/image" Target="../media/image308.wmf"/><Relationship Id="rId9" Type="http://schemas.openxmlformats.org/officeDocument/2006/relationships/oleObject" Target="../embeddings/oleObject340.bin"/></Relationships>
</file>

<file path=ppt/slides/_rels/slide7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4.wmf"/><Relationship Id="rId3" Type="http://schemas.openxmlformats.org/officeDocument/2006/relationships/oleObject" Target="../embeddings/oleObject341.bin"/><Relationship Id="rId7" Type="http://schemas.openxmlformats.org/officeDocument/2006/relationships/oleObject" Target="../embeddings/oleObject34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7.vml"/><Relationship Id="rId6" Type="http://schemas.openxmlformats.org/officeDocument/2006/relationships/image" Target="../media/image313.wmf"/><Relationship Id="rId5" Type="http://schemas.openxmlformats.org/officeDocument/2006/relationships/oleObject" Target="../embeddings/oleObject342.bin"/><Relationship Id="rId10" Type="http://schemas.openxmlformats.org/officeDocument/2006/relationships/image" Target="../media/image315.wmf"/><Relationship Id="rId4" Type="http://schemas.openxmlformats.org/officeDocument/2006/relationships/image" Target="../media/image312.wmf"/><Relationship Id="rId9" Type="http://schemas.openxmlformats.org/officeDocument/2006/relationships/oleObject" Target="../embeddings/oleObject344.bin"/></Relationships>
</file>

<file path=ppt/slides/_rels/slide7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8.wmf"/><Relationship Id="rId3" Type="http://schemas.openxmlformats.org/officeDocument/2006/relationships/oleObject" Target="../embeddings/oleObject345.bin"/><Relationship Id="rId7" Type="http://schemas.openxmlformats.org/officeDocument/2006/relationships/oleObject" Target="../embeddings/oleObject347.bin"/><Relationship Id="rId12" Type="http://schemas.openxmlformats.org/officeDocument/2006/relationships/image" Target="../media/image32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8.vml"/><Relationship Id="rId6" Type="http://schemas.openxmlformats.org/officeDocument/2006/relationships/image" Target="../media/image317.wmf"/><Relationship Id="rId11" Type="http://schemas.openxmlformats.org/officeDocument/2006/relationships/oleObject" Target="../embeddings/oleObject349.bin"/><Relationship Id="rId5" Type="http://schemas.openxmlformats.org/officeDocument/2006/relationships/oleObject" Target="../embeddings/oleObject346.bin"/><Relationship Id="rId10" Type="http://schemas.openxmlformats.org/officeDocument/2006/relationships/image" Target="../media/image319.wmf"/><Relationship Id="rId4" Type="http://schemas.openxmlformats.org/officeDocument/2006/relationships/image" Target="../media/image316.wmf"/><Relationship Id="rId9" Type="http://schemas.openxmlformats.org/officeDocument/2006/relationships/oleObject" Target="../embeddings/oleObject348.bin"/></Relationships>
</file>

<file path=ppt/slides/_rels/slide7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3.wmf"/><Relationship Id="rId13" Type="http://schemas.openxmlformats.org/officeDocument/2006/relationships/oleObject" Target="../embeddings/oleObject355.bin"/><Relationship Id="rId18" Type="http://schemas.openxmlformats.org/officeDocument/2006/relationships/image" Target="../media/image328.wmf"/><Relationship Id="rId3" Type="http://schemas.openxmlformats.org/officeDocument/2006/relationships/oleObject" Target="../embeddings/oleObject350.bin"/><Relationship Id="rId7" Type="http://schemas.openxmlformats.org/officeDocument/2006/relationships/oleObject" Target="../embeddings/oleObject352.bin"/><Relationship Id="rId12" Type="http://schemas.openxmlformats.org/officeDocument/2006/relationships/image" Target="../media/image325.wmf"/><Relationship Id="rId17" Type="http://schemas.openxmlformats.org/officeDocument/2006/relationships/oleObject" Target="../embeddings/oleObject35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27.wmf"/><Relationship Id="rId20" Type="http://schemas.openxmlformats.org/officeDocument/2006/relationships/image" Target="../media/image315.wmf"/><Relationship Id="rId1" Type="http://schemas.openxmlformats.org/officeDocument/2006/relationships/vmlDrawing" Target="../drawings/vmlDrawing69.vml"/><Relationship Id="rId6" Type="http://schemas.openxmlformats.org/officeDocument/2006/relationships/image" Target="../media/image322.wmf"/><Relationship Id="rId11" Type="http://schemas.openxmlformats.org/officeDocument/2006/relationships/oleObject" Target="../embeddings/oleObject354.bin"/><Relationship Id="rId5" Type="http://schemas.openxmlformats.org/officeDocument/2006/relationships/oleObject" Target="../embeddings/oleObject351.bin"/><Relationship Id="rId15" Type="http://schemas.openxmlformats.org/officeDocument/2006/relationships/oleObject" Target="../embeddings/oleObject356.bin"/><Relationship Id="rId10" Type="http://schemas.openxmlformats.org/officeDocument/2006/relationships/image" Target="../media/image324.wmf"/><Relationship Id="rId19" Type="http://schemas.openxmlformats.org/officeDocument/2006/relationships/oleObject" Target="../embeddings/oleObject358.bin"/><Relationship Id="rId4" Type="http://schemas.openxmlformats.org/officeDocument/2006/relationships/image" Target="../media/image321.wmf"/><Relationship Id="rId9" Type="http://schemas.openxmlformats.org/officeDocument/2006/relationships/oleObject" Target="../embeddings/oleObject353.bin"/><Relationship Id="rId14" Type="http://schemas.openxmlformats.org/officeDocument/2006/relationships/image" Target="../media/image326.wmf"/></Relationships>
</file>

<file path=ppt/slides/_rels/slide7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61.bin"/><Relationship Id="rId13" Type="http://schemas.openxmlformats.org/officeDocument/2006/relationships/image" Target="../media/image333.wmf"/><Relationship Id="rId3" Type="http://schemas.openxmlformats.org/officeDocument/2006/relationships/audio" Target="../media/audio1.wav"/><Relationship Id="rId7" Type="http://schemas.openxmlformats.org/officeDocument/2006/relationships/image" Target="../media/image330.wmf"/><Relationship Id="rId12" Type="http://schemas.openxmlformats.org/officeDocument/2006/relationships/oleObject" Target="../embeddings/oleObject36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0.vml"/><Relationship Id="rId6" Type="http://schemas.openxmlformats.org/officeDocument/2006/relationships/oleObject" Target="../embeddings/oleObject360.bin"/><Relationship Id="rId11" Type="http://schemas.openxmlformats.org/officeDocument/2006/relationships/image" Target="../media/image332.wmf"/><Relationship Id="rId5" Type="http://schemas.openxmlformats.org/officeDocument/2006/relationships/image" Target="../media/image329.wmf"/><Relationship Id="rId15" Type="http://schemas.openxmlformats.org/officeDocument/2006/relationships/image" Target="../media/image334.wmf"/><Relationship Id="rId10" Type="http://schemas.openxmlformats.org/officeDocument/2006/relationships/oleObject" Target="../embeddings/oleObject362.bin"/><Relationship Id="rId4" Type="http://schemas.openxmlformats.org/officeDocument/2006/relationships/oleObject" Target="../embeddings/oleObject359.bin"/><Relationship Id="rId9" Type="http://schemas.openxmlformats.org/officeDocument/2006/relationships/image" Target="../media/image331.wmf"/><Relationship Id="rId14" Type="http://schemas.openxmlformats.org/officeDocument/2006/relationships/oleObject" Target="../embeddings/oleObject364.bin"/></Relationships>
</file>

<file path=ppt/slides/_rels/slide7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7.wmf"/><Relationship Id="rId13" Type="http://schemas.openxmlformats.org/officeDocument/2006/relationships/oleObject" Target="../embeddings/oleObject370.bin"/><Relationship Id="rId3" Type="http://schemas.openxmlformats.org/officeDocument/2006/relationships/oleObject" Target="../embeddings/oleObject365.bin"/><Relationship Id="rId7" Type="http://schemas.openxmlformats.org/officeDocument/2006/relationships/oleObject" Target="../embeddings/oleObject367.bin"/><Relationship Id="rId12" Type="http://schemas.openxmlformats.org/officeDocument/2006/relationships/image" Target="../media/image33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1.vml"/><Relationship Id="rId6" Type="http://schemas.openxmlformats.org/officeDocument/2006/relationships/image" Target="../media/image336.wmf"/><Relationship Id="rId11" Type="http://schemas.openxmlformats.org/officeDocument/2006/relationships/oleObject" Target="../embeddings/oleObject369.bin"/><Relationship Id="rId5" Type="http://schemas.openxmlformats.org/officeDocument/2006/relationships/oleObject" Target="../embeddings/oleObject366.bin"/><Relationship Id="rId10" Type="http://schemas.openxmlformats.org/officeDocument/2006/relationships/image" Target="../media/image338.wmf"/><Relationship Id="rId4" Type="http://schemas.openxmlformats.org/officeDocument/2006/relationships/image" Target="../media/image335.wmf"/><Relationship Id="rId9" Type="http://schemas.openxmlformats.org/officeDocument/2006/relationships/oleObject" Target="../embeddings/oleObject368.bin"/><Relationship Id="rId14" Type="http://schemas.openxmlformats.org/officeDocument/2006/relationships/image" Target="../media/image340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13" Type="http://schemas.openxmlformats.org/officeDocument/2006/relationships/oleObject" Target="../embeddings/oleObject30.bin"/><Relationship Id="rId3" Type="http://schemas.openxmlformats.org/officeDocument/2006/relationships/oleObject" Target="../embeddings/oleObject25.bin"/><Relationship Id="rId7" Type="http://schemas.openxmlformats.org/officeDocument/2006/relationships/oleObject" Target="../embeddings/oleObject27.bin"/><Relationship Id="rId12" Type="http://schemas.openxmlformats.org/officeDocument/2006/relationships/image" Target="../media/image3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7.wmf"/><Relationship Id="rId11" Type="http://schemas.openxmlformats.org/officeDocument/2006/relationships/oleObject" Target="../embeddings/oleObject29.bin"/><Relationship Id="rId5" Type="http://schemas.openxmlformats.org/officeDocument/2006/relationships/oleObject" Target="../embeddings/oleObject26.bin"/><Relationship Id="rId10" Type="http://schemas.openxmlformats.org/officeDocument/2006/relationships/image" Target="../media/image29.wmf"/><Relationship Id="rId4" Type="http://schemas.openxmlformats.org/officeDocument/2006/relationships/image" Target="../media/image26.wmf"/><Relationship Id="rId9" Type="http://schemas.openxmlformats.org/officeDocument/2006/relationships/oleObject" Target="../embeddings/oleObject28.bin"/><Relationship Id="rId14" Type="http://schemas.openxmlformats.org/officeDocument/2006/relationships/image" Target="../media/image31.wmf"/></Relationships>
</file>

<file path=ppt/slides/_rels/slide8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1.wmf"/><Relationship Id="rId13" Type="http://schemas.openxmlformats.org/officeDocument/2006/relationships/oleObject" Target="../embeddings/oleObject376.bin"/><Relationship Id="rId3" Type="http://schemas.openxmlformats.org/officeDocument/2006/relationships/oleObject" Target="../embeddings/oleObject371.bin"/><Relationship Id="rId7" Type="http://schemas.openxmlformats.org/officeDocument/2006/relationships/oleObject" Target="../embeddings/oleObject373.bin"/><Relationship Id="rId12" Type="http://schemas.openxmlformats.org/officeDocument/2006/relationships/image" Target="../media/image343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379.bin"/><Relationship Id="rId1" Type="http://schemas.openxmlformats.org/officeDocument/2006/relationships/vmlDrawing" Target="../drawings/vmlDrawing72.vml"/><Relationship Id="rId6" Type="http://schemas.openxmlformats.org/officeDocument/2006/relationships/image" Target="../media/image342.wmf"/><Relationship Id="rId11" Type="http://schemas.openxmlformats.org/officeDocument/2006/relationships/oleObject" Target="../embeddings/oleObject375.bin"/><Relationship Id="rId5" Type="http://schemas.openxmlformats.org/officeDocument/2006/relationships/oleObject" Target="../embeddings/oleObject372.bin"/><Relationship Id="rId15" Type="http://schemas.openxmlformats.org/officeDocument/2006/relationships/oleObject" Target="../embeddings/oleObject378.bin"/><Relationship Id="rId10" Type="http://schemas.openxmlformats.org/officeDocument/2006/relationships/image" Target="../media/image123.wmf"/><Relationship Id="rId4" Type="http://schemas.openxmlformats.org/officeDocument/2006/relationships/image" Target="../media/image341.wmf"/><Relationship Id="rId9" Type="http://schemas.openxmlformats.org/officeDocument/2006/relationships/oleObject" Target="../embeddings/oleObject374.bin"/><Relationship Id="rId14" Type="http://schemas.openxmlformats.org/officeDocument/2006/relationships/oleObject" Target="../embeddings/oleObject377.bin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3.vml"/><Relationship Id="rId6" Type="http://schemas.openxmlformats.org/officeDocument/2006/relationships/image" Target="../media/image123.wmf"/><Relationship Id="rId5" Type="http://schemas.openxmlformats.org/officeDocument/2006/relationships/oleObject" Target="../embeddings/oleObject381.bin"/><Relationship Id="rId4" Type="http://schemas.openxmlformats.org/officeDocument/2006/relationships/image" Target="../media/image121.wmf"/></Relationships>
</file>

<file path=ppt/slides/_rels/slide8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6.wmf"/><Relationship Id="rId3" Type="http://schemas.openxmlformats.org/officeDocument/2006/relationships/oleObject" Target="../embeddings/oleObject382.bin"/><Relationship Id="rId7" Type="http://schemas.openxmlformats.org/officeDocument/2006/relationships/oleObject" Target="../embeddings/oleObject38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4.vml"/><Relationship Id="rId6" Type="http://schemas.openxmlformats.org/officeDocument/2006/relationships/image" Target="../media/image345.wmf"/><Relationship Id="rId5" Type="http://schemas.openxmlformats.org/officeDocument/2006/relationships/oleObject" Target="../embeddings/oleObject383.bin"/><Relationship Id="rId10" Type="http://schemas.openxmlformats.org/officeDocument/2006/relationships/image" Target="../media/image347.wmf"/><Relationship Id="rId4" Type="http://schemas.openxmlformats.org/officeDocument/2006/relationships/image" Target="../media/image344.wmf"/><Relationship Id="rId9" Type="http://schemas.openxmlformats.org/officeDocument/2006/relationships/oleObject" Target="../embeddings/oleObject385.bin"/></Relationships>
</file>

<file path=ppt/slides/_rels/slide8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0.wmf"/><Relationship Id="rId3" Type="http://schemas.openxmlformats.org/officeDocument/2006/relationships/oleObject" Target="../embeddings/oleObject386.bin"/><Relationship Id="rId7" Type="http://schemas.openxmlformats.org/officeDocument/2006/relationships/oleObject" Target="../embeddings/oleObject388.bin"/><Relationship Id="rId12" Type="http://schemas.openxmlformats.org/officeDocument/2006/relationships/image" Target="../media/image35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5.vml"/><Relationship Id="rId6" Type="http://schemas.openxmlformats.org/officeDocument/2006/relationships/image" Target="../media/image349.wmf"/><Relationship Id="rId11" Type="http://schemas.openxmlformats.org/officeDocument/2006/relationships/oleObject" Target="../embeddings/oleObject390.bin"/><Relationship Id="rId5" Type="http://schemas.openxmlformats.org/officeDocument/2006/relationships/oleObject" Target="../embeddings/oleObject387.bin"/><Relationship Id="rId10" Type="http://schemas.openxmlformats.org/officeDocument/2006/relationships/image" Target="../media/image351.wmf"/><Relationship Id="rId4" Type="http://schemas.openxmlformats.org/officeDocument/2006/relationships/image" Target="../media/image348.wmf"/><Relationship Id="rId9" Type="http://schemas.openxmlformats.org/officeDocument/2006/relationships/oleObject" Target="../embeddings/oleObject389.bin"/></Relationships>
</file>

<file path=ppt/slides/_rels/slide8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5.wmf"/><Relationship Id="rId13" Type="http://schemas.openxmlformats.org/officeDocument/2006/relationships/oleObject" Target="../embeddings/oleObject396.bin"/><Relationship Id="rId3" Type="http://schemas.openxmlformats.org/officeDocument/2006/relationships/oleObject" Target="../embeddings/oleObject391.bin"/><Relationship Id="rId7" Type="http://schemas.openxmlformats.org/officeDocument/2006/relationships/oleObject" Target="../embeddings/oleObject393.bin"/><Relationship Id="rId12" Type="http://schemas.openxmlformats.org/officeDocument/2006/relationships/image" Target="../media/image34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6.vml"/><Relationship Id="rId6" Type="http://schemas.openxmlformats.org/officeDocument/2006/relationships/image" Target="../media/image354.wmf"/><Relationship Id="rId11" Type="http://schemas.openxmlformats.org/officeDocument/2006/relationships/oleObject" Target="../embeddings/oleObject395.bin"/><Relationship Id="rId5" Type="http://schemas.openxmlformats.org/officeDocument/2006/relationships/oleObject" Target="../embeddings/oleObject392.bin"/><Relationship Id="rId15" Type="http://schemas.openxmlformats.org/officeDocument/2006/relationships/oleObject" Target="../embeddings/oleObject397.bin"/><Relationship Id="rId10" Type="http://schemas.openxmlformats.org/officeDocument/2006/relationships/image" Target="../media/image356.wmf"/><Relationship Id="rId4" Type="http://schemas.openxmlformats.org/officeDocument/2006/relationships/image" Target="../media/image353.wmf"/><Relationship Id="rId9" Type="http://schemas.openxmlformats.org/officeDocument/2006/relationships/oleObject" Target="../embeddings/oleObject394.bin"/><Relationship Id="rId14" Type="http://schemas.openxmlformats.org/officeDocument/2006/relationships/image" Target="../media/image121.wmf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7.vml"/><Relationship Id="rId6" Type="http://schemas.openxmlformats.org/officeDocument/2006/relationships/image" Target="../media/image358.wmf"/><Relationship Id="rId5" Type="http://schemas.openxmlformats.org/officeDocument/2006/relationships/oleObject" Target="../embeddings/oleObject399.bin"/><Relationship Id="rId4" Type="http://schemas.openxmlformats.org/officeDocument/2006/relationships/image" Target="../media/image357.wmf"/></Relationships>
</file>

<file path=ppt/slides/_rels/slide8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1.wmf"/><Relationship Id="rId13" Type="http://schemas.openxmlformats.org/officeDocument/2006/relationships/oleObject" Target="../embeddings/oleObject405.bin"/><Relationship Id="rId18" Type="http://schemas.openxmlformats.org/officeDocument/2006/relationships/oleObject" Target="../embeddings/oleObject408.bin"/><Relationship Id="rId3" Type="http://schemas.openxmlformats.org/officeDocument/2006/relationships/oleObject" Target="../embeddings/oleObject400.bin"/><Relationship Id="rId21" Type="http://schemas.openxmlformats.org/officeDocument/2006/relationships/oleObject" Target="../embeddings/oleObject410.bin"/><Relationship Id="rId7" Type="http://schemas.openxmlformats.org/officeDocument/2006/relationships/oleObject" Target="../embeddings/oleObject402.bin"/><Relationship Id="rId12" Type="http://schemas.openxmlformats.org/officeDocument/2006/relationships/image" Target="../media/image363.wmf"/><Relationship Id="rId17" Type="http://schemas.openxmlformats.org/officeDocument/2006/relationships/image" Target="../media/image364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407.bin"/><Relationship Id="rId20" Type="http://schemas.openxmlformats.org/officeDocument/2006/relationships/oleObject" Target="../embeddings/oleObject409.bin"/><Relationship Id="rId1" Type="http://schemas.openxmlformats.org/officeDocument/2006/relationships/vmlDrawing" Target="../drawings/vmlDrawing78.vml"/><Relationship Id="rId6" Type="http://schemas.openxmlformats.org/officeDocument/2006/relationships/image" Target="../media/image360.wmf"/><Relationship Id="rId11" Type="http://schemas.openxmlformats.org/officeDocument/2006/relationships/oleObject" Target="../embeddings/oleObject404.bin"/><Relationship Id="rId5" Type="http://schemas.openxmlformats.org/officeDocument/2006/relationships/oleObject" Target="../embeddings/oleObject401.bin"/><Relationship Id="rId15" Type="http://schemas.openxmlformats.org/officeDocument/2006/relationships/oleObject" Target="../embeddings/oleObject406.bin"/><Relationship Id="rId10" Type="http://schemas.openxmlformats.org/officeDocument/2006/relationships/image" Target="../media/image362.wmf"/><Relationship Id="rId19" Type="http://schemas.openxmlformats.org/officeDocument/2006/relationships/image" Target="../media/image343.wmf"/><Relationship Id="rId4" Type="http://schemas.openxmlformats.org/officeDocument/2006/relationships/image" Target="../media/image359.wmf"/><Relationship Id="rId9" Type="http://schemas.openxmlformats.org/officeDocument/2006/relationships/oleObject" Target="../embeddings/oleObject403.bin"/><Relationship Id="rId14" Type="http://schemas.openxmlformats.org/officeDocument/2006/relationships/image" Target="../media/image123.wmf"/></Relationships>
</file>

<file path=ppt/slides/_rels/slide8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14.bin"/><Relationship Id="rId13" Type="http://schemas.openxmlformats.org/officeDocument/2006/relationships/oleObject" Target="../embeddings/oleObject418.bin"/><Relationship Id="rId18" Type="http://schemas.openxmlformats.org/officeDocument/2006/relationships/image" Target="../media/image368.wmf"/><Relationship Id="rId3" Type="http://schemas.openxmlformats.org/officeDocument/2006/relationships/oleObject" Target="../embeddings/oleObject411.bin"/><Relationship Id="rId21" Type="http://schemas.openxmlformats.org/officeDocument/2006/relationships/image" Target="../media/image369.wmf"/><Relationship Id="rId7" Type="http://schemas.openxmlformats.org/officeDocument/2006/relationships/oleObject" Target="../embeddings/oleObject413.bin"/><Relationship Id="rId12" Type="http://schemas.openxmlformats.org/officeDocument/2006/relationships/oleObject" Target="../embeddings/oleObject417.bin"/><Relationship Id="rId17" Type="http://schemas.openxmlformats.org/officeDocument/2006/relationships/oleObject" Target="../embeddings/oleObject42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67.wmf"/><Relationship Id="rId20" Type="http://schemas.openxmlformats.org/officeDocument/2006/relationships/oleObject" Target="../embeddings/oleObject422.bin"/><Relationship Id="rId1" Type="http://schemas.openxmlformats.org/officeDocument/2006/relationships/vmlDrawing" Target="../drawings/vmlDrawing79.vml"/><Relationship Id="rId6" Type="http://schemas.openxmlformats.org/officeDocument/2006/relationships/image" Target="../media/image121.wmf"/><Relationship Id="rId11" Type="http://schemas.openxmlformats.org/officeDocument/2006/relationships/oleObject" Target="../embeddings/oleObject416.bin"/><Relationship Id="rId5" Type="http://schemas.openxmlformats.org/officeDocument/2006/relationships/oleObject" Target="../embeddings/oleObject412.bin"/><Relationship Id="rId15" Type="http://schemas.openxmlformats.org/officeDocument/2006/relationships/oleObject" Target="../embeddings/oleObject419.bin"/><Relationship Id="rId23" Type="http://schemas.openxmlformats.org/officeDocument/2006/relationships/oleObject" Target="../embeddings/oleObject424.bin"/><Relationship Id="rId10" Type="http://schemas.openxmlformats.org/officeDocument/2006/relationships/image" Target="../media/image366.wmf"/><Relationship Id="rId19" Type="http://schemas.openxmlformats.org/officeDocument/2006/relationships/oleObject" Target="../embeddings/oleObject421.bin"/><Relationship Id="rId4" Type="http://schemas.openxmlformats.org/officeDocument/2006/relationships/image" Target="../media/image365.wmf"/><Relationship Id="rId9" Type="http://schemas.openxmlformats.org/officeDocument/2006/relationships/oleObject" Target="../embeddings/oleObject415.bin"/><Relationship Id="rId14" Type="http://schemas.openxmlformats.org/officeDocument/2006/relationships/image" Target="../media/image341.wmf"/><Relationship Id="rId22" Type="http://schemas.openxmlformats.org/officeDocument/2006/relationships/oleObject" Target="../embeddings/oleObject423.bin"/></Relationships>
</file>

<file path=ppt/slides/_rels/slide8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27.bin"/><Relationship Id="rId13" Type="http://schemas.openxmlformats.org/officeDocument/2006/relationships/image" Target="../media/image373.wmf"/><Relationship Id="rId18" Type="http://schemas.openxmlformats.org/officeDocument/2006/relationships/oleObject" Target="../embeddings/oleObject433.bin"/><Relationship Id="rId3" Type="http://schemas.openxmlformats.org/officeDocument/2006/relationships/audio" Target="../media/audio1.wav"/><Relationship Id="rId21" Type="http://schemas.openxmlformats.org/officeDocument/2006/relationships/oleObject" Target="../embeddings/oleObject435.bin"/><Relationship Id="rId7" Type="http://schemas.openxmlformats.org/officeDocument/2006/relationships/image" Target="../media/image370.wmf"/><Relationship Id="rId12" Type="http://schemas.openxmlformats.org/officeDocument/2006/relationships/oleObject" Target="../embeddings/oleObject429.bin"/><Relationship Id="rId17" Type="http://schemas.openxmlformats.org/officeDocument/2006/relationships/image" Target="../media/image374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432.bin"/><Relationship Id="rId20" Type="http://schemas.openxmlformats.org/officeDocument/2006/relationships/oleObject" Target="../embeddings/oleObject434.bin"/><Relationship Id="rId1" Type="http://schemas.openxmlformats.org/officeDocument/2006/relationships/vmlDrawing" Target="../drawings/vmlDrawing80.vml"/><Relationship Id="rId6" Type="http://schemas.openxmlformats.org/officeDocument/2006/relationships/oleObject" Target="../embeddings/oleObject426.bin"/><Relationship Id="rId11" Type="http://schemas.openxmlformats.org/officeDocument/2006/relationships/image" Target="../media/image372.wmf"/><Relationship Id="rId24" Type="http://schemas.openxmlformats.org/officeDocument/2006/relationships/image" Target="../media/image377.wmf"/><Relationship Id="rId5" Type="http://schemas.openxmlformats.org/officeDocument/2006/relationships/image" Target="../media/image349.wmf"/><Relationship Id="rId15" Type="http://schemas.openxmlformats.org/officeDocument/2006/relationships/oleObject" Target="../embeddings/oleObject431.bin"/><Relationship Id="rId23" Type="http://schemas.openxmlformats.org/officeDocument/2006/relationships/oleObject" Target="../embeddings/oleObject436.bin"/><Relationship Id="rId10" Type="http://schemas.openxmlformats.org/officeDocument/2006/relationships/oleObject" Target="../embeddings/oleObject428.bin"/><Relationship Id="rId19" Type="http://schemas.openxmlformats.org/officeDocument/2006/relationships/image" Target="../media/image375.wmf"/><Relationship Id="rId4" Type="http://schemas.openxmlformats.org/officeDocument/2006/relationships/oleObject" Target="../embeddings/oleObject425.bin"/><Relationship Id="rId9" Type="http://schemas.openxmlformats.org/officeDocument/2006/relationships/image" Target="../media/image371.wmf"/><Relationship Id="rId14" Type="http://schemas.openxmlformats.org/officeDocument/2006/relationships/oleObject" Target="../embeddings/oleObject430.bin"/><Relationship Id="rId22" Type="http://schemas.openxmlformats.org/officeDocument/2006/relationships/image" Target="../media/image376.wmf"/></Relationships>
</file>

<file path=ppt/slides/_rels/slide8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0.wmf"/><Relationship Id="rId13" Type="http://schemas.openxmlformats.org/officeDocument/2006/relationships/oleObject" Target="../embeddings/oleObject442.bin"/><Relationship Id="rId3" Type="http://schemas.openxmlformats.org/officeDocument/2006/relationships/oleObject" Target="../embeddings/oleObject437.bin"/><Relationship Id="rId7" Type="http://schemas.openxmlformats.org/officeDocument/2006/relationships/oleObject" Target="../embeddings/oleObject439.bin"/><Relationship Id="rId12" Type="http://schemas.openxmlformats.org/officeDocument/2006/relationships/image" Target="../media/image364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82.wmf"/><Relationship Id="rId1" Type="http://schemas.openxmlformats.org/officeDocument/2006/relationships/vmlDrawing" Target="../drawings/vmlDrawing81.vml"/><Relationship Id="rId6" Type="http://schemas.openxmlformats.org/officeDocument/2006/relationships/image" Target="../media/image379.wmf"/><Relationship Id="rId11" Type="http://schemas.openxmlformats.org/officeDocument/2006/relationships/oleObject" Target="../embeddings/oleObject441.bin"/><Relationship Id="rId5" Type="http://schemas.openxmlformats.org/officeDocument/2006/relationships/oleObject" Target="../embeddings/oleObject438.bin"/><Relationship Id="rId15" Type="http://schemas.openxmlformats.org/officeDocument/2006/relationships/oleObject" Target="../embeddings/oleObject443.bin"/><Relationship Id="rId10" Type="http://schemas.openxmlformats.org/officeDocument/2006/relationships/image" Target="../media/image360.wmf"/><Relationship Id="rId4" Type="http://schemas.openxmlformats.org/officeDocument/2006/relationships/image" Target="../media/image378.wmf"/><Relationship Id="rId9" Type="http://schemas.openxmlformats.org/officeDocument/2006/relationships/oleObject" Target="../embeddings/oleObject440.bin"/><Relationship Id="rId14" Type="http://schemas.openxmlformats.org/officeDocument/2006/relationships/image" Target="../media/image381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32.wmf"/></Relationships>
</file>

<file path=ppt/slides/_rels/slide9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4.wmf"/><Relationship Id="rId13" Type="http://schemas.openxmlformats.org/officeDocument/2006/relationships/oleObject" Target="../embeddings/oleObject449.bin"/><Relationship Id="rId3" Type="http://schemas.openxmlformats.org/officeDocument/2006/relationships/oleObject" Target="../embeddings/oleObject444.bin"/><Relationship Id="rId7" Type="http://schemas.openxmlformats.org/officeDocument/2006/relationships/oleObject" Target="../embeddings/oleObject446.bin"/><Relationship Id="rId12" Type="http://schemas.openxmlformats.org/officeDocument/2006/relationships/image" Target="../media/image385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87.wmf"/><Relationship Id="rId1" Type="http://schemas.openxmlformats.org/officeDocument/2006/relationships/vmlDrawing" Target="../drawings/vmlDrawing82.vml"/><Relationship Id="rId6" Type="http://schemas.openxmlformats.org/officeDocument/2006/relationships/image" Target="../media/image360.wmf"/><Relationship Id="rId11" Type="http://schemas.openxmlformats.org/officeDocument/2006/relationships/oleObject" Target="../embeddings/oleObject448.bin"/><Relationship Id="rId5" Type="http://schemas.openxmlformats.org/officeDocument/2006/relationships/oleObject" Target="../embeddings/oleObject445.bin"/><Relationship Id="rId15" Type="http://schemas.openxmlformats.org/officeDocument/2006/relationships/oleObject" Target="../embeddings/oleObject450.bin"/><Relationship Id="rId10" Type="http://schemas.openxmlformats.org/officeDocument/2006/relationships/image" Target="../media/image384.wmf"/><Relationship Id="rId4" Type="http://schemas.openxmlformats.org/officeDocument/2006/relationships/image" Target="../media/image383.wmf"/><Relationship Id="rId9" Type="http://schemas.openxmlformats.org/officeDocument/2006/relationships/oleObject" Target="../embeddings/oleObject447.bin"/><Relationship Id="rId14" Type="http://schemas.openxmlformats.org/officeDocument/2006/relationships/image" Target="../media/image386.wmf"/></Relationships>
</file>

<file path=ppt/slides/_rels/slide9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0.wmf"/><Relationship Id="rId13" Type="http://schemas.openxmlformats.org/officeDocument/2006/relationships/oleObject" Target="../embeddings/oleObject456.bin"/><Relationship Id="rId3" Type="http://schemas.openxmlformats.org/officeDocument/2006/relationships/oleObject" Target="../embeddings/oleObject451.bin"/><Relationship Id="rId7" Type="http://schemas.openxmlformats.org/officeDocument/2006/relationships/oleObject" Target="../embeddings/oleObject453.bin"/><Relationship Id="rId12" Type="http://schemas.openxmlformats.org/officeDocument/2006/relationships/image" Target="../media/image391.wmf"/><Relationship Id="rId17" Type="http://schemas.openxmlformats.org/officeDocument/2006/relationships/image" Target="../media/image393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458.bin"/><Relationship Id="rId1" Type="http://schemas.openxmlformats.org/officeDocument/2006/relationships/vmlDrawing" Target="../drawings/vmlDrawing83.vml"/><Relationship Id="rId6" Type="http://schemas.openxmlformats.org/officeDocument/2006/relationships/image" Target="../media/image389.wmf"/><Relationship Id="rId11" Type="http://schemas.openxmlformats.org/officeDocument/2006/relationships/oleObject" Target="../embeddings/oleObject455.bin"/><Relationship Id="rId5" Type="http://schemas.openxmlformats.org/officeDocument/2006/relationships/oleObject" Target="../embeddings/oleObject452.bin"/><Relationship Id="rId15" Type="http://schemas.openxmlformats.org/officeDocument/2006/relationships/image" Target="../media/image392.wmf"/><Relationship Id="rId10" Type="http://schemas.openxmlformats.org/officeDocument/2006/relationships/image" Target="../media/image390.wmf"/><Relationship Id="rId4" Type="http://schemas.openxmlformats.org/officeDocument/2006/relationships/image" Target="../media/image388.wmf"/><Relationship Id="rId9" Type="http://schemas.openxmlformats.org/officeDocument/2006/relationships/oleObject" Target="../embeddings/oleObject454.bin"/><Relationship Id="rId14" Type="http://schemas.openxmlformats.org/officeDocument/2006/relationships/oleObject" Target="../embeddings/oleObject457.bin"/></Relationships>
</file>

<file path=ppt/slides/_rels/slide9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3.wmf"/><Relationship Id="rId13" Type="http://schemas.openxmlformats.org/officeDocument/2006/relationships/oleObject" Target="../embeddings/oleObject464.bin"/><Relationship Id="rId18" Type="http://schemas.openxmlformats.org/officeDocument/2006/relationships/image" Target="../media/image398.wmf"/><Relationship Id="rId3" Type="http://schemas.openxmlformats.org/officeDocument/2006/relationships/oleObject" Target="../embeddings/oleObject459.bin"/><Relationship Id="rId7" Type="http://schemas.openxmlformats.org/officeDocument/2006/relationships/oleObject" Target="../embeddings/oleObject461.bin"/><Relationship Id="rId12" Type="http://schemas.openxmlformats.org/officeDocument/2006/relationships/image" Target="../media/image395.wmf"/><Relationship Id="rId17" Type="http://schemas.openxmlformats.org/officeDocument/2006/relationships/oleObject" Target="../embeddings/oleObject466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397.wmf"/><Relationship Id="rId1" Type="http://schemas.openxmlformats.org/officeDocument/2006/relationships/vmlDrawing" Target="../drawings/vmlDrawing84.vml"/><Relationship Id="rId6" Type="http://schemas.openxmlformats.org/officeDocument/2006/relationships/image" Target="../media/image365.wmf"/><Relationship Id="rId11" Type="http://schemas.openxmlformats.org/officeDocument/2006/relationships/oleObject" Target="../embeddings/oleObject463.bin"/><Relationship Id="rId5" Type="http://schemas.openxmlformats.org/officeDocument/2006/relationships/oleObject" Target="../embeddings/oleObject460.bin"/><Relationship Id="rId15" Type="http://schemas.openxmlformats.org/officeDocument/2006/relationships/oleObject" Target="../embeddings/oleObject465.bin"/><Relationship Id="rId10" Type="http://schemas.openxmlformats.org/officeDocument/2006/relationships/image" Target="../media/image394.wmf"/><Relationship Id="rId4" Type="http://schemas.openxmlformats.org/officeDocument/2006/relationships/image" Target="../media/image382.wmf"/><Relationship Id="rId9" Type="http://schemas.openxmlformats.org/officeDocument/2006/relationships/oleObject" Target="../embeddings/oleObject462.bin"/><Relationship Id="rId14" Type="http://schemas.openxmlformats.org/officeDocument/2006/relationships/image" Target="../media/image396.wmf"/></Relationships>
</file>

<file path=ppt/slides/_rels/slide9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0.wmf"/><Relationship Id="rId3" Type="http://schemas.openxmlformats.org/officeDocument/2006/relationships/oleObject" Target="../embeddings/oleObject467.bin"/><Relationship Id="rId7" Type="http://schemas.openxmlformats.org/officeDocument/2006/relationships/oleObject" Target="../embeddings/oleObject469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85.vml"/><Relationship Id="rId6" Type="http://schemas.openxmlformats.org/officeDocument/2006/relationships/image" Target="../media/image399.wmf"/><Relationship Id="rId11" Type="http://schemas.openxmlformats.org/officeDocument/2006/relationships/oleObject" Target="../embeddings/oleObject471.bin"/><Relationship Id="rId5" Type="http://schemas.openxmlformats.org/officeDocument/2006/relationships/oleObject" Target="../embeddings/oleObject468.bin"/><Relationship Id="rId10" Type="http://schemas.openxmlformats.org/officeDocument/2006/relationships/image" Target="../media/image401.wmf"/><Relationship Id="rId4" Type="http://schemas.openxmlformats.org/officeDocument/2006/relationships/image" Target="../media/image363.wmf"/><Relationship Id="rId9" Type="http://schemas.openxmlformats.org/officeDocument/2006/relationships/oleObject" Target="../embeddings/oleObject470.bin"/></Relationships>
</file>

<file path=ppt/slides/_rels/slide9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3.wmf"/><Relationship Id="rId13" Type="http://schemas.openxmlformats.org/officeDocument/2006/relationships/oleObject" Target="../embeddings/oleObject477.bin"/><Relationship Id="rId18" Type="http://schemas.openxmlformats.org/officeDocument/2006/relationships/image" Target="../media/image407.wmf"/><Relationship Id="rId3" Type="http://schemas.openxmlformats.org/officeDocument/2006/relationships/oleObject" Target="../embeddings/oleObject472.bin"/><Relationship Id="rId7" Type="http://schemas.openxmlformats.org/officeDocument/2006/relationships/oleObject" Target="../embeddings/oleObject474.bin"/><Relationship Id="rId12" Type="http://schemas.openxmlformats.org/officeDocument/2006/relationships/image" Target="../media/image405.wmf"/><Relationship Id="rId17" Type="http://schemas.openxmlformats.org/officeDocument/2006/relationships/oleObject" Target="../embeddings/oleObject47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06.wmf"/><Relationship Id="rId1" Type="http://schemas.openxmlformats.org/officeDocument/2006/relationships/vmlDrawing" Target="../drawings/vmlDrawing86.vml"/><Relationship Id="rId6" Type="http://schemas.openxmlformats.org/officeDocument/2006/relationships/image" Target="../media/image399.wmf"/><Relationship Id="rId11" Type="http://schemas.openxmlformats.org/officeDocument/2006/relationships/oleObject" Target="../embeddings/oleObject476.bin"/><Relationship Id="rId5" Type="http://schemas.openxmlformats.org/officeDocument/2006/relationships/oleObject" Target="../embeddings/oleObject473.bin"/><Relationship Id="rId15" Type="http://schemas.openxmlformats.org/officeDocument/2006/relationships/oleObject" Target="../embeddings/oleObject478.bin"/><Relationship Id="rId10" Type="http://schemas.openxmlformats.org/officeDocument/2006/relationships/image" Target="../media/image404.wmf"/><Relationship Id="rId4" Type="http://schemas.openxmlformats.org/officeDocument/2006/relationships/image" Target="../media/image402.wmf"/><Relationship Id="rId9" Type="http://schemas.openxmlformats.org/officeDocument/2006/relationships/oleObject" Target="../embeddings/oleObject475.bin"/><Relationship Id="rId14" Type="http://schemas.openxmlformats.org/officeDocument/2006/relationships/image" Target="../media/image400.wmf"/></Relationships>
</file>

<file path=ppt/slides/_rels/slide9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6.wmf"/><Relationship Id="rId13" Type="http://schemas.openxmlformats.org/officeDocument/2006/relationships/oleObject" Target="../embeddings/oleObject486.bin"/><Relationship Id="rId18" Type="http://schemas.openxmlformats.org/officeDocument/2006/relationships/oleObject" Target="../embeddings/oleObject489.bin"/><Relationship Id="rId3" Type="http://schemas.openxmlformats.org/officeDocument/2006/relationships/oleObject" Target="../embeddings/oleObject480.bin"/><Relationship Id="rId7" Type="http://schemas.openxmlformats.org/officeDocument/2006/relationships/oleObject" Target="../embeddings/oleObject482.bin"/><Relationship Id="rId12" Type="http://schemas.openxmlformats.org/officeDocument/2006/relationships/oleObject" Target="../embeddings/oleObject485.bin"/><Relationship Id="rId17" Type="http://schemas.openxmlformats.org/officeDocument/2006/relationships/image" Target="../media/image410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488.bin"/><Relationship Id="rId20" Type="http://schemas.openxmlformats.org/officeDocument/2006/relationships/oleObject" Target="../embeddings/oleObject490.bin"/><Relationship Id="rId1" Type="http://schemas.openxmlformats.org/officeDocument/2006/relationships/vmlDrawing" Target="../drawings/vmlDrawing87.vml"/><Relationship Id="rId6" Type="http://schemas.openxmlformats.org/officeDocument/2006/relationships/image" Target="../media/image121.wmf"/><Relationship Id="rId11" Type="http://schemas.openxmlformats.org/officeDocument/2006/relationships/oleObject" Target="../embeddings/oleObject484.bin"/><Relationship Id="rId5" Type="http://schemas.openxmlformats.org/officeDocument/2006/relationships/oleObject" Target="../embeddings/oleObject481.bin"/><Relationship Id="rId15" Type="http://schemas.openxmlformats.org/officeDocument/2006/relationships/oleObject" Target="../embeddings/oleObject487.bin"/><Relationship Id="rId10" Type="http://schemas.openxmlformats.org/officeDocument/2006/relationships/image" Target="../media/image408.wmf"/><Relationship Id="rId19" Type="http://schemas.openxmlformats.org/officeDocument/2006/relationships/image" Target="../media/image411.wmf"/><Relationship Id="rId4" Type="http://schemas.openxmlformats.org/officeDocument/2006/relationships/image" Target="../media/image400.wmf"/><Relationship Id="rId9" Type="http://schemas.openxmlformats.org/officeDocument/2006/relationships/oleObject" Target="../embeddings/oleObject483.bin"/><Relationship Id="rId14" Type="http://schemas.openxmlformats.org/officeDocument/2006/relationships/image" Target="../media/image409.wmf"/></Relationships>
</file>

<file path=ppt/slides/_rels/slide9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1.wmf"/><Relationship Id="rId3" Type="http://schemas.openxmlformats.org/officeDocument/2006/relationships/oleObject" Target="../embeddings/oleObject491.bin"/><Relationship Id="rId7" Type="http://schemas.openxmlformats.org/officeDocument/2006/relationships/oleObject" Target="../embeddings/oleObject49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8.vml"/><Relationship Id="rId6" Type="http://schemas.openxmlformats.org/officeDocument/2006/relationships/image" Target="../media/image399.wmf"/><Relationship Id="rId11" Type="http://schemas.openxmlformats.org/officeDocument/2006/relationships/image" Target="../media/image400.wmf"/><Relationship Id="rId5" Type="http://schemas.openxmlformats.org/officeDocument/2006/relationships/oleObject" Target="../embeddings/oleObject492.bin"/><Relationship Id="rId10" Type="http://schemas.openxmlformats.org/officeDocument/2006/relationships/oleObject" Target="../embeddings/oleObject495.bin"/><Relationship Id="rId4" Type="http://schemas.openxmlformats.org/officeDocument/2006/relationships/image" Target="../media/image412.wmf"/><Relationship Id="rId9" Type="http://schemas.openxmlformats.org/officeDocument/2006/relationships/oleObject" Target="../embeddings/oleObject494.bin"/></Relationships>
</file>

<file path=ppt/slides/_rels/slide9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5.wmf"/><Relationship Id="rId13" Type="http://schemas.openxmlformats.org/officeDocument/2006/relationships/oleObject" Target="../embeddings/oleObject501.bin"/><Relationship Id="rId3" Type="http://schemas.openxmlformats.org/officeDocument/2006/relationships/oleObject" Target="../embeddings/oleObject496.bin"/><Relationship Id="rId7" Type="http://schemas.openxmlformats.org/officeDocument/2006/relationships/oleObject" Target="../embeddings/oleObject498.bin"/><Relationship Id="rId12" Type="http://schemas.openxmlformats.org/officeDocument/2006/relationships/image" Target="../media/image121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503.bin"/><Relationship Id="rId1" Type="http://schemas.openxmlformats.org/officeDocument/2006/relationships/vmlDrawing" Target="../drawings/vmlDrawing89.vml"/><Relationship Id="rId6" Type="http://schemas.openxmlformats.org/officeDocument/2006/relationships/image" Target="../media/image414.wmf"/><Relationship Id="rId11" Type="http://schemas.openxmlformats.org/officeDocument/2006/relationships/oleObject" Target="../embeddings/oleObject500.bin"/><Relationship Id="rId5" Type="http://schemas.openxmlformats.org/officeDocument/2006/relationships/oleObject" Target="../embeddings/oleObject497.bin"/><Relationship Id="rId15" Type="http://schemas.openxmlformats.org/officeDocument/2006/relationships/oleObject" Target="../embeddings/oleObject502.bin"/><Relationship Id="rId10" Type="http://schemas.openxmlformats.org/officeDocument/2006/relationships/image" Target="../media/image399.wmf"/><Relationship Id="rId4" Type="http://schemas.openxmlformats.org/officeDocument/2006/relationships/image" Target="../media/image413.wmf"/><Relationship Id="rId9" Type="http://schemas.openxmlformats.org/officeDocument/2006/relationships/oleObject" Target="../embeddings/oleObject499.bin"/><Relationship Id="rId14" Type="http://schemas.openxmlformats.org/officeDocument/2006/relationships/image" Target="../media/image416.wmf"/></Relationships>
</file>

<file path=ppt/slides/_rels/slide9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9.wmf"/><Relationship Id="rId3" Type="http://schemas.openxmlformats.org/officeDocument/2006/relationships/oleObject" Target="../embeddings/oleObject504.bin"/><Relationship Id="rId7" Type="http://schemas.openxmlformats.org/officeDocument/2006/relationships/oleObject" Target="../embeddings/oleObject50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0.vml"/><Relationship Id="rId6" Type="http://schemas.openxmlformats.org/officeDocument/2006/relationships/image" Target="../media/image418.wmf"/><Relationship Id="rId5" Type="http://schemas.openxmlformats.org/officeDocument/2006/relationships/oleObject" Target="../embeddings/oleObject505.bin"/><Relationship Id="rId10" Type="http://schemas.openxmlformats.org/officeDocument/2006/relationships/image" Target="../media/image121.wmf"/><Relationship Id="rId4" Type="http://schemas.openxmlformats.org/officeDocument/2006/relationships/image" Target="../media/image417.wmf"/><Relationship Id="rId9" Type="http://schemas.openxmlformats.org/officeDocument/2006/relationships/oleObject" Target="../embeddings/oleObject507.bin"/></Relationships>
</file>

<file path=ppt/slides/_rels/slide9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1.wmf"/><Relationship Id="rId3" Type="http://schemas.openxmlformats.org/officeDocument/2006/relationships/oleObject" Target="../embeddings/oleObject508.bin"/><Relationship Id="rId7" Type="http://schemas.openxmlformats.org/officeDocument/2006/relationships/oleObject" Target="../embeddings/oleObject51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1.vml"/><Relationship Id="rId6" Type="http://schemas.openxmlformats.org/officeDocument/2006/relationships/image" Target="../media/image399.wmf"/><Relationship Id="rId5" Type="http://schemas.openxmlformats.org/officeDocument/2006/relationships/oleObject" Target="../embeddings/oleObject509.bin"/><Relationship Id="rId4" Type="http://schemas.openxmlformats.org/officeDocument/2006/relationships/image" Target="../media/image419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7" name="WordArt 5">
            <a:extLst>
              <a:ext uri="{FF2B5EF4-FFF2-40B4-BE49-F238E27FC236}">
                <a16:creationId xmlns:a16="http://schemas.microsoft.com/office/drawing/2014/main" id="{5E40C92C-ABE2-42CE-9B61-225B1D83CB46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827088" y="2492375"/>
            <a:ext cx="7772400" cy="457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eaLnBrk="1" hangingPunct="1">
              <a:defRPr/>
            </a:pPr>
            <a:r>
              <a:rPr lang="zh-CN" altLang="en-US" sz="3600" kern="10">
                <a:ln w="19050">
                  <a:solidFill>
                    <a:srgbClr val="99CCFF"/>
                  </a:solidFill>
                  <a:round/>
                  <a:headEnd/>
                  <a:tailEnd/>
                </a:ln>
                <a:solidFill>
                  <a:srgbClr val="0066CC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“数学是无穷的科学”</a:t>
            </a:r>
            <a:r>
              <a:rPr lang="en-US" altLang="zh-CN" sz="3600" kern="10">
                <a:ln w="19050">
                  <a:solidFill>
                    <a:srgbClr val="99CCFF"/>
                  </a:solidFill>
                  <a:round/>
                  <a:headEnd/>
                  <a:tailEnd/>
                </a:ln>
                <a:solidFill>
                  <a:srgbClr val="0066CC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——</a:t>
            </a:r>
            <a:r>
              <a:rPr lang="zh-CN" altLang="en-US" sz="3600" kern="10">
                <a:ln w="19050">
                  <a:solidFill>
                    <a:srgbClr val="99CCFF"/>
                  </a:solidFill>
                  <a:round/>
                  <a:headEnd/>
                  <a:tailEnd/>
                </a:ln>
                <a:solidFill>
                  <a:srgbClr val="0066CC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赫尔曼</a:t>
            </a:r>
            <a:r>
              <a:rPr lang="en-US" altLang="zh-CN" sz="3600" kern="10">
                <a:ln w="19050">
                  <a:solidFill>
                    <a:srgbClr val="99CCFF"/>
                  </a:solidFill>
                  <a:round/>
                  <a:headEnd/>
                  <a:tailEnd/>
                </a:ln>
                <a:solidFill>
                  <a:srgbClr val="0066CC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.</a:t>
            </a:r>
            <a:r>
              <a:rPr lang="zh-CN" altLang="en-US" sz="3600" kern="10">
                <a:ln w="19050">
                  <a:solidFill>
                    <a:srgbClr val="99CCFF"/>
                  </a:solidFill>
                  <a:round/>
                  <a:headEnd/>
                  <a:tailEnd/>
                </a:ln>
                <a:solidFill>
                  <a:srgbClr val="0066CC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外尔</a:t>
            </a:r>
          </a:p>
        </p:txBody>
      </p:sp>
      <p:sp>
        <p:nvSpPr>
          <p:cNvPr id="4099" name="WordArt 6">
            <a:extLst>
              <a:ext uri="{FF2B5EF4-FFF2-40B4-BE49-F238E27FC236}">
                <a16:creationId xmlns:a16="http://schemas.microsoft.com/office/drawing/2014/main" id="{AA0C8998-1A01-44AA-9603-029C8BD9DFED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2124075" y="1341438"/>
            <a:ext cx="5040313" cy="5937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>
                <a:ln w="19050">
                  <a:solidFill>
                    <a:srgbClr val="F2F6A8"/>
                  </a:solidFill>
                  <a:round/>
                  <a:headEnd/>
                  <a:tailEnd/>
                </a:ln>
                <a:solidFill>
                  <a:srgbClr val="FF0000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第三章 幂级数展开</a:t>
            </a:r>
          </a:p>
        </p:txBody>
      </p:sp>
      <p:pic>
        <p:nvPicPr>
          <p:cNvPr id="4100" name="Picture 9" descr="ANd9GcTC4FX6wXOlSGPmtJq_rfGuOEWn1i9SXLLvnCw1ZupafhVxM7q7bTHBdNlO">
            <a:hlinkClick r:id="rId3"/>
            <a:extLst>
              <a:ext uri="{FF2B5EF4-FFF2-40B4-BE49-F238E27FC236}">
                <a16:creationId xmlns:a16="http://schemas.microsoft.com/office/drawing/2014/main" id="{A750FF29-8D65-42AA-80EA-24FA5813B6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8038" y="3429000"/>
            <a:ext cx="2425700" cy="309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5">
            <a:extLst>
              <a:ext uri="{FF2B5EF4-FFF2-40B4-BE49-F238E27FC236}">
                <a16:creationId xmlns:a16="http://schemas.microsoft.com/office/drawing/2014/main" id="{0D71E410-7712-4363-9D19-26A4FF367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7FC982-EA32-4C5A-A237-E32B61C6C633}" type="slidenum">
              <a:rPr lang="en-US" altLang="zh-CN"/>
              <a:pPr>
                <a:defRPr/>
              </a:pPr>
              <a:t>10</a:t>
            </a:fld>
            <a:endParaRPr lang="en-US" altLang="zh-CN"/>
          </a:p>
        </p:txBody>
      </p:sp>
      <p:graphicFrame>
        <p:nvGraphicFramePr>
          <p:cNvPr id="14339" name="Object 2">
            <a:extLst>
              <a:ext uri="{FF2B5EF4-FFF2-40B4-BE49-F238E27FC236}">
                <a16:creationId xmlns:a16="http://schemas.microsoft.com/office/drawing/2014/main" id="{ABA535E0-D236-41C4-8446-7E775419572F}"/>
              </a:ext>
            </a:extLst>
          </p:cNvPr>
          <p:cNvGraphicFramePr>
            <a:graphicFrameLocks noChangeAspect="1"/>
          </p:cNvGraphicFramePr>
          <p:nvPr>
            <p:ph idx="1"/>
          </p:nvPr>
        </p:nvGraphicFramePr>
        <p:xfrm>
          <a:off x="344488" y="44450"/>
          <a:ext cx="8543925" cy="681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0" name="文档" r:id="rId3" imgW="3256961" imgH="2600188" progId="Word.Document.8">
                  <p:embed/>
                </p:oleObj>
              </mc:Choice>
              <mc:Fallback>
                <p:oleObj name="文档" r:id="rId3" imgW="3256961" imgH="2600188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488" y="44450"/>
                        <a:ext cx="8543925" cy="681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灯片编号占位符 3">
            <a:extLst>
              <a:ext uri="{FF2B5EF4-FFF2-40B4-BE49-F238E27FC236}">
                <a16:creationId xmlns:a16="http://schemas.microsoft.com/office/drawing/2014/main" id="{B454E24B-3D7B-4D60-9145-DDD0D1B4A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F77043-E0B3-45B5-B64E-EC1B651F3F18}" type="slidenum">
              <a:rPr lang="en-US" altLang="zh-CN"/>
              <a:pPr>
                <a:defRPr/>
              </a:pPr>
              <a:t>100</a:t>
            </a:fld>
            <a:endParaRPr lang="en-US" altLang="zh-CN"/>
          </a:p>
        </p:txBody>
      </p:sp>
      <p:grpSp>
        <p:nvGrpSpPr>
          <p:cNvPr id="106499" name="Group 2">
            <a:extLst>
              <a:ext uri="{FF2B5EF4-FFF2-40B4-BE49-F238E27FC236}">
                <a16:creationId xmlns:a16="http://schemas.microsoft.com/office/drawing/2014/main" id="{9A149744-9063-41DF-8E0F-69592DDAEFC1}"/>
              </a:ext>
            </a:extLst>
          </p:cNvPr>
          <p:cNvGrpSpPr>
            <a:grpSpLocks/>
          </p:cNvGrpSpPr>
          <p:nvPr/>
        </p:nvGrpSpPr>
        <p:grpSpPr bwMode="auto">
          <a:xfrm>
            <a:off x="822325" y="647700"/>
            <a:ext cx="7777163" cy="1676400"/>
            <a:chOff x="518" y="408"/>
            <a:chExt cx="4899" cy="1056"/>
          </a:xfrm>
        </p:grpSpPr>
        <p:sp>
          <p:nvSpPr>
            <p:cNvPr id="106545" name="Text Box 3">
              <a:extLst>
                <a:ext uri="{FF2B5EF4-FFF2-40B4-BE49-F238E27FC236}">
                  <a16:creationId xmlns:a16="http://schemas.microsoft.com/office/drawing/2014/main" id="{3812BE42-97E2-4038-A1CB-C544C9A65C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8" y="551"/>
              <a:ext cx="95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kumimoji="1" lang="zh-CN" altLang="en-US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例</a:t>
              </a:r>
              <a:r>
                <a:rPr kumimoji="1" lang="en-US" altLang="zh-CN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7</a:t>
              </a:r>
              <a:r>
                <a:rPr kumimoji="1" lang="en-US" altLang="zh-CN" b="1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kumimoji="1" lang="zh-CN" altLang="en-US" b="1">
                  <a:latin typeface="Times New Roman" panose="02020603050405020304" pitchFamily="18" charset="0"/>
                </a:rPr>
                <a:t>函数</a:t>
              </a:r>
            </a:p>
          </p:txBody>
        </p:sp>
        <p:graphicFrame>
          <p:nvGraphicFramePr>
            <p:cNvPr id="106546" name="Object 4">
              <a:extLst>
                <a:ext uri="{FF2B5EF4-FFF2-40B4-BE49-F238E27FC236}">
                  <a16:creationId xmlns:a16="http://schemas.microsoft.com/office/drawing/2014/main" id="{E7AE0ACA-BBD0-416A-B422-0CD48058B3E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524" y="408"/>
            <a:ext cx="2056" cy="6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549" name="公式" r:id="rId3" imgW="3263900" imgH="965200" progId="Equation.3">
                    <p:embed/>
                  </p:oleObj>
                </mc:Choice>
                <mc:Fallback>
                  <p:oleObj name="公式" r:id="rId3" imgW="3263900" imgH="965200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24" y="408"/>
                          <a:ext cx="2056" cy="6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6547" name="Text Box 5">
              <a:extLst>
                <a:ext uri="{FF2B5EF4-FFF2-40B4-BE49-F238E27FC236}">
                  <a16:creationId xmlns:a16="http://schemas.microsoft.com/office/drawing/2014/main" id="{88F5F32E-FA48-4DDB-B0DE-758C84EBD0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4" y="508"/>
              <a:ext cx="169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kumimoji="1" lang="zh-CN" altLang="en-US" b="1">
                  <a:latin typeface="Times New Roman" panose="02020603050405020304" pitchFamily="18" charset="0"/>
                </a:rPr>
                <a:t>在扩充复平面内</a:t>
              </a:r>
            </a:p>
          </p:txBody>
        </p:sp>
        <p:sp>
          <p:nvSpPr>
            <p:cNvPr id="106548" name="Text Box 6">
              <a:extLst>
                <a:ext uri="{FF2B5EF4-FFF2-40B4-BE49-F238E27FC236}">
                  <a16:creationId xmlns:a16="http://schemas.microsoft.com/office/drawing/2014/main" id="{2AE22612-BFA4-41BE-8401-90359A4A09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8" y="1137"/>
              <a:ext cx="489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kumimoji="1" lang="zh-CN" altLang="en-US" b="1">
                  <a:latin typeface="仿宋_GB2312" pitchFamily="49" charset="-122"/>
                </a:rPr>
                <a:t>有些什么类型的奇点</a:t>
              </a:r>
              <a:r>
                <a:rPr kumimoji="1" lang="en-US" altLang="zh-CN" b="1">
                  <a:latin typeface="仿宋_GB2312" pitchFamily="49" charset="-122"/>
                </a:rPr>
                <a:t>? </a:t>
              </a:r>
              <a:r>
                <a:rPr kumimoji="1" lang="zh-CN" altLang="en-US" b="1">
                  <a:latin typeface="仿宋_GB2312" pitchFamily="49" charset="-122"/>
                </a:rPr>
                <a:t>如果是极点</a:t>
              </a:r>
              <a:r>
                <a:rPr kumimoji="1" lang="en-US" altLang="zh-CN" b="1">
                  <a:latin typeface="仿宋_GB2312" pitchFamily="49" charset="-122"/>
                </a:rPr>
                <a:t>, </a:t>
              </a:r>
              <a:r>
                <a:rPr kumimoji="1" lang="zh-CN" altLang="en-US" b="1">
                  <a:latin typeface="仿宋_GB2312" pitchFamily="49" charset="-122"/>
                </a:rPr>
                <a:t>指出它的级</a:t>
              </a:r>
              <a:r>
                <a:rPr kumimoji="1" lang="en-US" altLang="zh-CN" b="1">
                  <a:latin typeface="Times New Roman" panose="02020603050405020304" pitchFamily="18" charset="0"/>
                  <a:ea typeface="宋体" panose="02010600030101010101" pitchFamily="2" charset="-122"/>
                </a:rPr>
                <a:t>.</a:t>
              </a:r>
            </a:p>
          </p:txBody>
        </p:sp>
      </p:grpSp>
      <p:sp>
        <p:nvSpPr>
          <p:cNvPr id="169991" name="Text Box 7">
            <a:extLst>
              <a:ext uri="{FF2B5EF4-FFF2-40B4-BE49-F238E27FC236}">
                <a16:creationId xmlns:a16="http://schemas.microsoft.com/office/drawing/2014/main" id="{B7434351-1023-4560-8B3D-2500673CE4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325" y="2613025"/>
            <a:ext cx="6318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zh-CN" altLang="en-US" b="1">
                <a:latin typeface="Times New Roman" panose="02020603050405020304" pitchFamily="18" charset="0"/>
                <a:ea typeface="黑体" panose="02010609060101010101" pitchFamily="49" charset="-122"/>
              </a:rPr>
              <a:t>解</a:t>
            </a:r>
            <a:r>
              <a:rPr kumimoji="1" lang="zh-CN" altLang="en-US" b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</p:txBody>
      </p:sp>
      <p:grpSp>
        <p:nvGrpSpPr>
          <p:cNvPr id="169992" name="Group 8">
            <a:extLst>
              <a:ext uri="{FF2B5EF4-FFF2-40B4-BE49-F238E27FC236}">
                <a16:creationId xmlns:a16="http://schemas.microsoft.com/office/drawing/2014/main" id="{406F7B4B-FC8D-4AA1-AFF2-7528CC902ACB}"/>
              </a:ext>
            </a:extLst>
          </p:cNvPr>
          <p:cNvGrpSpPr>
            <a:grpSpLocks/>
          </p:cNvGrpSpPr>
          <p:nvPr/>
        </p:nvGrpSpPr>
        <p:grpSpPr bwMode="auto">
          <a:xfrm>
            <a:off x="1600200" y="2576513"/>
            <a:ext cx="5614988" cy="525462"/>
            <a:chOff x="1008" y="1623"/>
            <a:chExt cx="3537" cy="331"/>
          </a:xfrm>
        </p:grpSpPr>
        <p:sp>
          <p:nvSpPr>
            <p:cNvPr id="106540" name="Text Box 9">
              <a:extLst>
                <a:ext uri="{FF2B5EF4-FFF2-40B4-BE49-F238E27FC236}">
                  <a16:creationId xmlns:a16="http://schemas.microsoft.com/office/drawing/2014/main" id="{155F5202-44A5-4F60-B566-61604D1FEC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8" y="1623"/>
              <a:ext cx="56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kumimoji="1" lang="zh-CN" altLang="en-US" b="1">
                  <a:latin typeface="Times New Roman" panose="02020603050405020304" pitchFamily="18" charset="0"/>
                </a:rPr>
                <a:t>函数</a:t>
              </a:r>
            </a:p>
          </p:txBody>
        </p:sp>
        <p:graphicFrame>
          <p:nvGraphicFramePr>
            <p:cNvPr id="106541" name="Object 10">
              <a:extLst>
                <a:ext uri="{FF2B5EF4-FFF2-40B4-BE49-F238E27FC236}">
                  <a16:creationId xmlns:a16="http://schemas.microsoft.com/office/drawing/2014/main" id="{018F4EE9-7152-4561-AA05-90787955DBF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546" y="1684"/>
            <a:ext cx="455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550" name="公式" r:id="rId5" imgW="723586" imgH="393529" progId="Equation.3">
                    <p:embed/>
                  </p:oleObj>
                </mc:Choice>
                <mc:Fallback>
                  <p:oleObj name="公式" r:id="rId5" imgW="723586" imgH="393529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46" y="1684"/>
                          <a:ext cx="455" cy="2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6542" name="Text Box 11">
              <a:extLst>
                <a:ext uri="{FF2B5EF4-FFF2-40B4-BE49-F238E27FC236}">
                  <a16:creationId xmlns:a16="http://schemas.microsoft.com/office/drawing/2014/main" id="{81922BC4-CA2B-4E80-8E30-8DAE341B5E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06" y="1627"/>
              <a:ext cx="56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kumimoji="1" lang="zh-CN" altLang="en-US" b="1">
                  <a:latin typeface="Times New Roman" panose="02020603050405020304" pitchFamily="18" charset="0"/>
                </a:rPr>
                <a:t>除点</a:t>
              </a:r>
            </a:p>
          </p:txBody>
        </p:sp>
        <p:graphicFrame>
          <p:nvGraphicFramePr>
            <p:cNvPr id="106543" name="Object 12">
              <a:extLst>
                <a:ext uri="{FF2B5EF4-FFF2-40B4-BE49-F238E27FC236}">
                  <a16:creationId xmlns:a16="http://schemas.microsoft.com/office/drawing/2014/main" id="{C2A9EE5B-1A34-464A-B6DA-F5BF57D9590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544" y="1695"/>
            <a:ext cx="1472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551" name="公式" r:id="rId7" imgW="2336800" imgH="393700" progId="Equation.3">
                    <p:embed/>
                  </p:oleObj>
                </mc:Choice>
                <mc:Fallback>
                  <p:oleObj name="公式" r:id="rId7" imgW="2336800" imgH="393700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44" y="1695"/>
                          <a:ext cx="1472" cy="2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6544" name="Text Box 13">
              <a:extLst>
                <a:ext uri="{FF2B5EF4-FFF2-40B4-BE49-F238E27FC236}">
                  <a16:creationId xmlns:a16="http://schemas.microsoft.com/office/drawing/2014/main" id="{5322B25C-CD83-4640-BC02-ABD1DE9814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78" y="1627"/>
              <a:ext cx="56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kumimoji="1" lang="zh-CN" altLang="en-US" b="1">
                  <a:latin typeface="仿宋_GB2312" pitchFamily="49" charset="-122"/>
                </a:rPr>
                <a:t>外</a:t>
              </a:r>
              <a:r>
                <a:rPr kumimoji="1" lang="en-US" altLang="zh-CN" b="1">
                  <a:latin typeface="仿宋_GB2312" pitchFamily="49" charset="-122"/>
                </a:rPr>
                <a:t>, </a:t>
              </a:r>
            </a:p>
          </p:txBody>
        </p:sp>
      </p:grpSp>
      <p:grpSp>
        <p:nvGrpSpPr>
          <p:cNvPr id="169999" name="Group 15">
            <a:extLst>
              <a:ext uri="{FF2B5EF4-FFF2-40B4-BE49-F238E27FC236}">
                <a16:creationId xmlns:a16="http://schemas.microsoft.com/office/drawing/2014/main" id="{05364EFE-69CF-40F9-B85A-ED603BCA2FC2}"/>
              </a:ext>
            </a:extLst>
          </p:cNvPr>
          <p:cNvGrpSpPr>
            <a:grpSpLocks/>
          </p:cNvGrpSpPr>
          <p:nvPr/>
        </p:nvGrpSpPr>
        <p:grpSpPr bwMode="auto">
          <a:xfrm>
            <a:off x="914400" y="4800600"/>
            <a:ext cx="5578475" cy="519113"/>
            <a:chOff x="806" y="3024"/>
            <a:chExt cx="3514" cy="327"/>
          </a:xfrm>
        </p:grpSpPr>
        <p:sp>
          <p:nvSpPr>
            <p:cNvPr id="106537" name="Text Box 16">
              <a:extLst>
                <a:ext uri="{FF2B5EF4-FFF2-40B4-BE49-F238E27FC236}">
                  <a16:creationId xmlns:a16="http://schemas.microsoft.com/office/drawing/2014/main" id="{17779F4F-E9BB-4680-97A0-0223E939B1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6" y="3024"/>
              <a:ext cx="169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kumimoji="1" lang="zh-CN" altLang="en-US" b="1">
                  <a:latin typeface="Times New Roman" panose="02020603050405020304" pitchFamily="18" charset="0"/>
                </a:rPr>
                <a:t>所以这些点都是</a:t>
              </a:r>
            </a:p>
          </p:txBody>
        </p:sp>
        <p:graphicFrame>
          <p:nvGraphicFramePr>
            <p:cNvPr id="106538" name="Object 17">
              <a:extLst>
                <a:ext uri="{FF2B5EF4-FFF2-40B4-BE49-F238E27FC236}">
                  <a16:creationId xmlns:a16="http://schemas.microsoft.com/office/drawing/2014/main" id="{99B49E6B-B4DC-4EA3-8189-4F61E1530D7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72" y="3092"/>
            <a:ext cx="536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552" name="公式" r:id="rId9" imgW="850531" imgH="342751" progId="Equation.3">
                    <p:embed/>
                  </p:oleObj>
                </mc:Choice>
                <mc:Fallback>
                  <p:oleObj name="公式" r:id="rId9" imgW="850531" imgH="342751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72" y="3092"/>
                          <a:ext cx="536" cy="2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6539" name="Text Box 18">
              <a:extLst>
                <a:ext uri="{FF2B5EF4-FFF2-40B4-BE49-F238E27FC236}">
                  <a16:creationId xmlns:a16="http://schemas.microsoft.com/office/drawing/2014/main" id="{20E04BD5-B1B9-473C-9C5F-D34A050EE7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66" y="3024"/>
              <a:ext cx="135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kumimoji="1" lang="zh-CN" altLang="en-US" b="1">
                  <a:latin typeface="仿宋_GB2312" pitchFamily="49" charset="-122"/>
                </a:rPr>
                <a:t>的一级零点</a:t>
              </a:r>
              <a:r>
                <a:rPr kumimoji="1" lang="en-US" altLang="zh-CN" b="1">
                  <a:latin typeface="仿宋_GB2312" pitchFamily="49" charset="-122"/>
                </a:rPr>
                <a:t>,</a:t>
              </a:r>
            </a:p>
          </p:txBody>
        </p:sp>
      </p:grpSp>
      <p:grpSp>
        <p:nvGrpSpPr>
          <p:cNvPr id="170003" name="Group 19">
            <a:extLst>
              <a:ext uri="{FF2B5EF4-FFF2-40B4-BE49-F238E27FC236}">
                <a16:creationId xmlns:a16="http://schemas.microsoft.com/office/drawing/2014/main" id="{1774289C-12F1-47FD-B710-79D8CD18E82F}"/>
              </a:ext>
            </a:extLst>
          </p:cNvPr>
          <p:cNvGrpSpPr>
            <a:grpSpLocks/>
          </p:cNvGrpSpPr>
          <p:nvPr/>
        </p:nvGrpSpPr>
        <p:grpSpPr bwMode="auto">
          <a:xfrm>
            <a:off x="914400" y="5540375"/>
            <a:ext cx="7292975" cy="555625"/>
            <a:chOff x="720" y="3490"/>
            <a:chExt cx="4594" cy="350"/>
          </a:xfrm>
        </p:grpSpPr>
        <p:sp>
          <p:nvSpPr>
            <p:cNvPr id="106534" name="Text Box 20">
              <a:extLst>
                <a:ext uri="{FF2B5EF4-FFF2-40B4-BE49-F238E27FC236}">
                  <a16:creationId xmlns:a16="http://schemas.microsoft.com/office/drawing/2014/main" id="{12F805A1-74B6-41C8-9A5A-2135F79FEF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0" y="3513"/>
              <a:ext cx="300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kumimoji="1" lang="zh-CN" altLang="en-US" b="1">
                  <a:latin typeface="Times New Roman" panose="02020603050405020304" pitchFamily="18" charset="0"/>
                </a:rPr>
                <a:t>故这些点中除</a:t>
              </a:r>
              <a:r>
                <a:rPr kumimoji="1" lang="en-US" altLang="zh-CN" b="1">
                  <a:latin typeface="Times New Roman" panose="02020603050405020304" pitchFamily="18" charset="0"/>
                  <a:ea typeface="宋体" panose="02010600030101010101" pitchFamily="2" charset="-122"/>
                </a:rPr>
                <a:t>1, -1, 2</a:t>
              </a:r>
              <a:r>
                <a:rPr kumimoji="1" lang="zh-CN" altLang="en-US" b="1">
                  <a:latin typeface="仿宋_GB2312" pitchFamily="49" charset="-122"/>
                </a:rPr>
                <a:t>外</a:t>
              </a:r>
              <a:r>
                <a:rPr kumimoji="1" lang="en-US" altLang="zh-CN" b="1">
                  <a:latin typeface="仿宋_GB2312" pitchFamily="49" charset="-122"/>
                </a:rPr>
                <a:t>, </a:t>
              </a:r>
              <a:r>
                <a:rPr kumimoji="1" lang="zh-CN" altLang="en-US" b="1">
                  <a:latin typeface="仿宋_GB2312" pitchFamily="49" charset="-122"/>
                </a:rPr>
                <a:t>都是</a:t>
              </a:r>
            </a:p>
          </p:txBody>
        </p:sp>
        <p:graphicFrame>
          <p:nvGraphicFramePr>
            <p:cNvPr id="106535" name="Object 21">
              <a:extLst>
                <a:ext uri="{FF2B5EF4-FFF2-40B4-BE49-F238E27FC236}">
                  <a16:creationId xmlns:a16="http://schemas.microsoft.com/office/drawing/2014/main" id="{E3543403-263B-45AC-AAF9-8C12C15A3E6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575" y="3553"/>
            <a:ext cx="455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553" name="公式" r:id="rId11" imgW="723586" imgH="393529" progId="Equation.3">
                    <p:embed/>
                  </p:oleObj>
                </mc:Choice>
                <mc:Fallback>
                  <p:oleObj name="公式" r:id="rId11" imgW="723586" imgH="393529" progId="Equation.3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75" y="3553"/>
                          <a:ext cx="455" cy="2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6536" name="Text Box 22">
              <a:extLst>
                <a:ext uri="{FF2B5EF4-FFF2-40B4-BE49-F238E27FC236}">
                  <a16:creationId xmlns:a16="http://schemas.microsoft.com/office/drawing/2014/main" id="{160560C9-260C-4B8B-9DAC-E8C5E273DC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0" y="3490"/>
              <a:ext cx="135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kumimoji="1" lang="zh-CN" altLang="en-US" b="1">
                  <a:latin typeface="仿宋_GB2312" pitchFamily="49" charset="-122"/>
                </a:rPr>
                <a:t>的三级极点</a:t>
              </a:r>
              <a:r>
                <a:rPr kumimoji="1" lang="en-US" altLang="zh-CN" b="1">
                  <a:latin typeface="仿宋_GB2312" pitchFamily="49" charset="-122"/>
                </a:rPr>
                <a:t>.</a:t>
              </a:r>
            </a:p>
          </p:txBody>
        </p:sp>
      </p:grpSp>
      <p:grpSp>
        <p:nvGrpSpPr>
          <p:cNvPr id="170007" name="Group 23">
            <a:extLst>
              <a:ext uri="{FF2B5EF4-FFF2-40B4-BE49-F238E27FC236}">
                <a16:creationId xmlns:a16="http://schemas.microsoft.com/office/drawing/2014/main" id="{EE1939F1-3B5A-4810-8FD3-7305742A7599}"/>
              </a:ext>
            </a:extLst>
          </p:cNvPr>
          <p:cNvGrpSpPr>
            <a:grpSpLocks/>
          </p:cNvGrpSpPr>
          <p:nvPr/>
        </p:nvGrpSpPr>
        <p:grpSpPr bwMode="auto">
          <a:xfrm>
            <a:off x="1217613" y="3316288"/>
            <a:ext cx="3178175" cy="533400"/>
            <a:chOff x="767" y="2089"/>
            <a:chExt cx="2002" cy="336"/>
          </a:xfrm>
        </p:grpSpPr>
        <p:graphicFrame>
          <p:nvGraphicFramePr>
            <p:cNvPr id="106531" name="Object 24">
              <a:extLst>
                <a:ext uri="{FF2B5EF4-FFF2-40B4-BE49-F238E27FC236}">
                  <a16:creationId xmlns:a16="http://schemas.microsoft.com/office/drawing/2014/main" id="{3BA6301D-7B63-4CEE-BF20-816045D7CE3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093" y="2131"/>
            <a:ext cx="704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554" name="公式" r:id="rId12" imgW="1117115" imgH="444307" progId="Equation.3">
                    <p:embed/>
                  </p:oleObj>
                </mc:Choice>
                <mc:Fallback>
                  <p:oleObj name="公式" r:id="rId12" imgW="1117115" imgH="444307" progId="Equation.3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93" y="2131"/>
                          <a:ext cx="704" cy="2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6532" name="Text Box 25">
              <a:extLst>
                <a:ext uri="{FF2B5EF4-FFF2-40B4-BE49-F238E27FC236}">
                  <a16:creationId xmlns:a16="http://schemas.microsoft.com/office/drawing/2014/main" id="{466C41CA-98E5-45D7-A0FC-F52799D679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" y="2089"/>
              <a:ext cx="101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kumimoji="1" lang="zh-CN" altLang="en-US" b="1">
                  <a:latin typeface="仿宋_GB2312" pitchFamily="49" charset="-122"/>
                </a:rPr>
                <a:t>内解析 </a:t>
              </a:r>
              <a:r>
                <a:rPr kumimoji="1" lang="en-US" altLang="zh-CN" b="1">
                  <a:latin typeface="仿宋_GB2312" pitchFamily="49" charset="-122"/>
                </a:rPr>
                <a:t>.</a:t>
              </a:r>
            </a:p>
          </p:txBody>
        </p:sp>
        <p:sp>
          <p:nvSpPr>
            <p:cNvPr id="106533" name="Text Box 26">
              <a:extLst>
                <a:ext uri="{FF2B5EF4-FFF2-40B4-BE49-F238E27FC236}">
                  <a16:creationId xmlns:a16="http://schemas.microsoft.com/office/drawing/2014/main" id="{0D90CFB7-67B1-441C-BA7A-DD14F9CBEB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7" y="2098"/>
              <a:ext cx="34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kumimoji="1" lang="zh-CN" altLang="en-US" b="1">
                  <a:latin typeface="Times New Roman" panose="02020603050405020304" pitchFamily="18" charset="0"/>
                </a:rPr>
                <a:t>在</a:t>
              </a:r>
            </a:p>
          </p:txBody>
        </p:sp>
      </p:grpSp>
      <p:grpSp>
        <p:nvGrpSpPr>
          <p:cNvPr id="106505" name="Group 28">
            <a:extLst>
              <a:ext uri="{FF2B5EF4-FFF2-40B4-BE49-F238E27FC236}">
                <a16:creationId xmlns:a16="http://schemas.microsoft.com/office/drawing/2014/main" id="{3933488F-5A36-4C7E-BD34-0BDDFDB5D3AE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23900" y="4021138"/>
            <a:ext cx="7559675" cy="814387"/>
            <a:chOff x="456" y="2533"/>
            <a:chExt cx="4762" cy="513"/>
          </a:xfrm>
        </p:grpSpPr>
        <p:sp>
          <p:nvSpPr>
            <p:cNvPr id="106506" name="AutoShape 27">
              <a:extLst>
                <a:ext uri="{FF2B5EF4-FFF2-40B4-BE49-F238E27FC236}">
                  <a16:creationId xmlns:a16="http://schemas.microsoft.com/office/drawing/2014/main" id="{91525FE2-0B91-47E0-87AF-F81891B48283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468" y="2592"/>
              <a:ext cx="4657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507" name="Rectangle 29">
              <a:extLst>
                <a:ext uri="{FF2B5EF4-FFF2-40B4-BE49-F238E27FC236}">
                  <a16:creationId xmlns:a16="http://schemas.microsoft.com/office/drawing/2014/main" id="{987AC728-5F94-425D-842B-5B5773CAC6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6" y="2592"/>
              <a:ext cx="152" cy="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.</a:t>
              </a:r>
              <a:endParaRPr lang="en-US" altLang="zh-CN"/>
            </a:p>
          </p:txBody>
        </p:sp>
        <p:sp>
          <p:nvSpPr>
            <p:cNvPr id="106508" name="Rectangle 30">
              <a:extLst>
                <a:ext uri="{FF2B5EF4-FFF2-40B4-BE49-F238E27FC236}">
                  <a16:creationId xmlns:a16="http://schemas.microsoft.com/office/drawing/2014/main" id="{96A5012B-FCD3-4312-A8AF-04F6032AC4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9" y="2592"/>
              <a:ext cx="152" cy="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,</a:t>
              </a:r>
              <a:endParaRPr lang="en-US" altLang="zh-CN"/>
            </a:p>
          </p:txBody>
        </p:sp>
        <p:sp>
          <p:nvSpPr>
            <p:cNvPr id="106509" name="Rectangle 31">
              <a:extLst>
                <a:ext uri="{FF2B5EF4-FFF2-40B4-BE49-F238E27FC236}">
                  <a16:creationId xmlns:a16="http://schemas.microsoft.com/office/drawing/2014/main" id="{B5B3EAEA-1E15-4FE7-A90A-BFFD000B48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7" y="2592"/>
              <a:ext cx="209" cy="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2</a:t>
              </a:r>
              <a:endParaRPr lang="en-US" altLang="zh-CN"/>
            </a:p>
          </p:txBody>
        </p:sp>
        <p:sp>
          <p:nvSpPr>
            <p:cNvPr id="106510" name="Rectangle 32">
              <a:extLst>
                <a:ext uri="{FF2B5EF4-FFF2-40B4-BE49-F238E27FC236}">
                  <a16:creationId xmlns:a16="http://schemas.microsoft.com/office/drawing/2014/main" id="{57E5AACA-380D-4FB0-80B8-D95B37F8AB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2" y="2592"/>
              <a:ext cx="152" cy="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,</a:t>
              </a:r>
              <a:endParaRPr lang="en-US" altLang="zh-CN"/>
            </a:p>
          </p:txBody>
        </p:sp>
        <p:sp>
          <p:nvSpPr>
            <p:cNvPr id="106511" name="Rectangle 33">
              <a:extLst>
                <a:ext uri="{FF2B5EF4-FFF2-40B4-BE49-F238E27FC236}">
                  <a16:creationId xmlns:a16="http://schemas.microsoft.com/office/drawing/2014/main" id="{77DE8434-94C3-485A-AE1C-FA7B18E453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9" y="2592"/>
              <a:ext cx="209" cy="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/>
            </a:p>
          </p:txBody>
        </p:sp>
        <p:sp>
          <p:nvSpPr>
            <p:cNvPr id="106512" name="Rectangle 34">
              <a:extLst>
                <a:ext uri="{FF2B5EF4-FFF2-40B4-BE49-F238E27FC236}">
                  <a16:creationId xmlns:a16="http://schemas.microsoft.com/office/drawing/2014/main" id="{A2DF3ECC-238B-46EF-9D36-E620FA8EA1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18" y="2592"/>
              <a:ext cx="152" cy="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,</a:t>
              </a:r>
              <a:endParaRPr lang="en-US" altLang="zh-CN"/>
            </a:p>
          </p:txBody>
        </p:sp>
        <p:sp>
          <p:nvSpPr>
            <p:cNvPr id="106513" name="Rectangle 35">
              <a:extLst>
                <a:ext uri="{FF2B5EF4-FFF2-40B4-BE49-F238E27FC236}">
                  <a16:creationId xmlns:a16="http://schemas.microsoft.com/office/drawing/2014/main" id="{27F68187-5DF7-4ECD-AA59-8225798581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8" y="2592"/>
              <a:ext cx="209" cy="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0</a:t>
              </a:r>
              <a:endParaRPr lang="en-US" altLang="zh-CN"/>
            </a:p>
          </p:txBody>
        </p:sp>
        <p:sp>
          <p:nvSpPr>
            <p:cNvPr id="106514" name="Rectangle 36">
              <a:extLst>
                <a:ext uri="{FF2B5EF4-FFF2-40B4-BE49-F238E27FC236}">
                  <a16:creationId xmlns:a16="http://schemas.microsoft.com/office/drawing/2014/main" id="{45BD7004-964B-40D2-8F1B-53816ECEA5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5" y="2592"/>
              <a:ext cx="396" cy="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cos</a:t>
              </a:r>
              <a:endParaRPr lang="en-US" altLang="zh-CN"/>
            </a:p>
          </p:txBody>
        </p:sp>
        <p:sp>
          <p:nvSpPr>
            <p:cNvPr id="106515" name="Rectangle 37">
              <a:extLst>
                <a:ext uri="{FF2B5EF4-FFF2-40B4-BE49-F238E27FC236}">
                  <a16:creationId xmlns:a16="http://schemas.microsoft.com/office/drawing/2014/main" id="{B224D1BD-E2CC-46C9-9B66-38E9503DF3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8" y="2592"/>
              <a:ext cx="171" cy="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)</a:t>
              </a:r>
              <a:endParaRPr lang="en-US" altLang="zh-CN"/>
            </a:p>
          </p:txBody>
        </p:sp>
        <p:sp>
          <p:nvSpPr>
            <p:cNvPr id="106516" name="Rectangle 38">
              <a:extLst>
                <a:ext uri="{FF2B5EF4-FFF2-40B4-BE49-F238E27FC236}">
                  <a16:creationId xmlns:a16="http://schemas.microsoft.com/office/drawing/2014/main" id="{DC78E2DB-650A-48AA-BC76-40195572C3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8" y="2592"/>
              <a:ext cx="446" cy="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(sin</a:t>
              </a:r>
              <a:endParaRPr lang="en-US" altLang="zh-CN"/>
            </a:p>
          </p:txBody>
        </p:sp>
        <p:sp>
          <p:nvSpPr>
            <p:cNvPr id="106517" name="Rectangle 39">
              <a:extLst>
                <a:ext uri="{FF2B5EF4-FFF2-40B4-BE49-F238E27FC236}">
                  <a16:creationId xmlns:a16="http://schemas.microsoft.com/office/drawing/2014/main" id="{AC9F37FB-588D-456B-B965-EF4B828ACC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8" y="2599"/>
              <a:ext cx="1125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zh-CN" altLang="en-US" b="1">
                  <a:solidFill>
                    <a:srgbClr val="000000"/>
                  </a:solidFill>
                  <a:latin typeface="宋体" panose="02010600030101010101" pitchFamily="2" charset="-122"/>
                </a:rPr>
                <a:t>处均不为零</a:t>
              </a:r>
              <a:endParaRPr lang="zh-CN" altLang="en-US"/>
            </a:p>
          </p:txBody>
        </p:sp>
        <p:sp>
          <p:nvSpPr>
            <p:cNvPr id="106518" name="Rectangle 40">
              <a:extLst>
                <a:ext uri="{FF2B5EF4-FFF2-40B4-BE49-F238E27FC236}">
                  <a16:creationId xmlns:a16="http://schemas.microsoft.com/office/drawing/2014/main" id="{7CDBF07D-DA21-464F-977B-571341BACA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3" y="2599"/>
              <a:ext cx="338" cy="2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zh-CN" altLang="en-US" b="1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在</a:t>
              </a:r>
              <a:endParaRPr lang="zh-CN" altLang="en-US"/>
            </a:p>
          </p:txBody>
        </p:sp>
        <p:sp>
          <p:nvSpPr>
            <p:cNvPr id="106519" name="Rectangle 41">
              <a:extLst>
                <a:ext uri="{FF2B5EF4-FFF2-40B4-BE49-F238E27FC236}">
                  <a16:creationId xmlns:a16="http://schemas.microsoft.com/office/drawing/2014/main" id="{60F184AF-8051-42B1-8E47-55933855C8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" y="2599"/>
              <a:ext cx="225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zh-CN" altLang="en-US" b="1">
                  <a:solidFill>
                    <a:srgbClr val="000000"/>
                  </a:solidFill>
                  <a:latin typeface="宋体" panose="02010600030101010101" pitchFamily="2" charset="-122"/>
                </a:rPr>
                <a:t>因</a:t>
              </a:r>
              <a:endParaRPr lang="zh-CN" altLang="en-US"/>
            </a:p>
          </p:txBody>
        </p:sp>
        <p:sp>
          <p:nvSpPr>
            <p:cNvPr id="106520" name="Rectangle 42">
              <a:extLst>
                <a:ext uri="{FF2B5EF4-FFF2-40B4-BE49-F238E27FC236}">
                  <a16:creationId xmlns:a16="http://schemas.microsoft.com/office/drawing/2014/main" id="{B6BB20D0-2A40-4FBD-AEA1-213D5F2B36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6" y="2533"/>
              <a:ext cx="378" cy="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rgbClr val="000000"/>
                  </a:solidFill>
                  <a:latin typeface="MT Extra" panose="05050102010205020202" pitchFamily="18" charset="2"/>
                </a:rPr>
                <a:t>L</a:t>
              </a:r>
              <a:endParaRPr lang="en-US" altLang="zh-CN"/>
            </a:p>
          </p:txBody>
        </p:sp>
        <p:sp>
          <p:nvSpPr>
            <p:cNvPr id="106521" name="Rectangle 43">
              <a:extLst>
                <a:ext uri="{FF2B5EF4-FFF2-40B4-BE49-F238E27FC236}">
                  <a16:creationId xmlns:a16="http://schemas.microsoft.com/office/drawing/2014/main" id="{575BD8FD-437D-4B10-ADBE-B0EA295548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0" y="2567"/>
              <a:ext cx="259" cy="3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00"/>
                  </a:solidFill>
                  <a:latin typeface="Symbol" panose="05050102010706020507" pitchFamily="18" charset="2"/>
                </a:rPr>
                <a:t>±</a:t>
              </a:r>
              <a:endParaRPr lang="en-US" altLang="zh-CN"/>
            </a:p>
          </p:txBody>
        </p:sp>
        <p:sp>
          <p:nvSpPr>
            <p:cNvPr id="106522" name="Rectangle 44">
              <a:extLst>
                <a:ext uri="{FF2B5EF4-FFF2-40B4-BE49-F238E27FC236}">
                  <a16:creationId xmlns:a16="http://schemas.microsoft.com/office/drawing/2014/main" id="{44D23739-F61C-43F4-A286-B487BC56CF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6" y="2567"/>
              <a:ext cx="259" cy="3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00"/>
                  </a:solidFill>
                  <a:latin typeface="Symbol" panose="05050102010706020507" pitchFamily="18" charset="2"/>
                </a:rPr>
                <a:t>±</a:t>
              </a:r>
              <a:endParaRPr lang="en-US" altLang="zh-CN"/>
            </a:p>
          </p:txBody>
        </p:sp>
        <p:sp>
          <p:nvSpPr>
            <p:cNvPr id="106523" name="Rectangle 45">
              <a:extLst>
                <a:ext uri="{FF2B5EF4-FFF2-40B4-BE49-F238E27FC236}">
                  <a16:creationId xmlns:a16="http://schemas.microsoft.com/office/drawing/2014/main" id="{FCB4C861-1967-4FBB-B6FB-9CCDF4D7B7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6" y="2567"/>
              <a:ext cx="259" cy="3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00"/>
                  </a:solidFill>
                  <a:latin typeface="Symbol" panose="05050102010706020507" pitchFamily="18" charset="2"/>
                </a:rPr>
                <a:t>=</a:t>
              </a:r>
              <a:endParaRPr lang="en-US" altLang="zh-CN"/>
            </a:p>
          </p:txBody>
        </p:sp>
        <p:sp>
          <p:nvSpPr>
            <p:cNvPr id="106524" name="Rectangle 46">
              <a:extLst>
                <a:ext uri="{FF2B5EF4-FFF2-40B4-BE49-F238E27FC236}">
                  <a16:creationId xmlns:a16="http://schemas.microsoft.com/office/drawing/2014/main" id="{66423FA0-2EE6-4B24-8876-7C158BA517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" y="2567"/>
              <a:ext cx="259" cy="3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00"/>
                  </a:solidFill>
                  <a:latin typeface="Symbol" panose="05050102010706020507" pitchFamily="18" charset="2"/>
                </a:rPr>
                <a:t>p</a:t>
              </a:r>
              <a:endParaRPr lang="en-US" altLang="zh-CN"/>
            </a:p>
          </p:txBody>
        </p:sp>
        <p:sp>
          <p:nvSpPr>
            <p:cNvPr id="106525" name="Rectangle 47">
              <a:extLst>
                <a:ext uri="{FF2B5EF4-FFF2-40B4-BE49-F238E27FC236}">
                  <a16:creationId xmlns:a16="http://schemas.microsoft.com/office/drawing/2014/main" id="{BD06278D-CF3D-4911-A382-CE3B752493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6" y="2567"/>
              <a:ext cx="259" cy="3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00"/>
                  </a:solidFill>
                  <a:latin typeface="Symbol" panose="05050102010706020507" pitchFamily="18" charset="2"/>
                </a:rPr>
                <a:t>=</a:t>
              </a:r>
              <a:endParaRPr lang="en-US" altLang="zh-CN"/>
            </a:p>
          </p:txBody>
        </p:sp>
        <p:sp>
          <p:nvSpPr>
            <p:cNvPr id="106526" name="Rectangle 48">
              <a:extLst>
                <a:ext uri="{FF2B5EF4-FFF2-40B4-BE49-F238E27FC236}">
                  <a16:creationId xmlns:a16="http://schemas.microsoft.com/office/drawing/2014/main" id="{17ACA7E1-1E68-4E72-B2F9-2430A57682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5" y="2554"/>
              <a:ext cx="191" cy="3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00"/>
                  </a:solidFill>
                  <a:latin typeface="Symbol" panose="05050102010706020507" pitchFamily="18" charset="2"/>
                </a:rPr>
                <a:t>¢</a:t>
              </a:r>
              <a:endParaRPr lang="en-US" altLang="zh-CN"/>
            </a:p>
          </p:txBody>
        </p:sp>
        <p:sp>
          <p:nvSpPr>
            <p:cNvPr id="106527" name="Rectangle 49">
              <a:extLst>
                <a:ext uri="{FF2B5EF4-FFF2-40B4-BE49-F238E27FC236}">
                  <a16:creationId xmlns:a16="http://schemas.microsoft.com/office/drawing/2014/main" id="{05C58417-4B00-4BC8-8D9F-8BE450E1CE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4" y="2567"/>
              <a:ext cx="259" cy="3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00"/>
                  </a:solidFill>
                  <a:latin typeface="Symbol" panose="05050102010706020507" pitchFamily="18" charset="2"/>
                </a:rPr>
                <a:t>p</a:t>
              </a:r>
              <a:endParaRPr lang="en-US" altLang="zh-CN"/>
            </a:p>
          </p:txBody>
        </p:sp>
        <p:sp>
          <p:nvSpPr>
            <p:cNvPr id="106528" name="Rectangle 50">
              <a:extLst>
                <a:ext uri="{FF2B5EF4-FFF2-40B4-BE49-F238E27FC236}">
                  <a16:creationId xmlns:a16="http://schemas.microsoft.com/office/drawing/2014/main" id="{EFA147FE-6C7A-407B-9079-E8C8348181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6" y="2592"/>
              <a:ext cx="180" cy="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z</a:t>
              </a:r>
              <a:endParaRPr lang="en-US" altLang="zh-CN"/>
            </a:p>
          </p:txBody>
        </p:sp>
        <p:sp>
          <p:nvSpPr>
            <p:cNvPr id="106529" name="Rectangle 51">
              <a:extLst>
                <a:ext uri="{FF2B5EF4-FFF2-40B4-BE49-F238E27FC236}">
                  <a16:creationId xmlns:a16="http://schemas.microsoft.com/office/drawing/2014/main" id="{7200EC90-5282-409C-B304-60282AC56F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90" y="2592"/>
              <a:ext cx="180" cy="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z</a:t>
              </a:r>
              <a:endParaRPr lang="en-US" altLang="zh-CN"/>
            </a:p>
          </p:txBody>
        </p:sp>
        <p:sp>
          <p:nvSpPr>
            <p:cNvPr id="106530" name="Rectangle 52">
              <a:extLst>
                <a:ext uri="{FF2B5EF4-FFF2-40B4-BE49-F238E27FC236}">
                  <a16:creationId xmlns:a16="http://schemas.microsoft.com/office/drawing/2014/main" id="{D176AEED-63DD-4D49-8FC7-8205B80B3E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6" y="2592"/>
              <a:ext cx="180" cy="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z</a:t>
              </a:r>
              <a:endParaRPr lang="en-US" altLang="zh-CN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9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9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0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9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70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991" grpId="0" autoUpdateAnimBg="0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灯片编号占位符 3">
            <a:extLst>
              <a:ext uri="{FF2B5EF4-FFF2-40B4-BE49-F238E27FC236}">
                <a16:creationId xmlns:a16="http://schemas.microsoft.com/office/drawing/2014/main" id="{625EAD1C-CD9A-4422-99BD-F487D8D07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0E6E74-59C5-4177-A6E1-7DADC97F622A}" type="slidenum">
              <a:rPr lang="en-US" altLang="zh-CN"/>
              <a:pPr>
                <a:defRPr/>
              </a:pPr>
              <a:t>101</a:t>
            </a:fld>
            <a:endParaRPr lang="en-US" altLang="zh-CN"/>
          </a:p>
        </p:txBody>
      </p:sp>
      <p:graphicFrame>
        <p:nvGraphicFramePr>
          <p:cNvPr id="107523" name="Object 2">
            <a:extLst>
              <a:ext uri="{FF2B5EF4-FFF2-40B4-BE49-F238E27FC236}">
                <a16:creationId xmlns:a16="http://schemas.microsoft.com/office/drawing/2014/main" id="{C3B34061-2AF7-4FD0-B35F-DD44DB578EA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65200" y="898525"/>
          <a:ext cx="36179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39" name="Equation" r:id="rId3" imgW="3556000" imgH="469900" progId="Equation.3">
                  <p:embed/>
                </p:oleObj>
              </mc:Choice>
              <mc:Fallback>
                <p:oleObj name="Equation" r:id="rId3" imgW="3556000" imgH="4699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5200" y="898525"/>
                        <a:ext cx="36179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1011" name="Text Box 3">
            <a:extLst>
              <a:ext uri="{FF2B5EF4-FFF2-40B4-BE49-F238E27FC236}">
                <a16:creationId xmlns:a16="http://schemas.microsoft.com/office/drawing/2014/main" id="{E382BED9-2FBA-4044-953A-53467EBFE6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1375" y="1668463"/>
            <a:ext cx="8985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zh-CN" altLang="en-US" b="1">
                <a:latin typeface="Times New Roman" panose="02020603050405020304" pitchFamily="18" charset="0"/>
              </a:rPr>
              <a:t>所以</a:t>
            </a:r>
          </a:p>
        </p:txBody>
      </p:sp>
      <p:graphicFrame>
        <p:nvGraphicFramePr>
          <p:cNvPr id="171012" name="Object 4">
            <a:extLst>
              <a:ext uri="{FF2B5EF4-FFF2-40B4-BE49-F238E27FC236}">
                <a16:creationId xmlns:a16="http://schemas.microsoft.com/office/drawing/2014/main" id="{EDC96B6A-C32B-40ED-8520-675C6B93C22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76400" y="1763713"/>
          <a:ext cx="3886200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40" name="Equation" r:id="rId5" imgW="3886200" imgH="431800" progId="Equation.3">
                  <p:embed/>
                </p:oleObj>
              </mc:Choice>
              <mc:Fallback>
                <p:oleObj name="Equation" r:id="rId5" imgW="3886200" imgH="431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1763713"/>
                        <a:ext cx="3886200" cy="430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1013" name="Object 5">
            <a:extLst>
              <a:ext uri="{FF2B5EF4-FFF2-40B4-BE49-F238E27FC236}">
                <a16:creationId xmlns:a16="http://schemas.microsoft.com/office/drawing/2014/main" id="{DA03F9E0-1E10-42CD-8A91-244816BB8AF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71700" y="3492500"/>
          <a:ext cx="12573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41" name="Equation" r:id="rId7" imgW="1257300" imgH="571500" progId="Equation.3">
                  <p:embed/>
                </p:oleObj>
              </mc:Choice>
              <mc:Fallback>
                <p:oleObj name="Equation" r:id="rId7" imgW="1257300" imgH="5715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1700" y="3492500"/>
                        <a:ext cx="12573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1014" name="Group 6">
            <a:extLst>
              <a:ext uri="{FF2B5EF4-FFF2-40B4-BE49-F238E27FC236}">
                <a16:creationId xmlns:a16="http://schemas.microsoft.com/office/drawing/2014/main" id="{C56331D8-6F84-44FF-99C0-65CDE2836CF3}"/>
              </a:ext>
            </a:extLst>
          </p:cNvPr>
          <p:cNvGrpSpPr>
            <a:grpSpLocks/>
          </p:cNvGrpSpPr>
          <p:nvPr/>
        </p:nvGrpSpPr>
        <p:grpSpPr bwMode="auto">
          <a:xfrm>
            <a:off x="1066800" y="5318125"/>
            <a:ext cx="4987925" cy="538163"/>
            <a:chOff x="518" y="3011"/>
            <a:chExt cx="3142" cy="339"/>
          </a:xfrm>
        </p:grpSpPr>
        <p:sp>
          <p:nvSpPr>
            <p:cNvPr id="107533" name="Text Box 7">
              <a:extLst>
                <a:ext uri="{FF2B5EF4-FFF2-40B4-BE49-F238E27FC236}">
                  <a16:creationId xmlns:a16="http://schemas.microsoft.com/office/drawing/2014/main" id="{7FC1BCA3-2223-421B-9C6D-710A7E7D23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8" y="3011"/>
              <a:ext cx="56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kumimoji="1" lang="zh-CN" altLang="en-US" b="1">
                  <a:latin typeface="Times New Roman" panose="02020603050405020304" pitchFamily="18" charset="0"/>
                </a:rPr>
                <a:t>那末</a:t>
              </a:r>
            </a:p>
          </p:txBody>
        </p:sp>
        <p:graphicFrame>
          <p:nvGraphicFramePr>
            <p:cNvPr id="107534" name="Object 8">
              <a:extLst>
                <a:ext uri="{FF2B5EF4-FFF2-40B4-BE49-F238E27FC236}">
                  <a16:creationId xmlns:a16="http://schemas.microsoft.com/office/drawing/2014/main" id="{A76B97AC-F4D6-47BB-8F83-00BDCA7D7A0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072" y="3091"/>
            <a:ext cx="472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7542" name="公式" r:id="rId9" imgW="748975" imgH="342751" progId="Equation.3">
                    <p:embed/>
                  </p:oleObj>
                </mc:Choice>
                <mc:Fallback>
                  <p:oleObj name="公式" r:id="rId9" imgW="748975" imgH="342751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72" y="3091"/>
                          <a:ext cx="472" cy="2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7535" name="Text Box 9">
              <a:extLst>
                <a:ext uri="{FF2B5EF4-FFF2-40B4-BE49-F238E27FC236}">
                  <a16:creationId xmlns:a16="http://schemas.microsoft.com/office/drawing/2014/main" id="{FF2625C9-04B0-4C34-B7A9-C96E13269C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6" y="3011"/>
              <a:ext cx="33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kumimoji="1" lang="zh-CN" altLang="en-US" b="1">
                  <a:latin typeface="Times New Roman" panose="02020603050405020304" pitchFamily="18" charset="0"/>
                  <a:ea typeface="宋体" panose="02010600030101010101" pitchFamily="2" charset="-122"/>
                </a:rPr>
                <a:t>是</a:t>
              </a:r>
            </a:p>
          </p:txBody>
        </p:sp>
        <p:graphicFrame>
          <p:nvGraphicFramePr>
            <p:cNvPr id="107536" name="Object 10">
              <a:extLst>
                <a:ext uri="{FF2B5EF4-FFF2-40B4-BE49-F238E27FC236}">
                  <a16:creationId xmlns:a16="http://schemas.microsoft.com/office/drawing/2014/main" id="{E46FCC4A-B6E7-44D8-8763-297983BA860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872" y="3079"/>
            <a:ext cx="455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7543" name="公式" r:id="rId11" imgW="723586" imgH="393529" progId="Equation.3">
                    <p:embed/>
                  </p:oleObj>
                </mc:Choice>
                <mc:Fallback>
                  <p:oleObj name="公式" r:id="rId11" imgW="723586" imgH="393529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72" y="3079"/>
                          <a:ext cx="455" cy="2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7537" name="Text Box 11">
              <a:extLst>
                <a:ext uri="{FF2B5EF4-FFF2-40B4-BE49-F238E27FC236}">
                  <a16:creationId xmlns:a16="http://schemas.microsoft.com/office/drawing/2014/main" id="{DDD5E419-2FEB-4950-9E7B-09FF6113CD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6" y="3016"/>
              <a:ext cx="135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kumimoji="1" lang="zh-CN" altLang="en-US" b="1">
                  <a:latin typeface="仿宋_GB2312" pitchFamily="49" charset="-122"/>
                </a:rPr>
                <a:t>的可去奇点</a:t>
              </a:r>
              <a:r>
                <a:rPr kumimoji="1" lang="en-US" altLang="zh-CN" b="1">
                  <a:latin typeface="仿宋_GB2312" pitchFamily="49" charset="-122"/>
                </a:rPr>
                <a:t>.</a:t>
              </a:r>
            </a:p>
          </p:txBody>
        </p:sp>
        <p:sp>
          <p:nvSpPr>
            <p:cNvPr id="107538" name="Text Box 12">
              <a:extLst>
                <a:ext uri="{FF2B5EF4-FFF2-40B4-BE49-F238E27FC236}">
                  <a16:creationId xmlns:a16="http://schemas.microsoft.com/office/drawing/2014/main" id="{8AD8A290-C244-4B81-ACF9-E9C00BA685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14" y="3023"/>
              <a:ext cx="11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endParaRPr kumimoji="1" lang="zh-CN" altLang="zh-CN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aphicFrame>
        <p:nvGraphicFramePr>
          <p:cNvPr id="171021" name="Object 13">
            <a:extLst>
              <a:ext uri="{FF2B5EF4-FFF2-40B4-BE49-F238E27FC236}">
                <a16:creationId xmlns:a16="http://schemas.microsoft.com/office/drawing/2014/main" id="{BE7A8744-0A61-4680-8E4D-EFBADAA45AF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52963" y="979488"/>
          <a:ext cx="3424237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44" name="Equation" r:id="rId13" imgW="3365500" imgH="431800" progId="Equation.3">
                  <p:embed/>
                </p:oleObj>
              </mc:Choice>
              <mc:Fallback>
                <p:oleObj name="Equation" r:id="rId13" imgW="3365500" imgH="4318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2963" y="979488"/>
                        <a:ext cx="3424237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1022" name="Text Box 14">
            <a:extLst>
              <a:ext uri="{FF2B5EF4-FFF2-40B4-BE49-F238E27FC236}">
                <a16:creationId xmlns:a16="http://schemas.microsoft.com/office/drawing/2014/main" id="{4339751A-F4B6-4EE5-892E-36D52893C5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3638" y="3392488"/>
            <a:ext cx="10779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b="1">
                <a:latin typeface="仿宋_GB2312" pitchFamily="49" charset="-122"/>
              </a:rPr>
              <a:t> </a:t>
            </a:r>
            <a:r>
              <a:rPr kumimoji="1" lang="zh-CN" altLang="en-US" b="1">
                <a:latin typeface="仿宋_GB2312" pitchFamily="49" charset="-122"/>
              </a:rPr>
              <a:t>因为</a:t>
            </a:r>
          </a:p>
        </p:txBody>
      </p:sp>
      <p:graphicFrame>
        <p:nvGraphicFramePr>
          <p:cNvPr id="171023" name="Object 15">
            <a:extLst>
              <a:ext uri="{FF2B5EF4-FFF2-40B4-BE49-F238E27FC236}">
                <a16:creationId xmlns:a16="http://schemas.microsoft.com/office/drawing/2014/main" id="{03A0513C-8535-455C-A35C-8FDC0E0B2E7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08100" y="2616200"/>
          <a:ext cx="15875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45" name="Equation" r:id="rId15" imgW="1587500" imgH="431800" progId="Equation.3">
                  <p:embed/>
                </p:oleObj>
              </mc:Choice>
              <mc:Fallback>
                <p:oleObj name="Equation" r:id="rId15" imgW="1587500" imgH="4318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8100" y="2616200"/>
                        <a:ext cx="15875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1024" name="Object 16">
            <a:extLst>
              <a:ext uri="{FF2B5EF4-FFF2-40B4-BE49-F238E27FC236}">
                <a16:creationId xmlns:a16="http://schemas.microsoft.com/office/drawing/2014/main" id="{1B4C2A28-B00D-45F6-8EB4-3158F1EE244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65525" y="3225800"/>
          <a:ext cx="30226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46" name="Equation" r:id="rId17" imgW="3022600" imgH="965200" progId="Equation.3">
                  <p:embed/>
                </p:oleObj>
              </mc:Choice>
              <mc:Fallback>
                <p:oleObj name="Equation" r:id="rId17" imgW="3022600" imgH="9652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5525" y="3225800"/>
                        <a:ext cx="30226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1025" name="Object 17">
            <a:extLst>
              <a:ext uri="{FF2B5EF4-FFF2-40B4-BE49-F238E27FC236}">
                <a16:creationId xmlns:a16="http://schemas.microsoft.com/office/drawing/2014/main" id="{4498A4DE-47CD-4EE4-900D-179C2171500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81400" y="4267200"/>
          <a:ext cx="8255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47" name="Equation" r:id="rId19" imgW="825500" imgH="838200" progId="Equation.3">
                  <p:embed/>
                </p:oleObj>
              </mc:Choice>
              <mc:Fallback>
                <p:oleObj name="Equation" r:id="rId19" imgW="825500" imgH="8382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4267200"/>
                        <a:ext cx="8255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1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1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1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1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71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71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71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71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71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011" grpId="0" autoUpdateAnimBg="0"/>
      <p:bldP spid="171022" grpId="0" autoUpdateAnimBg="0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灯片编号占位符 3">
            <a:extLst>
              <a:ext uri="{FF2B5EF4-FFF2-40B4-BE49-F238E27FC236}">
                <a16:creationId xmlns:a16="http://schemas.microsoft.com/office/drawing/2014/main" id="{553ECC2A-0801-444D-9914-25A28F9D5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6DAEE9-B4D3-4320-B1FA-A1EF689314A7}" type="slidenum">
              <a:rPr lang="en-US" altLang="zh-CN"/>
              <a:pPr>
                <a:defRPr/>
              </a:pPr>
              <a:t>102</a:t>
            </a:fld>
            <a:endParaRPr lang="en-US" altLang="zh-CN"/>
          </a:p>
        </p:txBody>
      </p:sp>
      <p:graphicFrame>
        <p:nvGraphicFramePr>
          <p:cNvPr id="108547" name="Object 2">
            <a:extLst>
              <a:ext uri="{FF2B5EF4-FFF2-40B4-BE49-F238E27FC236}">
                <a16:creationId xmlns:a16="http://schemas.microsoft.com/office/drawing/2014/main" id="{975729BB-A568-42E7-B90F-9B7F25B5209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1012825"/>
          <a:ext cx="170497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77" name="Equation" r:id="rId3" imgW="1676400" imgH="431800" progId="Equation.3">
                  <p:embed/>
                </p:oleObj>
              </mc:Choice>
              <mc:Fallback>
                <p:oleObj name="Equation" r:id="rId3" imgW="1676400" imgH="4318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012825"/>
                        <a:ext cx="1704975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2035" name="Object 3">
            <a:extLst>
              <a:ext uri="{FF2B5EF4-FFF2-40B4-BE49-F238E27FC236}">
                <a16:creationId xmlns:a16="http://schemas.microsoft.com/office/drawing/2014/main" id="{0E8C61A0-4AEB-4920-8A67-0CFC8AE7DE0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12800" y="2335213"/>
          <a:ext cx="3911600" cy="83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78" name="Equation" r:id="rId5" imgW="3911600" imgH="838200" progId="Equation.3">
                  <p:embed/>
                </p:oleObj>
              </mc:Choice>
              <mc:Fallback>
                <p:oleObj name="Equation" r:id="rId5" imgW="3911600" imgH="838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2800" y="2335213"/>
                        <a:ext cx="3911600" cy="835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2036" name="Group 4">
            <a:extLst>
              <a:ext uri="{FF2B5EF4-FFF2-40B4-BE49-F238E27FC236}">
                <a16:creationId xmlns:a16="http://schemas.microsoft.com/office/drawing/2014/main" id="{034C4369-BE8E-4A2A-A4B3-5C609F6A3599}"/>
              </a:ext>
            </a:extLst>
          </p:cNvPr>
          <p:cNvGrpSpPr>
            <a:grpSpLocks/>
          </p:cNvGrpSpPr>
          <p:nvPr/>
        </p:nvGrpSpPr>
        <p:grpSpPr bwMode="auto">
          <a:xfrm>
            <a:off x="801688" y="5376863"/>
            <a:ext cx="5310187" cy="544512"/>
            <a:chOff x="505" y="3301"/>
            <a:chExt cx="3345" cy="343"/>
          </a:xfrm>
        </p:grpSpPr>
        <p:graphicFrame>
          <p:nvGraphicFramePr>
            <p:cNvPr id="108572" name="Object 5">
              <a:extLst>
                <a:ext uri="{FF2B5EF4-FFF2-40B4-BE49-F238E27FC236}">
                  <a16:creationId xmlns:a16="http://schemas.microsoft.com/office/drawing/2014/main" id="{29A32CCB-DA61-4D4E-B563-655E354CDE0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056" y="3419"/>
            <a:ext cx="528" cy="1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579" name="公式" r:id="rId7" imgW="837836" imgH="266584" progId="Equation.3">
                    <p:embed/>
                  </p:oleObj>
                </mc:Choice>
                <mc:Fallback>
                  <p:oleObj name="公式" r:id="rId7" imgW="837836" imgH="266584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56" y="3419"/>
                          <a:ext cx="528" cy="1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8573" name="Text Box 6">
              <a:extLst>
                <a:ext uri="{FF2B5EF4-FFF2-40B4-BE49-F238E27FC236}">
                  <a16:creationId xmlns:a16="http://schemas.microsoft.com/office/drawing/2014/main" id="{0C2B9AFC-17AB-4DBE-ACC1-3CE4E76844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48" y="3312"/>
              <a:ext cx="56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kumimoji="1" lang="zh-CN" altLang="en-US" b="1">
                  <a:latin typeface="Times New Roman" panose="02020603050405020304" pitchFamily="18" charset="0"/>
                </a:rPr>
                <a:t>不是</a:t>
              </a:r>
            </a:p>
          </p:txBody>
        </p:sp>
        <p:graphicFrame>
          <p:nvGraphicFramePr>
            <p:cNvPr id="108574" name="Object 7">
              <a:extLst>
                <a:ext uri="{FF2B5EF4-FFF2-40B4-BE49-F238E27FC236}">
                  <a16:creationId xmlns:a16="http://schemas.microsoft.com/office/drawing/2014/main" id="{34A0CDE0-27D5-4692-861E-6979C17C3C4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089" y="3368"/>
            <a:ext cx="455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580" name="公式" r:id="rId9" imgW="723586" imgH="393529" progId="Equation.3">
                    <p:embed/>
                  </p:oleObj>
                </mc:Choice>
                <mc:Fallback>
                  <p:oleObj name="公式" r:id="rId9" imgW="723586" imgH="393529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89" y="3368"/>
                          <a:ext cx="455" cy="2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8575" name="Text Box 8">
              <a:extLst>
                <a:ext uri="{FF2B5EF4-FFF2-40B4-BE49-F238E27FC236}">
                  <a16:creationId xmlns:a16="http://schemas.microsoft.com/office/drawing/2014/main" id="{317755FE-4BC8-4C8D-B404-605F06174A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6" y="3317"/>
              <a:ext cx="135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kumimoji="1" lang="zh-CN" altLang="en-US" b="1">
                  <a:latin typeface="仿宋_GB2312" pitchFamily="49" charset="-122"/>
                </a:rPr>
                <a:t>的孤立奇点</a:t>
              </a:r>
              <a:r>
                <a:rPr kumimoji="1" lang="en-US" altLang="zh-CN" b="1">
                  <a:latin typeface="仿宋_GB2312" pitchFamily="49" charset="-122"/>
                </a:rPr>
                <a:t>.</a:t>
              </a:r>
            </a:p>
          </p:txBody>
        </p:sp>
        <p:sp>
          <p:nvSpPr>
            <p:cNvPr id="108576" name="Text Box 9">
              <a:extLst>
                <a:ext uri="{FF2B5EF4-FFF2-40B4-BE49-F238E27FC236}">
                  <a16:creationId xmlns:a16="http://schemas.microsoft.com/office/drawing/2014/main" id="{1E18B751-97D4-434D-8348-507AFDBA12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5" y="3301"/>
              <a:ext cx="56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kumimoji="1" lang="zh-CN" altLang="en-US" b="1">
                  <a:latin typeface="Times New Roman" panose="02020603050405020304" pitchFamily="18" charset="0"/>
                </a:rPr>
                <a:t>所以</a:t>
              </a:r>
            </a:p>
          </p:txBody>
        </p:sp>
      </p:grpSp>
      <p:graphicFrame>
        <p:nvGraphicFramePr>
          <p:cNvPr id="172042" name="Object 10">
            <a:extLst>
              <a:ext uri="{FF2B5EF4-FFF2-40B4-BE49-F238E27FC236}">
                <a16:creationId xmlns:a16="http://schemas.microsoft.com/office/drawing/2014/main" id="{94252A08-E7D8-4C91-BE34-AF7A4BF458E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05125" y="739775"/>
          <a:ext cx="4638675" cy="139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81" name="Equation" r:id="rId11" imgW="4559300" imgH="1397000" progId="Equation.3">
                  <p:embed/>
                </p:oleObj>
              </mc:Choice>
              <mc:Fallback>
                <p:oleObj name="Equation" r:id="rId11" imgW="4559300" imgH="13970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5125" y="739775"/>
                        <a:ext cx="4638675" cy="1397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2043" name="Object 11">
            <a:extLst>
              <a:ext uri="{FF2B5EF4-FFF2-40B4-BE49-F238E27FC236}">
                <a16:creationId xmlns:a16="http://schemas.microsoft.com/office/drawing/2014/main" id="{FAE08943-12D4-41B4-A5D5-59A7450607D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14900" y="2316163"/>
          <a:ext cx="3543300" cy="960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82" name="Equation" r:id="rId13" imgW="3543300" imgH="965200" progId="Equation.3">
                  <p:embed/>
                </p:oleObj>
              </mc:Choice>
              <mc:Fallback>
                <p:oleObj name="Equation" r:id="rId13" imgW="3543300" imgH="9652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14900" y="2316163"/>
                        <a:ext cx="3543300" cy="960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2044" name="Object 12">
            <a:extLst>
              <a:ext uri="{FF2B5EF4-FFF2-40B4-BE49-F238E27FC236}">
                <a16:creationId xmlns:a16="http://schemas.microsoft.com/office/drawing/2014/main" id="{E82F0F7E-D223-483C-8B3D-AF864F6F353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00113" y="3606800"/>
          <a:ext cx="188595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83" name="Equation" r:id="rId15" imgW="1854200" imgH="431800" progId="Equation.3">
                  <p:embed/>
                </p:oleObj>
              </mc:Choice>
              <mc:Fallback>
                <p:oleObj name="Equation" r:id="rId15" imgW="1854200" imgH="4318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3606800"/>
                        <a:ext cx="188595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2045" name="Object 13">
            <a:extLst>
              <a:ext uri="{FF2B5EF4-FFF2-40B4-BE49-F238E27FC236}">
                <a16:creationId xmlns:a16="http://schemas.microsoft.com/office/drawing/2014/main" id="{A77BC391-94D4-455E-ABBF-8526701A37B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65450" y="3581400"/>
          <a:ext cx="123190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84" name="Equation" r:id="rId17" imgW="1231366" imgH="431613" progId="Equation.3">
                  <p:embed/>
                </p:oleObj>
              </mc:Choice>
              <mc:Fallback>
                <p:oleObj name="Equation" r:id="rId17" imgW="1231366" imgH="431613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5450" y="3581400"/>
                        <a:ext cx="1231900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2066" name="Group 34">
            <a:extLst>
              <a:ext uri="{FF2B5EF4-FFF2-40B4-BE49-F238E27FC236}">
                <a16:creationId xmlns:a16="http://schemas.microsoft.com/office/drawing/2014/main" id="{C3ACFA32-0CDB-4180-B9BC-37C0560642B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19150" y="4230688"/>
            <a:ext cx="4989513" cy="1057275"/>
            <a:chOff x="516" y="2665"/>
            <a:chExt cx="3143" cy="666"/>
          </a:xfrm>
        </p:grpSpPr>
        <p:sp>
          <p:nvSpPr>
            <p:cNvPr id="108555" name="AutoShape 33">
              <a:extLst>
                <a:ext uri="{FF2B5EF4-FFF2-40B4-BE49-F238E27FC236}">
                  <a16:creationId xmlns:a16="http://schemas.microsoft.com/office/drawing/2014/main" id="{DE89B173-BD94-46C3-BD43-A1C0A3239AA0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516" y="2667"/>
              <a:ext cx="3024" cy="6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556" name="Line 35">
              <a:extLst>
                <a:ext uri="{FF2B5EF4-FFF2-40B4-BE49-F238E27FC236}">
                  <a16:creationId xmlns:a16="http://schemas.microsoft.com/office/drawing/2014/main" id="{CDC81D4B-B8B5-4594-AA8C-F998271CF6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40" y="2966"/>
              <a:ext cx="149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557" name="Rectangle 36">
              <a:extLst>
                <a:ext uri="{FF2B5EF4-FFF2-40B4-BE49-F238E27FC236}">
                  <a16:creationId xmlns:a16="http://schemas.microsoft.com/office/drawing/2014/main" id="{4390ACF5-9F56-4EB7-8E84-7E8F4728F4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9" y="2833"/>
              <a:ext cx="1350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zh-CN" altLang="en-US" b="1">
                  <a:solidFill>
                    <a:srgbClr val="000000"/>
                  </a:solidFill>
                  <a:latin typeface="宋体" panose="02010600030101010101" pitchFamily="2" charset="-122"/>
                </a:rPr>
                <a:t>的孤立奇点，</a:t>
              </a:r>
              <a:endParaRPr lang="zh-CN" altLang="en-US"/>
            </a:p>
          </p:txBody>
        </p:sp>
        <p:sp>
          <p:nvSpPr>
            <p:cNvPr id="108558" name="Rectangle 37">
              <a:extLst>
                <a:ext uri="{FF2B5EF4-FFF2-40B4-BE49-F238E27FC236}">
                  <a16:creationId xmlns:a16="http://schemas.microsoft.com/office/drawing/2014/main" id="{347F3F73-9B8C-43D3-8740-CF84779EDE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2" y="2833"/>
              <a:ext cx="450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zh-CN" altLang="en-US" b="1">
                  <a:solidFill>
                    <a:srgbClr val="000000"/>
                  </a:solidFill>
                  <a:latin typeface="宋体" panose="02010600030101010101" pitchFamily="2" charset="-122"/>
                </a:rPr>
                <a:t>不是</a:t>
              </a:r>
              <a:endParaRPr lang="zh-CN" altLang="en-US"/>
            </a:p>
          </p:txBody>
        </p:sp>
        <p:sp>
          <p:nvSpPr>
            <p:cNvPr id="108559" name="Rectangle 38">
              <a:extLst>
                <a:ext uri="{FF2B5EF4-FFF2-40B4-BE49-F238E27FC236}">
                  <a16:creationId xmlns:a16="http://schemas.microsoft.com/office/drawing/2014/main" id="{88DADDBD-41E4-476C-A3F6-BA906AC862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" y="2833"/>
              <a:ext cx="225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zh-CN" altLang="en-US" b="1">
                  <a:solidFill>
                    <a:srgbClr val="000000"/>
                  </a:solidFill>
                  <a:latin typeface="宋体" panose="02010600030101010101" pitchFamily="2" charset="-122"/>
                </a:rPr>
                <a:t>故</a:t>
              </a:r>
              <a:endParaRPr lang="zh-CN" altLang="en-US"/>
            </a:p>
          </p:txBody>
        </p:sp>
        <p:sp>
          <p:nvSpPr>
            <p:cNvPr id="108560" name="Rectangle 39">
              <a:extLst>
                <a:ext uri="{FF2B5EF4-FFF2-40B4-BE49-F238E27FC236}">
                  <a16:creationId xmlns:a16="http://schemas.microsoft.com/office/drawing/2014/main" id="{0856FCAD-1DC1-4165-8539-EF7711D3ED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7" y="2808"/>
              <a:ext cx="1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108561" name="Rectangle 40">
              <a:extLst>
                <a:ext uri="{FF2B5EF4-FFF2-40B4-BE49-F238E27FC236}">
                  <a16:creationId xmlns:a16="http://schemas.microsoft.com/office/drawing/2014/main" id="{B41C62AB-E725-4CFD-83DA-FCDD9EADD9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7" y="3007"/>
              <a:ext cx="222" cy="3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00"/>
                  </a:solidFill>
                  <a:latin typeface="Symbol" panose="05050102010706020507" pitchFamily="18" charset="2"/>
                </a:rPr>
                <a:t>ø</a:t>
              </a:r>
              <a:endParaRPr lang="en-US" altLang="zh-CN"/>
            </a:p>
          </p:txBody>
        </p:sp>
        <p:sp>
          <p:nvSpPr>
            <p:cNvPr id="108562" name="Rectangle 41">
              <a:extLst>
                <a:ext uri="{FF2B5EF4-FFF2-40B4-BE49-F238E27FC236}">
                  <a16:creationId xmlns:a16="http://schemas.microsoft.com/office/drawing/2014/main" id="{9A3770A4-B088-4647-BE10-D2A6A782E9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7" y="2665"/>
              <a:ext cx="222" cy="3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00"/>
                  </a:solidFill>
                  <a:latin typeface="Symbol" panose="05050102010706020507" pitchFamily="18" charset="2"/>
                </a:rPr>
                <a:t>ö</a:t>
              </a:r>
              <a:endParaRPr lang="en-US" altLang="zh-CN"/>
            </a:p>
          </p:txBody>
        </p:sp>
        <p:sp>
          <p:nvSpPr>
            <p:cNvPr id="108563" name="Rectangle 42">
              <a:extLst>
                <a:ext uri="{FF2B5EF4-FFF2-40B4-BE49-F238E27FC236}">
                  <a16:creationId xmlns:a16="http://schemas.microsoft.com/office/drawing/2014/main" id="{6FC1F79F-CD87-4A28-9848-ACBDC0D964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7" y="2808"/>
              <a:ext cx="222" cy="3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00"/>
                  </a:solidFill>
                  <a:latin typeface="Symbol" panose="05050102010706020507" pitchFamily="18" charset="2"/>
                </a:rPr>
                <a:t>ç</a:t>
              </a:r>
              <a:endParaRPr lang="en-US" altLang="zh-CN"/>
            </a:p>
          </p:txBody>
        </p:sp>
        <p:sp>
          <p:nvSpPr>
            <p:cNvPr id="108564" name="Rectangle 43">
              <a:extLst>
                <a:ext uri="{FF2B5EF4-FFF2-40B4-BE49-F238E27FC236}">
                  <a16:creationId xmlns:a16="http://schemas.microsoft.com/office/drawing/2014/main" id="{EA5D1BD6-E782-459B-A25D-836FD34248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7" y="3007"/>
              <a:ext cx="222" cy="3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00"/>
                  </a:solidFill>
                  <a:latin typeface="Symbol" panose="05050102010706020507" pitchFamily="18" charset="2"/>
                </a:rPr>
                <a:t>è</a:t>
              </a:r>
              <a:endParaRPr lang="en-US" altLang="zh-CN"/>
            </a:p>
          </p:txBody>
        </p:sp>
        <p:sp>
          <p:nvSpPr>
            <p:cNvPr id="108565" name="Rectangle 44">
              <a:extLst>
                <a:ext uri="{FF2B5EF4-FFF2-40B4-BE49-F238E27FC236}">
                  <a16:creationId xmlns:a16="http://schemas.microsoft.com/office/drawing/2014/main" id="{7F3C9C0F-5A1E-491C-8AA1-3C9A3BCE8D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7" y="2665"/>
              <a:ext cx="222" cy="3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00"/>
                  </a:solidFill>
                  <a:latin typeface="Symbol" panose="05050102010706020507" pitchFamily="18" charset="2"/>
                </a:rPr>
                <a:t>æ</a:t>
              </a:r>
              <a:endParaRPr lang="en-US" altLang="zh-CN"/>
            </a:p>
          </p:txBody>
        </p:sp>
        <p:sp>
          <p:nvSpPr>
            <p:cNvPr id="108566" name="Rectangle 45">
              <a:extLst>
                <a:ext uri="{FF2B5EF4-FFF2-40B4-BE49-F238E27FC236}">
                  <a16:creationId xmlns:a16="http://schemas.microsoft.com/office/drawing/2014/main" id="{8A830EB9-B23D-4A06-8F57-A0BDBB1E16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7" y="2801"/>
              <a:ext cx="259" cy="3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00"/>
                  </a:solidFill>
                  <a:latin typeface="Symbol" panose="05050102010706020507" pitchFamily="18" charset="2"/>
                </a:rPr>
                <a:t>=</a:t>
              </a:r>
              <a:endParaRPr lang="en-US" altLang="zh-CN"/>
            </a:p>
          </p:txBody>
        </p:sp>
        <p:sp>
          <p:nvSpPr>
            <p:cNvPr id="108567" name="Rectangle 46">
              <a:extLst>
                <a:ext uri="{FF2B5EF4-FFF2-40B4-BE49-F238E27FC236}">
                  <a16:creationId xmlns:a16="http://schemas.microsoft.com/office/drawing/2014/main" id="{3BE4BBC0-FB53-4631-B2E9-A148E882B2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7" y="2968"/>
              <a:ext cx="247" cy="3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 i="1">
                  <a:solidFill>
                    <a:srgbClr val="000000"/>
                  </a:solidFill>
                  <a:latin typeface="Symbol" panose="05050102010706020507" pitchFamily="18" charset="2"/>
                </a:rPr>
                <a:t>z</a:t>
              </a:r>
              <a:endParaRPr lang="en-US" altLang="zh-CN"/>
            </a:p>
          </p:txBody>
        </p:sp>
        <p:sp>
          <p:nvSpPr>
            <p:cNvPr id="108568" name="Rectangle 47">
              <a:extLst>
                <a:ext uri="{FF2B5EF4-FFF2-40B4-BE49-F238E27FC236}">
                  <a16:creationId xmlns:a16="http://schemas.microsoft.com/office/drawing/2014/main" id="{8920B62D-77FA-4521-9E22-FCB08E3A48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0" y="2801"/>
              <a:ext cx="247" cy="3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 i="1">
                  <a:solidFill>
                    <a:srgbClr val="000000"/>
                  </a:solidFill>
                  <a:latin typeface="Symbol" panose="05050102010706020507" pitchFamily="18" charset="2"/>
                </a:rPr>
                <a:t>z</a:t>
              </a:r>
              <a:endParaRPr lang="en-US" altLang="zh-CN"/>
            </a:p>
          </p:txBody>
        </p:sp>
        <p:sp>
          <p:nvSpPr>
            <p:cNvPr id="108569" name="Rectangle 48">
              <a:extLst>
                <a:ext uri="{FF2B5EF4-FFF2-40B4-BE49-F238E27FC236}">
                  <a16:creationId xmlns:a16="http://schemas.microsoft.com/office/drawing/2014/main" id="{50CE64AE-817B-4E73-B29A-97A2B9AF7E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8" y="2686"/>
              <a:ext cx="209" cy="2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/>
            </a:p>
          </p:txBody>
        </p:sp>
        <p:sp>
          <p:nvSpPr>
            <p:cNvPr id="108570" name="Rectangle 49">
              <a:extLst>
                <a:ext uri="{FF2B5EF4-FFF2-40B4-BE49-F238E27FC236}">
                  <a16:creationId xmlns:a16="http://schemas.microsoft.com/office/drawing/2014/main" id="{A563BBD4-6699-4693-B33D-8AD6F96819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8" y="2826"/>
              <a:ext cx="209" cy="2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0</a:t>
              </a:r>
              <a:endParaRPr lang="en-US" altLang="zh-CN"/>
            </a:p>
          </p:txBody>
        </p:sp>
        <p:sp>
          <p:nvSpPr>
            <p:cNvPr id="108571" name="Rectangle 50">
              <a:extLst>
                <a:ext uri="{FF2B5EF4-FFF2-40B4-BE49-F238E27FC236}">
                  <a16:creationId xmlns:a16="http://schemas.microsoft.com/office/drawing/2014/main" id="{03676EA4-7CE8-469E-BF88-B0D2EBE69D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4" y="2826"/>
              <a:ext cx="168" cy="2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f</a:t>
              </a:r>
              <a:endParaRPr lang="en-US" altLang="zh-CN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2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2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2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2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72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72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172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>
            <a:extLst>
              <a:ext uri="{FF2B5EF4-FFF2-40B4-BE49-F238E27FC236}">
                <a16:creationId xmlns:a16="http://schemas.microsoft.com/office/drawing/2014/main" id="{3A6AE1E0-94DE-40B9-B5F5-6854B645B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6CE44D-F6A2-4444-81AA-577E8BE970EA}" type="slidenum">
              <a:rPr lang="en-US" altLang="zh-CN"/>
              <a:pPr>
                <a:defRPr/>
              </a:pPr>
              <a:t>103</a:t>
            </a:fld>
            <a:endParaRPr lang="en-US" altLang="zh-CN"/>
          </a:p>
        </p:txBody>
      </p:sp>
      <p:graphicFrame>
        <p:nvGraphicFramePr>
          <p:cNvPr id="480258" name="Object 2">
            <a:extLst>
              <a:ext uri="{FF2B5EF4-FFF2-40B4-BE49-F238E27FC236}">
                <a16:creationId xmlns:a16="http://schemas.microsoft.com/office/drawing/2014/main" id="{7A870D0A-9F24-4C38-89FD-D7BAB6320E7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8475" y="4987925"/>
          <a:ext cx="7694613" cy="1408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574" name="Equation" r:id="rId3" imgW="3533879" imgH="647730" progId="Equation.DSMT4">
                  <p:embed/>
                </p:oleObj>
              </mc:Choice>
              <mc:Fallback>
                <p:oleObj name="Equation" r:id="rId3" imgW="3533879" imgH="64773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8475" y="4987925"/>
                        <a:ext cx="7694613" cy="1408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0259" name="Text Box 3">
            <a:extLst>
              <a:ext uri="{FF2B5EF4-FFF2-40B4-BE49-F238E27FC236}">
                <a16:creationId xmlns:a16="http://schemas.microsoft.com/office/drawing/2014/main" id="{895DC5BB-34D5-433C-AC33-C2C1402EC4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1557338"/>
            <a:ext cx="8153400" cy="3298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kumimoji="1" lang="en-US" altLang="zh-CN" b="1">
                <a:solidFill>
                  <a:schemeClr val="tx2"/>
                </a:solidFill>
                <a:latin typeface="Times New Roman" panose="02020603050405020304" pitchFamily="18" charset="0"/>
              </a:rPr>
              <a:t>(1) </a:t>
            </a:r>
            <a:r>
              <a:rPr kumimoji="1" lang="en-US" altLang="zh-CN" b="1" i="1">
                <a:solidFill>
                  <a:schemeClr val="tx2"/>
                </a:solidFill>
                <a:latin typeface="Times New Roman" panose="02020603050405020304" pitchFamily="18" charset="0"/>
              </a:rPr>
              <a:t>Laurent</a:t>
            </a:r>
            <a:r>
              <a:rPr kumimoji="1" lang="zh-CN" altLang="en-US" b="1">
                <a:solidFill>
                  <a:schemeClr val="tx2"/>
                </a:solidFill>
                <a:latin typeface="Times New Roman" panose="02020603050405020304" pitchFamily="18" charset="0"/>
              </a:rPr>
              <a:t>级数与</a:t>
            </a:r>
            <a:r>
              <a:rPr kumimoji="1" lang="en-US" altLang="zh-CN" b="1" i="1">
                <a:solidFill>
                  <a:schemeClr val="tx2"/>
                </a:solidFill>
                <a:latin typeface="Times New Roman" panose="02020603050405020304" pitchFamily="18" charset="0"/>
              </a:rPr>
              <a:t>Taylor</a:t>
            </a:r>
            <a:r>
              <a:rPr kumimoji="1" lang="en-US" altLang="zh-CN" b="1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kumimoji="1" lang="zh-CN" altLang="en-US" b="1">
                <a:solidFill>
                  <a:schemeClr val="tx2"/>
                </a:solidFill>
                <a:latin typeface="Times New Roman" panose="02020603050405020304" pitchFamily="18" charset="0"/>
              </a:rPr>
              <a:t>级数的不同点：</a:t>
            </a:r>
          </a:p>
          <a:p>
            <a:pPr eaLnBrk="1" hangingPunct="1">
              <a:lnSpc>
                <a:spcPct val="150000"/>
              </a:lnSpc>
              <a:buFontTx/>
              <a:buChar char="•"/>
            </a:pPr>
            <a:r>
              <a:rPr kumimoji="1" lang="zh-CN" altLang="en-US" b="1" i="1">
                <a:solidFill>
                  <a:srgbClr val="990033"/>
                </a:solidFill>
                <a:latin typeface="Times New Roman" panose="02020603050405020304" pitchFamily="18" charset="0"/>
              </a:rPr>
              <a:t>    </a:t>
            </a:r>
            <a:r>
              <a:rPr kumimoji="1" lang="en-US" altLang="zh-CN" b="1" i="1">
                <a:solidFill>
                  <a:schemeClr val="accent2"/>
                </a:solidFill>
                <a:latin typeface="Times New Roman" panose="02020603050405020304" pitchFamily="18" charset="0"/>
              </a:rPr>
              <a:t>Taylor</a:t>
            </a:r>
            <a:r>
              <a:rPr kumimoji="1" lang="zh-CN" altLang="en-US" b="1">
                <a:solidFill>
                  <a:schemeClr val="accent2"/>
                </a:solidFill>
                <a:latin typeface="Times New Roman" panose="02020603050405020304" pitchFamily="18" charset="0"/>
              </a:rPr>
              <a:t>级数先展开求收敛半径</a:t>
            </a:r>
            <a:r>
              <a:rPr kumimoji="1" lang="en-US" altLang="zh-CN" b="1" i="1">
                <a:solidFill>
                  <a:schemeClr val="accent2"/>
                </a:solidFill>
                <a:latin typeface="Times New Roman" panose="02020603050405020304" pitchFamily="18" charset="0"/>
              </a:rPr>
              <a:t>R</a:t>
            </a:r>
            <a:r>
              <a:rPr kumimoji="1" lang="en-US" altLang="zh-CN" b="1">
                <a:solidFill>
                  <a:schemeClr val="accent2"/>
                </a:solidFill>
                <a:latin typeface="Times New Roman" panose="02020603050405020304" pitchFamily="18" charset="0"/>
              </a:rPr>
              <a:t>,  </a:t>
            </a:r>
            <a:r>
              <a:rPr kumimoji="1" lang="zh-CN" altLang="en-US" b="1">
                <a:solidFill>
                  <a:schemeClr val="accent2"/>
                </a:solidFill>
                <a:latin typeface="Times New Roman" panose="02020603050405020304" pitchFamily="18" charset="0"/>
              </a:rPr>
              <a:t>找出收敛域。</a:t>
            </a:r>
          </a:p>
          <a:p>
            <a:pPr eaLnBrk="1" hangingPunct="1">
              <a:lnSpc>
                <a:spcPct val="150000"/>
              </a:lnSpc>
              <a:buFontTx/>
              <a:buChar char="•"/>
            </a:pPr>
            <a:r>
              <a:rPr kumimoji="1" lang="zh-CN" altLang="en-US" b="1">
                <a:solidFill>
                  <a:srgbClr val="990033"/>
                </a:solidFill>
                <a:latin typeface="Times New Roman" panose="02020603050405020304" pitchFamily="18" charset="0"/>
              </a:rPr>
              <a:t>    </a:t>
            </a:r>
            <a:r>
              <a:rPr kumimoji="1" lang="en-US" altLang="zh-CN" b="1" i="1">
                <a:solidFill>
                  <a:srgbClr val="A50021"/>
                </a:solidFill>
                <a:latin typeface="Times New Roman" panose="02020603050405020304" pitchFamily="18" charset="0"/>
              </a:rPr>
              <a:t>Laurent</a:t>
            </a:r>
            <a:r>
              <a:rPr kumimoji="1" lang="zh-CN" altLang="en-US" b="1">
                <a:solidFill>
                  <a:srgbClr val="A50021"/>
                </a:solidFill>
                <a:latin typeface="Times New Roman" panose="02020603050405020304" pitchFamily="18" charset="0"/>
              </a:rPr>
              <a:t>级数先求 </a:t>
            </a:r>
            <a:r>
              <a:rPr kumimoji="1" lang="en-US" altLang="zh-CN" b="1" i="1">
                <a:solidFill>
                  <a:srgbClr val="A50021"/>
                </a:solidFill>
                <a:latin typeface="Times New Roman" panose="02020603050405020304" pitchFamily="18" charset="0"/>
              </a:rPr>
              <a:t>f</a:t>
            </a:r>
            <a:r>
              <a:rPr kumimoji="1" lang="en-US" altLang="zh-CN" b="1">
                <a:solidFill>
                  <a:srgbClr val="A50021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b="1" i="1">
                <a:solidFill>
                  <a:srgbClr val="A50021"/>
                </a:solidFill>
                <a:latin typeface="Times New Roman" panose="02020603050405020304" pitchFamily="18" charset="0"/>
              </a:rPr>
              <a:t>z</a:t>
            </a:r>
            <a:r>
              <a:rPr kumimoji="1" lang="en-US" altLang="zh-CN" b="1">
                <a:solidFill>
                  <a:srgbClr val="A50021"/>
                </a:solidFill>
                <a:latin typeface="Times New Roman" panose="02020603050405020304" pitchFamily="18" charset="0"/>
              </a:rPr>
              <a:t>) </a:t>
            </a:r>
            <a:r>
              <a:rPr kumimoji="1" lang="zh-CN" altLang="en-US" b="1">
                <a:solidFill>
                  <a:srgbClr val="A50021"/>
                </a:solidFill>
                <a:latin typeface="Times New Roman" panose="02020603050405020304" pitchFamily="18" charset="0"/>
              </a:rPr>
              <a:t>的奇点，然后以 </a:t>
            </a:r>
            <a:r>
              <a:rPr kumimoji="1" lang="en-US" altLang="zh-CN" b="1" i="1">
                <a:solidFill>
                  <a:srgbClr val="A50021"/>
                </a:solidFill>
                <a:latin typeface="Times New Roman" panose="02020603050405020304" pitchFamily="18" charset="0"/>
              </a:rPr>
              <a:t>z</a:t>
            </a:r>
            <a:r>
              <a:rPr kumimoji="1" lang="en-US" altLang="zh-CN" b="1" baseline="-25000">
                <a:solidFill>
                  <a:srgbClr val="A50021"/>
                </a:solidFill>
                <a:latin typeface="Times New Roman" panose="02020603050405020304" pitchFamily="18" charset="0"/>
              </a:rPr>
              <a:t>0</a:t>
            </a:r>
            <a:r>
              <a:rPr kumimoji="1" lang="zh-CN" altLang="en-US" b="1">
                <a:solidFill>
                  <a:srgbClr val="A50021"/>
                </a:solidFill>
                <a:latin typeface="Times New Roman" panose="02020603050405020304" pitchFamily="18" charset="0"/>
              </a:rPr>
              <a:t>为中心</a:t>
            </a:r>
            <a:endParaRPr kumimoji="1" lang="zh-CN" altLang="en-US" b="1" baseline="-25000">
              <a:solidFill>
                <a:srgbClr val="A50021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</a:pPr>
            <a:r>
              <a:rPr kumimoji="1" lang="zh-CN" altLang="en-US" b="1">
                <a:solidFill>
                  <a:srgbClr val="A50021"/>
                </a:solidFill>
                <a:latin typeface="Times New Roman" panose="02020603050405020304" pitchFamily="18" charset="0"/>
              </a:rPr>
              <a:t>     奇点为分隔点，找出</a:t>
            </a:r>
            <a:r>
              <a:rPr kumimoji="1" lang="en-US" altLang="zh-CN" b="1" i="1">
                <a:solidFill>
                  <a:srgbClr val="A50021"/>
                </a:solidFill>
                <a:latin typeface="Times New Roman" panose="02020603050405020304" pitchFamily="18" charset="0"/>
              </a:rPr>
              <a:t>z</a:t>
            </a:r>
            <a:r>
              <a:rPr kumimoji="1" lang="en-US" altLang="zh-CN" b="1" baseline="-25000">
                <a:solidFill>
                  <a:srgbClr val="A50021"/>
                </a:solidFill>
                <a:latin typeface="Times New Roman" panose="02020603050405020304" pitchFamily="18" charset="0"/>
              </a:rPr>
              <a:t>0</a:t>
            </a:r>
            <a:r>
              <a:rPr kumimoji="1" lang="zh-CN" altLang="en-US" b="1">
                <a:solidFill>
                  <a:srgbClr val="A50021"/>
                </a:solidFill>
                <a:latin typeface="Times New Roman" panose="02020603050405020304" pitchFamily="18" charset="0"/>
              </a:rPr>
              <a:t>到无穷远点的所有使 </a:t>
            </a:r>
            <a:r>
              <a:rPr kumimoji="1" lang="en-US" altLang="zh-CN" b="1" i="1">
                <a:solidFill>
                  <a:srgbClr val="A50021"/>
                </a:solidFill>
                <a:latin typeface="Times New Roman" panose="02020603050405020304" pitchFamily="18" charset="0"/>
              </a:rPr>
              <a:t>f</a:t>
            </a:r>
            <a:r>
              <a:rPr kumimoji="1" lang="en-US" altLang="zh-CN" b="1">
                <a:solidFill>
                  <a:srgbClr val="A50021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b="1" i="1">
                <a:solidFill>
                  <a:srgbClr val="A50021"/>
                </a:solidFill>
                <a:latin typeface="Times New Roman" panose="02020603050405020304" pitchFamily="18" charset="0"/>
              </a:rPr>
              <a:t>z</a:t>
            </a:r>
            <a:r>
              <a:rPr kumimoji="1" lang="en-US" altLang="zh-CN" b="1">
                <a:solidFill>
                  <a:srgbClr val="A50021"/>
                </a:solidFill>
                <a:latin typeface="Times New Roman" panose="02020603050405020304" pitchFamily="18" charset="0"/>
              </a:rPr>
              <a:t>) </a:t>
            </a:r>
          </a:p>
          <a:p>
            <a:pPr eaLnBrk="1" hangingPunct="1">
              <a:lnSpc>
                <a:spcPct val="150000"/>
              </a:lnSpc>
            </a:pPr>
            <a:r>
              <a:rPr kumimoji="1" lang="en-US" altLang="zh-CN" b="1">
                <a:solidFill>
                  <a:srgbClr val="A50021"/>
                </a:solidFill>
                <a:latin typeface="Times New Roman" panose="02020603050405020304" pitchFamily="18" charset="0"/>
              </a:rPr>
              <a:t>     </a:t>
            </a:r>
            <a:r>
              <a:rPr kumimoji="1" lang="zh-CN" altLang="en-US" b="1">
                <a:solidFill>
                  <a:srgbClr val="A50021"/>
                </a:solidFill>
                <a:latin typeface="Times New Roman" panose="02020603050405020304" pitchFamily="18" charset="0"/>
              </a:rPr>
              <a:t>解析的环域，在环域上展成级数。</a:t>
            </a:r>
          </a:p>
        </p:txBody>
      </p:sp>
      <p:sp>
        <p:nvSpPr>
          <p:cNvPr id="109573" name="Text Box 4">
            <a:extLst>
              <a:ext uri="{FF2B5EF4-FFF2-40B4-BE49-F238E27FC236}">
                <a16:creationId xmlns:a16="http://schemas.microsoft.com/office/drawing/2014/main" id="{BFA1780C-D430-4E57-A7D9-94DA0AC039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981075"/>
            <a:ext cx="1223962" cy="579438"/>
          </a:xfrm>
          <a:prstGeom prst="rect">
            <a:avLst/>
          </a:prstGeom>
          <a:gradFill rotWithShape="0">
            <a:gsLst>
              <a:gs pos="0">
                <a:srgbClr val="33CCFF"/>
              </a:gs>
              <a:gs pos="50000">
                <a:srgbClr val="FFFFFF"/>
              </a:gs>
              <a:gs pos="100000">
                <a:srgbClr val="33CC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zh-CN" altLang="en-US" sz="32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小结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80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80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0259" grpId="0" autoUpdateAnimBg="0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>
            <a:extLst>
              <a:ext uri="{FF2B5EF4-FFF2-40B4-BE49-F238E27FC236}">
                <a16:creationId xmlns:a16="http://schemas.microsoft.com/office/drawing/2014/main" id="{1E891A47-14A2-49DD-87EC-08145940B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E9B84B-3E14-48CC-8740-7AF73EFF00B1}" type="slidenum">
              <a:rPr lang="en-US" altLang="zh-CN"/>
              <a:pPr>
                <a:defRPr/>
              </a:pPr>
              <a:t>104</a:t>
            </a:fld>
            <a:endParaRPr lang="en-US" altLang="zh-CN"/>
          </a:p>
        </p:txBody>
      </p:sp>
      <p:sp>
        <p:nvSpPr>
          <p:cNvPr id="481282" name="Text Box 2">
            <a:extLst>
              <a:ext uri="{FF2B5EF4-FFF2-40B4-BE49-F238E27FC236}">
                <a16:creationId xmlns:a16="http://schemas.microsoft.com/office/drawing/2014/main" id="{48C5F45E-CB24-4CE6-B4E4-59BDEA8223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765175"/>
            <a:ext cx="8382000" cy="2106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kumimoji="1" lang="en-US" altLang="zh-CN" b="1">
                <a:solidFill>
                  <a:srgbClr val="990033"/>
                </a:solidFill>
                <a:latin typeface="仿宋_GB2312" pitchFamily="49" charset="-122"/>
              </a:rPr>
              <a:t>(3)</a:t>
            </a:r>
            <a:r>
              <a:rPr kumimoji="1" lang="zh-CN" altLang="en-US" b="1">
                <a:solidFill>
                  <a:srgbClr val="990033"/>
                </a:solidFill>
                <a:latin typeface="仿宋_GB2312" pitchFamily="49" charset="-122"/>
              </a:rPr>
              <a:t>根据区域判别级数方式：在圆域内需要把 </a:t>
            </a:r>
            <a:r>
              <a:rPr kumimoji="1" lang="en-US" altLang="zh-CN" b="1" i="1">
                <a:solidFill>
                  <a:srgbClr val="990033"/>
                </a:solidFill>
                <a:latin typeface="Times New Roman" panose="02020603050405020304" pitchFamily="18" charset="0"/>
              </a:rPr>
              <a:t>f </a:t>
            </a:r>
            <a:r>
              <a:rPr kumimoji="1" lang="en-US" altLang="zh-CN" b="1">
                <a:solidFill>
                  <a:srgbClr val="990033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b="1" i="1">
                <a:solidFill>
                  <a:srgbClr val="990033"/>
                </a:solidFill>
                <a:latin typeface="Times New Roman" panose="02020603050405020304" pitchFamily="18" charset="0"/>
              </a:rPr>
              <a:t>z</a:t>
            </a:r>
            <a:r>
              <a:rPr kumimoji="1" lang="en-US" altLang="zh-CN" b="1">
                <a:solidFill>
                  <a:srgbClr val="990033"/>
                </a:solidFill>
                <a:latin typeface="Times New Roman" panose="02020603050405020304" pitchFamily="18" charset="0"/>
              </a:rPr>
              <a:t>)       </a:t>
            </a:r>
          </a:p>
          <a:p>
            <a:pPr eaLnBrk="1" hangingPunct="1">
              <a:lnSpc>
                <a:spcPct val="150000"/>
              </a:lnSpc>
            </a:pPr>
            <a:r>
              <a:rPr kumimoji="1" lang="en-US" altLang="zh-CN" b="1">
                <a:solidFill>
                  <a:srgbClr val="990033"/>
                </a:solidFill>
                <a:latin typeface="Times New Roman" panose="02020603050405020304" pitchFamily="18" charset="0"/>
              </a:rPr>
              <a:t>       </a:t>
            </a:r>
            <a:r>
              <a:rPr kumimoji="1" lang="zh-CN" altLang="en-US" b="1">
                <a:solidFill>
                  <a:srgbClr val="990033"/>
                </a:solidFill>
                <a:latin typeface="Times New Roman" panose="02020603050405020304" pitchFamily="18" charset="0"/>
              </a:rPr>
              <a:t>展成泰勒</a:t>
            </a:r>
            <a:r>
              <a:rPr kumimoji="1" lang="en-US" altLang="zh-CN" b="1">
                <a:solidFill>
                  <a:srgbClr val="990033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b="1" i="1">
                <a:solidFill>
                  <a:srgbClr val="990033"/>
                </a:solidFill>
                <a:latin typeface="Times New Roman" panose="02020603050405020304" pitchFamily="18" charset="0"/>
              </a:rPr>
              <a:t>Taylor</a:t>
            </a:r>
            <a:r>
              <a:rPr kumimoji="1" lang="en-US" altLang="zh-CN" b="1">
                <a:solidFill>
                  <a:srgbClr val="990033"/>
                </a:solidFill>
                <a:latin typeface="Times New Roman" panose="02020603050405020304" pitchFamily="18" charset="0"/>
              </a:rPr>
              <a:t>)</a:t>
            </a:r>
            <a:r>
              <a:rPr kumimoji="1" lang="zh-CN" altLang="en-US" b="1">
                <a:solidFill>
                  <a:srgbClr val="990033"/>
                </a:solidFill>
                <a:latin typeface="Times New Roman" panose="02020603050405020304" pitchFamily="18" charset="0"/>
              </a:rPr>
              <a:t>级数，</a:t>
            </a:r>
            <a:r>
              <a:rPr kumimoji="1" lang="zh-CN" altLang="en-US" b="1">
                <a:solidFill>
                  <a:srgbClr val="990033"/>
                </a:solidFill>
                <a:latin typeface="仿宋_GB2312" pitchFamily="49" charset="-122"/>
              </a:rPr>
              <a:t>在环域内需要把</a:t>
            </a:r>
            <a:r>
              <a:rPr kumimoji="1" lang="en-US" altLang="zh-CN" b="1" i="1">
                <a:solidFill>
                  <a:srgbClr val="990033"/>
                </a:solidFill>
                <a:latin typeface="Times New Roman" panose="02020603050405020304" pitchFamily="18" charset="0"/>
              </a:rPr>
              <a:t>f </a:t>
            </a:r>
            <a:r>
              <a:rPr kumimoji="1" lang="en-US" altLang="zh-CN" b="1">
                <a:solidFill>
                  <a:srgbClr val="990033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b="1" i="1">
                <a:solidFill>
                  <a:srgbClr val="990033"/>
                </a:solidFill>
                <a:latin typeface="Times New Roman" panose="02020603050405020304" pitchFamily="18" charset="0"/>
              </a:rPr>
              <a:t>z</a:t>
            </a:r>
            <a:r>
              <a:rPr kumimoji="1" lang="en-US" altLang="zh-CN" b="1">
                <a:solidFill>
                  <a:srgbClr val="990033"/>
                </a:solidFill>
                <a:latin typeface="Times New Roman" panose="02020603050405020304" pitchFamily="18" charset="0"/>
              </a:rPr>
              <a:t>)</a:t>
            </a:r>
            <a:r>
              <a:rPr kumimoji="1" lang="zh-CN" altLang="en-US" b="1">
                <a:solidFill>
                  <a:srgbClr val="990033"/>
                </a:solidFill>
                <a:latin typeface="Times New Roman" panose="02020603050405020304" pitchFamily="18" charset="0"/>
              </a:rPr>
              <a:t>展成     </a:t>
            </a:r>
          </a:p>
          <a:p>
            <a:pPr eaLnBrk="1" hangingPunct="1">
              <a:lnSpc>
                <a:spcPct val="150000"/>
              </a:lnSpc>
            </a:pPr>
            <a:r>
              <a:rPr kumimoji="1" lang="zh-CN" altLang="en-US" b="1">
                <a:solidFill>
                  <a:srgbClr val="990033"/>
                </a:solidFill>
                <a:latin typeface="Times New Roman" panose="02020603050405020304" pitchFamily="18" charset="0"/>
              </a:rPr>
              <a:t>       洛朗</a:t>
            </a:r>
            <a:r>
              <a:rPr kumimoji="1" lang="en-US" altLang="zh-CN" b="1">
                <a:solidFill>
                  <a:srgbClr val="990033"/>
                </a:solidFill>
                <a:latin typeface="Times New Roman" panose="02020603050405020304" pitchFamily="18" charset="0"/>
              </a:rPr>
              <a:t>( </a:t>
            </a:r>
            <a:r>
              <a:rPr kumimoji="1" lang="en-US" altLang="zh-CN" b="1" i="1">
                <a:solidFill>
                  <a:srgbClr val="990033"/>
                </a:solidFill>
                <a:latin typeface="Times New Roman" panose="02020603050405020304" pitchFamily="18" charset="0"/>
              </a:rPr>
              <a:t>Laurent </a:t>
            </a:r>
            <a:r>
              <a:rPr kumimoji="1" lang="en-US" altLang="zh-CN" b="1">
                <a:solidFill>
                  <a:srgbClr val="990033"/>
                </a:solidFill>
                <a:latin typeface="Times New Roman" panose="02020603050405020304" pitchFamily="18" charset="0"/>
              </a:rPr>
              <a:t>)</a:t>
            </a:r>
            <a:r>
              <a:rPr kumimoji="1" lang="zh-CN" altLang="en-US" b="1">
                <a:solidFill>
                  <a:srgbClr val="990033"/>
                </a:solidFill>
                <a:latin typeface="Times New Roman" panose="02020603050405020304" pitchFamily="18" charset="0"/>
              </a:rPr>
              <a:t>级数</a:t>
            </a:r>
            <a:r>
              <a:rPr kumimoji="1" lang="zh-CN" altLang="en-US" sz="3200" b="1">
                <a:solidFill>
                  <a:srgbClr val="990033"/>
                </a:solidFill>
                <a:latin typeface="Times New Roman" panose="02020603050405020304" pitchFamily="18" charset="0"/>
              </a:rPr>
              <a:t>。</a:t>
            </a:r>
          </a:p>
        </p:txBody>
      </p:sp>
      <p:sp>
        <p:nvSpPr>
          <p:cNvPr id="481283" name="Text Box 3">
            <a:extLst>
              <a:ext uri="{FF2B5EF4-FFF2-40B4-BE49-F238E27FC236}">
                <a16:creationId xmlns:a16="http://schemas.microsoft.com/office/drawing/2014/main" id="{208887B4-A62D-4B9D-BB51-8918AD7AB8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4050" y="3789363"/>
            <a:ext cx="8382000" cy="2016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kumimoji="1" lang="en-US" altLang="zh-CN" b="1">
                <a:solidFill>
                  <a:srgbClr val="990033"/>
                </a:solidFill>
                <a:latin typeface="仿宋_GB2312" pitchFamily="49" charset="-122"/>
              </a:rPr>
              <a:t>(1)</a:t>
            </a:r>
            <a:r>
              <a:rPr kumimoji="1" lang="zh-CN" altLang="en-US" b="1">
                <a:solidFill>
                  <a:srgbClr val="990033"/>
                </a:solidFill>
                <a:latin typeface="仿宋_GB2312" pitchFamily="49" charset="-122"/>
              </a:rPr>
              <a:t>对于无理函数及其它初等函数的洛朗展开式，可以利用已知基本初等函数的泰勒展开式，经过代换、逐次求导、逐次积分等计算获得。</a:t>
            </a:r>
            <a:endParaRPr kumimoji="1" lang="zh-CN" altLang="en-US" b="1">
              <a:solidFill>
                <a:srgbClr val="990033"/>
              </a:solidFill>
              <a:latin typeface="Times New Roman" panose="02020603050405020304" pitchFamily="18" charset="0"/>
            </a:endParaRPr>
          </a:p>
        </p:txBody>
      </p:sp>
      <p:sp>
        <p:nvSpPr>
          <p:cNvPr id="481284" name="Rectangle 4">
            <a:extLst>
              <a:ext uri="{FF2B5EF4-FFF2-40B4-BE49-F238E27FC236}">
                <a16:creationId xmlns:a16="http://schemas.microsoft.com/office/drawing/2014/main" id="{1B772443-3173-47E2-ABD8-8BFB4B304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550" y="3213100"/>
            <a:ext cx="5251450" cy="528638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algn="ctr" eaLnBrk="1" hangingPunct="1"/>
            <a:r>
              <a:rPr kumimoji="1" lang="en-US" altLang="zh-CN">
                <a:solidFill>
                  <a:srgbClr val="9900FF"/>
                </a:solidFill>
                <a:ea typeface="宋体" panose="02010600030101010101" pitchFamily="2" charset="-122"/>
              </a:rPr>
              <a:t>(4) </a:t>
            </a:r>
            <a:r>
              <a:rPr kumimoji="1" lang="zh-CN" altLang="en-US" b="1">
                <a:solidFill>
                  <a:srgbClr val="9900FF"/>
                </a:solidFill>
                <a:ea typeface="宋体" panose="02010600030101010101" pitchFamily="2" charset="-122"/>
              </a:rPr>
              <a:t>把</a:t>
            </a:r>
            <a:r>
              <a:rPr kumimoji="1" lang="en-US" altLang="zh-CN" b="1" i="1">
                <a:solidFill>
                  <a:srgbClr val="99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r>
              <a:rPr kumimoji="1" lang="en-US" altLang="zh-CN" b="1">
                <a:solidFill>
                  <a:srgbClr val="9900FF"/>
                </a:solidFill>
                <a:ea typeface="宋体" panose="02010600030101010101" pitchFamily="2" charset="-122"/>
              </a:rPr>
              <a:t> (</a:t>
            </a:r>
            <a:r>
              <a:rPr kumimoji="1" lang="en-US" altLang="zh-CN" b="1" i="1">
                <a:solidFill>
                  <a:srgbClr val="99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z</a:t>
            </a:r>
            <a:r>
              <a:rPr kumimoji="1" lang="en-US" altLang="zh-CN" b="1">
                <a:solidFill>
                  <a:srgbClr val="9900FF"/>
                </a:solidFill>
                <a:ea typeface="宋体" panose="02010600030101010101" pitchFamily="2" charset="-122"/>
              </a:rPr>
              <a:t>)</a:t>
            </a:r>
            <a:r>
              <a:rPr kumimoji="1" lang="zh-CN" altLang="en-US" b="1">
                <a:solidFill>
                  <a:srgbClr val="9900FF"/>
                </a:solidFill>
                <a:ea typeface="宋体" panose="02010600030101010101" pitchFamily="2" charset="-122"/>
              </a:rPr>
              <a:t>展成洛朗级数的方法：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81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81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81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282" grpId="0" autoUpdateAnimBg="0"/>
      <p:bldP spid="481283" grpId="0" autoUpdateAnimBg="0"/>
      <p:bldP spid="481284" grpId="0" animBg="1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5">
            <a:extLst>
              <a:ext uri="{FF2B5EF4-FFF2-40B4-BE49-F238E27FC236}">
                <a16:creationId xmlns:a16="http://schemas.microsoft.com/office/drawing/2014/main" id="{8727C4B1-98E3-4FF2-9625-A50CE40B0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4DC267-3A32-472D-9B76-7BF9228318AE}" type="slidenum">
              <a:rPr lang="en-US" altLang="zh-CN"/>
              <a:pPr>
                <a:defRPr/>
              </a:pPr>
              <a:t>105</a:t>
            </a:fld>
            <a:endParaRPr lang="en-US" altLang="zh-CN"/>
          </a:p>
        </p:txBody>
      </p:sp>
      <p:sp>
        <p:nvSpPr>
          <p:cNvPr id="482306" name="Text Box 2">
            <a:extLst>
              <a:ext uri="{FF2B5EF4-FFF2-40B4-BE49-F238E27FC236}">
                <a16:creationId xmlns:a16="http://schemas.microsoft.com/office/drawing/2014/main" id="{9C8B5406-1565-4FB0-A516-2071502D49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3688" y="1412875"/>
            <a:ext cx="8382000" cy="2016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kumimoji="1" lang="en-US" altLang="zh-CN" b="1">
                <a:solidFill>
                  <a:srgbClr val="990033"/>
                </a:solidFill>
                <a:latin typeface="仿宋_GB2312" pitchFamily="49" charset="-122"/>
              </a:rPr>
              <a:t>(2)</a:t>
            </a:r>
            <a:r>
              <a:rPr kumimoji="1" lang="zh-CN" altLang="en-US" b="1">
                <a:solidFill>
                  <a:srgbClr val="990033"/>
                </a:solidFill>
                <a:latin typeface="仿宋_GB2312" pitchFamily="49" charset="-122"/>
              </a:rPr>
              <a:t>对于</a:t>
            </a:r>
            <a:r>
              <a:rPr kumimoji="1" lang="zh-CN" altLang="en-US" b="1">
                <a:solidFill>
                  <a:schemeClr val="accent2"/>
                </a:solidFill>
                <a:latin typeface="仿宋_GB2312" pitchFamily="49" charset="-122"/>
              </a:rPr>
              <a:t>有理函数</a:t>
            </a:r>
            <a:r>
              <a:rPr kumimoji="1" lang="zh-CN" altLang="en-US" b="1">
                <a:solidFill>
                  <a:srgbClr val="990033"/>
                </a:solidFill>
                <a:latin typeface="仿宋_GB2312" pitchFamily="49" charset="-122"/>
              </a:rPr>
              <a:t>的</a:t>
            </a:r>
            <a:r>
              <a:rPr kumimoji="1" lang="zh-CN" altLang="en-US" b="1">
                <a:solidFill>
                  <a:srgbClr val="990033"/>
                </a:solidFill>
                <a:latin typeface="Times New Roman" panose="02020603050405020304" pitchFamily="18" charset="0"/>
              </a:rPr>
              <a:t>洛朗展开式，首先把有理函数</a:t>
            </a:r>
          </a:p>
          <a:p>
            <a:pPr eaLnBrk="1" hangingPunct="1">
              <a:lnSpc>
                <a:spcPct val="150000"/>
              </a:lnSpc>
            </a:pPr>
            <a:r>
              <a:rPr kumimoji="1" lang="zh-CN" altLang="en-US" b="1">
                <a:solidFill>
                  <a:srgbClr val="990033"/>
                </a:solidFill>
                <a:latin typeface="Times New Roman" panose="02020603050405020304" pitchFamily="18" charset="0"/>
              </a:rPr>
              <a:t>分解成多项式与若干个最简分式之和，然后利用已知的几何级数，经计算展成需要的形式。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82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2306" grpId="0" autoUpdateAnimBg="0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灯片编号占位符 3">
            <a:extLst>
              <a:ext uri="{FF2B5EF4-FFF2-40B4-BE49-F238E27FC236}">
                <a16:creationId xmlns:a16="http://schemas.microsoft.com/office/drawing/2014/main" id="{5626FDB0-C8FD-4CC4-BD16-9691FC468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9953FB-1C00-43EE-BA6F-C39B82671D10}" type="slidenum">
              <a:rPr lang="en-US" altLang="zh-CN"/>
              <a:pPr>
                <a:defRPr/>
              </a:pPr>
              <a:t>106</a:t>
            </a:fld>
            <a:endParaRPr lang="en-US" altLang="zh-CN"/>
          </a:p>
        </p:txBody>
      </p:sp>
      <p:sp>
        <p:nvSpPr>
          <p:cNvPr id="420866" name="Text Box 2">
            <a:extLst>
              <a:ext uri="{FF2B5EF4-FFF2-40B4-BE49-F238E27FC236}">
                <a16:creationId xmlns:a16="http://schemas.microsoft.com/office/drawing/2014/main" id="{9E2F87BA-330B-4411-9AD9-65E3F7C139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302000"/>
            <a:ext cx="7151688" cy="111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latin typeface="仿宋_GB2312" pitchFamily="49" charset="-122"/>
              </a:rPr>
              <a:t> </a:t>
            </a:r>
            <a:r>
              <a:rPr kumimoji="1" lang="zh-CN" altLang="en-US" b="1">
                <a:latin typeface="仿宋_GB2312" pitchFamily="49" charset="-122"/>
              </a:rPr>
              <a:t>洛朗级数是一个双边幂级数</a:t>
            </a:r>
            <a:r>
              <a:rPr kumimoji="1" lang="en-US" altLang="zh-CN" b="1">
                <a:latin typeface="仿宋_GB2312" pitchFamily="49" charset="-122"/>
              </a:rPr>
              <a:t>, </a:t>
            </a:r>
            <a:r>
              <a:rPr kumimoji="1" lang="zh-CN" altLang="en-US" b="1">
                <a:latin typeface="仿宋_GB2312" pitchFamily="49" charset="-122"/>
              </a:rPr>
              <a:t>其解析部分是</a:t>
            </a:r>
          </a:p>
          <a:p>
            <a:pPr eaLnBrk="1" hangingPunct="1">
              <a:lnSpc>
                <a:spcPct val="120000"/>
              </a:lnSpc>
            </a:pPr>
            <a:r>
              <a:rPr kumimoji="1" lang="zh-CN" altLang="en-US" b="1">
                <a:latin typeface="仿宋_GB2312" pitchFamily="49" charset="-122"/>
              </a:rPr>
              <a:t>一个普通幂级数</a:t>
            </a:r>
            <a:r>
              <a:rPr kumimoji="1" lang="en-US" altLang="zh-CN" b="1">
                <a:latin typeface="仿宋_GB2312" pitchFamily="49" charset="-122"/>
              </a:rPr>
              <a:t>; </a:t>
            </a:r>
          </a:p>
        </p:txBody>
      </p:sp>
      <p:graphicFrame>
        <p:nvGraphicFramePr>
          <p:cNvPr id="420867" name="Object 3">
            <a:extLst>
              <a:ext uri="{FF2B5EF4-FFF2-40B4-BE49-F238E27FC236}">
                <a16:creationId xmlns:a16="http://schemas.microsoft.com/office/drawing/2014/main" id="{52D5E461-753B-43FB-A06D-C66D037BEC4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67400" y="4611688"/>
          <a:ext cx="22733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57" name="Equation" r:id="rId3" imgW="2273300" imgH="469900" progId="Equation.3">
                  <p:embed/>
                </p:oleObj>
              </mc:Choice>
              <mc:Fallback>
                <p:oleObj name="Equation" r:id="rId3" imgW="2273300" imgH="4699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4611688"/>
                        <a:ext cx="22733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0868" name="Object 4">
            <a:extLst>
              <a:ext uri="{FF2B5EF4-FFF2-40B4-BE49-F238E27FC236}">
                <a16:creationId xmlns:a16="http://schemas.microsoft.com/office/drawing/2014/main" id="{F24D7141-778C-4B07-AC65-433FC9FEF04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47800" y="5310188"/>
          <a:ext cx="3824288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58" name="Equation" r:id="rId5" imgW="3822700" imgH="444500" progId="Equation.3">
                  <p:embed/>
                </p:oleObj>
              </mc:Choice>
              <mc:Fallback>
                <p:oleObj name="Equation" r:id="rId5" imgW="3822700" imgH="4445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5310188"/>
                        <a:ext cx="3824288" cy="442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0869" name="Text Box 5">
            <a:extLst>
              <a:ext uri="{FF2B5EF4-FFF2-40B4-BE49-F238E27FC236}">
                <a16:creationId xmlns:a16="http://schemas.microsoft.com/office/drawing/2014/main" id="{CCB182D5-C9AE-452F-AFA4-C148575FF2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989138"/>
            <a:ext cx="48006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r>
              <a:rPr lang="zh-CN" altLang="en-US" sz="32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答</a:t>
            </a:r>
            <a:r>
              <a:rPr lang="en-US" altLang="zh-CN" sz="32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:</a:t>
            </a:r>
          </a:p>
        </p:txBody>
      </p:sp>
      <p:sp>
        <p:nvSpPr>
          <p:cNvPr id="420870" name="Text Box 6">
            <a:extLst>
              <a:ext uri="{FF2B5EF4-FFF2-40B4-BE49-F238E27FC236}">
                <a16:creationId xmlns:a16="http://schemas.microsoft.com/office/drawing/2014/main" id="{6736A700-7B07-48A0-970B-30102B793C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2643188"/>
            <a:ext cx="3757613" cy="604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1"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是一般与特殊的关系</a:t>
            </a:r>
            <a:r>
              <a:rPr kumimoji="1"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. </a:t>
            </a:r>
          </a:p>
        </p:txBody>
      </p:sp>
      <p:sp>
        <p:nvSpPr>
          <p:cNvPr id="420871" name="Text Box 7">
            <a:extLst>
              <a:ext uri="{FF2B5EF4-FFF2-40B4-BE49-F238E27FC236}">
                <a16:creationId xmlns:a16="http://schemas.microsoft.com/office/drawing/2014/main" id="{FA691BB9-4B94-421D-8898-0DEE798EA9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4471988"/>
            <a:ext cx="4827588" cy="604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1" lang="zh-CN" altLang="en-US" b="1">
                <a:latin typeface="Times New Roman" panose="02020603050405020304" pitchFamily="18" charset="0"/>
              </a:rPr>
              <a:t>洛朗级数的收敛区域是圆环域</a:t>
            </a:r>
          </a:p>
        </p:txBody>
      </p:sp>
      <p:sp>
        <p:nvSpPr>
          <p:cNvPr id="420872" name="Text Box 8">
            <a:extLst>
              <a:ext uri="{FF2B5EF4-FFF2-40B4-BE49-F238E27FC236}">
                <a16:creationId xmlns:a16="http://schemas.microsoft.com/office/drawing/2014/main" id="{42D0EA5B-57B4-4697-AC73-B07A7C8BEB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6013" y="1484313"/>
            <a:ext cx="50069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zh-CN" altLang="en-US" b="1">
                <a:latin typeface="仿宋_GB2312" pitchFamily="49" charset="-122"/>
              </a:rPr>
              <a:t>洛朗级数与泰勒级数有何关系</a:t>
            </a:r>
            <a:r>
              <a:rPr kumimoji="1" lang="en-US" altLang="zh-CN" b="1">
                <a:latin typeface="仿宋_GB2312" pitchFamily="49" charset="-122"/>
              </a:rPr>
              <a:t>?</a:t>
            </a:r>
          </a:p>
        </p:txBody>
      </p:sp>
      <p:sp>
        <p:nvSpPr>
          <p:cNvPr id="112650" name="Text Box 9">
            <a:extLst>
              <a:ext uri="{FF2B5EF4-FFF2-40B4-BE49-F238E27FC236}">
                <a16:creationId xmlns:a16="http://schemas.microsoft.com/office/drawing/2014/main" id="{52FCD7E2-2EBA-413B-ABB1-5D2F77447F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908050"/>
            <a:ext cx="4800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r>
              <a:rPr lang="zh-CN" altLang="en-US" sz="3200" b="1">
                <a:latin typeface="Times New Roman" panose="02020603050405020304" pitchFamily="18" charset="0"/>
                <a:ea typeface="黑体" panose="02010609060101010101" pitchFamily="49" charset="-122"/>
              </a:rPr>
              <a:t>思考题</a:t>
            </a:r>
            <a:r>
              <a:rPr lang="en-US" altLang="zh-CN" sz="3200" b="1"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</a:p>
        </p:txBody>
      </p:sp>
      <p:grpSp>
        <p:nvGrpSpPr>
          <p:cNvPr id="420874" name="Group 10">
            <a:extLst>
              <a:ext uri="{FF2B5EF4-FFF2-40B4-BE49-F238E27FC236}">
                <a16:creationId xmlns:a16="http://schemas.microsoft.com/office/drawing/2014/main" id="{85EB0CB5-8181-4D2E-928C-1E33C160383D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25500" y="6022975"/>
            <a:ext cx="4978400" cy="438150"/>
            <a:chOff x="520" y="3794"/>
            <a:chExt cx="3136" cy="276"/>
          </a:xfrm>
        </p:grpSpPr>
        <p:sp>
          <p:nvSpPr>
            <p:cNvPr id="112653" name="AutoShape 11">
              <a:extLst>
                <a:ext uri="{FF2B5EF4-FFF2-40B4-BE49-F238E27FC236}">
                  <a16:creationId xmlns:a16="http://schemas.microsoft.com/office/drawing/2014/main" id="{9EAAFD00-6049-4783-A296-671DD72BFF85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520" y="3794"/>
              <a:ext cx="3136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654" name="Rectangle 12">
              <a:extLst>
                <a:ext uri="{FF2B5EF4-FFF2-40B4-BE49-F238E27FC236}">
                  <a16:creationId xmlns:a16="http://schemas.microsoft.com/office/drawing/2014/main" id="{EBD2DCA5-BA51-4799-B6F8-5C59C3920E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2" y="3794"/>
              <a:ext cx="113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00"/>
                  </a:solidFill>
                  <a:latin typeface="仿宋_GB2312" pitchFamily="49" charset="-122"/>
                </a:rPr>
                <a:t>.</a:t>
              </a:r>
              <a:endParaRPr lang="en-US" altLang="zh-CN">
                <a:latin typeface="仿宋_GB2312" pitchFamily="49" charset="-122"/>
              </a:endParaRPr>
            </a:p>
          </p:txBody>
        </p:sp>
        <p:sp>
          <p:nvSpPr>
            <p:cNvPr id="112655" name="Rectangle 13">
              <a:extLst>
                <a:ext uri="{FF2B5EF4-FFF2-40B4-BE49-F238E27FC236}">
                  <a16:creationId xmlns:a16="http://schemas.microsoft.com/office/drawing/2014/main" id="{992A6AEE-15A1-4C77-B8DE-6CE8A45016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67" y="3801"/>
              <a:ext cx="675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zh-CN" altLang="en-US" b="1">
                  <a:solidFill>
                    <a:srgbClr val="000000"/>
                  </a:solidFill>
                  <a:latin typeface="仿宋_GB2312" pitchFamily="49" charset="-122"/>
                </a:rPr>
                <a:t>级数了</a:t>
              </a:r>
              <a:endParaRPr lang="zh-CN" altLang="en-US">
                <a:latin typeface="仿宋_GB2312" pitchFamily="49" charset="-122"/>
              </a:endParaRPr>
            </a:p>
          </p:txBody>
        </p:sp>
        <p:sp>
          <p:nvSpPr>
            <p:cNvPr id="112656" name="Rectangle 14">
              <a:extLst>
                <a:ext uri="{FF2B5EF4-FFF2-40B4-BE49-F238E27FC236}">
                  <a16:creationId xmlns:a16="http://schemas.microsoft.com/office/drawing/2014/main" id="{43733B8A-C7BC-4B72-B21B-79A52ED266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2" y="3801"/>
              <a:ext cx="2250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zh-CN" altLang="en-US" b="1">
                  <a:solidFill>
                    <a:srgbClr val="000000"/>
                  </a:solidFill>
                  <a:latin typeface="仿宋_GB2312" pitchFamily="49" charset="-122"/>
                </a:rPr>
                <a:t>洛朗级数就退化为泰勒</a:t>
              </a:r>
              <a:endParaRPr lang="zh-CN" altLang="en-US">
                <a:latin typeface="仿宋_GB2312" pitchFamily="49" charset="-122"/>
              </a:endParaRPr>
            </a:p>
          </p:txBody>
        </p:sp>
      </p:grpSp>
      <p:sp>
        <p:nvSpPr>
          <p:cNvPr id="420879" name="Rectangle 15">
            <a:extLst>
              <a:ext uri="{FF2B5EF4-FFF2-40B4-BE49-F238E27FC236}">
                <a16:creationId xmlns:a16="http://schemas.microsoft.com/office/drawing/2014/main" id="{81B05A4A-6680-4E7A-BD56-A5EAE7623D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5738" y="333375"/>
            <a:ext cx="1366837" cy="72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defRPr/>
            </a:pPr>
            <a:r>
              <a:rPr lang="zh-CN" altLang="en-US" sz="32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anose="02010609060101010101" pitchFamily="49" charset="-122"/>
              </a:rPr>
              <a:t>思考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20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208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208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20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20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20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20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20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420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0866" grpId="0" autoUpdateAnimBg="0"/>
      <p:bldP spid="420869" grpId="0"/>
      <p:bldP spid="420870" grpId="0" autoUpdateAnimBg="0"/>
      <p:bldP spid="420871" grpId="0" autoUpdateAnimBg="0"/>
      <p:bldP spid="420872" grpId="0" autoUpdateAnimBg="0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3">
            <a:extLst>
              <a:ext uri="{FF2B5EF4-FFF2-40B4-BE49-F238E27FC236}">
                <a16:creationId xmlns:a16="http://schemas.microsoft.com/office/drawing/2014/main" id="{8249DE20-F9E5-40DC-BFA9-BD3D4623E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566AE4-4FCE-494D-82C0-53A82B541FB8}" type="slidenum">
              <a:rPr lang="en-US" altLang="zh-CN"/>
              <a:pPr>
                <a:defRPr/>
              </a:pPr>
              <a:t>107</a:t>
            </a:fld>
            <a:endParaRPr lang="en-US" altLang="zh-CN"/>
          </a:p>
        </p:txBody>
      </p:sp>
      <p:graphicFrame>
        <p:nvGraphicFramePr>
          <p:cNvPr id="413698" name="Object 2">
            <a:extLst>
              <a:ext uri="{FF2B5EF4-FFF2-40B4-BE49-F238E27FC236}">
                <a16:creationId xmlns:a16="http://schemas.microsoft.com/office/drawing/2014/main" id="{047FF5CE-ADAB-4D2B-BD29-9C20C7903AD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79513" y="2162175"/>
          <a:ext cx="7278687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72" name="公式" r:id="rId3" imgW="7277100" imgH="952500" progId="Equation.3">
                  <p:embed/>
                </p:oleObj>
              </mc:Choice>
              <mc:Fallback>
                <p:oleObj name="公式" r:id="rId3" imgW="7277100" imgH="9525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9513" y="2162175"/>
                        <a:ext cx="7278687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3668" name="Text Box 3">
            <a:extLst>
              <a:ext uri="{FF2B5EF4-FFF2-40B4-BE49-F238E27FC236}">
                <a16:creationId xmlns:a16="http://schemas.microsoft.com/office/drawing/2014/main" id="{3626FC76-7E84-4316-91F1-BBE04F4237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1125538"/>
            <a:ext cx="48006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r>
              <a:rPr lang="zh-CN" altLang="en-US" sz="3200" b="1">
                <a:latin typeface="Times New Roman" panose="02020603050405020304" pitchFamily="18" charset="0"/>
                <a:ea typeface="黑体" panose="02010609060101010101" pitchFamily="49" charset="-122"/>
              </a:rPr>
              <a:t>思考题</a:t>
            </a:r>
            <a:r>
              <a:rPr lang="en-US" altLang="zh-CN" sz="3200" b="1"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</a:p>
        </p:txBody>
      </p:sp>
      <p:graphicFrame>
        <p:nvGraphicFramePr>
          <p:cNvPr id="413700" name="Object 4">
            <a:extLst>
              <a:ext uri="{FF2B5EF4-FFF2-40B4-BE49-F238E27FC236}">
                <a16:creationId xmlns:a16="http://schemas.microsoft.com/office/drawing/2014/main" id="{1F1C899B-A255-49C6-9C40-B27650410A6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7175" y="4594225"/>
          <a:ext cx="3606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73" name="Equation" r:id="rId5" imgW="3606800" imgH="431800" progId="Equation.3">
                  <p:embed/>
                </p:oleObj>
              </mc:Choice>
              <mc:Fallback>
                <p:oleObj name="Equation" r:id="rId5" imgW="3606800" imgH="431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7175" y="4594225"/>
                        <a:ext cx="36068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3670" name="Text Box 5">
            <a:extLst>
              <a:ext uri="{FF2B5EF4-FFF2-40B4-BE49-F238E27FC236}">
                <a16:creationId xmlns:a16="http://schemas.microsoft.com/office/drawing/2014/main" id="{4B3A9591-9F0B-4728-A545-C459412E7A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3405188"/>
            <a:ext cx="48006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r>
              <a:rPr lang="zh-CN" altLang="en-US" sz="32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答</a:t>
            </a:r>
            <a:r>
              <a:rPr lang="en-US" altLang="zh-CN" sz="32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:</a:t>
            </a:r>
          </a:p>
        </p:txBody>
      </p:sp>
      <p:graphicFrame>
        <p:nvGraphicFramePr>
          <p:cNvPr id="413702" name="Object 6">
            <a:extLst>
              <a:ext uri="{FF2B5EF4-FFF2-40B4-BE49-F238E27FC236}">
                <a16:creationId xmlns:a16="http://schemas.microsoft.com/office/drawing/2014/main" id="{525E5987-105C-4E62-8F21-001C488FE59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70000" y="5457825"/>
          <a:ext cx="42164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74" name="Equation" r:id="rId7" imgW="4216400" imgH="431800" progId="Equation.3">
                  <p:embed/>
                </p:oleObj>
              </mc:Choice>
              <mc:Fallback>
                <p:oleObj name="Equation" r:id="rId7" imgW="4216400" imgH="4318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0000" y="5457825"/>
                        <a:ext cx="42164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3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13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13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9300B109-65B8-4C61-A37A-A1964178D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719592-B891-48D1-BB93-68F96F669168}" type="slidenum">
              <a:rPr lang="en-US" altLang="zh-CN"/>
              <a:pPr>
                <a:defRPr/>
              </a:pPr>
              <a:t>108</a:t>
            </a:fld>
            <a:endParaRPr lang="en-US" altLang="zh-CN"/>
          </a:p>
        </p:txBody>
      </p:sp>
      <p:sp>
        <p:nvSpPr>
          <p:cNvPr id="114691" name="Rectangle 2">
            <a:extLst>
              <a:ext uri="{FF2B5EF4-FFF2-40B4-BE49-F238E27FC236}">
                <a16:creationId xmlns:a16="http://schemas.microsoft.com/office/drawing/2014/main" id="{4C7D24A7-AB77-4E5D-AE1C-D83BB94365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cs typeface="Arial" panose="020B0604020202020204" pitchFamily="34" charset="0"/>
              </a:rPr>
              <a:t>§3.5</a:t>
            </a:r>
          </a:p>
          <a:p>
            <a:pPr eaLnBrk="1" hangingPunct="1"/>
            <a:r>
              <a:rPr lang="en-US" altLang="zh-CN">
                <a:cs typeface="Arial" panose="020B0604020202020204" pitchFamily="34" charset="0"/>
              </a:rPr>
              <a:t> (1)</a:t>
            </a:r>
            <a:r>
              <a:rPr lang="zh-CN" altLang="en-US">
                <a:cs typeface="Arial" panose="020B0604020202020204" pitchFamily="34" charset="0"/>
              </a:rPr>
              <a:t>（</a:t>
            </a:r>
            <a:r>
              <a:rPr lang="en-US" altLang="zh-CN">
                <a:cs typeface="Arial" panose="020B0604020202020204" pitchFamily="34" charset="0"/>
              </a:rPr>
              <a:t>3</a:t>
            </a:r>
            <a:r>
              <a:rPr lang="zh-CN" altLang="en-US">
                <a:cs typeface="Arial" panose="020B0604020202020204" pitchFamily="34" charset="0"/>
              </a:rPr>
              <a:t>）</a:t>
            </a:r>
            <a:r>
              <a:rPr lang="en-US" altLang="zh-CN">
                <a:cs typeface="Arial" panose="020B0604020202020204" pitchFamily="34" charset="0"/>
              </a:rPr>
              <a:t>(5</a:t>
            </a:r>
            <a:r>
              <a:rPr lang="zh-CN" altLang="en-US">
                <a:cs typeface="Arial" panose="020B0604020202020204" pitchFamily="34" charset="0"/>
              </a:rPr>
              <a:t>） </a:t>
            </a:r>
            <a:r>
              <a:rPr lang="en-US" altLang="zh-CN">
                <a:cs typeface="Arial" panose="020B0604020202020204" pitchFamily="34" charset="0"/>
              </a:rPr>
              <a:t>(7)(9)</a:t>
            </a:r>
          </a:p>
          <a:p>
            <a:pPr eaLnBrk="1" hangingPunct="1"/>
            <a:r>
              <a:rPr lang="en-US" altLang="zh-CN">
                <a:cs typeface="Arial" panose="020B0604020202020204" pitchFamily="34" charset="0"/>
              </a:rPr>
              <a:t>§3.6</a:t>
            </a:r>
          </a:p>
          <a:p>
            <a:pPr eaLnBrk="1" hangingPunct="1"/>
            <a:r>
              <a:rPr lang="en-US" altLang="zh-CN">
                <a:cs typeface="Arial" panose="020B0604020202020204" pitchFamily="34" charset="0"/>
              </a:rPr>
              <a:t> (1)</a:t>
            </a:r>
            <a:r>
              <a:rPr lang="zh-CN" altLang="en-US">
                <a:cs typeface="Arial" panose="020B0604020202020204" pitchFamily="34" charset="0"/>
              </a:rPr>
              <a:t>（</a:t>
            </a:r>
            <a:r>
              <a:rPr lang="en-US" altLang="zh-CN">
                <a:cs typeface="Arial" panose="020B0604020202020204" pitchFamily="34" charset="0"/>
              </a:rPr>
              <a:t>2</a:t>
            </a:r>
            <a:r>
              <a:rPr lang="zh-CN" altLang="en-US">
                <a:cs typeface="Arial" panose="020B0604020202020204" pitchFamily="34" charset="0"/>
              </a:rPr>
              <a:t>）</a:t>
            </a:r>
            <a:r>
              <a:rPr lang="en-US" altLang="zh-CN">
                <a:cs typeface="Arial" panose="020B0604020202020204" pitchFamily="34" charset="0"/>
              </a:rPr>
              <a:t>(3</a:t>
            </a:r>
            <a:r>
              <a:rPr lang="zh-CN" altLang="en-US">
                <a:cs typeface="Arial" panose="020B0604020202020204" pitchFamily="34" charset="0"/>
              </a:rPr>
              <a:t>）</a:t>
            </a:r>
          </a:p>
        </p:txBody>
      </p:sp>
      <p:sp>
        <p:nvSpPr>
          <p:cNvPr id="114692" name="WordArt 3">
            <a:extLst>
              <a:ext uri="{FF2B5EF4-FFF2-40B4-BE49-F238E27FC236}">
                <a16:creationId xmlns:a16="http://schemas.microsoft.com/office/drawing/2014/main" id="{DE651C04-D0F7-45C0-A766-19FF78A7A6CA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3348038" y="476250"/>
            <a:ext cx="2303462" cy="649288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>
                <a:ln w="19050">
                  <a:solidFill>
                    <a:srgbClr val="99CCFF"/>
                  </a:solidFill>
                  <a:round/>
                  <a:headEnd/>
                  <a:tailEnd/>
                </a:ln>
                <a:solidFill>
                  <a:srgbClr val="0066CC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本讲作业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3">
            <a:extLst>
              <a:ext uri="{FF2B5EF4-FFF2-40B4-BE49-F238E27FC236}">
                <a16:creationId xmlns:a16="http://schemas.microsoft.com/office/drawing/2014/main" id="{F41F6F09-454C-4B45-9F0C-7D2E89AE2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EE68CA-14EC-49F8-AC26-749A60FBDF9E}" type="slidenum">
              <a:rPr lang="en-US" altLang="zh-CN"/>
              <a:pPr>
                <a:defRPr/>
              </a:pPr>
              <a:t>11</a:t>
            </a:fld>
            <a:endParaRPr lang="en-US" altLang="zh-CN"/>
          </a:p>
        </p:txBody>
      </p:sp>
      <p:sp>
        <p:nvSpPr>
          <p:cNvPr id="5125" name="Text Box 5">
            <a:extLst>
              <a:ext uri="{FF2B5EF4-FFF2-40B4-BE49-F238E27FC236}">
                <a16:creationId xmlns:a16="http://schemas.microsoft.com/office/drawing/2014/main" id="{DE323276-D146-41D2-99C8-DC0F4367C2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3429000"/>
            <a:ext cx="4248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b="1">
                <a:solidFill>
                  <a:srgbClr val="0066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anose="02010609060101010101" pitchFamily="49" charset="-122"/>
              </a:rPr>
              <a:t>一致收敛条件</a:t>
            </a:r>
            <a:r>
              <a:rPr lang="en-US" altLang="zh-CN" b="1">
                <a:solidFill>
                  <a:srgbClr val="0066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-</a:t>
            </a:r>
            <a:r>
              <a:rPr lang="zh-CN" altLang="en-US" b="1">
                <a:solidFill>
                  <a:srgbClr val="9900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柯西判据</a:t>
            </a:r>
          </a:p>
        </p:txBody>
      </p:sp>
      <p:sp>
        <p:nvSpPr>
          <p:cNvPr id="5126" name="Text Box 6">
            <a:extLst>
              <a:ext uri="{FF2B5EF4-FFF2-40B4-BE49-F238E27FC236}">
                <a16:creationId xmlns:a16="http://schemas.microsoft.com/office/drawing/2014/main" id="{CA31E7CF-C00A-4CD8-B399-A6F8FDFDE5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188913"/>
            <a:ext cx="56880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b="1">
                <a:solidFill>
                  <a:srgbClr val="0066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anose="02010609060101010101" pitchFamily="49" charset="-122"/>
              </a:rPr>
              <a:t>函数项级数收敛条件</a:t>
            </a:r>
            <a:r>
              <a:rPr lang="en-US" altLang="zh-CN" b="1">
                <a:solidFill>
                  <a:srgbClr val="0066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</a:rPr>
              <a:t>-</a:t>
            </a:r>
            <a:r>
              <a:rPr lang="zh-CN" altLang="en-US" b="1">
                <a:solidFill>
                  <a:srgbClr val="9900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柯西判据</a:t>
            </a:r>
          </a:p>
        </p:txBody>
      </p:sp>
      <p:sp>
        <p:nvSpPr>
          <p:cNvPr id="5127" name="Text Box 7">
            <a:extLst>
              <a:ext uri="{FF2B5EF4-FFF2-40B4-BE49-F238E27FC236}">
                <a16:creationId xmlns:a16="http://schemas.microsoft.com/office/drawing/2014/main" id="{74E2278F-6FF3-46BA-9CD3-70434AAD8B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620713"/>
            <a:ext cx="7920037" cy="111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altLang="zh-CN" b="1">
                <a:latin typeface="仿宋_GB2312" pitchFamily="49" charset="-122"/>
              </a:rPr>
              <a:t>   </a:t>
            </a:r>
            <a:r>
              <a:rPr lang="zh-CN" altLang="en-US" b="1">
                <a:solidFill>
                  <a:srgbClr val="00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</a:rPr>
              <a:t>函数项级数在其定义域</a:t>
            </a:r>
            <a:r>
              <a:rPr lang="zh-CN" altLang="en-US" b="1">
                <a:solidFill>
                  <a:srgbClr val="00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 </a:t>
            </a:r>
            <a:r>
              <a:rPr lang="en-US" altLang="zh-CN" b="1">
                <a:solidFill>
                  <a:srgbClr val="00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B</a:t>
            </a:r>
            <a:r>
              <a:rPr lang="zh-CN" altLang="en-US" b="1">
                <a:solidFill>
                  <a:srgbClr val="00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</a:rPr>
              <a:t>中的收敛条件</a:t>
            </a:r>
            <a:r>
              <a:rPr lang="zh-CN" altLang="en-US" b="1">
                <a:latin typeface="仿宋_GB2312" pitchFamily="49" charset="-122"/>
              </a:rPr>
              <a:t>可由</a:t>
            </a:r>
            <a:r>
              <a:rPr lang="zh-CN" altLang="en-US" b="1">
                <a:solidFill>
                  <a:srgbClr val="9900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柯西判据</a:t>
            </a:r>
            <a:r>
              <a:rPr lang="zh-CN" altLang="en-US" b="1">
                <a:latin typeface="仿宋_GB2312" pitchFamily="49" charset="-122"/>
              </a:rPr>
              <a:t>判定：</a:t>
            </a:r>
          </a:p>
        </p:txBody>
      </p:sp>
      <p:sp>
        <p:nvSpPr>
          <p:cNvPr id="15366" name="Text Box 8">
            <a:extLst>
              <a:ext uri="{FF2B5EF4-FFF2-40B4-BE49-F238E27FC236}">
                <a16:creationId xmlns:a16="http://schemas.microsoft.com/office/drawing/2014/main" id="{F2C7153A-F507-4AAE-AE78-F6A1C23F16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628775"/>
            <a:ext cx="83534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latin typeface="仿宋_GB2312" pitchFamily="49" charset="-122"/>
              </a:rPr>
              <a:t>   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对于</a:t>
            </a:r>
            <a:r>
              <a:rPr lang="zh-CN" altLang="en-US" b="1">
                <a:ea typeface="楷体_GB2312" pitchFamily="49" charset="-122"/>
              </a:rPr>
              <a:t>任意给定的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正数</a:t>
            </a:r>
            <a:r>
              <a:rPr lang="zh-CN" altLang="en-US" b="1" i="1">
                <a:latin typeface="Times New Roman" panose="02020603050405020304" pitchFamily="18" charset="0"/>
                <a:sym typeface="Symbol" panose="05050102010706020507" pitchFamily="18" charset="2"/>
              </a:rPr>
              <a:t></a:t>
            </a:r>
            <a:r>
              <a:rPr lang="zh-CN" altLang="en-US" b="1">
                <a:latin typeface="Times New Roman" panose="02020603050405020304" pitchFamily="18" charset="0"/>
              </a:rPr>
              <a:t> </a:t>
            </a:r>
            <a:r>
              <a:rPr lang="zh-CN" altLang="en-US" b="1">
                <a:latin typeface="仿宋_GB2312" pitchFamily="49" charset="-122"/>
              </a:rPr>
              <a:t>，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必存在一</a:t>
            </a:r>
            <a:r>
              <a:rPr lang="en-US" altLang="zh-CN" b="1" i="1">
                <a:latin typeface="Times New Roman" panose="02020603050405020304" pitchFamily="18" charset="0"/>
              </a:rPr>
              <a:t>N</a:t>
            </a:r>
            <a:r>
              <a:rPr lang="en-US" altLang="zh-CN" b="1">
                <a:latin typeface="Times New Roman" panose="02020603050405020304" pitchFamily="18" charset="0"/>
              </a:rPr>
              <a:t>(</a:t>
            </a:r>
            <a:r>
              <a:rPr lang="en-US" altLang="zh-CN" b="1" i="1">
                <a:latin typeface="Times New Roman" panose="02020603050405020304" pitchFamily="18" charset="0"/>
              </a:rPr>
              <a:t>z</a:t>
            </a:r>
            <a:r>
              <a:rPr lang="en-US" altLang="zh-CN" b="1">
                <a:latin typeface="Times New Roman" panose="02020603050405020304" pitchFamily="18" charset="0"/>
              </a:rPr>
              <a:t>)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使得</a:t>
            </a:r>
            <a:r>
              <a:rPr lang="en-US" altLang="zh-CN" b="1" i="1">
                <a:latin typeface="Times New Roman" panose="02020603050405020304" pitchFamily="18" charset="0"/>
              </a:rPr>
              <a:t>n</a:t>
            </a:r>
            <a:r>
              <a:rPr lang="en-US" altLang="zh-CN" b="1">
                <a:latin typeface="Times New Roman" panose="02020603050405020304" pitchFamily="18" charset="0"/>
              </a:rPr>
              <a:t>&gt;</a:t>
            </a:r>
            <a:r>
              <a:rPr lang="en-US" altLang="zh-CN" b="1" i="1">
                <a:latin typeface="Times New Roman" panose="02020603050405020304" pitchFamily="18" charset="0"/>
              </a:rPr>
              <a:t>N</a:t>
            </a:r>
            <a:r>
              <a:rPr lang="en-US" altLang="zh-CN" b="1">
                <a:latin typeface="Times New Roman" panose="02020603050405020304" pitchFamily="18" charset="0"/>
              </a:rPr>
              <a:t>(</a:t>
            </a:r>
            <a:r>
              <a:rPr lang="en-US" altLang="zh-CN" b="1" i="1">
                <a:latin typeface="Times New Roman" panose="02020603050405020304" pitchFamily="18" charset="0"/>
              </a:rPr>
              <a:t>z</a:t>
            </a:r>
            <a:r>
              <a:rPr lang="en-US" altLang="zh-CN" b="1">
                <a:latin typeface="Times New Roman" panose="02020603050405020304" pitchFamily="18" charset="0"/>
              </a:rPr>
              <a:t>)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时有</a:t>
            </a:r>
          </a:p>
        </p:txBody>
      </p:sp>
      <p:graphicFrame>
        <p:nvGraphicFramePr>
          <p:cNvPr id="15367" name="Object 10">
            <a:extLst>
              <a:ext uri="{FF2B5EF4-FFF2-40B4-BE49-F238E27FC236}">
                <a16:creationId xmlns:a16="http://schemas.microsoft.com/office/drawing/2014/main" id="{A4DACBC7-9E4B-4D1E-A24E-EB414A858EF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25750" y="2133600"/>
          <a:ext cx="1890713" cy="8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0" name="Equation" r:id="rId3" imgW="800100" imgH="368300" progId="Equation.DSMT4">
                  <p:embed/>
                </p:oleObj>
              </mc:Choice>
              <mc:Fallback>
                <p:oleObj name="Equation" r:id="rId3" imgW="800100" imgH="3683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5750" y="2133600"/>
                        <a:ext cx="1890713" cy="869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57" name="Text Box 37">
            <a:extLst>
              <a:ext uri="{FF2B5EF4-FFF2-40B4-BE49-F238E27FC236}">
                <a16:creationId xmlns:a16="http://schemas.microsoft.com/office/drawing/2014/main" id="{64F7C5CF-1C39-4C07-AEC2-D1118E57DF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2909888"/>
            <a:ext cx="77771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则</a:t>
            </a:r>
            <a:r>
              <a:rPr lang="zh-CN" altLang="en-US" b="1">
                <a:ea typeface="楷体_GB2312" pitchFamily="49" charset="-122"/>
              </a:rPr>
              <a:t>函数项级数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收敛，</a:t>
            </a:r>
            <a:r>
              <a:rPr lang="zh-CN" altLang="en-US" b="1">
                <a:solidFill>
                  <a:srgbClr val="008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但</a:t>
            </a:r>
            <a:r>
              <a:rPr lang="en-US" altLang="zh-CN" b="1" i="1">
                <a:solidFill>
                  <a:srgbClr val="008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b="1">
                <a:solidFill>
                  <a:srgbClr val="008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b="1" i="1">
                <a:solidFill>
                  <a:srgbClr val="008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z</a:t>
            </a:r>
            <a:r>
              <a:rPr lang="en-US" altLang="zh-CN" b="1">
                <a:solidFill>
                  <a:srgbClr val="008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en-US" altLang="zh-CN">
                <a:solidFill>
                  <a:srgbClr val="008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 </a:t>
            </a:r>
            <a:r>
              <a:rPr lang="zh-CN" altLang="en-US" b="1">
                <a:solidFill>
                  <a:srgbClr val="008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与复变量</a:t>
            </a:r>
            <a:r>
              <a:rPr lang="zh-CN" altLang="en-US" b="1" i="1">
                <a:solidFill>
                  <a:srgbClr val="008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 </a:t>
            </a:r>
            <a:r>
              <a:rPr lang="en-US" altLang="zh-CN" b="1" i="1">
                <a:solidFill>
                  <a:srgbClr val="008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z</a:t>
            </a:r>
            <a:r>
              <a:rPr lang="zh-CN" altLang="en-US" b="1">
                <a:solidFill>
                  <a:srgbClr val="008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有关</a:t>
            </a:r>
            <a:r>
              <a:rPr lang="zh-CN" altLang="en-US" b="1">
                <a:latin typeface="仿宋_GB2312" pitchFamily="49" charset="-122"/>
              </a:rPr>
              <a:t>。</a:t>
            </a:r>
          </a:p>
        </p:txBody>
      </p:sp>
      <p:graphicFrame>
        <p:nvGraphicFramePr>
          <p:cNvPr id="15369" name="Object 1024">
            <a:extLst>
              <a:ext uri="{FF2B5EF4-FFF2-40B4-BE49-F238E27FC236}">
                <a16:creationId xmlns:a16="http://schemas.microsoft.com/office/drawing/2014/main" id="{4C44FB24-5F08-41C7-8D31-BAA94000E4D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5650" y="3716338"/>
          <a:ext cx="8115300" cy="320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1" name="文档" r:id="rId5" imgW="3467111" imgH="1372991" progId="Word.Document.8">
                  <p:embed/>
                </p:oleObj>
              </mc:Choice>
              <mc:Fallback>
                <p:oleObj name="文档" r:id="rId5" imgW="3467111" imgH="1372991" progId="Word.Document.8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3716338"/>
                        <a:ext cx="8115300" cy="320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3">
            <a:extLst>
              <a:ext uri="{FF2B5EF4-FFF2-40B4-BE49-F238E27FC236}">
                <a16:creationId xmlns:a16="http://schemas.microsoft.com/office/drawing/2014/main" id="{827B5E6E-91F7-4485-B89A-7643E409C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520509-909A-4394-8734-4170A7C590BE}" type="slidenum">
              <a:rPr lang="en-US" altLang="zh-CN"/>
              <a:pPr>
                <a:defRPr/>
              </a:pPr>
              <a:t>12</a:t>
            </a:fld>
            <a:endParaRPr lang="en-US" altLang="zh-CN"/>
          </a:p>
        </p:txBody>
      </p:sp>
      <p:sp>
        <p:nvSpPr>
          <p:cNvPr id="25639" name="Text Box 39">
            <a:extLst>
              <a:ext uri="{FF2B5EF4-FFF2-40B4-BE49-F238E27FC236}">
                <a16:creationId xmlns:a16="http://schemas.microsoft.com/office/drawing/2014/main" id="{EF015483-4CAA-41D1-A1B2-BA76BC885A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15888"/>
            <a:ext cx="33988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 b="1">
                <a:solidFill>
                  <a:srgbClr val="0066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anose="02010609060101010101" pitchFamily="49" charset="-122"/>
              </a:rPr>
              <a:t>一致收敛级数的性质</a:t>
            </a:r>
          </a:p>
        </p:txBody>
      </p:sp>
      <p:grpSp>
        <p:nvGrpSpPr>
          <p:cNvPr id="16388" name="Group 1114">
            <a:extLst>
              <a:ext uri="{FF2B5EF4-FFF2-40B4-BE49-F238E27FC236}">
                <a16:creationId xmlns:a16="http://schemas.microsoft.com/office/drawing/2014/main" id="{4F6DEB7A-39FC-44AF-907E-A24B1E19EC31}"/>
              </a:ext>
            </a:extLst>
          </p:cNvPr>
          <p:cNvGrpSpPr>
            <a:grpSpLocks/>
          </p:cNvGrpSpPr>
          <p:nvPr/>
        </p:nvGrpSpPr>
        <p:grpSpPr bwMode="auto">
          <a:xfrm>
            <a:off x="231775" y="644525"/>
            <a:ext cx="8912225" cy="1090613"/>
            <a:chOff x="146" y="406"/>
            <a:chExt cx="5614" cy="687"/>
          </a:xfrm>
        </p:grpSpPr>
        <p:sp>
          <p:nvSpPr>
            <p:cNvPr id="25640" name="Text Box 40">
              <a:extLst>
                <a:ext uri="{FF2B5EF4-FFF2-40B4-BE49-F238E27FC236}">
                  <a16:creationId xmlns:a16="http://schemas.microsoft.com/office/drawing/2014/main" id="{8A5A166B-E441-42DC-B04F-FD727ED6F9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6" y="437"/>
              <a:ext cx="5614" cy="6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lnSpc>
                  <a:spcPct val="130000"/>
                </a:lnSpc>
                <a:defRPr/>
              </a:pPr>
              <a:r>
                <a:rPr lang="en-US" altLang="zh-CN" sz="2400" b="1">
                  <a:latin typeface="仿宋_GB2312" pitchFamily="49" charset="-122"/>
                </a:rPr>
                <a:t>    </a:t>
              </a:r>
              <a:r>
                <a:rPr lang="zh-CN" altLang="en-US" sz="2400" b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性质</a:t>
              </a:r>
              <a:r>
                <a:rPr lang="en-US" altLang="zh-CN" sz="2400" b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  <a:r>
                <a:rPr lang="zh-CN" altLang="en-US" sz="2400" b="1">
                  <a:latin typeface="仿宋_GB2312" pitchFamily="49" charset="-122"/>
                </a:rPr>
                <a:t>： 若</a:t>
              </a:r>
              <a:r>
                <a:rPr lang="en-US" altLang="zh-CN" sz="2400" b="1" i="1">
                  <a:latin typeface="Times New Roman" panose="02020603050405020304" pitchFamily="18" charset="0"/>
                </a:rPr>
                <a:t>w</a:t>
              </a:r>
              <a:r>
                <a:rPr lang="en-US" altLang="zh-CN" sz="2400" b="1" i="1" baseline="-25000">
                  <a:latin typeface="Times New Roman" panose="02020603050405020304" pitchFamily="18" charset="0"/>
                </a:rPr>
                <a:t>k</a:t>
              </a:r>
              <a:r>
                <a:rPr lang="en-US" altLang="zh-CN" sz="2400" b="1">
                  <a:latin typeface="Times New Roman" panose="02020603050405020304" pitchFamily="18" charset="0"/>
                </a:rPr>
                <a:t>(</a:t>
              </a:r>
              <a:r>
                <a:rPr lang="en-US" altLang="zh-CN" sz="2400" b="1" i="1">
                  <a:latin typeface="Times New Roman" panose="02020603050405020304" pitchFamily="18" charset="0"/>
                </a:rPr>
                <a:t>z</a:t>
              </a:r>
              <a:r>
                <a:rPr lang="en-US" altLang="zh-CN" sz="2400" b="1">
                  <a:latin typeface="Times New Roman" panose="02020603050405020304" pitchFamily="18" charset="0"/>
                </a:rPr>
                <a:t>) </a:t>
              </a:r>
              <a:r>
                <a:rPr lang="zh-CN" altLang="en-US" sz="2400" b="1">
                  <a:latin typeface="Times New Roman" panose="02020603050405020304" pitchFamily="18" charset="0"/>
                </a:rPr>
                <a:t>在</a:t>
              </a:r>
              <a:r>
                <a:rPr lang="en-US" altLang="zh-CN" sz="2400" b="1" i="1">
                  <a:latin typeface="Times New Roman" panose="02020603050405020304" pitchFamily="18" charset="0"/>
                </a:rPr>
                <a:t>B</a:t>
              </a:r>
              <a:r>
                <a:rPr lang="zh-CN" altLang="en-US" sz="2400" b="1">
                  <a:latin typeface="仿宋_GB2312" pitchFamily="49" charset="-122"/>
                </a:rPr>
                <a:t>内连续，函数级数      在</a:t>
              </a:r>
              <a:r>
                <a:rPr lang="en-US" altLang="zh-CN" sz="2400" b="1" i="1">
                  <a:latin typeface="Times New Roman" panose="02020603050405020304" pitchFamily="18" charset="0"/>
                </a:rPr>
                <a:t>B</a:t>
              </a:r>
              <a:r>
                <a:rPr lang="zh-CN" altLang="en-US" sz="2400" b="1">
                  <a:latin typeface="仿宋_GB2312" pitchFamily="49" charset="-122"/>
                </a:rPr>
                <a:t>内一致收敛，则和函数</a:t>
              </a:r>
              <a:r>
                <a:rPr lang="en-US" altLang="zh-CN" sz="2400" b="1" i="1">
                  <a:solidFill>
                    <a:srgbClr val="0066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rPr>
                <a:t>w</a:t>
              </a:r>
              <a:r>
                <a:rPr lang="en-US" altLang="zh-CN" sz="2400" b="1">
                  <a:solidFill>
                    <a:srgbClr val="0066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rPr>
                <a:t>(</a:t>
              </a:r>
              <a:r>
                <a:rPr lang="en-US" altLang="zh-CN" sz="2400" b="1" i="1">
                  <a:solidFill>
                    <a:srgbClr val="0066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rPr>
                <a:t>z</a:t>
              </a:r>
              <a:r>
                <a:rPr lang="en-US" altLang="zh-CN" sz="2400" b="1">
                  <a:solidFill>
                    <a:srgbClr val="0066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rPr>
                <a:t>)</a:t>
              </a:r>
              <a:r>
                <a:rPr lang="zh-CN" altLang="en-US" sz="2400" b="1">
                  <a:solidFill>
                    <a:srgbClr val="0066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仿宋_GB2312" pitchFamily="49" charset="-122"/>
                </a:rPr>
                <a:t>也是</a:t>
              </a:r>
              <a:r>
                <a:rPr lang="en-US" altLang="zh-CN" sz="2400" b="1" i="1">
                  <a:solidFill>
                    <a:srgbClr val="0066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rPr>
                <a:t>B</a:t>
              </a:r>
              <a:r>
                <a:rPr lang="zh-CN" altLang="en-US" sz="2400" b="1">
                  <a:solidFill>
                    <a:srgbClr val="0066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仿宋_GB2312" pitchFamily="49" charset="-122"/>
                </a:rPr>
                <a:t>内的连续函数</a:t>
              </a:r>
              <a:r>
                <a:rPr lang="zh-CN" altLang="en-US" sz="2400" b="1">
                  <a:latin typeface="仿宋_GB2312" pitchFamily="49" charset="-122"/>
                </a:rPr>
                <a:t>。</a:t>
              </a:r>
            </a:p>
          </p:txBody>
        </p:sp>
        <p:graphicFrame>
          <p:nvGraphicFramePr>
            <p:cNvPr id="16396" name="Object 41">
              <a:extLst>
                <a:ext uri="{FF2B5EF4-FFF2-40B4-BE49-F238E27FC236}">
                  <a16:creationId xmlns:a16="http://schemas.microsoft.com/office/drawing/2014/main" id="{8284ABEB-3F66-4D7B-A550-5D36D808E24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33" y="406"/>
            <a:ext cx="652" cy="4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397" name="Equation" r:id="rId3" imgW="495085" imgH="368140" progId="Equation.DSMT4">
                    <p:embed/>
                  </p:oleObj>
                </mc:Choice>
                <mc:Fallback>
                  <p:oleObj name="Equation" r:id="rId3" imgW="495085" imgH="368140" progId="Equation.DSMT4">
                    <p:embed/>
                    <p:pic>
                      <p:nvPicPr>
                        <p:cNvPr id="0" name="Object 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33" y="406"/>
                          <a:ext cx="652" cy="4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6389" name="Group 1113">
            <a:extLst>
              <a:ext uri="{FF2B5EF4-FFF2-40B4-BE49-F238E27FC236}">
                <a16:creationId xmlns:a16="http://schemas.microsoft.com/office/drawing/2014/main" id="{E80A05A6-28F3-4AE9-BE6E-BADCD68AA8DF}"/>
              </a:ext>
            </a:extLst>
          </p:cNvPr>
          <p:cNvGrpSpPr>
            <a:grpSpLocks/>
          </p:cNvGrpSpPr>
          <p:nvPr/>
        </p:nvGrpSpPr>
        <p:grpSpPr bwMode="auto">
          <a:xfrm>
            <a:off x="179388" y="3817938"/>
            <a:ext cx="8785225" cy="1195387"/>
            <a:chOff x="113" y="981"/>
            <a:chExt cx="5534" cy="753"/>
          </a:xfrm>
        </p:grpSpPr>
        <p:sp>
          <p:nvSpPr>
            <p:cNvPr id="25630" name="Text Box 30">
              <a:extLst>
                <a:ext uri="{FF2B5EF4-FFF2-40B4-BE49-F238E27FC236}">
                  <a16:creationId xmlns:a16="http://schemas.microsoft.com/office/drawing/2014/main" id="{B3FFD0C7-AEA0-4FD2-86A6-7830A29314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3" y="1027"/>
              <a:ext cx="5534" cy="7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lnSpc>
                  <a:spcPct val="130000"/>
                </a:lnSpc>
                <a:defRPr/>
              </a:pPr>
              <a:r>
                <a:rPr lang="en-US" altLang="zh-CN" sz="2400" b="1">
                  <a:latin typeface="仿宋_GB2312" pitchFamily="49" charset="-122"/>
                </a:rPr>
                <a:t>    </a:t>
              </a:r>
              <a:r>
                <a:rPr lang="zh-CN" altLang="en-US" sz="2400" b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性质</a:t>
              </a:r>
              <a:r>
                <a:rPr lang="en-US" altLang="zh-CN" sz="2400" b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2</a:t>
              </a:r>
              <a:r>
                <a:rPr lang="zh-CN" altLang="en-US" sz="2400" b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：</a:t>
              </a:r>
              <a:r>
                <a:rPr lang="zh-CN" altLang="en-US" sz="2400" b="1">
                  <a:latin typeface="仿宋_GB2312" pitchFamily="49" charset="-122"/>
                </a:rPr>
                <a:t> 若级数      在区域</a:t>
              </a:r>
              <a:r>
                <a:rPr lang="en-US" altLang="zh-CN" sz="2400" b="1">
                  <a:latin typeface="仿宋_GB2312" pitchFamily="49" charset="-122"/>
                </a:rPr>
                <a:t>B</a:t>
              </a:r>
              <a:r>
                <a:rPr lang="zh-CN" altLang="en-US" sz="2400" b="1">
                  <a:latin typeface="仿宋_GB2312" pitchFamily="49" charset="-122"/>
                </a:rPr>
                <a:t>内的分段光滑曲线</a:t>
              </a:r>
              <a:r>
                <a:rPr lang="en-US" altLang="zh-CN" sz="2400" b="1" i="1">
                  <a:latin typeface="Times New Roman" panose="02020603050405020304" pitchFamily="18" charset="0"/>
                </a:rPr>
                <a:t>l</a:t>
              </a:r>
              <a:r>
                <a:rPr lang="zh-CN" altLang="en-US" sz="2400" b="1">
                  <a:latin typeface="仿宋_GB2312" pitchFamily="49" charset="-122"/>
                </a:rPr>
                <a:t>上一致收敛，且</a:t>
              </a:r>
              <a:r>
                <a:rPr lang="en-US" altLang="zh-CN" b="1" i="1">
                  <a:latin typeface="Times New Roman" panose="02020603050405020304" pitchFamily="18" charset="0"/>
                </a:rPr>
                <a:t>w</a:t>
              </a:r>
              <a:r>
                <a:rPr lang="en-US" altLang="zh-CN" b="1" i="1" baseline="-25000">
                  <a:latin typeface="Times New Roman" panose="02020603050405020304" pitchFamily="18" charset="0"/>
                </a:rPr>
                <a:t>k</a:t>
              </a:r>
              <a:r>
                <a:rPr lang="en-US" altLang="zh-CN" b="1"/>
                <a:t>(</a:t>
              </a:r>
              <a:r>
                <a:rPr lang="en-US" altLang="zh-CN" b="1" i="1">
                  <a:latin typeface="Times New Roman" panose="02020603050405020304" pitchFamily="18" charset="0"/>
                </a:rPr>
                <a:t>z</a:t>
              </a:r>
              <a:r>
                <a:rPr lang="en-US" altLang="zh-CN" b="1"/>
                <a:t>)</a:t>
              </a:r>
              <a:r>
                <a:rPr lang="zh-CN" altLang="en-US" sz="2400" b="1">
                  <a:latin typeface="仿宋_GB2312" pitchFamily="49" charset="-122"/>
                </a:rPr>
                <a:t>为</a:t>
              </a:r>
              <a:r>
                <a:rPr lang="en-US" altLang="zh-CN" sz="2400" b="1" i="1">
                  <a:latin typeface="Times New Roman" panose="02020603050405020304" pitchFamily="18" charset="0"/>
                </a:rPr>
                <a:t>l</a:t>
              </a:r>
              <a:r>
                <a:rPr lang="zh-CN" altLang="en-US" sz="2400" b="1">
                  <a:latin typeface="仿宋_GB2312" pitchFamily="49" charset="-122"/>
                </a:rPr>
                <a:t>上的连续函数，则</a:t>
              </a:r>
              <a:r>
                <a:rPr lang="zh-CN" altLang="en-US" sz="2400" b="1">
                  <a:solidFill>
                    <a:srgbClr val="0066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仿宋_GB2312" pitchFamily="49" charset="-122"/>
                </a:rPr>
                <a:t>级数可沿</a:t>
              </a:r>
              <a:r>
                <a:rPr lang="en-US" altLang="zh-CN" sz="2400" b="1" i="1">
                  <a:solidFill>
                    <a:srgbClr val="0066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rPr>
                <a:t>l</a:t>
              </a:r>
              <a:r>
                <a:rPr lang="zh-CN" altLang="en-US" sz="2400" b="1">
                  <a:solidFill>
                    <a:srgbClr val="0066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仿宋_GB2312" pitchFamily="49" charset="-122"/>
                </a:rPr>
                <a:t>逐项积分</a:t>
              </a:r>
              <a:r>
                <a:rPr lang="zh-CN" altLang="en-US" sz="2400" b="1">
                  <a:latin typeface="仿宋_GB2312" pitchFamily="49" charset="-122"/>
                </a:rPr>
                <a:t>：</a:t>
              </a:r>
            </a:p>
          </p:txBody>
        </p:sp>
        <p:graphicFrame>
          <p:nvGraphicFramePr>
            <p:cNvPr id="16394" name="Object 42">
              <a:extLst>
                <a:ext uri="{FF2B5EF4-FFF2-40B4-BE49-F238E27FC236}">
                  <a16:creationId xmlns:a16="http://schemas.microsoft.com/office/drawing/2014/main" id="{05A6670B-D7FD-4A87-8A6A-E15D4E27D6B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927" y="981"/>
            <a:ext cx="651" cy="4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398" name="Equation" r:id="rId5" imgW="495085" imgH="368140" progId="Equation.DSMT4">
                    <p:embed/>
                  </p:oleObj>
                </mc:Choice>
                <mc:Fallback>
                  <p:oleObj name="Equation" r:id="rId5" imgW="495085" imgH="368140" progId="Equation.DSMT4">
                    <p:embed/>
                    <p:pic>
                      <p:nvPicPr>
                        <p:cNvPr id="0" name="Object 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7" y="981"/>
                          <a:ext cx="651" cy="4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6390" name="Object 44">
            <a:extLst>
              <a:ext uri="{FF2B5EF4-FFF2-40B4-BE49-F238E27FC236}">
                <a16:creationId xmlns:a16="http://schemas.microsoft.com/office/drawing/2014/main" id="{C99F8356-56E6-462B-9E53-14B58EB5CE9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27313" y="5084763"/>
          <a:ext cx="3732212" cy="909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9" name="Equation" r:id="rId7" imgW="1511300" imgH="368300" progId="Equation.DSMT4">
                  <p:embed/>
                </p:oleObj>
              </mc:Choice>
              <mc:Fallback>
                <p:oleObj name="Equation" r:id="rId7" imgW="1511300" imgH="368300" progId="Equation.DSMT4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13" y="5084763"/>
                        <a:ext cx="3732212" cy="909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1" name="Object 1115">
            <a:extLst>
              <a:ext uri="{FF2B5EF4-FFF2-40B4-BE49-F238E27FC236}">
                <a16:creationId xmlns:a16="http://schemas.microsoft.com/office/drawing/2014/main" id="{26CAEDF6-4875-4B1E-8EFA-FAE89902285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11413" y="2852738"/>
          <a:ext cx="3671887" cy="909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0" name="Equation" r:id="rId9" imgW="1485900" imgH="368300" progId="Equation.DSMT4">
                  <p:embed/>
                </p:oleObj>
              </mc:Choice>
              <mc:Fallback>
                <p:oleObj name="Equation" r:id="rId9" imgW="1485900" imgH="368300" progId="Equation.DSMT4">
                  <p:embed/>
                  <p:pic>
                    <p:nvPicPr>
                      <p:cNvPr id="0" name="Object 11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2852738"/>
                        <a:ext cx="3671887" cy="909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2" name="Text Box 1117">
            <a:extLst>
              <a:ext uri="{FF2B5EF4-FFF2-40B4-BE49-F238E27FC236}">
                <a16:creationId xmlns:a16="http://schemas.microsoft.com/office/drawing/2014/main" id="{AB7BC262-999C-4996-857B-D84CB9DDFE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1739900"/>
            <a:ext cx="8769350" cy="104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US" altLang="zh-CN" sz="2400" b="1">
                <a:latin typeface="仿宋_GB2312" pitchFamily="49" charset="-122"/>
              </a:rPr>
              <a:t>    </a:t>
            </a:r>
            <a:r>
              <a:rPr lang="zh-CN" altLang="en-US" sz="2400" b="1">
                <a:latin typeface="仿宋_GB2312" pitchFamily="49" charset="-122"/>
              </a:rPr>
              <a:t>这个性质说明：如果级数的每一项都是连续函数，则一致收</a:t>
            </a:r>
            <a:r>
              <a:rPr lang="zh-CN" altLang="en-US" sz="2400" b="1"/>
              <a:t>敛</a:t>
            </a:r>
            <a:r>
              <a:rPr lang="zh-CN" altLang="en-US" sz="2400" b="1">
                <a:latin typeface="仿宋_GB2312" pitchFamily="49" charset="-122"/>
              </a:rPr>
              <a:t>级数可以逐项求极限。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>
            <a:extLst>
              <a:ext uri="{FF2B5EF4-FFF2-40B4-BE49-F238E27FC236}">
                <a16:creationId xmlns:a16="http://schemas.microsoft.com/office/drawing/2014/main" id="{9320FBAE-8A29-4F09-8D0D-33D7FC4FB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846EDE-405B-462C-ACF7-B50118F8BE16}" type="slidenum">
              <a:rPr lang="en-US" altLang="zh-CN"/>
              <a:pPr>
                <a:defRPr/>
              </a:pPr>
              <a:t>13</a:t>
            </a:fld>
            <a:endParaRPr lang="en-US" altLang="zh-CN"/>
          </a:p>
        </p:txBody>
      </p:sp>
      <p:graphicFrame>
        <p:nvGraphicFramePr>
          <p:cNvPr id="17411" name="Object 10">
            <a:extLst>
              <a:ext uri="{FF2B5EF4-FFF2-40B4-BE49-F238E27FC236}">
                <a16:creationId xmlns:a16="http://schemas.microsoft.com/office/drawing/2014/main" id="{DB3F1470-0D5B-4240-9274-F80AC0A3C25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5288" y="260350"/>
          <a:ext cx="8318500" cy="331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4" name="文档" r:id="rId3" imgW="3716484" imgH="1484948" progId="Word.Document.8">
                  <p:embed/>
                </p:oleObj>
              </mc:Choice>
              <mc:Fallback>
                <p:oleObj name="文档" r:id="rId3" imgW="3716484" imgH="1484948" progId="Word.Document.8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260350"/>
                        <a:ext cx="8318500" cy="331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4450" name="Text Box 98">
            <a:extLst>
              <a:ext uri="{FF2B5EF4-FFF2-40B4-BE49-F238E27FC236}">
                <a16:creationId xmlns:a16="http://schemas.microsoft.com/office/drawing/2014/main" id="{E9F30CA0-BF00-4D0A-9792-1F6449E870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3573463"/>
            <a:ext cx="24479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b="1">
                <a:solidFill>
                  <a:srgbClr val="0066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anose="02010609060101010101" pitchFamily="49" charset="-122"/>
              </a:rPr>
              <a:t>绝对一致收敛</a:t>
            </a:r>
          </a:p>
        </p:txBody>
      </p:sp>
      <p:graphicFrame>
        <p:nvGraphicFramePr>
          <p:cNvPr id="17413" name="Object 99">
            <a:extLst>
              <a:ext uri="{FF2B5EF4-FFF2-40B4-BE49-F238E27FC236}">
                <a16:creationId xmlns:a16="http://schemas.microsoft.com/office/drawing/2014/main" id="{FD61BA47-745A-4FCB-B843-1AED3ADA33B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8450" y="4221163"/>
          <a:ext cx="8594725" cy="2506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5" name="文档" r:id="rId5" imgW="3764703" imgH="1099761" progId="Word.Document.8">
                  <p:embed/>
                </p:oleObj>
              </mc:Choice>
              <mc:Fallback>
                <p:oleObj name="文档" r:id="rId5" imgW="3764703" imgH="1099761" progId="Word.Document.8">
                  <p:embed/>
                  <p:pic>
                    <p:nvPicPr>
                      <p:cNvPr id="0" name="Object 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450" y="4221163"/>
                        <a:ext cx="8594725" cy="2506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4">
            <a:extLst>
              <a:ext uri="{FF2B5EF4-FFF2-40B4-BE49-F238E27FC236}">
                <a16:creationId xmlns:a16="http://schemas.microsoft.com/office/drawing/2014/main" id="{0CCC1DB4-9693-4EC9-95D8-A1F67040D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9FBF16-02E5-4306-9A56-119DE45849F1}" type="slidenum">
              <a:rPr lang="en-US" altLang="zh-CN"/>
              <a:pPr>
                <a:defRPr/>
              </a:pPr>
              <a:t>14</a:t>
            </a:fld>
            <a:endParaRPr lang="en-US" altLang="zh-CN"/>
          </a:p>
        </p:txBody>
      </p:sp>
      <p:graphicFrame>
        <p:nvGraphicFramePr>
          <p:cNvPr id="18435" name="Object 151">
            <a:extLst>
              <a:ext uri="{FF2B5EF4-FFF2-40B4-BE49-F238E27FC236}">
                <a16:creationId xmlns:a16="http://schemas.microsoft.com/office/drawing/2014/main" id="{4F3ED2C0-D51D-4C4E-B45E-37B7B57710D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9238" y="839788"/>
          <a:ext cx="8728075" cy="179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7" name="文档" r:id="rId3" imgW="3826956" imgH="788732" progId="Word.Document.8">
                  <p:embed/>
                </p:oleObj>
              </mc:Choice>
              <mc:Fallback>
                <p:oleObj name="文档" r:id="rId3" imgW="3826956" imgH="788732" progId="Word.Document.8">
                  <p:embed/>
                  <p:pic>
                    <p:nvPicPr>
                      <p:cNvPr id="0" name="Object 1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238" y="839788"/>
                        <a:ext cx="8728075" cy="1797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6" name="Object 152">
            <a:extLst>
              <a:ext uri="{FF2B5EF4-FFF2-40B4-BE49-F238E27FC236}">
                <a16:creationId xmlns:a16="http://schemas.microsoft.com/office/drawing/2014/main" id="{51F0FA87-8399-4A61-898B-1458B24B60A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4300" y="2654300"/>
          <a:ext cx="8394700" cy="285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8" name="文档" r:id="rId5" imgW="3536201" imgH="1205957" progId="Word.Document.8">
                  <p:embed/>
                </p:oleObj>
              </mc:Choice>
              <mc:Fallback>
                <p:oleObj name="文档" r:id="rId5" imgW="3536201" imgH="1205957" progId="Word.Document.8">
                  <p:embed/>
                  <p:pic>
                    <p:nvPicPr>
                      <p:cNvPr id="0" name="Object 1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" y="2654300"/>
                        <a:ext cx="8394700" cy="285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5">
            <a:extLst>
              <a:ext uri="{FF2B5EF4-FFF2-40B4-BE49-F238E27FC236}">
                <a16:creationId xmlns:a16="http://schemas.microsoft.com/office/drawing/2014/main" id="{C0AA952A-9591-4CDF-99AB-7C60A78D0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75A201-744D-472F-870E-F239555665DE}" type="slidenum">
              <a:rPr lang="en-US" altLang="zh-CN"/>
              <a:pPr>
                <a:defRPr/>
              </a:pPr>
              <a:t>15</a:t>
            </a:fld>
            <a:endParaRPr lang="en-US" altLang="zh-CN"/>
          </a:p>
        </p:txBody>
      </p:sp>
      <p:graphicFrame>
        <p:nvGraphicFramePr>
          <p:cNvPr id="19459" name="Object 2">
            <a:extLst>
              <a:ext uri="{FF2B5EF4-FFF2-40B4-BE49-F238E27FC236}">
                <a16:creationId xmlns:a16="http://schemas.microsoft.com/office/drawing/2014/main" id="{35600892-E261-4F8D-8730-63FF87595DBF}"/>
              </a:ext>
            </a:extLst>
          </p:cNvPr>
          <p:cNvGraphicFramePr>
            <a:graphicFrameLocks noChangeAspect="1"/>
          </p:cNvGraphicFramePr>
          <p:nvPr>
            <p:ph idx="1"/>
          </p:nvPr>
        </p:nvGraphicFramePr>
        <p:xfrm>
          <a:off x="393700" y="330200"/>
          <a:ext cx="8382000" cy="6362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0" name="文档" r:id="rId3" imgW="3592337" imgH="2731583" progId="Word.Document.8">
                  <p:embed/>
                </p:oleObj>
              </mc:Choice>
              <mc:Fallback>
                <p:oleObj name="文档" r:id="rId3" imgW="3592337" imgH="2731583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700" y="330200"/>
                        <a:ext cx="8382000" cy="6362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3">
            <a:extLst>
              <a:ext uri="{FF2B5EF4-FFF2-40B4-BE49-F238E27FC236}">
                <a16:creationId xmlns:a16="http://schemas.microsoft.com/office/drawing/2014/main" id="{FE1723AE-7F05-4EE8-AFEB-33E1A86C5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D5A742-3356-4F83-8B52-E19164690751}" type="slidenum">
              <a:rPr lang="en-US" altLang="zh-CN"/>
              <a:pPr>
                <a:defRPr/>
              </a:pPr>
              <a:t>16</a:t>
            </a:fld>
            <a:endParaRPr lang="en-US" altLang="zh-CN"/>
          </a:p>
        </p:txBody>
      </p:sp>
      <p:graphicFrame>
        <p:nvGraphicFramePr>
          <p:cNvPr id="20483" name="Object 9">
            <a:extLst>
              <a:ext uri="{FF2B5EF4-FFF2-40B4-BE49-F238E27FC236}">
                <a16:creationId xmlns:a16="http://schemas.microsoft.com/office/drawing/2014/main" id="{75F7D31D-07FD-46C5-B7BC-E21D72F74C8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5650" y="2836863"/>
          <a:ext cx="6037263" cy="8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9" name="Equation" r:id="rId3" imgW="7073900" imgH="927100" progId="Equation.DSMT4">
                  <p:embed/>
                </p:oleObj>
              </mc:Choice>
              <mc:Fallback>
                <p:oleObj name="Equation" r:id="rId3" imgW="7073900" imgH="9271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2836863"/>
                        <a:ext cx="6037263" cy="869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4" name="Object 10">
            <a:extLst>
              <a:ext uri="{FF2B5EF4-FFF2-40B4-BE49-F238E27FC236}">
                <a16:creationId xmlns:a16="http://schemas.microsoft.com/office/drawing/2014/main" id="{56ABFFA5-8A5A-4C5E-BC58-E97B48944CC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57988" y="2995613"/>
          <a:ext cx="2262187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0" name="Equation" r:id="rId5" imgW="2489200" imgH="495300" progId="Equation.DSMT4">
                  <p:embed/>
                </p:oleObj>
              </mc:Choice>
              <mc:Fallback>
                <p:oleObj name="Equation" r:id="rId5" imgW="2489200" imgH="4953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57988" y="2995613"/>
                        <a:ext cx="2262187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5" name="Text Box 13">
            <a:extLst>
              <a:ext uri="{FF2B5EF4-FFF2-40B4-BE49-F238E27FC236}">
                <a16:creationId xmlns:a16="http://schemas.microsoft.com/office/drawing/2014/main" id="{E2AE454E-91E4-48F8-8E30-FA002C531C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4005263"/>
            <a:ext cx="62563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r>
              <a:rPr kumimoji="1" lang="zh-CN" altLang="en-US" b="1">
                <a:latin typeface="Times New Roman" panose="02020603050405020304" pitchFamily="18" charset="0"/>
                <a:ea typeface="楷体_GB2312" pitchFamily="49" charset="-122"/>
              </a:rPr>
              <a:t>这是一种</a:t>
            </a:r>
            <a:r>
              <a:rPr kumimoji="1" lang="zh-CN" altLang="en-US" b="1">
                <a:solidFill>
                  <a:srgbClr val="003300"/>
                </a:solidFill>
                <a:latin typeface="Times New Roman" panose="02020603050405020304" pitchFamily="18" charset="0"/>
                <a:ea typeface="楷体_GB2312" pitchFamily="49" charset="-122"/>
              </a:rPr>
              <a:t>特殊形式的常用函数项级数</a:t>
            </a:r>
            <a:r>
              <a:rPr kumimoji="1" lang="zh-CN" altLang="en-US" b="1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</a:p>
        </p:txBody>
      </p:sp>
      <p:sp>
        <p:nvSpPr>
          <p:cNvPr id="442382" name="Text Box 14">
            <a:extLst>
              <a:ext uri="{FF2B5EF4-FFF2-40B4-BE49-F238E27FC236}">
                <a16:creationId xmlns:a16="http://schemas.microsoft.com/office/drawing/2014/main" id="{9917021A-AF90-4B3F-9651-64DE516A2B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7675" y="604838"/>
            <a:ext cx="21605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3.2 </a:t>
            </a:r>
            <a:r>
              <a:rPr lang="zh-CN" altLang="en-US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幂级数</a:t>
            </a:r>
          </a:p>
        </p:txBody>
      </p:sp>
      <p:sp>
        <p:nvSpPr>
          <p:cNvPr id="20487" name="Text Box 15">
            <a:extLst>
              <a:ext uri="{FF2B5EF4-FFF2-40B4-BE49-F238E27FC236}">
                <a16:creationId xmlns:a16="http://schemas.microsoft.com/office/drawing/2014/main" id="{80C876A9-0BC0-4BE8-8FF3-C26BF7C336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7813" y="2209800"/>
            <a:ext cx="49466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eaLnBrk="1" hangingPunct="1"/>
            <a:r>
              <a:rPr lang="zh-CN" altLang="en-US" b="1">
                <a:ea typeface="黑体" panose="02010609060101010101" pitchFamily="49" charset="-122"/>
              </a:rPr>
              <a:t>幂级数</a:t>
            </a:r>
            <a:r>
              <a:rPr lang="zh-CN" altLang="en-US" b="1"/>
              <a:t>：通项为幂函数的级数</a:t>
            </a:r>
            <a:r>
              <a:rPr lang="en-US" altLang="zh-CN" b="1"/>
              <a:t>:</a:t>
            </a:r>
          </a:p>
        </p:txBody>
      </p:sp>
      <p:sp>
        <p:nvSpPr>
          <p:cNvPr id="442384" name="Text Box 16">
            <a:extLst>
              <a:ext uri="{FF2B5EF4-FFF2-40B4-BE49-F238E27FC236}">
                <a16:creationId xmlns:a16="http://schemas.microsoft.com/office/drawing/2014/main" id="{8611DD94-4A85-4E5A-831B-F70618ABD6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1397000"/>
            <a:ext cx="22320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3BDE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b="1">
                <a:solidFill>
                  <a:srgbClr val="008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anose="02010609060101010101" pitchFamily="49" charset="-122"/>
              </a:rPr>
              <a:t>（一） 定义</a:t>
            </a: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灯片编号占位符 3">
            <a:extLst>
              <a:ext uri="{FF2B5EF4-FFF2-40B4-BE49-F238E27FC236}">
                <a16:creationId xmlns:a16="http://schemas.microsoft.com/office/drawing/2014/main" id="{5F1F6E43-C91E-4267-B29B-ED0C869B9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3FC98B-AA53-423B-97FC-3C72DA8D60E0}" type="slidenum">
              <a:rPr lang="en-US" altLang="zh-CN"/>
              <a:pPr>
                <a:defRPr/>
              </a:pPr>
              <a:t>17</a:t>
            </a:fld>
            <a:endParaRPr lang="en-US" altLang="zh-CN"/>
          </a:p>
        </p:txBody>
      </p:sp>
      <p:sp>
        <p:nvSpPr>
          <p:cNvPr id="8224" name="Rectangle 32">
            <a:extLst>
              <a:ext uri="{FF2B5EF4-FFF2-40B4-BE49-F238E27FC236}">
                <a16:creationId xmlns:a16="http://schemas.microsoft.com/office/drawing/2014/main" id="{8F384A2A-7F66-4797-AF4C-7C7DA263DD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404813"/>
            <a:ext cx="37560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kumimoji="1" lang="zh-CN" altLang="en-US" b="1">
                <a:solidFill>
                  <a:srgbClr val="008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anose="02010609060101010101" pitchFamily="49" charset="-122"/>
              </a:rPr>
              <a:t>（二）幂级数的敛散性</a:t>
            </a:r>
          </a:p>
        </p:txBody>
      </p:sp>
      <p:sp>
        <p:nvSpPr>
          <p:cNvPr id="21508" name="Text Box 39">
            <a:extLst>
              <a:ext uri="{FF2B5EF4-FFF2-40B4-BE49-F238E27FC236}">
                <a16:creationId xmlns:a16="http://schemas.microsoft.com/office/drawing/2014/main" id="{930530DC-0F66-4DD1-A502-41F99F457F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6163" y="4494213"/>
            <a:ext cx="32226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b="1">
                <a:solidFill>
                  <a:srgbClr val="0066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 </a:t>
            </a:r>
            <a:r>
              <a:rPr kumimoji="1" lang="zh-CN" altLang="en-US" b="1">
                <a:solidFill>
                  <a:srgbClr val="0066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收敛半径的求法</a:t>
            </a:r>
          </a:p>
        </p:txBody>
      </p:sp>
      <p:sp>
        <p:nvSpPr>
          <p:cNvPr id="21509" name="Text Box 40">
            <a:extLst>
              <a:ext uri="{FF2B5EF4-FFF2-40B4-BE49-F238E27FC236}">
                <a16:creationId xmlns:a16="http://schemas.microsoft.com/office/drawing/2014/main" id="{F9CD70E5-D74F-43CB-8E2B-47ED276A21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7600" y="5070475"/>
            <a:ext cx="46497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zh-CN" altLang="en-US" b="1">
                <a:solidFill>
                  <a:srgbClr val="0066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达朗贝尔判别法</a:t>
            </a:r>
            <a:r>
              <a:rPr kumimoji="1" lang="zh-CN" altLang="en-US" b="1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（比值法）</a:t>
            </a:r>
            <a:r>
              <a:rPr kumimoji="1" lang="en-US" altLang="zh-CN" b="1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endParaRPr kumimoji="1" lang="en-US" altLang="zh-CN" b="1">
              <a:latin typeface="仿宋_GB2312" pitchFamily="49" charset="-122"/>
            </a:endParaRPr>
          </a:p>
        </p:txBody>
      </p:sp>
      <p:grpSp>
        <p:nvGrpSpPr>
          <p:cNvPr id="21510" name="Group 41">
            <a:extLst>
              <a:ext uri="{FF2B5EF4-FFF2-40B4-BE49-F238E27FC236}">
                <a16:creationId xmlns:a16="http://schemas.microsoft.com/office/drawing/2014/main" id="{97A51E69-9FC1-497D-8BD6-48AA02B70F57}"/>
              </a:ext>
            </a:extLst>
          </p:cNvPr>
          <p:cNvGrpSpPr>
            <a:grpSpLocks/>
          </p:cNvGrpSpPr>
          <p:nvPr/>
        </p:nvGrpSpPr>
        <p:grpSpPr bwMode="auto">
          <a:xfrm>
            <a:off x="1190625" y="5588000"/>
            <a:ext cx="6765925" cy="1009650"/>
            <a:chOff x="554" y="1460"/>
            <a:chExt cx="4262" cy="636"/>
          </a:xfrm>
        </p:grpSpPr>
        <p:sp>
          <p:nvSpPr>
            <p:cNvPr id="21521" name="Text Box 42">
              <a:extLst>
                <a:ext uri="{FF2B5EF4-FFF2-40B4-BE49-F238E27FC236}">
                  <a16:creationId xmlns:a16="http://schemas.microsoft.com/office/drawing/2014/main" id="{8C989E06-793F-4CE9-8CFA-AFF7DDE390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18" y="1579"/>
              <a:ext cx="146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kumimoji="1" lang="zh-CN" altLang="en-US" b="1">
                  <a:latin typeface="Times New Roman" panose="02020603050405020304" pitchFamily="18" charset="0"/>
                  <a:ea typeface="楷体_GB2312" pitchFamily="49" charset="-122"/>
                </a:rPr>
                <a:t>那末收敛半径</a:t>
              </a:r>
            </a:p>
          </p:txBody>
        </p:sp>
        <p:graphicFrame>
          <p:nvGraphicFramePr>
            <p:cNvPr id="21522" name="Object 43">
              <a:extLst>
                <a:ext uri="{FF2B5EF4-FFF2-40B4-BE49-F238E27FC236}">
                  <a16:creationId xmlns:a16="http://schemas.microsoft.com/office/drawing/2014/main" id="{1BD38193-C7A9-41F1-8B6D-101D80F9DB6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176" y="1495"/>
            <a:ext cx="640" cy="5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45" name="Equation" r:id="rId3" imgW="1016000" imgH="838200" progId="Equation.3">
                    <p:embed/>
                  </p:oleObj>
                </mc:Choice>
                <mc:Fallback>
                  <p:oleObj name="Equation" r:id="rId3" imgW="1016000" imgH="838200" progId="Equation.3">
                    <p:embed/>
                    <p:pic>
                      <p:nvPicPr>
                        <p:cNvPr id="0" name="Object 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76" y="1495"/>
                          <a:ext cx="640" cy="5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1523" name="Group 44">
              <a:extLst>
                <a:ext uri="{FF2B5EF4-FFF2-40B4-BE49-F238E27FC236}">
                  <a16:creationId xmlns:a16="http://schemas.microsoft.com/office/drawing/2014/main" id="{4697B0C3-5F73-4D0E-BB17-6A08D7DBB9E2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54" y="1460"/>
              <a:ext cx="2056" cy="636"/>
              <a:chOff x="554" y="1460"/>
              <a:chExt cx="2056" cy="636"/>
            </a:xfrm>
          </p:grpSpPr>
          <p:sp>
            <p:nvSpPr>
              <p:cNvPr id="21524" name="AutoShape 45">
                <a:extLst>
                  <a:ext uri="{FF2B5EF4-FFF2-40B4-BE49-F238E27FC236}">
                    <a16:creationId xmlns:a16="http://schemas.microsoft.com/office/drawing/2014/main" id="{2A904413-11BC-4994-A134-4B27CAA4A24B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554" y="1460"/>
                <a:ext cx="2056" cy="6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525" name="Line 46">
                <a:extLst>
                  <a:ext uri="{FF2B5EF4-FFF2-40B4-BE49-F238E27FC236}">
                    <a16:creationId xmlns:a16="http://schemas.microsoft.com/office/drawing/2014/main" id="{7D12B8AA-CFD0-4ADD-92AD-D0A5769C0C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59" y="1772"/>
                <a:ext cx="342" cy="0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526" name="Line 47">
                <a:extLst>
                  <a:ext uri="{FF2B5EF4-FFF2-40B4-BE49-F238E27FC236}">
                    <a16:creationId xmlns:a16="http://schemas.microsoft.com/office/drawing/2014/main" id="{E5010D31-9A7A-4A8E-86FC-3DB6B6B895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37" y="1479"/>
                <a:ext cx="0" cy="585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527" name="Line 48">
                <a:extLst>
                  <a:ext uri="{FF2B5EF4-FFF2-40B4-BE49-F238E27FC236}">
                    <a16:creationId xmlns:a16="http://schemas.microsoft.com/office/drawing/2014/main" id="{106FECAE-F08D-401F-9552-AD58C786FAA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21" y="1479"/>
                <a:ext cx="0" cy="585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528" name="Rectangle 49">
                <a:extLst>
                  <a:ext uri="{FF2B5EF4-FFF2-40B4-BE49-F238E27FC236}">
                    <a16:creationId xmlns:a16="http://schemas.microsoft.com/office/drawing/2014/main" id="{54AA939E-1C4D-4B4B-A3B2-0746808AD3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3" y="1628"/>
                <a:ext cx="56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r>
                  <a:rPr lang="en-US" altLang="zh-CN" b="1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,</a:t>
                </a:r>
                <a:endParaRPr lang="en-US" altLang="zh-CN">
                  <a:ea typeface="宋体" panose="02010600030101010101" pitchFamily="2" charset="-122"/>
                </a:endParaRPr>
              </a:p>
            </p:txBody>
          </p:sp>
          <p:sp>
            <p:nvSpPr>
              <p:cNvPr id="21529" name="Rectangle 50">
                <a:extLst>
                  <a:ext uri="{FF2B5EF4-FFF2-40B4-BE49-F238E27FC236}">
                    <a16:creationId xmlns:a16="http://schemas.microsoft.com/office/drawing/2014/main" id="{8CF5341A-D15D-4624-AB54-87A38550BB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30" y="1628"/>
                <a:ext cx="112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r>
                  <a:rPr lang="en-US" altLang="zh-CN" b="1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0</a:t>
                </a:r>
                <a:endParaRPr lang="en-US" altLang="zh-CN">
                  <a:ea typeface="宋体" panose="02010600030101010101" pitchFamily="2" charset="-122"/>
                </a:endParaRPr>
              </a:p>
            </p:txBody>
          </p:sp>
          <p:sp>
            <p:nvSpPr>
              <p:cNvPr id="21530" name="Rectangle 51">
                <a:extLst>
                  <a:ext uri="{FF2B5EF4-FFF2-40B4-BE49-F238E27FC236}">
                    <a16:creationId xmlns:a16="http://schemas.microsoft.com/office/drawing/2014/main" id="{CBB93628-2E35-4EEA-8782-EE57D87594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06" y="1628"/>
                <a:ext cx="311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r>
                  <a:rPr lang="en-US" altLang="zh-CN" b="1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lim</a:t>
                </a:r>
                <a:endParaRPr lang="en-US" altLang="zh-CN">
                  <a:ea typeface="宋体" panose="02010600030101010101" pitchFamily="2" charset="-122"/>
                </a:endParaRPr>
              </a:p>
            </p:txBody>
          </p:sp>
          <p:sp>
            <p:nvSpPr>
              <p:cNvPr id="21531" name="Rectangle 52">
                <a:extLst>
                  <a:ext uri="{FF2B5EF4-FFF2-40B4-BE49-F238E27FC236}">
                    <a16:creationId xmlns:a16="http://schemas.microsoft.com/office/drawing/2014/main" id="{21568054-D220-4D6C-BAB9-85C1359A64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7" y="1628"/>
                <a:ext cx="112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r>
                  <a:rPr lang="en-US" altLang="zh-CN" b="1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 </a:t>
                </a:r>
                <a:endParaRPr lang="en-US" altLang="zh-CN">
                  <a:ea typeface="宋体" panose="02010600030101010101" pitchFamily="2" charset="-122"/>
                </a:endParaRPr>
              </a:p>
            </p:txBody>
          </p:sp>
          <p:sp>
            <p:nvSpPr>
              <p:cNvPr id="21532" name="Rectangle 53">
                <a:extLst>
                  <a:ext uri="{FF2B5EF4-FFF2-40B4-BE49-F238E27FC236}">
                    <a16:creationId xmlns:a16="http://schemas.microsoft.com/office/drawing/2014/main" id="{ACBAEC3C-BF0C-4D8D-AC6B-30081BA2B8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8" y="1625"/>
                <a:ext cx="68" cy="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r>
                  <a:rPr lang="en-US" altLang="zh-CN" sz="17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  <a:endParaRPr lang="en-US" altLang="zh-CN">
                  <a:ea typeface="宋体" panose="02010600030101010101" pitchFamily="2" charset="-122"/>
                </a:endParaRPr>
              </a:p>
            </p:txBody>
          </p:sp>
          <p:sp>
            <p:nvSpPr>
              <p:cNvPr id="21533" name="Rectangle 54">
                <a:extLst>
                  <a:ext uri="{FF2B5EF4-FFF2-40B4-BE49-F238E27FC236}">
                    <a16:creationId xmlns:a16="http://schemas.microsoft.com/office/drawing/2014/main" id="{C8E3367E-881C-451C-9C5F-8C882479D6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52" y="1602"/>
                <a:ext cx="123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r>
                  <a:rPr lang="en-US" altLang="zh-CN" b="1">
                    <a:solidFill>
                      <a:srgbClr val="000000"/>
                    </a:solidFill>
                    <a:latin typeface="Symbol" panose="05050102010706020507" pitchFamily="18" charset="2"/>
                    <a:ea typeface="宋体" panose="02010600030101010101" pitchFamily="2" charset="-122"/>
                  </a:rPr>
                  <a:t>¹</a:t>
                </a:r>
                <a:endParaRPr lang="en-US" altLang="zh-CN">
                  <a:ea typeface="宋体" panose="02010600030101010101" pitchFamily="2" charset="-122"/>
                </a:endParaRPr>
              </a:p>
            </p:txBody>
          </p:sp>
          <p:sp>
            <p:nvSpPr>
              <p:cNvPr id="21534" name="Rectangle 55">
                <a:extLst>
                  <a:ext uri="{FF2B5EF4-FFF2-40B4-BE49-F238E27FC236}">
                    <a16:creationId xmlns:a16="http://schemas.microsoft.com/office/drawing/2014/main" id="{5788F38B-D967-45ED-A6E3-950FC2CE1F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84" y="1602"/>
                <a:ext cx="123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r>
                  <a:rPr lang="en-US" altLang="zh-CN" b="1">
                    <a:solidFill>
                      <a:srgbClr val="000000"/>
                    </a:solidFill>
                    <a:latin typeface="Symbol" panose="05050102010706020507" pitchFamily="18" charset="2"/>
                    <a:ea typeface="宋体" panose="02010600030101010101" pitchFamily="2" charset="-122"/>
                  </a:rPr>
                  <a:t>=</a:t>
                </a:r>
                <a:endParaRPr lang="en-US" altLang="zh-CN">
                  <a:ea typeface="宋体" panose="02010600030101010101" pitchFamily="2" charset="-122"/>
                </a:endParaRPr>
              </a:p>
            </p:txBody>
          </p:sp>
          <p:sp>
            <p:nvSpPr>
              <p:cNvPr id="21535" name="Rectangle 56">
                <a:extLst>
                  <a:ext uri="{FF2B5EF4-FFF2-40B4-BE49-F238E27FC236}">
                    <a16:creationId xmlns:a16="http://schemas.microsoft.com/office/drawing/2014/main" id="{67F6E5E6-B65C-49D6-B4F8-6E9BED7C8A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42" y="1609"/>
                <a:ext cx="75" cy="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r>
                  <a:rPr lang="en-US" altLang="zh-CN" sz="1700" b="1">
                    <a:solidFill>
                      <a:srgbClr val="000000"/>
                    </a:solidFill>
                    <a:latin typeface="Symbol" panose="05050102010706020507" pitchFamily="18" charset="2"/>
                    <a:ea typeface="宋体" panose="02010600030101010101" pitchFamily="2" charset="-122"/>
                  </a:rPr>
                  <a:t>+</a:t>
                </a:r>
                <a:endParaRPr lang="en-US" altLang="zh-CN">
                  <a:ea typeface="宋体" panose="02010600030101010101" pitchFamily="2" charset="-122"/>
                </a:endParaRPr>
              </a:p>
            </p:txBody>
          </p:sp>
          <p:sp>
            <p:nvSpPr>
              <p:cNvPr id="21536" name="Rectangle 57">
                <a:extLst>
                  <a:ext uri="{FF2B5EF4-FFF2-40B4-BE49-F238E27FC236}">
                    <a16:creationId xmlns:a16="http://schemas.microsoft.com/office/drawing/2014/main" id="{614DCB4E-3C01-448A-B586-0A6C69B9A3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22" y="1826"/>
                <a:ext cx="97" cy="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r>
                  <a:rPr lang="en-US" altLang="zh-CN" sz="1700" b="1">
                    <a:solidFill>
                      <a:srgbClr val="000000"/>
                    </a:solidFill>
                    <a:latin typeface="Symbol" panose="05050102010706020507" pitchFamily="18" charset="2"/>
                    <a:ea typeface="宋体" panose="02010600030101010101" pitchFamily="2" charset="-122"/>
                  </a:rPr>
                  <a:t>¥</a:t>
                </a:r>
                <a:endParaRPr lang="en-US" altLang="zh-CN">
                  <a:ea typeface="宋体" panose="02010600030101010101" pitchFamily="2" charset="-122"/>
                </a:endParaRPr>
              </a:p>
            </p:txBody>
          </p:sp>
          <p:sp>
            <p:nvSpPr>
              <p:cNvPr id="21537" name="Rectangle 58">
                <a:extLst>
                  <a:ext uri="{FF2B5EF4-FFF2-40B4-BE49-F238E27FC236}">
                    <a16:creationId xmlns:a16="http://schemas.microsoft.com/office/drawing/2014/main" id="{3F08A8B0-220D-436D-8BB6-EF4F98E99F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85" y="1826"/>
                <a:ext cx="134" cy="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r>
                  <a:rPr lang="en-US" altLang="zh-CN" sz="1700" b="1">
                    <a:solidFill>
                      <a:srgbClr val="000000"/>
                    </a:solidFill>
                    <a:latin typeface="Symbol" panose="05050102010706020507" pitchFamily="18" charset="2"/>
                    <a:ea typeface="宋体" panose="02010600030101010101" pitchFamily="2" charset="-122"/>
                  </a:rPr>
                  <a:t>®</a:t>
                </a:r>
                <a:endParaRPr lang="en-US" altLang="zh-CN">
                  <a:ea typeface="宋体" panose="02010600030101010101" pitchFamily="2" charset="-122"/>
                </a:endParaRPr>
              </a:p>
            </p:txBody>
          </p:sp>
          <p:sp>
            <p:nvSpPr>
              <p:cNvPr id="21538" name="Rectangle 59">
                <a:extLst>
                  <a:ext uri="{FF2B5EF4-FFF2-40B4-BE49-F238E27FC236}">
                    <a16:creationId xmlns:a16="http://schemas.microsoft.com/office/drawing/2014/main" id="{4D7A3BDC-51D2-4DFB-A0DA-AD3116C725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59" y="1602"/>
                <a:ext cx="123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r>
                  <a:rPr lang="en-US" altLang="zh-CN" b="1" i="1">
                    <a:solidFill>
                      <a:srgbClr val="000000"/>
                    </a:solidFill>
                    <a:latin typeface="Symbol" panose="05050102010706020507" pitchFamily="18" charset="2"/>
                    <a:ea typeface="宋体" panose="02010600030101010101" pitchFamily="2" charset="-122"/>
                  </a:rPr>
                  <a:t>l</a:t>
                </a:r>
                <a:endParaRPr lang="en-US" altLang="zh-CN">
                  <a:ea typeface="宋体" panose="02010600030101010101" pitchFamily="2" charset="-122"/>
                </a:endParaRPr>
              </a:p>
            </p:txBody>
          </p:sp>
          <p:sp>
            <p:nvSpPr>
              <p:cNvPr id="21539" name="Rectangle 60">
                <a:extLst>
                  <a:ext uri="{FF2B5EF4-FFF2-40B4-BE49-F238E27FC236}">
                    <a16:creationId xmlns:a16="http://schemas.microsoft.com/office/drawing/2014/main" id="{9B82B85D-7F8A-4C19-9A1A-56D52995C6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4" y="1933"/>
                <a:ext cx="68" cy="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r>
                  <a:rPr lang="en-US" altLang="zh-CN" sz="1700" b="1" i="1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k</a:t>
                </a:r>
                <a:endParaRPr lang="en-US" altLang="zh-CN">
                  <a:ea typeface="宋体" panose="02010600030101010101" pitchFamily="2" charset="-122"/>
                </a:endParaRPr>
              </a:p>
            </p:txBody>
          </p:sp>
          <p:sp>
            <p:nvSpPr>
              <p:cNvPr id="21540" name="Rectangle 61">
                <a:extLst>
                  <a:ext uri="{FF2B5EF4-FFF2-40B4-BE49-F238E27FC236}">
                    <a16:creationId xmlns:a16="http://schemas.microsoft.com/office/drawing/2014/main" id="{6424A4C7-FF3D-4F16-B856-5FA894B1B7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62" y="1625"/>
                <a:ext cx="68" cy="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r>
                  <a:rPr lang="en-US" altLang="zh-CN" sz="1700" b="1" i="1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k</a:t>
                </a:r>
                <a:endParaRPr lang="en-US" altLang="zh-CN">
                  <a:ea typeface="宋体" panose="02010600030101010101" pitchFamily="2" charset="-122"/>
                </a:endParaRPr>
              </a:p>
            </p:txBody>
          </p:sp>
          <p:sp>
            <p:nvSpPr>
              <p:cNvPr id="21541" name="Rectangle 62">
                <a:extLst>
                  <a:ext uri="{FF2B5EF4-FFF2-40B4-BE49-F238E27FC236}">
                    <a16:creationId xmlns:a16="http://schemas.microsoft.com/office/drawing/2014/main" id="{A2D71CFA-7EAD-4CDE-A983-4BC3AE7631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07" y="1842"/>
                <a:ext cx="68" cy="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r>
                  <a:rPr lang="en-US" altLang="zh-CN" sz="1700" b="1" i="1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k</a:t>
                </a:r>
                <a:endParaRPr lang="en-US" altLang="zh-CN">
                  <a:ea typeface="宋体" panose="02010600030101010101" pitchFamily="2" charset="-122"/>
                </a:endParaRPr>
              </a:p>
            </p:txBody>
          </p:sp>
          <p:sp>
            <p:nvSpPr>
              <p:cNvPr id="21542" name="Rectangle 63">
                <a:extLst>
                  <a:ext uri="{FF2B5EF4-FFF2-40B4-BE49-F238E27FC236}">
                    <a16:creationId xmlns:a16="http://schemas.microsoft.com/office/drawing/2014/main" id="{D59A0AF5-FC3A-4421-86C8-E7F2D294FE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2" y="1799"/>
                <a:ext cx="112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r>
                  <a:rPr lang="en-US" altLang="zh-CN" b="1" i="1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a</a:t>
                </a:r>
                <a:endParaRPr lang="en-US" altLang="zh-CN">
                  <a:ea typeface="宋体" panose="02010600030101010101" pitchFamily="2" charset="-122"/>
                </a:endParaRPr>
              </a:p>
            </p:txBody>
          </p:sp>
          <p:sp>
            <p:nvSpPr>
              <p:cNvPr id="21543" name="Rectangle 64">
                <a:extLst>
                  <a:ext uri="{FF2B5EF4-FFF2-40B4-BE49-F238E27FC236}">
                    <a16:creationId xmlns:a16="http://schemas.microsoft.com/office/drawing/2014/main" id="{F2B3EB8B-4BEF-4BFB-BB40-50BD20038C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60" y="1491"/>
                <a:ext cx="112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r>
                  <a:rPr lang="en-US" altLang="zh-CN" b="1" i="1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a</a:t>
                </a:r>
                <a:endParaRPr lang="en-US" altLang="zh-CN">
                  <a:ea typeface="宋体" panose="02010600030101010101" pitchFamily="2" charset="-122"/>
                </a:endParaRPr>
              </a:p>
            </p:txBody>
          </p:sp>
          <p:sp>
            <p:nvSpPr>
              <p:cNvPr id="21544" name="Rectangle 65">
                <a:extLst>
                  <a:ext uri="{FF2B5EF4-FFF2-40B4-BE49-F238E27FC236}">
                    <a16:creationId xmlns:a16="http://schemas.microsoft.com/office/drawing/2014/main" id="{C5846BF4-9306-4CF3-82F5-854BC89331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6" y="1635"/>
                <a:ext cx="450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r>
                  <a:rPr lang="zh-CN" altLang="en-US" b="1">
                    <a:solidFill>
                      <a:srgbClr val="000000"/>
                    </a:solidFill>
                    <a:latin typeface="宋体" panose="02010600030101010101" pitchFamily="2" charset="-122"/>
                    <a:ea typeface="楷体_GB2312" pitchFamily="49" charset="-122"/>
                  </a:rPr>
                  <a:t>如果</a:t>
                </a:r>
                <a:endParaRPr lang="zh-CN" altLang="en-US">
                  <a:ea typeface="楷体_GB2312" pitchFamily="49" charset="-122"/>
                </a:endParaRPr>
              </a:p>
            </p:txBody>
          </p:sp>
        </p:grpSp>
      </p:grpSp>
      <p:grpSp>
        <p:nvGrpSpPr>
          <p:cNvPr id="21511" name="Group 68">
            <a:extLst>
              <a:ext uri="{FF2B5EF4-FFF2-40B4-BE49-F238E27FC236}">
                <a16:creationId xmlns:a16="http://schemas.microsoft.com/office/drawing/2014/main" id="{EEC2FEB9-DBCC-4933-8B8A-D3ECD0584E85}"/>
              </a:ext>
            </a:extLst>
          </p:cNvPr>
          <p:cNvGrpSpPr>
            <a:grpSpLocks/>
          </p:cNvGrpSpPr>
          <p:nvPr/>
        </p:nvGrpSpPr>
        <p:grpSpPr bwMode="auto">
          <a:xfrm>
            <a:off x="395288" y="1019175"/>
            <a:ext cx="8569325" cy="2051050"/>
            <a:chOff x="249" y="642"/>
            <a:chExt cx="5398" cy="1292"/>
          </a:xfrm>
        </p:grpSpPr>
        <p:sp>
          <p:nvSpPr>
            <p:cNvPr id="21516" name="Text Box 29">
              <a:extLst>
                <a:ext uri="{FF2B5EF4-FFF2-40B4-BE49-F238E27FC236}">
                  <a16:creationId xmlns:a16="http://schemas.microsoft.com/office/drawing/2014/main" id="{721B2740-5CF8-4922-A9F0-187B685D87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" y="642"/>
              <a:ext cx="5398" cy="1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>
                <a:lnSpc>
                  <a:spcPct val="120000"/>
                </a:lnSpc>
              </a:pPr>
              <a:r>
                <a:rPr kumimoji="1" lang="en-US" altLang="zh-CN" b="1">
                  <a:latin typeface="宋体" panose="02010600030101010101" pitchFamily="2" charset="-122"/>
                  <a:ea typeface="宋体" panose="02010600030101010101" pitchFamily="2" charset="-122"/>
                </a:rPr>
                <a:t>   </a:t>
              </a:r>
              <a:r>
                <a:rPr kumimoji="1" lang="en-US" altLang="zh-CN" b="1">
                  <a:solidFill>
                    <a:srgbClr val="0066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</a:t>
              </a:r>
              <a:r>
                <a:rPr kumimoji="1" lang="en-US" altLang="zh-CN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1. </a:t>
              </a:r>
              <a:r>
                <a:rPr kumimoji="1" lang="zh-CN" altLang="en-US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阿贝尔</a:t>
              </a:r>
              <a:r>
                <a:rPr kumimoji="1" lang="en-US" altLang="zh-CN" b="1">
                  <a:solidFill>
                    <a:srgbClr val="0066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Abel</a:t>
              </a:r>
              <a:r>
                <a:rPr kumimoji="1" lang="zh-CN" altLang="en-US" b="1">
                  <a:solidFill>
                    <a:srgbClr val="0066FF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第一</a:t>
              </a:r>
              <a:r>
                <a:rPr kumimoji="1" lang="zh-CN" altLang="en-US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定理</a:t>
              </a:r>
              <a:endParaRPr kumimoji="1" lang="zh-CN" altLang="en-US" b="1">
                <a:solidFill>
                  <a:srgbClr val="0066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eaLnBrk="1" hangingPunct="1">
                <a:lnSpc>
                  <a:spcPct val="120000"/>
                </a:lnSpc>
              </a:pPr>
              <a:r>
                <a:rPr kumimoji="1" lang="zh-CN" altLang="en-US" b="1">
                  <a:solidFill>
                    <a:srgbClr val="0066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 </a:t>
              </a:r>
              <a:r>
                <a:rPr kumimoji="1" lang="zh-CN" altLang="en-US" b="1">
                  <a:latin typeface="宋体" panose="02010600030101010101" pitchFamily="2" charset="-122"/>
                  <a:ea typeface="宋体" panose="02010600030101010101" pitchFamily="2" charset="-122"/>
                </a:rPr>
                <a:t>  </a:t>
              </a:r>
              <a:r>
                <a:rPr kumimoji="1" lang="zh-CN" altLang="en-US" b="1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如果级数        在</a:t>
              </a:r>
              <a:r>
                <a:rPr kumimoji="1" lang="en-US" altLang="zh-CN" b="1" i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z</a:t>
              </a:r>
              <a:r>
                <a:rPr kumimoji="1" lang="en-US" altLang="zh-CN" b="1" baseline="-25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点</a:t>
              </a:r>
              <a:r>
                <a:rPr kumimoji="1" lang="zh-CN" altLang="en-US" b="1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收敛，那么在以</a:t>
              </a:r>
              <a:r>
                <a:rPr kumimoji="1" lang="en-US" altLang="zh-CN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a</a:t>
              </a: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点为圆心，            为半径的圆内</a:t>
              </a:r>
              <a:r>
                <a:rPr kumimoji="1" lang="zh-CN" altLang="en-US" b="1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绝对收敛，而             上一致收敛</a:t>
              </a:r>
              <a:r>
                <a:rPr kumimoji="1" lang="zh-CN" altLang="en-US" b="1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。</a:t>
              </a:r>
            </a:p>
          </p:txBody>
        </p:sp>
        <p:grpSp>
          <p:nvGrpSpPr>
            <p:cNvPr id="21517" name="Group 67">
              <a:extLst>
                <a:ext uri="{FF2B5EF4-FFF2-40B4-BE49-F238E27FC236}">
                  <a16:creationId xmlns:a16="http://schemas.microsoft.com/office/drawing/2014/main" id="{E95CCC6C-C3EB-40F0-8474-93E453AC377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94" y="890"/>
              <a:ext cx="4696" cy="746"/>
              <a:chOff x="694" y="890"/>
              <a:chExt cx="4696" cy="746"/>
            </a:xfrm>
          </p:grpSpPr>
          <p:graphicFrame>
            <p:nvGraphicFramePr>
              <p:cNvPr id="21518" name="Object 30">
                <a:extLst>
                  <a:ext uri="{FF2B5EF4-FFF2-40B4-BE49-F238E27FC236}">
                    <a16:creationId xmlns:a16="http://schemas.microsoft.com/office/drawing/2014/main" id="{940B8875-1BA0-436C-8F8A-5F0BCE20DFC0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589" y="890"/>
              <a:ext cx="925" cy="46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546" name="Equation" r:id="rId5" imgW="736600" imgH="368300" progId="Equation.DSMT4">
                      <p:embed/>
                    </p:oleObj>
                  </mc:Choice>
                  <mc:Fallback>
                    <p:oleObj name="Equation" r:id="rId5" imgW="736600" imgH="368300" progId="Equation.DSMT4">
                      <p:embed/>
                      <p:pic>
                        <p:nvPicPr>
                          <p:cNvPr id="0" name="Object 3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589" y="890"/>
                            <a:ext cx="925" cy="46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1519" name="Object 32">
                <a:extLst>
                  <a:ext uri="{FF2B5EF4-FFF2-40B4-BE49-F238E27FC236}">
                    <a16:creationId xmlns:a16="http://schemas.microsoft.com/office/drawing/2014/main" id="{F05EEFCF-F87E-408B-B22F-D02D2119DC37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134" y="1298"/>
              <a:ext cx="1256" cy="33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547" name="Equation" r:id="rId7" imgW="799753" imgH="215806" progId="Equation.DSMT4">
                      <p:embed/>
                    </p:oleObj>
                  </mc:Choice>
                  <mc:Fallback>
                    <p:oleObj name="Equation" r:id="rId7" imgW="799753" imgH="215806" progId="Equation.DSMT4">
                      <p:embed/>
                      <p:pic>
                        <p:nvPicPr>
                          <p:cNvPr id="0" name="Object 3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34" y="1298"/>
                            <a:ext cx="1256" cy="33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1520" name="Object 66">
                <a:extLst>
                  <a:ext uri="{FF2B5EF4-FFF2-40B4-BE49-F238E27FC236}">
                    <a16:creationId xmlns:a16="http://schemas.microsoft.com/office/drawing/2014/main" id="{4E8B1735-E948-448A-8B85-C733050AA6D0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694" y="1253"/>
              <a:ext cx="650" cy="38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548" name="公式" r:id="rId9" imgW="431613" imgH="253890" progId="Equation.3">
                      <p:embed/>
                    </p:oleObj>
                  </mc:Choice>
                  <mc:Fallback>
                    <p:oleObj name="公式" r:id="rId9" imgW="431613" imgH="253890" progId="Equation.3">
                      <p:embed/>
                      <p:pic>
                        <p:nvPicPr>
                          <p:cNvPr id="0" name="Object 6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94" y="1253"/>
                            <a:ext cx="650" cy="38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21512" name="Group 75">
            <a:extLst>
              <a:ext uri="{FF2B5EF4-FFF2-40B4-BE49-F238E27FC236}">
                <a16:creationId xmlns:a16="http://schemas.microsoft.com/office/drawing/2014/main" id="{3EF42629-CA47-4919-B006-B39CF778722C}"/>
              </a:ext>
            </a:extLst>
          </p:cNvPr>
          <p:cNvGrpSpPr>
            <a:grpSpLocks/>
          </p:cNvGrpSpPr>
          <p:nvPr/>
        </p:nvGrpSpPr>
        <p:grpSpPr bwMode="auto">
          <a:xfrm>
            <a:off x="323850" y="3076575"/>
            <a:ext cx="8569325" cy="1144588"/>
            <a:chOff x="204" y="1842"/>
            <a:chExt cx="5398" cy="721"/>
          </a:xfrm>
        </p:grpSpPr>
        <p:sp>
          <p:nvSpPr>
            <p:cNvPr id="21513" name="Text Box 70">
              <a:extLst>
                <a:ext uri="{FF2B5EF4-FFF2-40B4-BE49-F238E27FC236}">
                  <a16:creationId xmlns:a16="http://schemas.microsoft.com/office/drawing/2014/main" id="{7E8B23C0-AF8E-4C1B-9F7C-3B18D3C3C4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4" y="1917"/>
              <a:ext cx="5398" cy="6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>
                <a:lnSpc>
                  <a:spcPct val="120000"/>
                </a:lnSpc>
              </a:pPr>
              <a:r>
                <a:rPr kumimoji="1" lang="en-US" altLang="zh-CN" b="1">
                  <a:solidFill>
                    <a:srgbClr val="0066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 </a:t>
              </a:r>
              <a:r>
                <a:rPr kumimoji="1" lang="en-US" altLang="zh-CN" b="1">
                  <a:latin typeface="宋体" panose="02010600030101010101" pitchFamily="2" charset="-122"/>
                  <a:ea typeface="宋体" panose="02010600030101010101" pitchFamily="2" charset="-122"/>
                </a:rPr>
                <a:t>  </a:t>
              </a:r>
              <a:r>
                <a:rPr kumimoji="1" lang="zh-CN" altLang="en-US" b="1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如果级数        在</a:t>
              </a:r>
              <a:r>
                <a:rPr kumimoji="1" lang="en-US" altLang="zh-CN" b="1" i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z</a:t>
              </a:r>
              <a:r>
                <a:rPr kumimoji="1" lang="en-US" altLang="zh-CN" b="1" baseline="-25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点</a:t>
              </a:r>
              <a:r>
                <a:rPr kumimoji="1" lang="zh-CN" altLang="en-US" b="1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发散，则在             内处处发散</a:t>
              </a:r>
              <a:r>
                <a:rPr kumimoji="1" lang="zh-CN" altLang="en-US" b="1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。</a:t>
              </a:r>
            </a:p>
          </p:txBody>
        </p:sp>
        <p:graphicFrame>
          <p:nvGraphicFramePr>
            <p:cNvPr id="21514" name="Object 72">
              <a:extLst>
                <a:ext uri="{FF2B5EF4-FFF2-40B4-BE49-F238E27FC236}">
                  <a16:creationId xmlns:a16="http://schemas.microsoft.com/office/drawing/2014/main" id="{18092086-4A82-4829-A5ED-A5FE4407917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565" y="1842"/>
            <a:ext cx="925" cy="4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49" name="Equation" r:id="rId11" imgW="736600" imgH="368300" progId="Equation.DSMT4">
                    <p:embed/>
                  </p:oleObj>
                </mc:Choice>
                <mc:Fallback>
                  <p:oleObj name="Equation" r:id="rId11" imgW="736600" imgH="368300" progId="Equation.DSMT4">
                    <p:embed/>
                    <p:pic>
                      <p:nvPicPr>
                        <p:cNvPr id="0" name="Object 7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65" y="1842"/>
                          <a:ext cx="925" cy="4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15" name="Object 73">
              <a:extLst>
                <a:ext uri="{FF2B5EF4-FFF2-40B4-BE49-F238E27FC236}">
                  <a16:creationId xmlns:a16="http://schemas.microsoft.com/office/drawing/2014/main" id="{0BB08E25-B967-4D76-9FF6-8C86963A7E5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235" y="1959"/>
            <a:ext cx="1235" cy="3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50" name="Equation" r:id="rId13" imgW="787058" imgH="215806" progId="Equation.DSMT4">
                    <p:embed/>
                  </p:oleObj>
                </mc:Choice>
                <mc:Fallback>
                  <p:oleObj name="Equation" r:id="rId13" imgW="787058" imgH="215806" progId="Equation.DSMT4">
                    <p:embed/>
                    <p:pic>
                      <p:nvPicPr>
                        <p:cNvPr id="0" name="Object 7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35" y="1959"/>
                          <a:ext cx="1235" cy="3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灯片编号占位符 3">
            <a:extLst>
              <a:ext uri="{FF2B5EF4-FFF2-40B4-BE49-F238E27FC236}">
                <a16:creationId xmlns:a16="http://schemas.microsoft.com/office/drawing/2014/main" id="{07EE6A31-34CE-403A-B7E1-21FBAB194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1B0970-094E-418F-AB23-48FD3AF96681}" type="slidenum">
              <a:rPr lang="en-US" altLang="zh-CN"/>
              <a:pPr>
                <a:defRPr/>
              </a:pPr>
              <a:t>18</a:t>
            </a:fld>
            <a:endParaRPr lang="en-US" altLang="zh-CN"/>
          </a:p>
        </p:txBody>
      </p:sp>
      <p:sp>
        <p:nvSpPr>
          <p:cNvPr id="22531" name="AutoShape 96">
            <a:extLst>
              <a:ext uri="{FF2B5EF4-FFF2-40B4-BE49-F238E27FC236}">
                <a16:creationId xmlns:a16="http://schemas.microsoft.com/office/drawing/2014/main" id="{6CFA49DE-ACD3-47C2-9EAB-B8363C49C747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625475" y="2608263"/>
            <a:ext cx="20828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32" name="Rectangle 165">
            <a:extLst>
              <a:ext uri="{FF2B5EF4-FFF2-40B4-BE49-F238E27FC236}">
                <a16:creationId xmlns:a16="http://schemas.microsoft.com/office/drawing/2014/main" id="{A9B84580-2EC4-4E7A-92A6-091B4B95ED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8075" y="4979988"/>
            <a:ext cx="8890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endParaRPr lang="en-US" altLang="zh-CN"/>
          </a:p>
        </p:txBody>
      </p:sp>
      <p:graphicFrame>
        <p:nvGraphicFramePr>
          <p:cNvPr id="22533" name="Object 173">
            <a:extLst>
              <a:ext uri="{FF2B5EF4-FFF2-40B4-BE49-F238E27FC236}">
                <a16:creationId xmlns:a16="http://schemas.microsoft.com/office/drawing/2014/main" id="{000EFBD2-9F0A-4133-A0A4-A7580D1F168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46300" y="0"/>
          <a:ext cx="6997700" cy="801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6" name="Equation" r:id="rId3" imgW="8890000" imgH="927100" progId="Equation.DSMT4">
                  <p:embed/>
                </p:oleObj>
              </mc:Choice>
              <mc:Fallback>
                <p:oleObj name="Equation" r:id="rId3" imgW="8890000" imgH="927100" progId="Equation.DSMT4">
                  <p:embed/>
                  <p:pic>
                    <p:nvPicPr>
                      <p:cNvPr id="0" name="Object 1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6300" y="0"/>
                        <a:ext cx="6997700" cy="801688"/>
                      </a:xfrm>
                      <a:prstGeom prst="rect">
                        <a:avLst/>
                      </a:prstGeom>
                      <a:noFill/>
                      <a:ln w="76200" cmpd="tri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4" name="Text Box 210">
            <a:extLst>
              <a:ext uri="{FF2B5EF4-FFF2-40B4-BE49-F238E27FC236}">
                <a16:creationId xmlns:a16="http://schemas.microsoft.com/office/drawing/2014/main" id="{F1D86D1E-F82F-4AEF-83FC-44342EE363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1168400"/>
            <a:ext cx="5429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zh-CN" altLang="en-US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证</a:t>
            </a:r>
          </a:p>
        </p:txBody>
      </p:sp>
      <p:sp>
        <p:nvSpPr>
          <p:cNvPr id="22535" name="Text Box 211">
            <a:extLst>
              <a:ext uri="{FF2B5EF4-FFF2-40B4-BE49-F238E27FC236}">
                <a16:creationId xmlns:a16="http://schemas.microsoft.com/office/drawing/2014/main" id="{8CA0F5D2-7CE5-42C0-ABFC-C87D16E826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1800225"/>
            <a:ext cx="8985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zh-CN" altLang="en-US" b="1">
                <a:latin typeface="Times New Roman" panose="02020603050405020304" pitchFamily="18" charset="0"/>
              </a:rPr>
              <a:t>由于</a:t>
            </a:r>
          </a:p>
        </p:txBody>
      </p:sp>
      <p:graphicFrame>
        <p:nvGraphicFramePr>
          <p:cNvPr id="22536" name="Object 212">
            <a:extLst>
              <a:ext uri="{FF2B5EF4-FFF2-40B4-BE49-F238E27FC236}">
                <a16:creationId xmlns:a16="http://schemas.microsoft.com/office/drawing/2014/main" id="{D0E1D4B7-001F-42DC-80C2-A0E48763732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76375" y="1497013"/>
          <a:ext cx="4953000" cy="1182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7" name="Equation" r:id="rId5" imgW="2235200" imgH="533400" progId="Equation.DSMT4">
                  <p:embed/>
                </p:oleObj>
              </mc:Choice>
              <mc:Fallback>
                <p:oleObj name="Equation" r:id="rId5" imgW="2235200" imgH="533400" progId="Equation.DSMT4">
                  <p:embed/>
                  <p:pic>
                    <p:nvPicPr>
                      <p:cNvPr id="0" name="Object 2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1497013"/>
                        <a:ext cx="4953000" cy="1182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2537" name="Group 227">
            <a:extLst>
              <a:ext uri="{FF2B5EF4-FFF2-40B4-BE49-F238E27FC236}">
                <a16:creationId xmlns:a16="http://schemas.microsoft.com/office/drawing/2014/main" id="{406B5986-7C87-49AE-8DEE-020D4200C02B}"/>
              </a:ext>
            </a:extLst>
          </p:cNvPr>
          <p:cNvGrpSpPr>
            <a:grpSpLocks/>
          </p:cNvGrpSpPr>
          <p:nvPr/>
        </p:nvGrpSpPr>
        <p:grpSpPr bwMode="auto">
          <a:xfrm>
            <a:off x="611188" y="2679700"/>
            <a:ext cx="4608512" cy="817563"/>
            <a:chOff x="385" y="1434"/>
            <a:chExt cx="2903" cy="515"/>
          </a:xfrm>
        </p:grpSpPr>
        <p:sp>
          <p:nvSpPr>
            <p:cNvPr id="22544" name="Rectangle 106">
              <a:extLst>
                <a:ext uri="{FF2B5EF4-FFF2-40B4-BE49-F238E27FC236}">
                  <a16:creationId xmlns:a16="http://schemas.microsoft.com/office/drawing/2014/main" id="{BEA3F0E8-D441-4EF5-8934-C1642567D3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" y="1532"/>
              <a:ext cx="1238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zh-CN" altLang="en-US" b="1">
                  <a:solidFill>
                    <a:srgbClr val="FF0000"/>
                  </a:solidFill>
                  <a:latin typeface="宋体" panose="02010600030101010101" pitchFamily="2" charset="-122"/>
                  <a:ea typeface="黑体" panose="02010609060101010101" pitchFamily="49" charset="-122"/>
                </a:rPr>
                <a:t>分析</a:t>
              </a:r>
              <a:r>
                <a:rPr lang="zh-CN" altLang="en-US" b="1">
                  <a:solidFill>
                    <a:srgbClr val="000000"/>
                  </a:solidFill>
                  <a:latin typeface="宋体" panose="02010600030101010101" pitchFamily="2" charset="-122"/>
                  <a:sym typeface="Wingdings" panose="05000000000000000000" pitchFamily="2" charset="2"/>
                </a:rPr>
                <a:t>：（</a:t>
              </a:r>
              <a:r>
                <a:rPr lang="en-US" altLang="zh-CN" b="1">
                  <a:solidFill>
                    <a:srgbClr val="000000"/>
                  </a:solidFill>
                  <a:latin typeface="宋体" panose="02010600030101010101" pitchFamily="2" charset="-122"/>
                  <a:sym typeface="Wingdings" panose="05000000000000000000" pitchFamily="2" charset="2"/>
                </a:rPr>
                <a:t>1</a:t>
              </a:r>
              <a:r>
                <a:rPr lang="zh-CN" altLang="en-US" b="1">
                  <a:solidFill>
                    <a:srgbClr val="000000"/>
                  </a:solidFill>
                  <a:latin typeface="宋体" panose="02010600030101010101" pitchFamily="2" charset="-122"/>
                  <a:sym typeface="Wingdings" panose="05000000000000000000" pitchFamily="2" charset="2"/>
                </a:rPr>
                <a:t>）</a:t>
              </a:r>
              <a:endParaRPr lang="zh-CN" altLang="en-US"/>
            </a:p>
          </p:txBody>
        </p:sp>
        <p:graphicFrame>
          <p:nvGraphicFramePr>
            <p:cNvPr id="22545" name="Object 213">
              <a:extLst>
                <a:ext uri="{FF2B5EF4-FFF2-40B4-BE49-F238E27FC236}">
                  <a16:creationId xmlns:a16="http://schemas.microsoft.com/office/drawing/2014/main" id="{096CADFC-9F5A-4112-90C1-865F221045C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579" y="1434"/>
            <a:ext cx="1709" cy="5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48" name="Equation" r:id="rId7" imgW="1307532" imgH="393529" progId="Equation.DSMT4">
                    <p:embed/>
                  </p:oleObj>
                </mc:Choice>
                <mc:Fallback>
                  <p:oleObj name="Equation" r:id="rId7" imgW="1307532" imgH="393529" progId="Equation.DSMT4">
                    <p:embed/>
                    <p:pic>
                      <p:nvPicPr>
                        <p:cNvPr id="0" name="Object 2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79" y="1434"/>
                          <a:ext cx="1709" cy="5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2538" name="Object 217">
            <a:extLst>
              <a:ext uri="{FF2B5EF4-FFF2-40B4-BE49-F238E27FC236}">
                <a16:creationId xmlns:a16="http://schemas.microsoft.com/office/drawing/2014/main" id="{754F000B-2DFB-4A95-82A2-D3B6BFADFB7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72225" y="1811338"/>
          <a:ext cx="1657350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9" name="Equation" r:id="rId9" imgW="723586" imgH="253890" progId="Equation.DSMT4">
                  <p:embed/>
                </p:oleObj>
              </mc:Choice>
              <mc:Fallback>
                <p:oleObj name="Equation" r:id="rId9" imgW="723586" imgH="253890" progId="Equation.DSMT4">
                  <p:embed/>
                  <p:pic>
                    <p:nvPicPr>
                      <p:cNvPr id="0" name="Object 2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2225" y="1811338"/>
                        <a:ext cx="1657350" cy="581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9" name="Rectangle 126">
            <a:extLst>
              <a:ext uri="{FF2B5EF4-FFF2-40B4-BE49-F238E27FC236}">
                <a16:creationId xmlns:a16="http://schemas.microsoft.com/office/drawing/2014/main" id="{9BA75388-C87A-45BA-BCA0-52491FEFB9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3429000"/>
            <a:ext cx="714375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rgbClr val="000000"/>
                </a:solidFill>
                <a:latin typeface="宋体" panose="02010600030101010101" pitchFamily="2" charset="-122"/>
              </a:rPr>
              <a:t>级数</a:t>
            </a:r>
            <a:endParaRPr lang="zh-CN" altLang="en-US"/>
          </a:p>
        </p:txBody>
      </p:sp>
      <p:graphicFrame>
        <p:nvGraphicFramePr>
          <p:cNvPr id="22540" name="Object 218">
            <a:extLst>
              <a:ext uri="{FF2B5EF4-FFF2-40B4-BE49-F238E27FC236}">
                <a16:creationId xmlns:a16="http://schemas.microsoft.com/office/drawing/2014/main" id="{2271F8BD-50E0-48DA-BF80-551AED0298D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4213" y="3716338"/>
          <a:ext cx="8021637" cy="1103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0" name="Equation" r:id="rId11" imgW="3505200" imgH="482600" progId="Equation.DSMT4">
                  <p:embed/>
                </p:oleObj>
              </mc:Choice>
              <mc:Fallback>
                <p:oleObj name="Equation" r:id="rId11" imgW="3505200" imgH="482600" progId="Equation.DSMT4">
                  <p:embed/>
                  <p:pic>
                    <p:nvPicPr>
                      <p:cNvPr id="0" name="Object 2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3716338"/>
                        <a:ext cx="8021637" cy="1103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2541" name="Group 237">
            <a:extLst>
              <a:ext uri="{FF2B5EF4-FFF2-40B4-BE49-F238E27FC236}">
                <a16:creationId xmlns:a16="http://schemas.microsoft.com/office/drawing/2014/main" id="{BAA53796-A6E8-4AD8-AC48-CD046ED8B016}"/>
              </a:ext>
            </a:extLst>
          </p:cNvPr>
          <p:cNvGrpSpPr>
            <a:grpSpLocks/>
          </p:cNvGrpSpPr>
          <p:nvPr/>
        </p:nvGrpSpPr>
        <p:grpSpPr bwMode="auto">
          <a:xfrm>
            <a:off x="827088" y="4841875"/>
            <a:ext cx="6669087" cy="892175"/>
            <a:chOff x="612" y="2931"/>
            <a:chExt cx="4201" cy="562"/>
          </a:xfrm>
        </p:grpSpPr>
        <p:sp>
          <p:nvSpPr>
            <p:cNvPr id="244850" name="Text Box 114">
              <a:extLst>
                <a:ext uri="{FF2B5EF4-FFF2-40B4-BE49-F238E27FC236}">
                  <a16:creationId xmlns:a16="http://schemas.microsoft.com/office/drawing/2014/main" id="{AE0CB4D5-3DC4-4C2F-B25C-13F078643C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" y="3058"/>
              <a:ext cx="180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kumimoji="1" lang="zh-CN" altLang="en-US" b="1">
                  <a:latin typeface="仿宋_GB2312" pitchFamily="49" charset="-122"/>
                </a:rPr>
                <a:t>的</a:t>
              </a:r>
              <a:r>
                <a:rPr lang="zh-CN" altLang="en-US" b="1">
                  <a:solidFill>
                    <a:srgbClr val="990033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柯西判据</a:t>
              </a:r>
              <a:r>
                <a:rPr kumimoji="1" lang="en-US" altLang="zh-CN" b="1">
                  <a:latin typeface="仿宋_GB2312" pitchFamily="49" charset="-122"/>
                </a:rPr>
                <a:t>,</a:t>
              </a:r>
              <a:r>
                <a:rPr kumimoji="1" lang="zh-CN" altLang="en-US" b="1">
                  <a:latin typeface="仿宋_GB2312" pitchFamily="49" charset="-122"/>
                </a:rPr>
                <a:t>所以</a:t>
              </a:r>
            </a:p>
          </p:txBody>
        </p:sp>
        <p:graphicFrame>
          <p:nvGraphicFramePr>
            <p:cNvPr id="22543" name="Object 219">
              <a:extLst>
                <a:ext uri="{FF2B5EF4-FFF2-40B4-BE49-F238E27FC236}">
                  <a16:creationId xmlns:a16="http://schemas.microsoft.com/office/drawing/2014/main" id="{BAC86175-6FA2-4B61-A448-D15795692E5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72" y="2931"/>
            <a:ext cx="2341" cy="5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51" name="Equation" r:id="rId13" imgW="1637589" imgH="393529" progId="Equation.DSMT4">
                    <p:embed/>
                  </p:oleObj>
                </mc:Choice>
                <mc:Fallback>
                  <p:oleObj name="Equation" r:id="rId13" imgW="1637589" imgH="393529" progId="Equation.DSMT4">
                    <p:embed/>
                    <p:pic>
                      <p:nvPicPr>
                        <p:cNvPr id="0" name="Object 2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72" y="2931"/>
                          <a:ext cx="2341" cy="5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灯片编号占位符 3">
            <a:extLst>
              <a:ext uri="{FF2B5EF4-FFF2-40B4-BE49-F238E27FC236}">
                <a16:creationId xmlns:a16="http://schemas.microsoft.com/office/drawing/2014/main" id="{40C5FBA8-258F-4B10-856B-BCABD4822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517964-B9D2-4803-9710-E6B4FD361C90}" type="slidenum">
              <a:rPr lang="en-US" altLang="zh-CN"/>
              <a:pPr>
                <a:defRPr/>
              </a:pPr>
              <a:t>19</a:t>
            </a:fld>
            <a:endParaRPr lang="en-US" altLang="zh-CN"/>
          </a:p>
        </p:txBody>
      </p:sp>
      <p:sp>
        <p:nvSpPr>
          <p:cNvPr id="245891" name="Text Box 131">
            <a:extLst>
              <a:ext uri="{FF2B5EF4-FFF2-40B4-BE49-F238E27FC236}">
                <a16:creationId xmlns:a16="http://schemas.microsoft.com/office/drawing/2014/main" id="{C53F91E6-87C0-47EF-881B-F0BB226C24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4278313"/>
            <a:ext cx="268446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kumimoji="1" lang="zh-CN" altLang="en-US" b="1">
                <a:latin typeface="Times New Roman" panose="02020603050405020304" pitchFamily="18" charset="0"/>
              </a:rPr>
              <a:t>所以</a:t>
            </a:r>
            <a:r>
              <a:rPr kumimoji="1" lang="zh-CN" altLang="en-US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收敛半径为</a:t>
            </a:r>
          </a:p>
        </p:txBody>
      </p:sp>
      <p:graphicFrame>
        <p:nvGraphicFramePr>
          <p:cNvPr id="23556" name="Object 132">
            <a:extLst>
              <a:ext uri="{FF2B5EF4-FFF2-40B4-BE49-F238E27FC236}">
                <a16:creationId xmlns:a16="http://schemas.microsoft.com/office/drawing/2014/main" id="{026C434C-B6D7-4C04-9C96-71A1F24A2CB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21063" y="4124325"/>
          <a:ext cx="10795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4" name="Equation" r:id="rId3" imgW="1079500" imgH="889000" progId="Equation.DSMT4">
                  <p:embed/>
                </p:oleObj>
              </mc:Choice>
              <mc:Fallback>
                <p:oleObj name="Equation" r:id="rId3" imgW="1079500" imgH="889000" progId="Equation.DSMT4">
                  <p:embed/>
                  <p:pic>
                    <p:nvPicPr>
                      <p:cNvPr id="0" name="Object 1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1063" y="4124325"/>
                        <a:ext cx="10795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3557" name="Group 269">
            <a:extLst>
              <a:ext uri="{FF2B5EF4-FFF2-40B4-BE49-F238E27FC236}">
                <a16:creationId xmlns:a16="http://schemas.microsoft.com/office/drawing/2014/main" id="{E1AA101F-97C6-40F2-82DE-DB485C269EDF}"/>
              </a:ext>
            </a:extLst>
          </p:cNvPr>
          <p:cNvGrpSpPr>
            <a:grpSpLocks/>
          </p:cNvGrpSpPr>
          <p:nvPr/>
        </p:nvGrpSpPr>
        <p:grpSpPr bwMode="auto">
          <a:xfrm>
            <a:off x="754063" y="5359400"/>
            <a:ext cx="7756525" cy="530225"/>
            <a:chOff x="475" y="3376"/>
            <a:chExt cx="4886" cy="334"/>
          </a:xfrm>
        </p:grpSpPr>
        <p:sp>
          <p:nvSpPr>
            <p:cNvPr id="23572" name="Text Box 234">
              <a:extLst>
                <a:ext uri="{FF2B5EF4-FFF2-40B4-BE49-F238E27FC236}">
                  <a16:creationId xmlns:a16="http://schemas.microsoft.com/office/drawing/2014/main" id="{F9546B12-624A-4D19-9454-296C0939E2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5" y="3383"/>
              <a:ext cx="64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kumimoji="1" lang="zh-CN" altLang="en-US" b="1">
                  <a:solidFill>
                    <a:srgbClr val="FF33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注意</a:t>
              </a:r>
              <a:r>
                <a:rPr kumimoji="1" lang="en-US" altLang="zh-CN" b="1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:</a:t>
              </a:r>
              <a:endParaRPr kumimoji="1" lang="en-US" altLang="zh-CN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45996" name="Text Box 236">
              <a:extLst>
                <a:ext uri="{FF2B5EF4-FFF2-40B4-BE49-F238E27FC236}">
                  <a16:creationId xmlns:a16="http://schemas.microsoft.com/office/drawing/2014/main" id="{64CC3D81-FD76-462A-89CF-8F7745ED80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95" y="3376"/>
              <a:ext cx="416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kumimoji="1" lang="zh-CN" altLang="en-US" b="1">
                  <a:solidFill>
                    <a:srgbClr val="660033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rPr>
                <a:t>幂级数在</a:t>
              </a:r>
              <a:r>
                <a:rPr kumimoji="1" lang="zh-CN" altLang="en-US" b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收敛圆上的敛散性需具体分析！</a:t>
              </a:r>
              <a:endParaRPr kumimoji="1" lang="zh-CN" altLang="en-US" b="1">
                <a:latin typeface="Times New Roman" panose="02020603050405020304" pitchFamily="18" charset="0"/>
              </a:endParaRPr>
            </a:p>
          </p:txBody>
        </p:sp>
      </p:grpSp>
      <p:graphicFrame>
        <p:nvGraphicFramePr>
          <p:cNvPr id="23558" name="Object 253">
            <a:extLst>
              <a:ext uri="{FF2B5EF4-FFF2-40B4-BE49-F238E27FC236}">
                <a16:creationId xmlns:a16="http://schemas.microsoft.com/office/drawing/2014/main" id="{AF31A608-E27B-47DF-849C-17C14E455C2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65238" y="1141413"/>
          <a:ext cx="3378200" cy="992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5" name="Equation" r:id="rId5" imgW="1345616" imgH="393529" progId="Equation.DSMT4">
                  <p:embed/>
                </p:oleObj>
              </mc:Choice>
              <mc:Fallback>
                <p:oleObj name="Equation" r:id="rId5" imgW="1345616" imgH="393529" progId="Equation.DSMT4">
                  <p:embed/>
                  <p:pic>
                    <p:nvPicPr>
                      <p:cNvPr id="0" name="Object 2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5238" y="1141413"/>
                        <a:ext cx="3378200" cy="992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9" name="Object 254">
            <a:extLst>
              <a:ext uri="{FF2B5EF4-FFF2-40B4-BE49-F238E27FC236}">
                <a16:creationId xmlns:a16="http://schemas.microsoft.com/office/drawing/2014/main" id="{58415898-1AE5-4410-87F0-C729861EBB3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98975" y="1050925"/>
          <a:ext cx="3817938" cy="1082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6" name="Equation" r:id="rId7" imgW="1879600" imgH="533400" progId="Equation.DSMT4">
                  <p:embed/>
                </p:oleObj>
              </mc:Choice>
              <mc:Fallback>
                <p:oleObj name="Equation" r:id="rId7" imgW="1879600" imgH="533400" progId="Equation.DSMT4">
                  <p:embed/>
                  <p:pic>
                    <p:nvPicPr>
                      <p:cNvPr id="0" name="Object 2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8975" y="1050925"/>
                        <a:ext cx="3817938" cy="1082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0" name="Object 255">
            <a:extLst>
              <a:ext uri="{FF2B5EF4-FFF2-40B4-BE49-F238E27FC236}">
                <a16:creationId xmlns:a16="http://schemas.microsoft.com/office/drawing/2014/main" id="{1B13E79B-BEF7-4D3F-A8FD-579300C0489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189913" y="1412875"/>
          <a:ext cx="5588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7" name="Equation" r:id="rId9" imgW="558558" imgH="317362" progId="Equation.3">
                  <p:embed/>
                </p:oleObj>
              </mc:Choice>
              <mc:Fallback>
                <p:oleObj name="Equation" r:id="rId9" imgW="558558" imgH="317362" progId="Equation.3">
                  <p:embed/>
                  <p:pic>
                    <p:nvPicPr>
                      <p:cNvPr id="0" name="Object 2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89913" y="1412875"/>
                        <a:ext cx="5588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1" name="Object 256">
            <a:extLst>
              <a:ext uri="{FF2B5EF4-FFF2-40B4-BE49-F238E27FC236}">
                <a16:creationId xmlns:a16="http://schemas.microsoft.com/office/drawing/2014/main" id="{AA43D152-FB9A-4181-8607-3A1057215E8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7088" y="2133600"/>
          <a:ext cx="5557837" cy="115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8" name="Equation" r:id="rId11" imgW="2324100" imgH="482600" progId="Equation.DSMT4">
                  <p:embed/>
                </p:oleObj>
              </mc:Choice>
              <mc:Fallback>
                <p:oleObj name="Equation" r:id="rId11" imgW="2324100" imgH="482600" progId="Equation.DSMT4">
                  <p:embed/>
                  <p:pic>
                    <p:nvPicPr>
                      <p:cNvPr id="0" name="Object 2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2133600"/>
                        <a:ext cx="5557837" cy="1152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2" name="Object 258">
            <a:extLst>
              <a:ext uri="{FF2B5EF4-FFF2-40B4-BE49-F238E27FC236}">
                <a16:creationId xmlns:a16="http://schemas.microsoft.com/office/drawing/2014/main" id="{6988DF83-9658-4120-AAB5-EEB079DFFA7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4213" y="3141663"/>
          <a:ext cx="6551612" cy="1076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9" name="Equation" r:id="rId13" imgW="2628900" imgH="431800" progId="Equation.DSMT4">
                  <p:embed/>
                </p:oleObj>
              </mc:Choice>
              <mc:Fallback>
                <p:oleObj name="Equation" r:id="rId13" imgW="2628900" imgH="431800" progId="Equation.DSMT4">
                  <p:embed/>
                  <p:pic>
                    <p:nvPicPr>
                      <p:cNvPr id="0" name="Object 2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3141663"/>
                        <a:ext cx="6551612" cy="1076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3" name="Rectangle 260">
            <a:extLst>
              <a:ext uri="{FF2B5EF4-FFF2-40B4-BE49-F238E27FC236}">
                <a16:creationId xmlns:a16="http://schemas.microsoft.com/office/drawing/2014/main" id="{DACDB0F3-2D74-4E93-9284-1FF77B5561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527050"/>
            <a:ext cx="125095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rgbClr val="000000"/>
                </a:solidFill>
                <a:latin typeface="宋体" panose="02010600030101010101" pitchFamily="2" charset="-122"/>
              </a:rPr>
              <a:t>（</a:t>
            </a:r>
            <a:r>
              <a:rPr lang="en-US" altLang="zh-CN" b="1">
                <a:solidFill>
                  <a:srgbClr val="000000"/>
                </a:solidFill>
                <a:latin typeface="宋体" panose="02010600030101010101" pitchFamily="2" charset="-122"/>
              </a:rPr>
              <a:t>2</a:t>
            </a:r>
            <a:r>
              <a:rPr lang="zh-CN" altLang="en-US" b="1">
                <a:solidFill>
                  <a:srgbClr val="000000"/>
                </a:solidFill>
                <a:latin typeface="宋体" panose="02010600030101010101" pitchFamily="2" charset="-122"/>
              </a:rPr>
              <a:t>）当</a:t>
            </a:r>
          </a:p>
        </p:txBody>
      </p:sp>
      <p:graphicFrame>
        <p:nvGraphicFramePr>
          <p:cNvPr id="23564" name="Object 261">
            <a:extLst>
              <a:ext uri="{FF2B5EF4-FFF2-40B4-BE49-F238E27FC236}">
                <a16:creationId xmlns:a16="http://schemas.microsoft.com/office/drawing/2014/main" id="{60E79430-4AD0-463E-8DB2-F4D4A12A6E6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6588" y="260350"/>
          <a:ext cx="2736850" cy="922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80" name="Equation" r:id="rId15" imgW="1167893" imgH="393529" progId="Equation.DSMT4">
                  <p:embed/>
                </p:oleObj>
              </mc:Choice>
              <mc:Fallback>
                <p:oleObj name="Equation" r:id="rId15" imgW="1167893" imgH="393529" progId="Equation.DSMT4">
                  <p:embed/>
                  <p:pic>
                    <p:nvPicPr>
                      <p:cNvPr id="0" name="Object 2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6588" y="260350"/>
                        <a:ext cx="2736850" cy="922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3565" name="Group 268">
            <a:extLst>
              <a:ext uri="{FF2B5EF4-FFF2-40B4-BE49-F238E27FC236}">
                <a16:creationId xmlns:a16="http://schemas.microsoft.com/office/drawing/2014/main" id="{BDD0BF75-22E5-473E-B5D3-ACA0DB2A44E7}"/>
              </a:ext>
            </a:extLst>
          </p:cNvPr>
          <p:cNvGrpSpPr>
            <a:grpSpLocks/>
          </p:cNvGrpSpPr>
          <p:nvPr/>
        </p:nvGrpSpPr>
        <p:grpSpPr bwMode="auto">
          <a:xfrm>
            <a:off x="7235825" y="3500438"/>
            <a:ext cx="1512888" cy="1728787"/>
            <a:chOff x="4558" y="2205"/>
            <a:chExt cx="953" cy="1089"/>
          </a:xfrm>
        </p:grpSpPr>
        <p:grpSp>
          <p:nvGrpSpPr>
            <p:cNvPr id="23566" name="Group 264">
              <a:extLst>
                <a:ext uri="{FF2B5EF4-FFF2-40B4-BE49-F238E27FC236}">
                  <a16:creationId xmlns:a16="http://schemas.microsoft.com/office/drawing/2014/main" id="{D145AD04-8A25-4756-A20D-3EEA40257FF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58" y="2205"/>
              <a:ext cx="953" cy="1089"/>
              <a:chOff x="4558" y="2205"/>
              <a:chExt cx="953" cy="1089"/>
            </a:xfrm>
          </p:grpSpPr>
          <p:sp>
            <p:nvSpPr>
              <p:cNvPr id="23570" name="Oval 262">
                <a:extLst>
                  <a:ext uri="{FF2B5EF4-FFF2-40B4-BE49-F238E27FC236}">
                    <a16:creationId xmlns:a16="http://schemas.microsoft.com/office/drawing/2014/main" id="{9F010E5D-51E2-40EF-9705-CE7FBDEA1F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58" y="2432"/>
                <a:ext cx="953" cy="86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3571" name="Text Box 263">
                <a:extLst>
                  <a:ext uri="{FF2B5EF4-FFF2-40B4-BE49-F238E27FC236}">
                    <a16:creationId xmlns:a16="http://schemas.microsoft.com/office/drawing/2014/main" id="{EA52FE86-CE3F-4B0E-A993-69BAF4E70BA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57" y="2205"/>
                <a:ext cx="408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b="1" i="1">
                    <a:latin typeface="Times New Roman" panose="02020603050405020304" pitchFamily="18" charset="0"/>
                  </a:rPr>
                  <a:t>C</a:t>
                </a:r>
                <a:r>
                  <a:rPr lang="en-US" altLang="zh-CN" b="1" i="1" baseline="-25000">
                    <a:latin typeface="Times New Roman" panose="02020603050405020304" pitchFamily="18" charset="0"/>
                  </a:rPr>
                  <a:t>R</a:t>
                </a:r>
                <a:endParaRPr lang="en-US" altLang="zh-CN" b="1" i="1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23567" name="Text Box 265">
              <a:extLst>
                <a:ext uri="{FF2B5EF4-FFF2-40B4-BE49-F238E27FC236}">
                  <a16:creationId xmlns:a16="http://schemas.microsoft.com/office/drawing/2014/main" id="{93D2D75E-CB6A-461E-ADF0-D0B0B2EA77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30" y="2659"/>
              <a:ext cx="36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 i="1">
                  <a:latin typeface="Times New Roman" panose="02020603050405020304" pitchFamily="18" charset="0"/>
                </a:rPr>
                <a:t>z</a:t>
              </a:r>
              <a:r>
                <a:rPr lang="en-US" altLang="zh-CN" b="1" baseline="-25000">
                  <a:latin typeface="Times New Roman" panose="02020603050405020304" pitchFamily="18" charset="0"/>
                </a:rPr>
                <a:t>0</a:t>
              </a:r>
              <a:r>
                <a:rPr lang="en-US" altLang="zh-CN" baseline="-25000"/>
                <a:t>·</a:t>
              </a:r>
              <a:endParaRPr lang="en-US" altLang="zh-CN">
                <a:latin typeface="仿宋_GB2312" pitchFamily="49" charset="-122"/>
              </a:endParaRPr>
            </a:p>
          </p:txBody>
        </p:sp>
        <p:sp>
          <p:nvSpPr>
            <p:cNvPr id="23568" name="Line 266">
              <a:extLst>
                <a:ext uri="{FF2B5EF4-FFF2-40B4-BE49-F238E27FC236}">
                  <a16:creationId xmlns:a16="http://schemas.microsoft.com/office/drawing/2014/main" id="{D541C036-DE14-40E9-A5A6-87ADD2EB5CA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57" y="2568"/>
              <a:ext cx="318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69" name="Text Box 267">
              <a:extLst>
                <a:ext uri="{FF2B5EF4-FFF2-40B4-BE49-F238E27FC236}">
                  <a16:creationId xmlns:a16="http://schemas.microsoft.com/office/drawing/2014/main" id="{501543D8-E83E-41C3-93B0-C520341D84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93" y="2649"/>
              <a:ext cx="25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i="1">
                  <a:latin typeface="Times New Roman" panose="02020603050405020304" pitchFamily="18" charset="0"/>
                </a:rPr>
                <a:t>R</a:t>
              </a:r>
            </a:p>
          </p:txBody>
        </p:sp>
      </p:grp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4">
            <a:extLst>
              <a:ext uri="{FF2B5EF4-FFF2-40B4-BE49-F238E27FC236}">
                <a16:creationId xmlns:a16="http://schemas.microsoft.com/office/drawing/2014/main" id="{2123016B-9CE8-40D5-A552-5D105B2AF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238AA1-2A0D-40DD-BBE4-6CFA230BE48E}" type="slidenum">
              <a:rPr lang="en-US" altLang="zh-CN"/>
              <a:pPr>
                <a:defRPr/>
              </a:pPr>
              <a:t>2</a:t>
            </a:fld>
            <a:endParaRPr lang="en-US" altLang="zh-CN"/>
          </a:p>
        </p:txBody>
      </p:sp>
      <p:sp>
        <p:nvSpPr>
          <p:cNvPr id="194562" name="Rectangle 2">
            <a:extLst>
              <a:ext uri="{FF2B5EF4-FFF2-40B4-BE49-F238E27FC236}">
                <a16:creationId xmlns:a16="http://schemas.microsoft.com/office/drawing/2014/main" id="{B1DE8DA7-7EC6-4704-9260-CE11240E9B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2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anose="02010609060101010101" pitchFamily="49" charset="-122"/>
              </a:rPr>
              <a:t>学习要求与内容提要</a:t>
            </a:r>
          </a:p>
        </p:txBody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A996A692-8601-4238-B64F-D962FDF57D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4572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algn="ctr" eaLnBrk="1" hangingPunct="1"/>
            <a:endParaRPr kumimoji="1" lang="zh-CN" altLang="zh-CN" sz="4400" b="1">
              <a:solidFill>
                <a:schemeClr val="tx2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6149" name="Text Box 4">
            <a:extLst>
              <a:ext uri="{FF2B5EF4-FFF2-40B4-BE49-F238E27FC236}">
                <a16:creationId xmlns:a16="http://schemas.microsoft.com/office/drawing/2014/main" id="{B8D1FA06-FE74-4944-843A-468759B9D1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1600200"/>
            <a:ext cx="78486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latin typeface="Times New Roman" panose="02020603050405020304" pitchFamily="18" charset="0"/>
                <a:ea typeface="黑体" panose="02010609060101010101" pitchFamily="49" charset="-122"/>
              </a:rPr>
              <a:t>目的与要求：</a:t>
            </a:r>
            <a:r>
              <a:rPr kumimoji="1" lang="zh-CN" altLang="en-US" sz="2400" b="1">
                <a:latin typeface="Times New Roman" panose="02020603050405020304" pitchFamily="18" charset="0"/>
              </a:rPr>
              <a:t>掌握</a:t>
            </a:r>
            <a:r>
              <a:rPr kumimoji="1" lang="zh-CN" altLang="en-US" sz="2400" b="1">
                <a:latin typeface="宋体" panose="02010600030101010101" pitchFamily="2" charset="-122"/>
              </a:rPr>
              <a:t>复数项级数、幂级数、泰勒级数、与洛 </a:t>
            </a: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latin typeface="宋体" panose="02010600030101010101" pitchFamily="2" charset="-122"/>
              </a:rPr>
              <a:t>            朗级数的概念、性质及基本计算方法、</a:t>
            </a:r>
            <a:r>
              <a:rPr kumimoji="1" lang="zh-CN" altLang="en-US" sz="2400" b="1"/>
              <a:t>孤</a:t>
            </a: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2400" b="1"/>
              <a:t>                      立奇点的概念及判定、零点与极点的关系</a:t>
            </a:r>
            <a:r>
              <a:rPr kumimoji="1" lang="zh-CN" altLang="en-US" sz="2400" b="1">
                <a:latin typeface="宋体" panose="02010600030101010101" pitchFamily="2" charset="-122"/>
              </a:rPr>
              <a:t>。</a:t>
            </a:r>
          </a:p>
        </p:txBody>
      </p:sp>
      <p:sp>
        <p:nvSpPr>
          <p:cNvPr id="6150" name="Text Box 5">
            <a:extLst>
              <a:ext uri="{FF2B5EF4-FFF2-40B4-BE49-F238E27FC236}">
                <a16:creationId xmlns:a16="http://schemas.microsoft.com/office/drawing/2014/main" id="{D482E62B-0B67-4FCA-8DF1-03797638D1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4568825"/>
            <a:ext cx="670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kumimoji="1" lang="zh-CN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151" name="Rectangle 8">
            <a:extLst>
              <a:ext uri="{FF2B5EF4-FFF2-40B4-BE49-F238E27FC236}">
                <a16:creationId xmlns:a16="http://schemas.microsoft.com/office/drawing/2014/main" id="{B03A01A8-8A19-47F8-8F8B-ED8203DFC6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36449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eaLnBrk="1" hangingPunct="1"/>
            <a:endParaRPr kumimoji="1" lang="zh-CN" altLang="zh-CN" sz="2400" b="1">
              <a:solidFill>
                <a:schemeClr val="tx2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6152" name="Text Box 9">
            <a:extLst>
              <a:ext uri="{FF2B5EF4-FFF2-40B4-BE49-F238E27FC236}">
                <a16:creationId xmlns:a16="http://schemas.microsoft.com/office/drawing/2014/main" id="{786B6936-8EE6-440D-B719-E355BE799B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4550" y="3679825"/>
            <a:ext cx="1752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重点：</a:t>
            </a:r>
          </a:p>
        </p:txBody>
      </p:sp>
      <p:sp>
        <p:nvSpPr>
          <p:cNvPr id="6153" name="Text Box 10">
            <a:extLst>
              <a:ext uri="{FF2B5EF4-FFF2-40B4-BE49-F238E27FC236}">
                <a16:creationId xmlns:a16="http://schemas.microsoft.com/office/drawing/2014/main" id="{FB91FF03-7983-477E-871C-96965979F8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4550" y="4594225"/>
            <a:ext cx="1752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难点：</a:t>
            </a:r>
          </a:p>
        </p:txBody>
      </p:sp>
      <p:sp>
        <p:nvSpPr>
          <p:cNvPr id="6154" name="Text Box 11">
            <a:extLst>
              <a:ext uri="{FF2B5EF4-FFF2-40B4-BE49-F238E27FC236}">
                <a16:creationId xmlns:a16="http://schemas.microsoft.com/office/drawing/2014/main" id="{D244A751-C301-4EB0-8C91-04E8D0DED4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7550" y="3692525"/>
            <a:ext cx="6248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latin typeface="Times New Roman" panose="02020603050405020304" pitchFamily="18" charset="0"/>
              </a:rPr>
              <a:t>函数展开成泰勒级数与洛朗级数</a:t>
            </a:r>
          </a:p>
        </p:txBody>
      </p:sp>
      <p:sp>
        <p:nvSpPr>
          <p:cNvPr id="6155" name="Text Box 12">
            <a:extLst>
              <a:ext uri="{FF2B5EF4-FFF2-40B4-BE49-F238E27FC236}">
                <a16:creationId xmlns:a16="http://schemas.microsoft.com/office/drawing/2014/main" id="{C96C1CEB-8CF2-4F08-8D5D-3B0B54CCBF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3750" y="4627563"/>
            <a:ext cx="510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latin typeface="Times New Roman" panose="02020603050405020304" pitchFamily="18" charset="0"/>
              </a:rPr>
              <a:t>函数展开成洛朗级数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3">
            <a:extLst>
              <a:ext uri="{FF2B5EF4-FFF2-40B4-BE49-F238E27FC236}">
                <a16:creationId xmlns:a16="http://schemas.microsoft.com/office/drawing/2014/main" id="{F2F9C2B4-43E6-47CA-A150-98BCB5D6E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79F3FA-8352-4D40-AACA-27FACB82F56B}" type="slidenum">
              <a:rPr lang="en-US" altLang="zh-CN"/>
              <a:pPr>
                <a:defRPr/>
              </a:pPr>
              <a:t>20</a:t>
            </a:fld>
            <a:endParaRPr lang="en-US" altLang="zh-CN"/>
          </a:p>
        </p:txBody>
      </p:sp>
      <p:sp>
        <p:nvSpPr>
          <p:cNvPr id="247810" name="Text Box 2">
            <a:extLst>
              <a:ext uri="{FF2B5EF4-FFF2-40B4-BE49-F238E27FC236}">
                <a16:creationId xmlns:a16="http://schemas.microsoft.com/office/drawing/2014/main" id="{0DFE7270-FD8F-4FDF-AC0F-BC258BC7DF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781050"/>
            <a:ext cx="107791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kumimoji="1" lang="zh-CN" altLang="en-US" b="1">
                <a:solidFill>
                  <a:srgbClr val="008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如果</a:t>
            </a:r>
            <a:r>
              <a:rPr kumimoji="1" lang="en-US" altLang="zh-CN" b="1">
                <a:latin typeface="仿宋_GB2312" pitchFamily="49" charset="-122"/>
              </a:rPr>
              <a:t>:</a:t>
            </a:r>
          </a:p>
        </p:txBody>
      </p:sp>
      <p:sp>
        <p:nvSpPr>
          <p:cNvPr id="24580" name="Text Box 4">
            <a:extLst>
              <a:ext uri="{FF2B5EF4-FFF2-40B4-BE49-F238E27FC236}">
                <a16:creationId xmlns:a16="http://schemas.microsoft.com/office/drawing/2014/main" id="{B09F5CDF-7BF1-4633-AF0C-868BFB7739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1933575"/>
            <a:ext cx="5413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zh-CN" altLang="en-US" b="1">
                <a:latin typeface="Times New Roman" panose="02020603050405020304" pitchFamily="18" charset="0"/>
              </a:rPr>
              <a:t>即</a:t>
            </a:r>
          </a:p>
        </p:txBody>
      </p:sp>
      <p:graphicFrame>
        <p:nvGraphicFramePr>
          <p:cNvPr id="24581" name="Object 5">
            <a:extLst>
              <a:ext uri="{FF2B5EF4-FFF2-40B4-BE49-F238E27FC236}">
                <a16:creationId xmlns:a16="http://schemas.microsoft.com/office/drawing/2014/main" id="{717C23C3-1679-4875-B408-715B09BDC83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03350" y="2076450"/>
          <a:ext cx="1016000" cy="303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8" name="公式" r:id="rId3" imgW="1015559" imgH="304668" progId="Equation.3">
                  <p:embed/>
                </p:oleObj>
              </mc:Choice>
              <mc:Fallback>
                <p:oleObj name="公式" r:id="rId3" imgW="1015559" imgH="304668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2076450"/>
                        <a:ext cx="1016000" cy="303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2" name="Object 12">
            <a:extLst>
              <a:ext uri="{FF2B5EF4-FFF2-40B4-BE49-F238E27FC236}">
                <a16:creationId xmlns:a16="http://schemas.microsoft.com/office/drawing/2014/main" id="{353285D1-8929-455C-BB92-F104F235775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00113" y="2508250"/>
          <a:ext cx="1219200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9" name="Equation" r:id="rId5" imgW="1218671" imgH="393529" progId="Equation.3">
                  <p:embed/>
                </p:oleObj>
              </mc:Choice>
              <mc:Fallback>
                <p:oleObj name="Equation" r:id="rId5" imgW="1218671" imgH="393529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2508250"/>
                        <a:ext cx="1219200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3" name="Text Box 13">
            <a:extLst>
              <a:ext uri="{FF2B5EF4-FFF2-40B4-BE49-F238E27FC236}">
                <a16:creationId xmlns:a16="http://schemas.microsoft.com/office/drawing/2014/main" id="{E0D2D39D-76B3-4414-924B-F4C37A3948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2436813"/>
            <a:ext cx="25082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b="1">
                <a:latin typeface="仿宋_GB2312" pitchFamily="49" charset="-122"/>
              </a:rPr>
              <a:t>(</a:t>
            </a:r>
            <a:r>
              <a:rPr kumimoji="1" lang="zh-CN" altLang="en-US" b="1">
                <a:latin typeface="仿宋_GB2312" pitchFamily="49" charset="-122"/>
              </a:rPr>
              <a:t>极限不存在</a:t>
            </a:r>
            <a:r>
              <a:rPr kumimoji="1" lang="en-US" altLang="zh-CN" b="1">
                <a:latin typeface="仿宋_GB2312" pitchFamily="49" charset="-122"/>
              </a:rPr>
              <a:t>),</a:t>
            </a:r>
          </a:p>
        </p:txBody>
      </p:sp>
      <p:grpSp>
        <p:nvGrpSpPr>
          <p:cNvPr id="24584" name="Group 113">
            <a:extLst>
              <a:ext uri="{FF2B5EF4-FFF2-40B4-BE49-F238E27FC236}">
                <a16:creationId xmlns:a16="http://schemas.microsoft.com/office/drawing/2014/main" id="{13F48BBA-1583-47D0-B80F-ACA86BDDC095}"/>
              </a:ext>
            </a:extLst>
          </p:cNvPr>
          <p:cNvGrpSpPr>
            <a:grpSpLocks/>
          </p:cNvGrpSpPr>
          <p:nvPr/>
        </p:nvGrpSpPr>
        <p:grpSpPr bwMode="auto">
          <a:xfrm>
            <a:off x="900113" y="1196975"/>
            <a:ext cx="8243887" cy="962025"/>
            <a:chOff x="567" y="754"/>
            <a:chExt cx="5193" cy="606"/>
          </a:xfrm>
        </p:grpSpPr>
        <p:graphicFrame>
          <p:nvGraphicFramePr>
            <p:cNvPr id="24586" name="Object 6">
              <a:extLst>
                <a:ext uri="{FF2B5EF4-FFF2-40B4-BE49-F238E27FC236}">
                  <a16:creationId xmlns:a16="http://schemas.microsoft.com/office/drawing/2014/main" id="{17C5D357-DA08-4E73-8532-5DDE3E858BF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67" y="935"/>
            <a:ext cx="952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590" name="Equation" r:id="rId7" imgW="1193800" imgH="393700" progId="Equation.DSMT4">
                    <p:embed/>
                  </p:oleObj>
                </mc:Choice>
                <mc:Fallback>
                  <p:oleObj name="Equation" r:id="rId7" imgW="1193800" imgH="393700" progId="Equation.DSMT4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7" y="935"/>
                          <a:ext cx="952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587" name="Object 109">
              <a:extLst>
                <a:ext uri="{FF2B5EF4-FFF2-40B4-BE49-F238E27FC236}">
                  <a16:creationId xmlns:a16="http://schemas.microsoft.com/office/drawing/2014/main" id="{B97C080D-A147-4BFC-A31F-F1987B5724C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565" y="754"/>
            <a:ext cx="4195" cy="6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591" name="Equation" r:id="rId9" imgW="3048000" imgH="431800" progId="Equation.DSMT4">
                    <p:embed/>
                  </p:oleObj>
                </mc:Choice>
                <mc:Fallback>
                  <p:oleObj name="Equation" r:id="rId9" imgW="3048000" imgH="431800" progId="Equation.DSMT4">
                    <p:embed/>
                    <p:pic>
                      <p:nvPicPr>
                        <p:cNvPr id="0" name="Object 10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65" y="754"/>
                          <a:ext cx="4195" cy="6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4585" name="Object 111">
            <a:extLst>
              <a:ext uri="{FF2B5EF4-FFF2-40B4-BE49-F238E27FC236}">
                <a16:creationId xmlns:a16="http://schemas.microsoft.com/office/drawing/2014/main" id="{169BA978-26FD-41A7-9936-D571ED319B1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5463" y="2965450"/>
          <a:ext cx="8632825" cy="1471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2" name="Equation" r:id="rId11" imgW="3873500" imgH="660400" progId="Equation.DSMT4">
                  <p:embed/>
                </p:oleObj>
              </mc:Choice>
              <mc:Fallback>
                <p:oleObj name="Equation" r:id="rId11" imgW="3873500" imgH="660400" progId="Equation.DSMT4">
                  <p:embed/>
                  <p:pic>
                    <p:nvPicPr>
                      <p:cNvPr id="0" name="Object 1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463" y="2965450"/>
                        <a:ext cx="8632825" cy="1471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灯片编号占位符 3">
            <a:extLst>
              <a:ext uri="{FF2B5EF4-FFF2-40B4-BE49-F238E27FC236}">
                <a16:creationId xmlns:a16="http://schemas.microsoft.com/office/drawing/2014/main" id="{280D0D7D-39A7-46F4-B5CF-93EF069DA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14C865-77BC-49CE-A605-842AA3F17533}" type="slidenum">
              <a:rPr lang="en-US" altLang="zh-CN"/>
              <a:pPr>
                <a:defRPr/>
              </a:pPr>
              <a:t>21</a:t>
            </a:fld>
            <a:endParaRPr lang="en-US" altLang="zh-CN"/>
          </a:p>
        </p:txBody>
      </p:sp>
      <p:sp>
        <p:nvSpPr>
          <p:cNvPr id="25603" name="Text Box 7">
            <a:extLst>
              <a:ext uri="{FF2B5EF4-FFF2-40B4-BE49-F238E27FC236}">
                <a16:creationId xmlns:a16="http://schemas.microsoft.com/office/drawing/2014/main" id="{D4E9894A-AD63-4E19-B3C7-C65950E15C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2781300"/>
            <a:ext cx="24177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zh-CN" altLang="en-US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方法</a:t>
            </a:r>
            <a:r>
              <a:rPr kumimoji="1" lang="en-US" altLang="zh-CN" b="1">
                <a:solidFill>
                  <a:schemeClr val="accent2"/>
                </a:solidFill>
                <a:latin typeface="仿宋_GB2312" pitchFamily="49" charset="-122"/>
              </a:rPr>
              <a:t>2:</a:t>
            </a:r>
            <a:r>
              <a:rPr kumimoji="1" lang="en-US" altLang="zh-CN"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zh-CN" altLang="en-US" b="1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根值法</a:t>
            </a:r>
            <a:endParaRPr kumimoji="1" lang="zh-CN" altLang="en-US" b="1">
              <a:latin typeface="仿宋_GB2312" pitchFamily="49" charset="-122"/>
            </a:endParaRPr>
          </a:p>
        </p:txBody>
      </p:sp>
      <p:grpSp>
        <p:nvGrpSpPr>
          <p:cNvPr id="25604" name="Group 8">
            <a:extLst>
              <a:ext uri="{FF2B5EF4-FFF2-40B4-BE49-F238E27FC236}">
                <a16:creationId xmlns:a16="http://schemas.microsoft.com/office/drawing/2014/main" id="{F64B7900-FA74-4538-B737-DC924BD18ED6}"/>
              </a:ext>
            </a:extLst>
          </p:cNvPr>
          <p:cNvGrpSpPr>
            <a:grpSpLocks/>
          </p:cNvGrpSpPr>
          <p:nvPr/>
        </p:nvGrpSpPr>
        <p:grpSpPr bwMode="auto">
          <a:xfrm>
            <a:off x="539750" y="4005263"/>
            <a:ext cx="4414838" cy="887412"/>
            <a:chOff x="431" y="3702"/>
            <a:chExt cx="2781" cy="559"/>
          </a:xfrm>
        </p:grpSpPr>
        <p:sp>
          <p:nvSpPr>
            <p:cNvPr id="25636" name="Text Box 9">
              <a:extLst>
                <a:ext uri="{FF2B5EF4-FFF2-40B4-BE49-F238E27FC236}">
                  <a16:creationId xmlns:a16="http://schemas.microsoft.com/office/drawing/2014/main" id="{6A04399E-2EDA-414B-90FA-A07CABA141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1" y="3748"/>
              <a:ext cx="146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kumimoji="1" lang="zh-CN" altLang="en-US" b="1">
                  <a:latin typeface="Times New Roman" panose="02020603050405020304" pitchFamily="18" charset="0"/>
                  <a:ea typeface="楷体_GB2312" pitchFamily="49" charset="-122"/>
                </a:rPr>
                <a:t>那末收敛半径</a:t>
              </a:r>
            </a:p>
          </p:txBody>
        </p:sp>
        <p:graphicFrame>
          <p:nvGraphicFramePr>
            <p:cNvPr id="25637" name="Object 10">
              <a:extLst>
                <a:ext uri="{FF2B5EF4-FFF2-40B4-BE49-F238E27FC236}">
                  <a16:creationId xmlns:a16="http://schemas.microsoft.com/office/drawing/2014/main" id="{BBBF3101-483F-4C8B-8B3E-B331DE3B2D8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837" y="3702"/>
            <a:ext cx="1375" cy="5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38" name="Equation" r:id="rId3" imgW="1905000" imgH="774700" progId="Equation.DSMT4">
                    <p:embed/>
                  </p:oleObj>
                </mc:Choice>
                <mc:Fallback>
                  <p:oleObj name="Equation" r:id="rId3" imgW="1905000" imgH="774700" progId="Equation.DSMT4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37" y="3702"/>
                          <a:ext cx="1375" cy="5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5605" name="Group 11">
            <a:extLst>
              <a:ext uri="{FF2B5EF4-FFF2-40B4-BE49-F238E27FC236}">
                <a16:creationId xmlns:a16="http://schemas.microsoft.com/office/drawing/2014/main" id="{91FC343A-48CD-4B0C-94A5-99DB9DBB3807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11188" y="3357563"/>
            <a:ext cx="3200400" cy="639762"/>
            <a:chOff x="584" y="1146"/>
            <a:chExt cx="2016" cy="403"/>
          </a:xfrm>
        </p:grpSpPr>
        <p:sp>
          <p:nvSpPr>
            <p:cNvPr id="25615" name="AutoShape 12">
              <a:extLst>
                <a:ext uri="{FF2B5EF4-FFF2-40B4-BE49-F238E27FC236}">
                  <a16:creationId xmlns:a16="http://schemas.microsoft.com/office/drawing/2014/main" id="{8731F603-2C57-4AC9-9B18-EF8BE772DE32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584" y="1147"/>
              <a:ext cx="2016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16" name="Line 13">
              <a:extLst>
                <a:ext uri="{FF2B5EF4-FFF2-40B4-BE49-F238E27FC236}">
                  <a16:creationId xmlns:a16="http://schemas.microsoft.com/office/drawing/2014/main" id="{B2BE47F2-532D-4F3C-916B-8E38336205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2" y="1188"/>
              <a:ext cx="0" cy="254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17" name="Line 14">
              <a:extLst>
                <a:ext uri="{FF2B5EF4-FFF2-40B4-BE49-F238E27FC236}">
                  <a16:creationId xmlns:a16="http://schemas.microsoft.com/office/drawing/2014/main" id="{10049DC8-181C-45F7-925F-7577A5FD1C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06" y="1188"/>
              <a:ext cx="0" cy="254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18" name="Line 15">
              <a:extLst>
                <a:ext uri="{FF2B5EF4-FFF2-40B4-BE49-F238E27FC236}">
                  <a16:creationId xmlns:a16="http://schemas.microsoft.com/office/drawing/2014/main" id="{57F0BEA6-D575-4B0A-98AB-12631E15A0B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30" y="1341"/>
              <a:ext cx="31" cy="17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19" name="Line 16">
              <a:extLst>
                <a:ext uri="{FF2B5EF4-FFF2-40B4-BE49-F238E27FC236}">
                  <a16:creationId xmlns:a16="http://schemas.microsoft.com/office/drawing/2014/main" id="{26D76F03-655E-45EE-8DD6-7171331AC3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61" y="1343"/>
              <a:ext cx="47" cy="10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20" name="Line 17">
              <a:extLst>
                <a:ext uri="{FF2B5EF4-FFF2-40B4-BE49-F238E27FC236}">
                  <a16:creationId xmlns:a16="http://schemas.microsoft.com/office/drawing/2014/main" id="{0591FC79-F978-4E43-A225-7D6B9F8CE87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10" y="1170"/>
              <a:ext cx="52" cy="276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21" name="Line 18">
              <a:extLst>
                <a:ext uri="{FF2B5EF4-FFF2-40B4-BE49-F238E27FC236}">
                  <a16:creationId xmlns:a16="http://schemas.microsoft.com/office/drawing/2014/main" id="{02D0DBD6-11B6-4E03-8243-A6977E1602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62" y="1170"/>
              <a:ext cx="256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22" name="Rectangle 19">
              <a:extLst>
                <a:ext uri="{FF2B5EF4-FFF2-40B4-BE49-F238E27FC236}">
                  <a16:creationId xmlns:a16="http://schemas.microsoft.com/office/drawing/2014/main" id="{1B904B09-107F-4F38-9F38-BBADA828EA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6" y="1171"/>
              <a:ext cx="56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,</a:t>
              </a:r>
              <a:endParaRPr lang="en-US" altLang="zh-CN"/>
            </a:p>
          </p:txBody>
        </p:sp>
        <p:sp>
          <p:nvSpPr>
            <p:cNvPr id="25623" name="Rectangle 20">
              <a:extLst>
                <a:ext uri="{FF2B5EF4-FFF2-40B4-BE49-F238E27FC236}">
                  <a16:creationId xmlns:a16="http://schemas.microsoft.com/office/drawing/2014/main" id="{318F5CE1-A5CD-4535-B5BF-16FE441C1D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4" y="1171"/>
              <a:ext cx="11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0</a:t>
              </a:r>
              <a:endParaRPr lang="en-US" altLang="zh-CN"/>
            </a:p>
          </p:txBody>
        </p:sp>
        <p:sp>
          <p:nvSpPr>
            <p:cNvPr id="25624" name="Rectangle 21">
              <a:extLst>
                <a:ext uri="{FF2B5EF4-FFF2-40B4-BE49-F238E27FC236}">
                  <a16:creationId xmlns:a16="http://schemas.microsoft.com/office/drawing/2014/main" id="{E06F3486-735B-48EF-B43B-F22E937AB0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0" y="1171"/>
              <a:ext cx="311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lim</a:t>
              </a:r>
              <a:endParaRPr lang="en-US" altLang="zh-CN"/>
            </a:p>
          </p:txBody>
        </p:sp>
        <p:sp>
          <p:nvSpPr>
            <p:cNvPr id="25625" name="Rectangle 22">
              <a:extLst>
                <a:ext uri="{FF2B5EF4-FFF2-40B4-BE49-F238E27FC236}">
                  <a16:creationId xmlns:a16="http://schemas.microsoft.com/office/drawing/2014/main" id="{0D199CC1-4335-4059-B5CB-D1CD92DC71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7" y="1171"/>
              <a:ext cx="56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endParaRPr lang="en-US" altLang="zh-CN"/>
            </a:p>
          </p:txBody>
        </p:sp>
        <p:sp>
          <p:nvSpPr>
            <p:cNvPr id="25626" name="Rectangle 23">
              <a:extLst>
                <a:ext uri="{FF2B5EF4-FFF2-40B4-BE49-F238E27FC236}">
                  <a16:creationId xmlns:a16="http://schemas.microsoft.com/office/drawing/2014/main" id="{282DD655-0241-49A7-8E72-6EB0D5525D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5" y="1146"/>
              <a:ext cx="123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00"/>
                  </a:solidFill>
                  <a:latin typeface="Symbol" panose="05050102010706020507" pitchFamily="18" charset="2"/>
                </a:rPr>
                <a:t>¹</a:t>
              </a:r>
              <a:endParaRPr lang="en-US" altLang="zh-CN"/>
            </a:p>
          </p:txBody>
        </p:sp>
        <p:sp>
          <p:nvSpPr>
            <p:cNvPr id="25627" name="Rectangle 24">
              <a:extLst>
                <a:ext uri="{FF2B5EF4-FFF2-40B4-BE49-F238E27FC236}">
                  <a16:creationId xmlns:a16="http://schemas.microsoft.com/office/drawing/2014/main" id="{1D6329FB-81FA-483D-A4A1-6CAAE6A35E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8" y="1146"/>
              <a:ext cx="123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00"/>
                  </a:solidFill>
                  <a:latin typeface="Symbol" panose="05050102010706020507" pitchFamily="18" charset="2"/>
                </a:rPr>
                <a:t>=</a:t>
              </a:r>
              <a:endParaRPr lang="en-US" altLang="zh-CN"/>
            </a:p>
          </p:txBody>
        </p:sp>
        <p:sp>
          <p:nvSpPr>
            <p:cNvPr id="25628" name="Rectangle 25">
              <a:extLst>
                <a:ext uri="{FF2B5EF4-FFF2-40B4-BE49-F238E27FC236}">
                  <a16:creationId xmlns:a16="http://schemas.microsoft.com/office/drawing/2014/main" id="{E568FC2E-C657-4790-A279-73289D4022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6" y="1370"/>
              <a:ext cx="97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sz="1700" b="1">
                  <a:solidFill>
                    <a:srgbClr val="000000"/>
                  </a:solidFill>
                  <a:latin typeface="Symbol" panose="05050102010706020507" pitchFamily="18" charset="2"/>
                </a:rPr>
                <a:t>¥</a:t>
              </a:r>
              <a:endParaRPr lang="en-US" altLang="zh-CN"/>
            </a:p>
          </p:txBody>
        </p:sp>
        <p:sp>
          <p:nvSpPr>
            <p:cNvPr id="25629" name="Rectangle 26">
              <a:extLst>
                <a:ext uri="{FF2B5EF4-FFF2-40B4-BE49-F238E27FC236}">
                  <a16:creationId xmlns:a16="http://schemas.microsoft.com/office/drawing/2014/main" id="{F1556907-F841-4187-B900-F64FFFAF94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9" y="1370"/>
              <a:ext cx="134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sz="1700" b="1">
                  <a:solidFill>
                    <a:srgbClr val="000000"/>
                  </a:solidFill>
                  <a:latin typeface="Symbol" panose="05050102010706020507" pitchFamily="18" charset="2"/>
                </a:rPr>
                <a:t>®</a:t>
              </a:r>
              <a:endParaRPr lang="en-US" altLang="zh-CN"/>
            </a:p>
          </p:txBody>
        </p:sp>
        <p:sp>
          <p:nvSpPr>
            <p:cNvPr id="25630" name="Rectangle 27">
              <a:extLst>
                <a:ext uri="{FF2B5EF4-FFF2-40B4-BE49-F238E27FC236}">
                  <a16:creationId xmlns:a16="http://schemas.microsoft.com/office/drawing/2014/main" id="{EE009282-A4BE-4D5B-AD6A-ECAB8EE44D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3" y="1146"/>
              <a:ext cx="123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 i="1">
                  <a:solidFill>
                    <a:srgbClr val="000000"/>
                  </a:solidFill>
                  <a:latin typeface="Symbol" panose="05050102010706020507" pitchFamily="18" charset="2"/>
                </a:rPr>
                <a:t>l</a:t>
              </a:r>
              <a:endParaRPr lang="en-US" altLang="zh-CN"/>
            </a:p>
          </p:txBody>
        </p:sp>
        <p:sp>
          <p:nvSpPr>
            <p:cNvPr id="25631" name="Rectangle 28">
              <a:extLst>
                <a:ext uri="{FF2B5EF4-FFF2-40B4-BE49-F238E27FC236}">
                  <a16:creationId xmlns:a16="http://schemas.microsoft.com/office/drawing/2014/main" id="{B4EE1796-2391-44EA-AAF8-FA8BEB6339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6" y="1204"/>
              <a:ext cx="68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sz="17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k</a:t>
              </a:r>
              <a:endParaRPr lang="en-US" altLang="zh-CN"/>
            </a:p>
          </p:txBody>
        </p:sp>
        <p:sp>
          <p:nvSpPr>
            <p:cNvPr id="25632" name="Rectangle 29">
              <a:extLst>
                <a:ext uri="{FF2B5EF4-FFF2-40B4-BE49-F238E27FC236}">
                  <a16:creationId xmlns:a16="http://schemas.microsoft.com/office/drawing/2014/main" id="{1EC31DEC-F4A3-4EE3-98C7-78E65DE02F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8" y="1306"/>
              <a:ext cx="68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sz="17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k</a:t>
              </a:r>
              <a:endParaRPr lang="en-US" altLang="zh-CN"/>
            </a:p>
          </p:txBody>
        </p:sp>
        <p:sp>
          <p:nvSpPr>
            <p:cNvPr id="25633" name="Rectangle 30">
              <a:extLst>
                <a:ext uri="{FF2B5EF4-FFF2-40B4-BE49-F238E27FC236}">
                  <a16:creationId xmlns:a16="http://schemas.microsoft.com/office/drawing/2014/main" id="{DD1DC973-C871-4B78-8B32-96EDFA2220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" y="1386"/>
              <a:ext cx="68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sz="17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k</a:t>
              </a:r>
              <a:endParaRPr lang="en-US" altLang="zh-CN"/>
            </a:p>
          </p:txBody>
        </p:sp>
        <p:sp>
          <p:nvSpPr>
            <p:cNvPr id="25634" name="Rectangle 31">
              <a:extLst>
                <a:ext uri="{FF2B5EF4-FFF2-40B4-BE49-F238E27FC236}">
                  <a16:creationId xmlns:a16="http://schemas.microsoft.com/office/drawing/2014/main" id="{EB8E8038-459E-4426-9CDC-F3FFF0E302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6" y="1171"/>
              <a:ext cx="11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a</a:t>
              </a:r>
              <a:endParaRPr lang="en-US" altLang="zh-CN"/>
            </a:p>
          </p:txBody>
        </p:sp>
        <p:sp>
          <p:nvSpPr>
            <p:cNvPr id="25635" name="Rectangle 32">
              <a:extLst>
                <a:ext uri="{FF2B5EF4-FFF2-40B4-BE49-F238E27FC236}">
                  <a16:creationId xmlns:a16="http://schemas.microsoft.com/office/drawing/2014/main" id="{B5244A9B-2BF7-4515-87EE-B31EA01426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" y="1178"/>
              <a:ext cx="450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zh-CN" altLang="en-US" b="1">
                  <a:solidFill>
                    <a:srgbClr val="000000"/>
                  </a:solidFill>
                  <a:latin typeface="宋体" panose="02010600030101010101" pitchFamily="2" charset="-122"/>
                  <a:ea typeface="楷体_GB2312" pitchFamily="49" charset="-122"/>
                </a:rPr>
                <a:t>如果</a:t>
              </a:r>
              <a:endParaRPr lang="zh-CN" altLang="en-US">
                <a:ea typeface="楷体_GB2312" pitchFamily="49" charset="-122"/>
              </a:endParaRPr>
            </a:p>
          </p:txBody>
        </p:sp>
      </p:grpSp>
      <p:graphicFrame>
        <p:nvGraphicFramePr>
          <p:cNvPr id="25606" name="Object 33">
            <a:extLst>
              <a:ext uri="{FF2B5EF4-FFF2-40B4-BE49-F238E27FC236}">
                <a16:creationId xmlns:a16="http://schemas.microsoft.com/office/drawing/2014/main" id="{146A59BC-803B-4EEE-AE5A-83A3B65B5EC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44713" y="0"/>
          <a:ext cx="6999287" cy="221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39" name="Equation" r:id="rId5" imgW="8890000" imgH="2565400" progId="Equation.DSMT4">
                  <p:embed/>
                </p:oleObj>
              </mc:Choice>
              <mc:Fallback>
                <p:oleObj name="Equation" r:id="rId5" imgW="8890000" imgH="2565400" progId="Equation.DSMT4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4713" y="0"/>
                        <a:ext cx="6999287" cy="2219325"/>
                      </a:xfrm>
                      <a:prstGeom prst="rect">
                        <a:avLst/>
                      </a:prstGeom>
                      <a:noFill/>
                      <a:ln w="76200" cmpd="tri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5415" name="Text Box 39">
            <a:extLst>
              <a:ext uri="{FF2B5EF4-FFF2-40B4-BE49-F238E27FC236}">
                <a16:creationId xmlns:a16="http://schemas.microsoft.com/office/drawing/2014/main" id="{7DB07410-BE2C-4E38-BA3D-99C3A7FC75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5397500"/>
            <a:ext cx="10779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kumimoji="1" lang="zh-CN" altLang="en-US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说明</a:t>
            </a:r>
            <a:r>
              <a:rPr kumimoji="1" lang="en-US" altLang="zh-CN" b="1">
                <a:latin typeface="仿宋_GB2312" pitchFamily="49" charset="-122"/>
              </a:rPr>
              <a:t>:</a:t>
            </a:r>
          </a:p>
        </p:txBody>
      </p:sp>
      <p:graphicFrame>
        <p:nvGraphicFramePr>
          <p:cNvPr id="25608" name="Object 40">
            <a:extLst>
              <a:ext uri="{FF2B5EF4-FFF2-40B4-BE49-F238E27FC236}">
                <a16:creationId xmlns:a16="http://schemas.microsoft.com/office/drawing/2014/main" id="{D7FF721E-2293-4C60-ADE2-05C2807584F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27313" y="5200650"/>
          <a:ext cx="10668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40" name="Equation" r:id="rId7" imgW="1066800" imgH="965200" progId="Equation.3">
                  <p:embed/>
                </p:oleObj>
              </mc:Choice>
              <mc:Fallback>
                <p:oleObj name="Equation" r:id="rId7" imgW="1066800" imgH="965200" progId="Equation.3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13" y="5200650"/>
                        <a:ext cx="10668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5609" name="Group 41">
            <a:extLst>
              <a:ext uri="{FF2B5EF4-FFF2-40B4-BE49-F238E27FC236}">
                <a16:creationId xmlns:a16="http://schemas.microsoft.com/office/drawing/2014/main" id="{98656476-8711-4E9D-9E4B-D614838FDA7D}"/>
              </a:ext>
            </a:extLst>
          </p:cNvPr>
          <p:cNvGrpSpPr>
            <a:grpSpLocks/>
          </p:cNvGrpSpPr>
          <p:nvPr/>
        </p:nvGrpSpPr>
        <p:grpSpPr bwMode="auto">
          <a:xfrm>
            <a:off x="4016375" y="5356225"/>
            <a:ext cx="533400" cy="685800"/>
            <a:chOff x="2016" y="2731"/>
            <a:chExt cx="336" cy="432"/>
          </a:xfrm>
        </p:grpSpPr>
        <p:sp>
          <p:nvSpPr>
            <p:cNvPr id="25613" name="AutoShape 42">
              <a:extLst>
                <a:ext uri="{FF2B5EF4-FFF2-40B4-BE49-F238E27FC236}">
                  <a16:creationId xmlns:a16="http://schemas.microsoft.com/office/drawing/2014/main" id="{238C65DE-1B2D-40F8-9E52-9D020772FC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2731"/>
              <a:ext cx="336" cy="96"/>
            </a:xfrm>
            <a:prstGeom prst="rightArrow">
              <a:avLst>
                <a:gd name="adj1" fmla="val 50000"/>
                <a:gd name="adj2" fmla="val 87500"/>
              </a:avLst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5614" name="AutoShape 43">
              <a:extLst>
                <a:ext uri="{FF2B5EF4-FFF2-40B4-BE49-F238E27FC236}">
                  <a16:creationId xmlns:a16="http://schemas.microsoft.com/office/drawing/2014/main" id="{20F87574-E532-42DC-A753-EB1A46CF52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3067"/>
              <a:ext cx="336" cy="96"/>
            </a:xfrm>
            <a:prstGeom prst="rightArrow">
              <a:avLst>
                <a:gd name="adj1" fmla="val 50000"/>
                <a:gd name="adj2" fmla="val 87500"/>
              </a:avLst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aphicFrame>
        <p:nvGraphicFramePr>
          <p:cNvPr id="25610" name="Object 44">
            <a:extLst>
              <a:ext uri="{FF2B5EF4-FFF2-40B4-BE49-F238E27FC236}">
                <a16:creationId xmlns:a16="http://schemas.microsoft.com/office/drawing/2014/main" id="{882B3208-0386-44FE-80DA-FCE023FE3C3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25975" y="5203825"/>
          <a:ext cx="9271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41" name="公式" r:id="rId9" imgW="927100" imgH="952500" progId="Equation.3">
                  <p:embed/>
                </p:oleObj>
              </mc:Choice>
              <mc:Fallback>
                <p:oleObj name="公式" r:id="rId9" imgW="927100" imgH="952500" progId="Equation.3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5975" y="5203825"/>
                        <a:ext cx="9271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11" name="Rectangle 45">
            <a:extLst>
              <a:ext uri="{FF2B5EF4-FFF2-40B4-BE49-F238E27FC236}">
                <a16:creationId xmlns:a16="http://schemas.microsoft.com/office/drawing/2014/main" id="{F7318FA6-5525-4F44-9E83-2EAAB38127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24525" y="5416550"/>
            <a:ext cx="26860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b="1">
                <a:latin typeface="仿宋_GB2312" pitchFamily="49" charset="-122"/>
              </a:rPr>
              <a:t>(</a:t>
            </a:r>
            <a:r>
              <a:rPr kumimoji="1" lang="zh-CN" altLang="en-US" b="1">
                <a:latin typeface="仿宋_GB2312" pitchFamily="49" charset="-122"/>
              </a:rPr>
              <a:t>与比值法相同</a:t>
            </a:r>
            <a:r>
              <a:rPr kumimoji="1" lang="en-US" altLang="zh-CN" b="1">
                <a:latin typeface="仿宋_GB2312" pitchFamily="49" charset="-122"/>
              </a:rPr>
              <a:t>)</a:t>
            </a:r>
          </a:p>
        </p:txBody>
      </p:sp>
      <p:sp>
        <p:nvSpPr>
          <p:cNvPr id="25612" name="Text Box 46">
            <a:extLst>
              <a:ext uri="{FF2B5EF4-FFF2-40B4-BE49-F238E27FC236}">
                <a16:creationId xmlns:a16="http://schemas.microsoft.com/office/drawing/2014/main" id="{1F103263-79F1-4117-AE1A-A81451FA25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0213" y="5399088"/>
            <a:ext cx="8985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zh-CN" altLang="en-US" b="1">
                <a:latin typeface="Times New Roman" panose="02020603050405020304" pitchFamily="18" charset="0"/>
              </a:rPr>
              <a:t>如果</a:t>
            </a:r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灯片编号占位符 3">
            <a:extLst>
              <a:ext uri="{FF2B5EF4-FFF2-40B4-BE49-F238E27FC236}">
                <a16:creationId xmlns:a16="http://schemas.microsoft.com/office/drawing/2014/main" id="{AFF12369-41BE-413B-9622-356F17799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3B3947-DF4C-4FB3-AC71-A81879D3AB9E}" type="slidenum">
              <a:rPr lang="en-US" altLang="zh-CN"/>
              <a:pPr>
                <a:defRPr/>
              </a:pPr>
              <a:t>22</a:t>
            </a:fld>
            <a:endParaRPr lang="en-US" altLang="zh-CN"/>
          </a:p>
        </p:txBody>
      </p:sp>
      <p:sp>
        <p:nvSpPr>
          <p:cNvPr id="26627" name="Rectangle 36">
            <a:extLst>
              <a:ext uri="{FF2B5EF4-FFF2-40B4-BE49-F238E27FC236}">
                <a16:creationId xmlns:a16="http://schemas.microsoft.com/office/drawing/2014/main" id="{1D00A7C0-7765-47E5-A7EB-23212B0028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413" y="692150"/>
            <a:ext cx="5365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b="1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4. </a:t>
            </a:r>
            <a:r>
              <a:rPr kumimoji="1" lang="zh-CN" altLang="en-US" b="1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复变幂级数在收敛圆内的性质</a:t>
            </a:r>
          </a:p>
        </p:txBody>
      </p:sp>
      <p:sp>
        <p:nvSpPr>
          <p:cNvPr id="249898" name="Text Box 42">
            <a:extLst>
              <a:ext uri="{FF2B5EF4-FFF2-40B4-BE49-F238E27FC236}">
                <a16:creationId xmlns:a16="http://schemas.microsoft.com/office/drawing/2014/main" id="{DB67357A-0375-4183-AAB2-97B1A90290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0413" y="2041525"/>
            <a:ext cx="8985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kumimoji="1" lang="zh-CN" altLang="en-US" b="1">
                <a:solidFill>
                  <a:srgbClr val="008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那么</a:t>
            </a:r>
          </a:p>
        </p:txBody>
      </p:sp>
      <p:grpSp>
        <p:nvGrpSpPr>
          <p:cNvPr id="26629" name="Group 138">
            <a:extLst>
              <a:ext uri="{FF2B5EF4-FFF2-40B4-BE49-F238E27FC236}">
                <a16:creationId xmlns:a16="http://schemas.microsoft.com/office/drawing/2014/main" id="{1497FF47-E440-4709-AC5A-8A9FAD9A8285}"/>
              </a:ext>
            </a:extLst>
          </p:cNvPr>
          <p:cNvGrpSpPr>
            <a:grpSpLocks/>
          </p:cNvGrpSpPr>
          <p:nvPr/>
        </p:nvGrpSpPr>
        <p:grpSpPr bwMode="auto">
          <a:xfrm>
            <a:off x="1116013" y="1130300"/>
            <a:ext cx="6248400" cy="1003300"/>
            <a:chOff x="703" y="712"/>
            <a:chExt cx="3936" cy="632"/>
          </a:xfrm>
        </p:grpSpPr>
        <p:sp>
          <p:nvSpPr>
            <p:cNvPr id="26664" name="Text Box 39">
              <a:extLst>
                <a:ext uri="{FF2B5EF4-FFF2-40B4-BE49-F238E27FC236}">
                  <a16:creationId xmlns:a16="http://schemas.microsoft.com/office/drawing/2014/main" id="{DDA81C09-1561-441F-BD4B-4098AD58D3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3" y="843"/>
              <a:ext cx="101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kumimoji="1" lang="zh-CN" altLang="en-US" b="1">
                  <a:latin typeface="Times New Roman" panose="02020603050405020304" pitchFamily="18" charset="0"/>
                </a:rPr>
                <a:t>设幂级数</a:t>
              </a:r>
            </a:p>
          </p:txBody>
        </p:sp>
        <p:sp>
          <p:nvSpPr>
            <p:cNvPr id="26665" name="Text Box 40">
              <a:extLst>
                <a:ext uri="{FF2B5EF4-FFF2-40B4-BE49-F238E27FC236}">
                  <a16:creationId xmlns:a16="http://schemas.microsoft.com/office/drawing/2014/main" id="{B7308C49-99C9-4D64-B06C-18CE71A08F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61" y="846"/>
              <a:ext cx="146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kumimoji="1" lang="zh-CN" altLang="en-US" b="1">
                  <a:latin typeface="Times New Roman" panose="02020603050405020304" pitchFamily="18" charset="0"/>
                </a:rPr>
                <a:t>的收敛半径为</a:t>
              </a:r>
            </a:p>
          </p:txBody>
        </p:sp>
        <p:graphicFrame>
          <p:nvGraphicFramePr>
            <p:cNvPr id="26666" name="Object 41">
              <a:extLst>
                <a:ext uri="{FF2B5EF4-FFF2-40B4-BE49-F238E27FC236}">
                  <a16:creationId xmlns:a16="http://schemas.microsoft.com/office/drawing/2014/main" id="{9F0AF6AB-AD44-4965-B9BC-DCBCD069643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99" y="930"/>
            <a:ext cx="240" cy="2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683" name="公式" r:id="rId3" imgW="380835" imgH="355446" progId="Equation.3">
                    <p:embed/>
                  </p:oleObj>
                </mc:Choice>
                <mc:Fallback>
                  <p:oleObj name="公式" r:id="rId3" imgW="380835" imgH="355446" progId="Equation.3">
                    <p:embed/>
                    <p:pic>
                      <p:nvPicPr>
                        <p:cNvPr id="0" name="Object 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99" y="930"/>
                          <a:ext cx="240" cy="2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6667" name="Group 43">
              <a:extLst>
                <a:ext uri="{FF2B5EF4-FFF2-40B4-BE49-F238E27FC236}">
                  <a16:creationId xmlns:a16="http://schemas.microsoft.com/office/drawing/2014/main" id="{8F79B9FB-1C0B-4F7F-BA30-B62EBA7CACAA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701" y="712"/>
              <a:ext cx="1256" cy="632"/>
              <a:chOff x="2362" y="852"/>
              <a:chExt cx="1256" cy="632"/>
            </a:xfrm>
          </p:grpSpPr>
          <p:sp>
            <p:nvSpPr>
              <p:cNvPr id="26668" name="AutoShape 44">
                <a:extLst>
                  <a:ext uri="{FF2B5EF4-FFF2-40B4-BE49-F238E27FC236}">
                    <a16:creationId xmlns:a16="http://schemas.microsoft.com/office/drawing/2014/main" id="{FF5A8ADC-1271-410C-B382-E48C1DECB591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2362" y="864"/>
                <a:ext cx="1256" cy="6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669" name="Rectangle 45">
                <a:extLst>
                  <a:ext uri="{FF2B5EF4-FFF2-40B4-BE49-F238E27FC236}">
                    <a16:creationId xmlns:a16="http://schemas.microsoft.com/office/drawing/2014/main" id="{53D11809-1946-4B84-8A6B-923FB4DE02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73" y="937"/>
                <a:ext cx="240" cy="4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r>
                  <a:rPr lang="en-US" altLang="zh-CN" sz="4200" b="1">
                    <a:solidFill>
                      <a:srgbClr val="000000"/>
                    </a:solidFill>
                    <a:latin typeface="Symbol" panose="05050102010706020507" pitchFamily="18" charset="2"/>
                  </a:rPr>
                  <a:t>å</a:t>
                </a:r>
                <a:endParaRPr lang="en-US" altLang="zh-CN"/>
              </a:p>
            </p:txBody>
          </p:sp>
          <p:sp>
            <p:nvSpPr>
              <p:cNvPr id="26670" name="Rectangle 46">
                <a:extLst>
                  <a:ext uri="{FF2B5EF4-FFF2-40B4-BE49-F238E27FC236}">
                    <a16:creationId xmlns:a16="http://schemas.microsoft.com/office/drawing/2014/main" id="{9C2D42F8-A5E1-4DAB-A8ED-F463917492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4" y="852"/>
                <a:ext cx="97" cy="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r>
                  <a:rPr lang="en-US" altLang="zh-CN" sz="1700" b="1">
                    <a:solidFill>
                      <a:srgbClr val="000000"/>
                    </a:solidFill>
                    <a:latin typeface="Symbol" panose="05050102010706020507" pitchFamily="18" charset="2"/>
                  </a:rPr>
                  <a:t>¥</a:t>
                </a:r>
                <a:endParaRPr lang="en-US" altLang="zh-CN"/>
              </a:p>
            </p:txBody>
          </p:sp>
          <p:sp>
            <p:nvSpPr>
              <p:cNvPr id="26671" name="Rectangle 47">
                <a:extLst>
                  <a:ext uri="{FF2B5EF4-FFF2-40B4-BE49-F238E27FC236}">
                    <a16:creationId xmlns:a16="http://schemas.microsoft.com/office/drawing/2014/main" id="{0F5FE030-144A-4955-9418-A41442C346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61" y="1305"/>
                <a:ext cx="75" cy="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r>
                  <a:rPr lang="en-US" altLang="zh-CN" sz="1700" b="1">
                    <a:solidFill>
                      <a:srgbClr val="000000"/>
                    </a:solidFill>
                    <a:latin typeface="Symbol" panose="05050102010706020507" pitchFamily="18" charset="2"/>
                  </a:rPr>
                  <a:t>=</a:t>
                </a:r>
                <a:endParaRPr lang="en-US" altLang="zh-CN"/>
              </a:p>
            </p:txBody>
          </p:sp>
          <p:sp>
            <p:nvSpPr>
              <p:cNvPr id="26672" name="Rectangle 48">
                <a:extLst>
                  <a:ext uri="{FF2B5EF4-FFF2-40B4-BE49-F238E27FC236}">
                    <a16:creationId xmlns:a16="http://schemas.microsoft.com/office/drawing/2014/main" id="{8A530FBF-7AEE-482E-9A72-669EA41A7B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65" y="999"/>
                <a:ext cx="123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r>
                  <a:rPr lang="en-US" altLang="zh-CN" b="1">
                    <a:solidFill>
                      <a:srgbClr val="000000"/>
                    </a:solidFill>
                    <a:latin typeface="Symbol" panose="05050102010706020507" pitchFamily="18" charset="2"/>
                  </a:rPr>
                  <a:t>-</a:t>
                </a:r>
                <a:endParaRPr lang="en-US" altLang="zh-CN"/>
              </a:p>
            </p:txBody>
          </p:sp>
          <p:sp>
            <p:nvSpPr>
              <p:cNvPr id="26673" name="Rectangle 49">
                <a:extLst>
                  <a:ext uri="{FF2B5EF4-FFF2-40B4-BE49-F238E27FC236}">
                    <a16:creationId xmlns:a16="http://schemas.microsoft.com/office/drawing/2014/main" id="{7B0F0B13-640A-4478-9891-60BC87A7E8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3" y="1321"/>
                <a:ext cx="68" cy="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r>
                  <a:rPr lang="en-US" altLang="zh-CN" sz="17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0</a:t>
                </a:r>
                <a:endParaRPr lang="en-US" altLang="zh-CN"/>
              </a:p>
            </p:txBody>
          </p:sp>
          <p:sp>
            <p:nvSpPr>
              <p:cNvPr id="26674" name="Rectangle 50">
                <a:extLst>
                  <a:ext uri="{FF2B5EF4-FFF2-40B4-BE49-F238E27FC236}">
                    <a16:creationId xmlns:a16="http://schemas.microsoft.com/office/drawing/2014/main" id="{143F6AD9-E938-49BB-B131-24141D6A20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34" y="1159"/>
                <a:ext cx="68" cy="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r>
                  <a:rPr lang="en-US" altLang="zh-CN" sz="17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0</a:t>
                </a:r>
                <a:endParaRPr lang="en-US" altLang="zh-CN"/>
              </a:p>
            </p:txBody>
          </p:sp>
          <p:sp>
            <p:nvSpPr>
              <p:cNvPr id="26675" name="Rectangle 51">
                <a:extLst>
                  <a:ext uri="{FF2B5EF4-FFF2-40B4-BE49-F238E27FC236}">
                    <a16:creationId xmlns:a16="http://schemas.microsoft.com/office/drawing/2014/main" id="{5472696C-4361-4AFB-B1E0-D1C8140381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8" y="1024"/>
                <a:ext cx="75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r>
                  <a:rPr lang="en-US" altLang="zh-CN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)</a:t>
                </a:r>
                <a:endParaRPr lang="en-US" altLang="zh-CN"/>
              </a:p>
            </p:txBody>
          </p:sp>
          <p:sp>
            <p:nvSpPr>
              <p:cNvPr id="26676" name="Rectangle 52">
                <a:extLst>
                  <a:ext uri="{FF2B5EF4-FFF2-40B4-BE49-F238E27FC236}">
                    <a16:creationId xmlns:a16="http://schemas.microsoft.com/office/drawing/2014/main" id="{DC8AF35C-E179-4DD3-8C46-6C0EB3CCD9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35" y="1024"/>
                <a:ext cx="75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r>
                  <a:rPr lang="en-US" altLang="zh-CN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(</a:t>
                </a:r>
                <a:endParaRPr lang="en-US" altLang="zh-CN"/>
              </a:p>
            </p:txBody>
          </p:sp>
          <p:sp>
            <p:nvSpPr>
              <p:cNvPr id="26677" name="Rectangle 53">
                <a:extLst>
                  <a:ext uri="{FF2B5EF4-FFF2-40B4-BE49-F238E27FC236}">
                    <a16:creationId xmlns:a16="http://schemas.microsoft.com/office/drawing/2014/main" id="{ABCD404E-50D0-4B84-8189-DC09725DD3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81" y="1321"/>
                <a:ext cx="68" cy="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r>
                  <a:rPr lang="en-US" altLang="zh-CN" sz="1700" b="1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k</a:t>
                </a:r>
                <a:endParaRPr lang="en-US" altLang="zh-CN"/>
              </a:p>
            </p:txBody>
          </p:sp>
          <p:sp>
            <p:nvSpPr>
              <p:cNvPr id="26678" name="Rectangle 54">
                <a:extLst>
                  <a:ext uri="{FF2B5EF4-FFF2-40B4-BE49-F238E27FC236}">
                    <a16:creationId xmlns:a16="http://schemas.microsoft.com/office/drawing/2014/main" id="{02AA5ED5-7347-41BA-8701-094FF2C247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07" y="1002"/>
                <a:ext cx="68" cy="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r>
                  <a:rPr lang="en-US" altLang="zh-CN" sz="1700" b="1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k</a:t>
                </a:r>
                <a:endParaRPr lang="en-US" altLang="zh-CN"/>
              </a:p>
            </p:txBody>
          </p:sp>
          <p:sp>
            <p:nvSpPr>
              <p:cNvPr id="26679" name="Rectangle 55">
                <a:extLst>
                  <a:ext uri="{FF2B5EF4-FFF2-40B4-BE49-F238E27FC236}">
                    <a16:creationId xmlns:a16="http://schemas.microsoft.com/office/drawing/2014/main" id="{9F099339-FF83-42EC-B724-5C64E0462E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0" y="1159"/>
                <a:ext cx="68" cy="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r>
                  <a:rPr lang="en-US" altLang="zh-CN" sz="1700" b="1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k</a:t>
                </a:r>
                <a:endParaRPr lang="en-US" altLang="zh-CN"/>
              </a:p>
            </p:txBody>
          </p:sp>
          <p:sp>
            <p:nvSpPr>
              <p:cNvPr id="26680" name="Rectangle 56">
                <a:extLst>
                  <a:ext uri="{FF2B5EF4-FFF2-40B4-BE49-F238E27FC236}">
                    <a16:creationId xmlns:a16="http://schemas.microsoft.com/office/drawing/2014/main" id="{30EEDAD5-149D-490D-BEA1-C2E9C40240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45" y="1024"/>
                <a:ext cx="87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r>
                  <a:rPr lang="en-US" altLang="zh-CN" b="1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z</a:t>
                </a:r>
                <a:endParaRPr lang="en-US" altLang="zh-CN"/>
              </a:p>
            </p:txBody>
          </p:sp>
          <p:sp>
            <p:nvSpPr>
              <p:cNvPr id="26681" name="Rectangle 57">
                <a:extLst>
                  <a:ext uri="{FF2B5EF4-FFF2-40B4-BE49-F238E27FC236}">
                    <a16:creationId xmlns:a16="http://schemas.microsoft.com/office/drawing/2014/main" id="{A5A3EC58-1C66-4B49-8453-78C043AE9E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27" y="1024"/>
                <a:ext cx="87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r>
                  <a:rPr lang="en-US" altLang="zh-CN" b="1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z</a:t>
                </a:r>
                <a:endParaRPr lang="en-US" altLang="zh-CN"/>
              </a:p>
            </p:txBody>
          </p:sp>
          <p:sp>
            <p:nvSpPr>
              <p:cNvPr id="26682" name="Rectangle 58">
                <a:extLst>
                  <a:ext uri="{FF2B5EF4-FFF2-40B4-BE49-F238E27FC236}">
                    <a16:creationId xmlns:a16="http://schemas.microsoft.com/office/drawing/2014/main" id="{4311075D-3EEA-4738-AE90-D5CD4383FE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8" y="1024"/>
                <a:ext cx="112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r>
                  <a:rPr lang="en-US" altLang="zh-CN" b="1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a</a:t>
                </a:r>
                <a:endParaRPr lang="en-US" altLang="zh-CN"/>
              </a:p>
            </p:txBody>
          </p:sp>
        </p:grpSp>
      </p:grpSp>
      <p:grpSp>
        <p:nvGrpSpPr>
          <p:cNvPr id="26630" name="Group 59">
            <a:extLst>
              <a:ext uri="{FF2B5EF4-FFF2-40B4-BE49-F238E27FC236}">
                <a16:creationId xmlns:a16="http://schemas.microsoft.com/office/drawing/2014/main" id="{1B3B6AB0-6C5B-4C65-924B-AAD845EB28FC}"/>
              </a:ext>
            </a:extLst>
          </p:cNvPr>
          <p:cNvGrpSpPr>
            <a:grpSpLocks/>
          </p:cNvGrpSpPr>
          <p:nvPr/>
        </p:nvGrpSpPr>
        <p:grpSpPr bwMode="auto">
          <a:xfrm>
            <a:off x="933450" y="2781300"/>
            <a:ext cx="7023100" cy="1584325"/>
            <a:chOff x="480" y="1678"/>
            <a:chExt cx="4424" cy="998"/>
          </a:xfrm>
        </p:grpSpPr>
        <p:sp>
          <p:nvSpPr>
            <p:cNvPr id="26631" name="Text Box 60">
              <a:extLst>
                <a:ext uri="{FF2B5EF4-FFF2-40B4-BE49-F238E27FC236}">
                  <a16:creationId xmlns:a16="http://schemas.microsoft.com/office/drawing/2014/main" id="{75623B31-BC0C-414D-AAEE-7AA0D05D56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8" y="1810"/>
              <a:ext cx="101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kumimoji="1" lang="zh-CN" altLang="en-US" b="1">
                  <a:latin typeface="Times New Roman" panose="02020603050405020304" pitchFamily="18" charset="0"/>
                </a:rPr>
                <a:t>是收敛圆</a:t>
              </a:r>
            </a:p>
          </p:txBody>
        </p:sp>
        <p:sp>
          <p:nvSpPr>
            <p:cNvPr id="26632" name="Text Box 61">
              <a:extLst>
                <a:ext uri="{FF2B5EF4-FFF2-40B4-BE49-F238E27FC236}">
                  <a16:creationId xmlns:a16="http://schemas.microsoft.com/office/drawing/2014/main" id="{14CBFBA1-2E41-4D31-AB86-BA9AA8D48B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347"/>
              <a:ext cx="169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kumimoji="1" lang="zh-CN" altLang="en-US" b="1">
                  <a:latin typeface="Times New Roman" panose="02020603050405020304" pitchFamily="18" charset="0"/>
                </a:rPr>
                <a:t>内的解析函数</a:t>
              </a:r>
              <a:r>
                <a:rPr kumimoji="1" lang="zh-CN" altLang="en-US" b="1">
                  <a:latin typeface="Times New Roman" panose="02020603050405020304" pitchFamily="18" charset="0"/>
                  <a:ea typeface="宋体" panose="02010600030101010101" pitchFamily="2" charset="-122"/>
                </a:rPr>
                <a:t>。</a:t>
              </a:r>
            </a:p>
          </p:txBody>
        </p:sp>
        <p:sp>
          <p:nvSpPr>
            <p:cNvPr id="26633" name="Rectangle 62">
              <a:hlinkClick r:id="rId5" action="ppaction://hlinksldjump"/>
              <a:extLst>
                <a:ext uri="{FF2B5EF4-FFF2-40B4-BE49-F238E27FC236}">
                  <a16:creationId xmlns:a16="http://schemas.microsoft.com/office/drawing/2014/main" id="{4B4CDFA8-514F-49A1-9238-3F9BBCD1C2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773"/>
              <a:ext cx="3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kumimoji="1" lang="en-US" altLang="zh-CN" b="1">
                  <a:latin typeface="Times New Roman" panose="02020603050405020304" pitchFamily="18" charset="0"/>
                  <a:ea typeface="宋体" panose="02010600030101010101" pitchFamily="2" charset="-122"/>
                </a:rPr>
                <a:t>(1)</a:t>
              </a:r>
            </a:p>
          </p:txBody>
        </p:sp>
        <p:grpSp>
          <p:nvGrpSpPr>
            <p:cNvPr id="26634" name="Group 63">
              <a:extLst>
                <a:ext uri="{FF2B5EF4-FFF2-40B4-BE49-F238E27FC236}">
                  <a16:creationId xmlns:a16="http://schemas.microsoft.com/office/drawing/2014/main" id="{34CBE16D-8C18-4BD0-9329-37CF4C7E4CD7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893" y="1678"/>
              <a:ext cx="3009" cy="627"/>
              <a:chOff x="893" y="1678"/>
              <a:chExt cx="3009" cy="627"/>
            </a:xfrm>
          </p:grpSpPr>
          <p:sp>
            <p:nvSpPr>
              <p:cNvPr id="26643" name="AutoShape 64">
                <a:extLst>
                  <a:ext uri="{FF2B5EF4-FFF2-40B4-BE49-F238E27FC236}">
                    <a16:creationId xmlns:a16="http://schemas.microsoft.com/office/drawing/2014/main" id="{B771DC47-C061-4F73-B9C1-27F06C58E3B7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902" y="1692"/>
                <a:ext cx="3000" cy="5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644" name="Rectangle 65">
                <a:extLst>
                  <a:ext uri="{FF2B5EF4-FFF2-40B4-BE49-F238E27FC236}">
                    <a16:creationId xmlns:a16="http://schemas.microsoft.com/office/drawing/2014/main" id="{6EF9AC73-7151-404F-B55C-39A46097EA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37" y="1758"/>
                <a:ext cx="240" cy="4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r>
                  <a:rPr lang="en-US" altLang="zh-CN" sz="4200" b="1">
                    <a:solidFill>
                      <a:srgbClr val="000000"/>
                    </a:solidFill>
                    <a:latin typeface="Symbol" panose="05050102010706020507" pitchFamily="18" charset="2"/>
                  </a:rPr>
                  <a:t>å</a:t>
                </a:r>
                <a:endParaRPr lang="en-US" altLang="zh-CN"/>
              </a:p>
            </p:txBody>
          </p:sp>
          <p:sp>
            <p:nvSpPr>
              <p:cNvPr id="26645" name="Rectangle 66">
                <a:extLst>
                  <a:ext uri="{FF2B5EF4-FFF2-40B4-BE49-F238E27FC236}">
                    <a16:creationId xmlns:a16="http://schemas.microsoft.com/office/drawing/2014/main" id="{9BCD22E4-ECD2-4042-84CA-F2965FEA65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08" y="1678"/>
                <a:ext cx="97" cy="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r>
                  <a:rPr lang="en-US" altLang="zh-CN" sz="1700" b="1">
                    <a:solidFill>
                      <a:srgbClr val="000000"/>
                    </a:solidFill>
                    <a:latin typeface="Symbol" panose="05050102010706020507" pitchFamily="18" charset="2"/>
                  </a:rPr>
                  <a:t>¥</a:t>
                </a:r>
                <a:endParaRPr lang="en-US" altLang="zh-CN"/>
              </a:p>
            </p:txBody>
          </p:sp>
          <p:sp>
            <p:nvSpPr>
              <p:cNvPr id="26646" name="Rectangle 67">
                <a:extLst>
                  <a:ext uri="{FF2B5EF4-FFF2-40B4-BE49-F238E27FC236}">
                    <a16:creationId xmlns:a16="http://schemas.microsoft.com/office/drawing/2014/main" id="{97FA93C8-67B4-4069-89AD-255DC65207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6" y="2126"/>
                <a:ext cx="75" cy="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r>
                  <a:rPr lang="en-US" altLang="zh-CN" sz="1700" b="1">
                    <a:solidFill>
                      <a:srgbClr val="000000"/>
                    </a:solidFill>
                    <a:latin typeface="Symbol" panose="05050102010706020507" pitchFamily="18" charset="2"/>
                  </a:rPr>
                  <a:t>=</a:t>
                </a:r>
                <a:endParaRPr lang="en-US" altLang="zh-CN"/>
              </a:p>
            </p:txBody>
          </p:sp>
          <p:sp>
            <p:nvSpPr>
              <p:cNvPr id="26647" name="Rectangle 68">
                <a:extLst>
                  <a:ext uri="{FF2B5EF4-FFF2-40B4-BE49-F238E27FC236}">
                    <a16:creationId xmlns:a16="http://schemas.microsoft.com/office/drawing/2014/main" id="{0BB440FB-24D3-4B28-BC39-9B36B87641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6" y="1819"/>
                <a:ext cx="123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r>
                  <a:rPr lang="en-US" altLang="zh-CN" b="1">
                    <a:solidFill>
                      <a:srgbClr val="000000"/>
                    </a:solidFill>
                    <a:latin typeface="Symbol" panose="05050102010706020507" pitchFamily="18" charset="2"/>
                  </a:rPr>
                  <a:t>-</a:t>
                </a:r>
                <a:endParaRPr lang="en-US" altLang="zh-CN"/>
              </a:p>
            </p:txBody>
          </p:sp>
          <p:sp>
            <p:nvSpPr>
              <p:cNvPr id="26648" name="Rectangle 69">
                <a:extLst>
                  <a:ext uri="{FF2B5EF4-FFF2-40B4-BE49-F238E27FC236}">
                    <a16:creationId xmlns:a16="http://schemas.microsoft.com/office/drawing/2014/main" id="{D5694DF2-3462-4901-8535-8384B580B4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60" y="1819"/>
                <a:ext cx="123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r>
                  <a:rPr lang="en-US" altLang="zh-CN" b="1">
                    <a:solidFill>
                      <a:srgbClr val="000000"/>
                    </a:solidFill>
                    <a:latin typeface="Symbol" panose="05050102010706020507" pitchFamily="18" charset="2"/>
                  </a:rPr>
                  <a:t>=</a:t>
                </a:r>
                <a:endParaRPr lang="en-US" altLang="zh-CN"/>
              </a:p>
            </p:txBody>
          </p:sp>
          <p:sp>
            <p:nvSpPr>
              <p:cNvPr id="26649" name="Rectangle 70">
                <a:extLst>
                  <a:ext uri="{FF2B5EF4-FFF2-40B4-BE49-F238E27FC236}">
                    <a16:creationId xmlns:a16="http://schemas.microsoft.com/office/drawing/2014/main" id="{C1FFE99A-4606-40C6-B26E-C9C6E8E2E9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06" y="2142"/>
                <a:ext cx="68" cy="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r>
                  <a:rPr lang="en-US" altLang="zh-CN" sz="17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0</a:t>
                </a:r>
                <a:endParaRPr lang="en-US" altLang="zh-CN"/>
              </a:p>
            </p:txBody>
          </p:sp>
          <p:sp>
            <p:nvSpPr>
              <p:cNvPr id="26650" name="Rectangle 71">
                <a:extLst>
                  <a:ext uri="{FF2B5EF4-FFF2-40B4-BE49-F238E27FC236}">
                    <a16:creationId xmlns:a16="http://schemas.microsoft.com/office/drawing/2014/main" id="{8B47F804-E78D-41F8-8D7D-E60AE0A02C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15" y="1844"/>
                <a:ext cx="75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r>
                  <a:rPr lang="en-US" altLang="zh-CN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)</a:t>
                </a:r>
                <a:endParaRPr lang="en-US" altLang="zh-CN"/>
              </a:p>
            </p:txBody>
          </p:sp>
          <p:sp>
            <p:nvSpPr>
              <p:cNvPr id="26651" name="Rectangle 72">
                <a:extLst>
                  <a:ext uri="{FF2B5EF4-FFF2-40B4-BE49-F238E27FC236}">
                    <a16:creationId xmlns:a16="http://schemas.microsoft.com/office/drawing/2014/main" id="{26F7C03E-8B2C-4DA7-8462-4445BE9344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00" y="1844"/>
                <a:ext cx="75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r>
                  <a:rPr lang="en-US" altLang="zh-CN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(</a:t>
                </a:r>
                <a:endParaRPr lang="en-US" altLang="zh-CN"/>
              </a:p>
            </p:txBody>
          </p:sp>
          <p:sp>
            <p:nvSpPr>
              <p:cNvPr id="26652" name="Rectangle 73">
                <a:extLst>
                  <a:ext uri="{FF2B5EF4-FFF2-40B4-BE49-F238E27FC236}">
                    <a16:creationId xmlns:a16="http://schemas.microsoft.com/office/drawing/2014/main" id="{CDC335F5-AD37-4C17-9027-D864E0CC1C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38" y="1844"/>
                <a:ext cx="75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r>
                  <a:rPr lang="en-US" altLang="zh-CN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)</a:t>
                </a:r>
                <a:endParaRPr lang="en-US" altLang="zh-CN"/>
              </a:p>
            </p:txBody>
          </p:sp>
          <p:sp>
            <p:nvSpPr>
              <p:cNvPr id="26653" name="Rectangle 74">
                <a:extLst>
                  <a:ext uri="{FF2B5EF4-FFF2-40B4-BE49-F238E27FC236}">
                    <a16:creationId xmlns:a16="http://schemas.microsoft.com/office/drawing/2014/main" id="{92B03E63-EC8E-4796-807A-11E310E9A8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45" y="1844"/>
                <a:ext cx="75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r>
                  <a:rPr lang="en-US" altLang="zh-CN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(</a:t>
                </a:r>
                <a:endParaRPr lang="en-US" altLang="zh-CN"/>
              </a:p>
            </p:txBody>
          </p:sp>
          <p:sp>
            <p:nvSpPr>
              <p:cNvPr id="26654" name="Rectangle 75">
                <a:extLst>
                  <a:ext uri="{FF2B5EF4-FFF2-40B4-BE49-F238E27FC236}">
                    <a16:creationId xmlns:a16="http://schemas.microsoft.com/office/drawing/2014/main" id="{1CD403D6-2285-4BAF-B044-2C76F41D92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24" y="1844"/>
                <a:ext cx="56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r>
                  <a:rPr lang="en-US" altLang="zh-CN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 </a:t>
                </a:r>
                <a:endParaRPr lang="en-US" altLang="zh-CN"/>
              </a:p>
            </p:txBody>
          </p:sp>
          <p:sp>
            <p:nvSpPr>
              <p:cNvPr id="26655" name="Rectangle 76">
                <a:extLst>
                  <a:ext uri="{FF2B5EF4-FFF2-40B4-BE49-F238E27FC236}">
                    <a16:creationId xmlns:a16="http://schemas.microsoft.com/office/drawing/2014/main" id="{8DBB4C15-6413-4817-A20A-7D37EDB363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6" y="2142"/>
                <a:ext cx="68" cy="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r>
                  <a:rPr lang="en-US" altLang="zh-CN" sz="1700" b="1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k</a:t>
                </a:r>
                <a:endParaRPr lang="en-US" altLang="zh-CN"/>
              </a:p>
            </p:txBody>
          </p:sp>
          <p:sp>
            <p:nvSpPr>
              <p:cNvPr id="26656" name="Rectangle 77">
                <a:extLst>
                  <a:ext uri="{FF2B5EF4-FFF2-40B4-BE49-F238E27FC236}">
                    <a16:creationId xmlns:a16="http://schemas.microsoft.com/office/drawing/2014/main" id="{CC171C35-A973-4A35-B3AD-B7DE04535F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4" y="1822"/>
                <a:ext cx="68" cy="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r>
                  <a:rPr lang="en-US" altLang="zh-CN" sz="1700" b="1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k</a:t>
                </a:r>
                <a:endParaRPr lang="en-US" altLang="zh-CN"/>
              </a:p>
            </p:txBody>
          </p:sp>
          <p:sp>
            <p:nvSpPr>
              <p:cNvPr id="26657" name="Rectangle 78">
                <a:extLst>
                  <a:ext uri="{FF2B5EF4-FFF2-40B4-BE49-F238E27FC236}">
                    <a16:creationId xmlns:a16="http://schemas.microsoft.com/office/drawing/2014/main" id="{C3DA06D3-15C1-44FB-A6F5-422ABC9FAB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04" y="1979"/>
                <a:ext cx="68" cy="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r>
                  <a:rPr lang="en-US" altLang="zh-CN" sz="1700" b="1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k</a:t>
                </a:r>
                <a:endParaRPr lang="en-US" altLang="zh-CN"/>
              </a:p>
            </p:txBody>
          </p:sp>
          <p:sp>
            <p:nvSpPr>
              <p:cNvPr id="26658" name="Rectangle 79">
                <a:extLst>
                  <a:ext uri="{FF2B5EF4-FFF2-40B4-BE49-F238E27FC236}">
                    <a16:creationId xmlns:a16="http://schemas.microsoft.com/office/drawing/2014/main" id="{ED04992D-B26C-43EC-A035-60BE9460E6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89" y="1844"/>
                <a:ext cx="163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r>
                  <a:rPr lang="en-US" altLang="zh-CN" b="1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z</a:t>
                </a:r>
                <a:r>
                  <a:rPr lang="en-US" altLang="zh-CN" b="1" baseline="-250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0</a:t>
                </a:r>
                <a:endParaRPr lang="en-US" altLang="zh-CN"/>
              </a:p>
            </p:txBody>
          </p:sp>
          <p:sp>
            <p:nvSpPr>
              <p:cNvPr id="26659" name="Rectangle 80">
                <a:extLst>
                  <a:ext uri="{FF2B5EF4-FFF2-40B4-BE49-F238E27FC236}">
                    <a16:creationId xmlns:a16="http://schemas.microsoft.com/office/drawing/2014/main" id="{56CB2611-66F2-434E-9E58-8A2E5B2FF3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91" y="1844"/>
                <a:ext cx="87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r>
                  <a:rPr lang="en-US" altLang="zh-CN" b="1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z</a:t>
                </a:r>
                <a:endParaRPr lang="en-US" altLang="zh-CN"/>
              </a:p>
            </p:txBody>
          </p:sp>
          <p:sp>
            <p:nvSpPr>
              <p:cNvPr id="26660" name="Rectangle 81">
                <a:extLst>
                  <a:ext uri="{FF2B5EF4-FFF2-40B4-BE49-F238E27FC236}">
                    <a16:creationId xmlns:a16="http://schemas.microsoft.com/office/drawing/2014/main" id="{C15891C4-4720-4798-8F6B-80BFBFA09A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2" y="1844"/>
                <a:ext cx="112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r>
                  <a:rPr lang="en-US" altLang="zh-CN" b="1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a</a:t>
                </a:r>
                <a:endParaRPr lang="en-US" altLang="zh-CN"/>
              </a:p>
            </p:txBody>
          </p:sp>
          <p:sp>
            <p:nvSpPr>
              <p:cNvPr id="26661" name="Rectangle 82">
                <a:extLst>
                  <a:ext uri="{FF2B5EF4-FFF2-40B4-BE49-F238E27FC236}">
                    <a16:creationId xmlns:a16="http://schemas.microsoft.com/office/drawing/2014/main" id="{983C87C9-8B32-4445-B3B0-A6CFCE85CE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36" y="1844"/>
                <a:ext cx="87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r>
                  <a:rPr lang="en-US" altLang="zh-CN" b="1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z</a:t>
                </a:r>
                <a:endParaRPr lang="en-US" altLang="zh-CN"/>
              </a:p>
            </p:txBody>
          </p:sp>
          <p:sp>
            <p:nvSpPr>
              <p:cNvPr id="26662" name="Rectangle 83">
                <a:extLst>
                  <a:ext uri="{FF2B5EF4-FFF2-40B4-BE49-F238E27FC236}">
                    <a16:creationId xmlns:a16="http://schemas.microsoft.com/office/drawing/2014/main" id="{68925EF4-F269-48D3-BB55-4CF3ED1671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2" y="1844"/>
                <a:ext cx="149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r>
                  <a:rPr lang="en-US" altLang="zh-CN" b="1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w</a:t>
                </a:r>
                <a:endParaRPr lang="en-US" altLang="zh-CN"/>
              </a:p>
            </p:txBody>
          </p:sp>
          <p:sp>
            <p:nvSpPr>
              <p:cNvPr id="26663" name="Rectangle 84">
                <a:extLst>
                  <a:ext uri="{FF2B5EF4-FFF2-40B4-BE49-F238E27FC236}">
                    <a16:creationId xmlns:a16="http://schemas.microsoft.com/office/drawing/2014/main" id="{9ECD5B44-411C-482D-878C-EF3E2C05F8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3" y="1851"/>
                <a:ext cx="1125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r>
                  <a:rPr lang="zh-CN" altLang="en-US" b="1">
                    <a:solidFill>
                      <a:srgbClr val="000000"/>
                    </a:solidFill>
                    <a:latin typeface="仿宋_GB2312" pitchFamily="49" charset="-122"/>
                  </a:rPr>
                  <a:t>它的和函数</a:t>
                </a:r>
                <a:endParaRPr lang="zh-CN" altLang="en-US">
                  <a:latin typeface="仿宋_GB2312" pitchFamily="49" charset="-122"/>
                </a:endParaRPr>
              </a:p>
            </p:txBody>
          </p:sp>
        </p:grpSp>
        <p:sp>
          <p:nvSpPr>
            <p:cNvPr id="26635" name="AutoShape 85">
              <a:extLst>
                <a:ext uri="{FF2B5EF4-FFF2-40B4-BE49-F238E27FC236}">
                  <a16:creationId xmlns:a16="http://schemas.microsoft.com/office/drawing/2014/main" id="{67F343E8-4FFE-4C60-921E-0CC7708DDFFB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960" y="2397"/>
              <a:ext cx="904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36" name="Line 86">
              <a:extLst>
                <a:ext uri="{FF2B5EF4-FFF2-40B4-BE49-F238E27FC236}">
                  <a16:creationId xmlns:a16="http://schemas.microsoft.com/office/drawing/2014/main" id="{278F0F52-0616-477F-A644-FE5B25958F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78" y="2414"/>
              <a:ext cx="0" cy="246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37" name="Line 87">
              <a:extLst>
                <a:ext uri="{FF2B5EF4-FFF2-40B4-BE49-F238E27FC236}">
                  <a16:creationId xmlns:a16="http://schemas.microsoft.com/office/drawing/2014/main" id="{57E9ABAD-0E5A-407A-8455-84D0DBD11D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3" y="2414"/>
              <a:ext cx="0" cy="246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38" name="Rectangle 88">
              <a:extLst>
                <a:ext uri="{FF2B5EF4-FFF2-40B4-BE49-F238E27FC236}">
                  <a16:creationId xmlns:a16="http://schemas.microsoft.com/office/drawing/2014/main" id="{0F53C4FD-6B1F-445E-9073-1088FA753D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1" y="2397"/>
              <a:ext cx="149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R</a:t>
              </a:r>
              <a:endParaRPr lang="en-US" altLang="zh-CN"/>
            </a:p>
          </p:txBody>
        </p:sp>
        <p:sp>
          <p:nvSpPr>
            <p:cNvPr id="26639" name="Rectangle 89">
              <a:extLst>
                <a:ext uri="{FF2B5EF4-FFF2-40B4-BE49-F238E27FC236}">
                  <a16:creationId xmlns:a16="http://schemas.microsoft.com/office/drawing/2014/main" id="{42AE5D63-EF2E-48E0-A794-3AFD7991A5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1" y="2397"/>
              <a:ext cx="163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z</a:t>
              </a:r>
              <a:r>
                <a:rPr lang="en-US" altLang="zh-CN" b="1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0</a:t>
              </a:r>
              <a:endParaRPr lang="en-US" altLang="zh-CN"/>
            </a:p>
          </p:txBody>
        </p:sp>
        <p:sp>
          <p:nvSpPr>
            <p:cNvPr id="26640" name="Rectangle 90">
              <a:extLst>
                <a:ext uri="{FF2B5EF4-FFF2-40B4-BE49-F238E27FC236}">
                  <a16:creationId xmlns:a16="http://schemas.microsoft.com/office/drawing/2014/main" id="{44BB516F-B11D-4408-8C6F-5382C81D2A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3" y="2397"/>
              <a:ext cx="87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z</a:t>
              </a:r>
              <a:endParaRPr lang="en-US" altLang="zh-CN"/>
            </a:p>
          </p:txBody>
        </p:sp>
        <p:sp>
          <p:nvSpPr>
            <p:cNvPr id="26641" name="Rectangle 91">
              <a:extLst>
                <a:ext uri="{FF2B5EF4-FFF2-40B4-BE49-F238E27FC236}">
                  <a16:creationId xmlns:a16="http://schemas.microsoft.com/office/drawing/2014/main" id="{5B1804CC-CCD8-4756-B389-DB66B3F9D2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6" y="2372"/>
              <a:ext cx="123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00"/>
                  </a:solidFill>
                  <a:latin typeface="Symbol" panose="05050102010706020507" pitchFamily="18" charset="2"/>
                </a:rPr>
                <a:t>&lt;</a:t>
              </a:r>
              <a:endParaRPr lang="en-US" altLang="zh-CN"/>
            </a:p>
          </p:txBody>
        </p:sp>
        <p:sp>
          <p:nvSpPr>
            <p:cNvPr id="26642" name="Rectangle 92">
              <a:extLst>
                <a:ext uri="{FF2B5EF4-FFF2-40B4-BE49-F238E27FC236}">
                  <a16:creationId xmlns:a16="http://schemas.microsoft.com/office/drawing/2014/main" id="{AF35FCC5-1860-4595-A107-16323A58AF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1" y="2372"/>
              <a:ext cx="123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00"/>
                  </a:solidFill>
                  <a:latin typeface="Symbol" panose="05050102010706020507" pitchFamily="18" charset="2"/>
                </a:rPr>
                <a:t>-</a:t>
              </a:r>
              <a:endParaRPr lang="en-US" altLang="zh-CN"/>
            </a:p>
          </p:txBody>
        </p:sp>
      </p:grp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灯片编号占位符 3">
            <a:extLst>
              <a:ext uri="{FF2B5EF4-FFF2-40B4-BE49-F238E27FC236}">
                <a16:creationId xmlns:a16="http://schemas.microsoft.com/office/drawing/2014/main" id="{E47210AF-894B-4110-9BF6-7CCDD305E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FA1A22-965A-4342-8D56-6169DDD4757F}" type="slidenum">
              <a:rPr lang="en-US" altLang="zh-CN"/>
              <a:pPr>
                <a:defRPr/>
              </a:pPr>
              <a:t>23</a:t>
            </a:fld>
            <a:endParaRPr lang="en-US" altLang="zh-CN"/>
          </a:p>
        </p:txBody>
      </p:sp>
      <p:grpSp>
        <p:nvGrpSpPr>
          <p:cNvPr id="27651" name="Group 92">
            <a:extLst>
              <a:ext uri="{FF2B5EF4-FFF2-40B4-BE49-F238E27FC236}">
                <a16:creationId xmlns:a16="http://schemas.microsoft.com/office/drawing/2014/main" id="{B01B8B45-7E26-40B2-A074-CEF7DCE5273C}"/>
              </a:ext>
            </a:extLst>
          </p:cNvPr>
          <p:cNvGrpSpPr>
            <a:grpSpLocks/>
          </p:cNvGrpSpPr>
          <p:nvPr/>
        </p:nvGrpSpPr>
        <p:grpSpPr bwMode="auto">
          <a:xfrm>
            <a:off x="755650" y="549275"/>
            <a:ext cx="5692775" cy="538163"/>
            <a:chOff x="518" y="456"/>
            <a:chExt cx="3586" cy="339"/>
          </a:xfrm>
        </p:grpSpPr>
        <p:sp>
          <p:nvSpPr>
            <p:cNvPr id="27694" name="Text Box 3">
              <a:extLst>
                <a:ext uri="{FF2B5EF4-FFF2-40B4-BE49-F238E27FC236}">
                  <a16:creationId xmlns:a16="http://schemas.microsoft.com/office/drawing/2014/main" id="{A50BD28C-A8A7-4F16-9C75-B435E0E35D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8" y="456"/>
              <a:ext cx="37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kumimoji="1" lang="en-US" altLang="zh-CN" b="1">
                  <a:latin typeface="Times New Roman" panose="02020603050405020304" pitchFamily="18" charset="0"/>
                  <a:ea typeface="宋体" panose="02010600030101010101" pitchFamily="2" charset="-122"/>
                  <a:hlinkClick r:id="rId3" action="ppaction://hlinksldjump"/>
                </a:rPr>
                <a:t>(2)</a:t>
              </a:r>
              <a:endParaRPr kumimoji="1" lang="en-US" altLang="zh-CN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7695" name="Text Box 5">
              <a:extLst>
                <a:ext uri="{FF2B5EF4-FFF2-40B4-BE49-F238E27FC236}">
                  <a16:creationId xmlns:a16="http://schemas.microsoft.com/office/drawing/2014/main" id="{1286C946-0DA2-45B0-92BE-BABE35CFEA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44" y="468"/>
              <a:ext cx="276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kumimoji="1" lang="zh-CN" altLang="en-US" b="1">
                  <a:latin typeface="仿宋_GB2312" pitchFamily="49" charset="-122"/>
                </a:rPr>
                <a:t>在收敛圆内可以逐项积分</a:t>
              </a:r>
              <a:r>
                <a:rPr kumimoji="1" lang="en-US" altLang="zh-CN" b="1">
                  <a:latin typeface="仿宋_GB2312" pitchFamily="49" charset="-122"/>
                </a:rPr>
                <a:t>,</a:t>
              </a:r>
              <a:r>
                <a:rPr kumimoji="1" lang="en-US" altLang="zh-CN" b="1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endParaRPr kumimoji="1" lang="en-US" altLang="zh-CN" b="1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grpSp>
          <p:nvGrpSpPr>
            <p:cNvPr id="27696" name="Group 13">
              <a:extLst>
                <a:ext uri="{FF2B5EF4-FFF2-40B4-BE49-F238E27FC236}">
                  <a16:creationId xmlns:a16="http://schemas.microsoft.com/office/drawing/2014/main" id="{06179C8D-3DFA-4475-8A42-FF42A0628E55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925" y="486"/>
              <a:ext cx="455" cy="271"/>
              <a:chOff x="925" y="486"/>
              <a:chExt cx="455" cy="271"/>
            </a:xfrm>
          </p:grpSpPr>
          <p:sp>
            <p:nvSpPr>
              <p:cNvPr id="27697" name="AutoShape 12">
                <a:extLst>
                  <a:ext uri="{FF2B5EF4-FFF2-40B4-BE49-F238E27FC236}">
                    <a16:creationId xmlns:a16="http://schemas.microsoft.com/office/drawing/2014/main" id="{33BED1AF-1335-4B13-9523-7503F9C6DE1A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925" y="510"/>
                <a:ext cx="455" cy="2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698" name="Rectangle 14">
                <a:extLst>
                  <a:ext uri="{FF2B5EF4-FFF2-40B4-BE49-F238E27FC236}">
                    <a16:creationId xmlns:a16="http://schemas.microsoft.com/office/drawing/2014/main" id="{A2F112FE-0E4B-4AA3-BCF2-23639B030C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8" y="486"/>
                <a:ext cx="75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r>
                  <a:rPr lang="en-US" altLang="zh-CN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)</a:t>
                </a:r>
                <a:endParaRPr lang="en-US" altLang="zh-CN"/>
              </a:p>
            </p:txBody>
          </p:sp>
          <p:sp>
            <p:nvSpPr>
              <p:cNvPr id="27699" name="Rectangle 15">
                <a:extLst>
                  <a:ext uri="{FF2B5EF4-FFF2-40B4-BE49-F238E27FC236}">
                    <a16:creationId xmlns:a16="http://schemas.microsoft.com/office/drawing/2014/main" id="{FAD336DC-EE3D-462A-B228-EC9F088F39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05" y="486"/>
                <a:ext cx="75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r>
                  <a:rPr lang="en-US" altLang="zh-CN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(</a:t>
                </a:r>
                <a:endParaRPr lang="en-US" altLang="zh-CN"/>
              </a:p>
            </p:txBody>
          </p:sp>
          <p:sp>
            <p:nvSpPr>
              <p:cNvPr id="27700" name="Rectangle 16">
                <a:extLst>
                  <a:ext uri="{FF2B5EF4-FFF2-40B4-BE49-F238E27FC236}">
                    <a16:creationId xmlns:a16="http://schemas.microsoft.com/office/drawing/2014/main" id="{7FF9B0CF-DA8B-4EDE-B553-1438D9DFA3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96" y="486"/>
                <a:ext cx="87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r>
                  <a:rPr lang="en-US" altLang="zh-CN" b="1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z</a:t>
                </a:r>
                <a:endParaRPr lang="en-US" altLang="zh-CN"/>
              </a:p>
            </p:txBody>
          </p:sp>
          <p:sp>
            <p:nvSpPr>
              <p:cNvPr id="27701" name="Rectangle 17">
                <a:extLst>
                  <a:ext uri="{FF2B5EF4-FFF2-40B4-BE49-F238E27FC236}">
                    <a16:creationId xmlns:a16="http://schemas.microsoft.com/office/drawing/2014/main" id="{474BE9E4-C069-473F-9FA3-0ED2ED7741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83" y="486"/>
                <a:ext cx="149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r>
                  <a:rPr lang="en-US" altLang="zh-CN" b="1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w</a:t>
                </a:r>
                <a:endParaRPr lang="en-US" altLang="zh-CN"/>
              </a:p>
            </p:txBody>
          </p:sp>
        </p:grpSp>
      </p:grpSp>
      <p:grpSp>
        <p:nvGrpSpPr>
          <p:cNvPr id="27652" name="Group 102">
            <a:extLst>
              <a:ext uri="{FF2B5EF4-FFF2-40B4-BE49-F238E27FC236}">
                <a16:creationId xmlns:a16="http://schemas.microsoft.com/office/drawing/2014/main" id="{6A4D6F0C-3CC5-482A-A456-0D7706579B40}"/>
              </a:ext>
            </a:extLst>
          </p:cNvPr>
          <p:cNvGrpSpPr>
            <a:grpSpLocks/>
          </p:cNvGrpSpPr>
          <p:nvPr/>
        </p:nvGrpSpPr>
        <p:grpSpPr bwMode="auto">
          <a:xfrm>
            <a:off x="900113" y="1196975"/>
            <a:ext cx="6354762" cy="863600"/>
            <a:chOff x="612" y="845"/>
            <a:chExt cx="4003" cy="544"/>
          </a:xfrm>
        </p:grpSpPr>
        <p:sp>
          <p:nvSpPr>
            <p:cNvPr id="27656" name="Text Box 11">
              <a:extLst>
                <a:ext uri="{FF2B5EF4-FFF2-40B4-BE49-F238E27FC236}">
                  <a16:creationId xmlns:a16="http://schemas.microsoft.com/office/drawing/2014/main" id="{60A3C97F-FEDE-48A0-BD7D-6AA956E691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" y="918"/>
              <a:ext cx="34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kumimoji="1" lang="zh-CN" altLang="en-US" b="1">
                  <a:latin typeface="Times New Roman" panose="02020603050405020304" pitchFamily="18" charset="0"/>
                </a:rPr>
                <a:t>即</a:t>
              </a:r>
            </a:p>
          </p:txBody>
        </p:sp>
        <p:sp>
          <p:nvSpPr>
            <p:cNvPr id="27657" name="Line 20">
              <a:extLst>
                <a:ext uri="{FF2B5EF4-FFF2-40B4-BE49-F238E27FC236}">
                  <a16:creationId xmlns:a16="http://schemas.microsoft.com/office/drawing/2014/main" id="{913BADBE-F70A-4DD0-9C2F-0CEE6D3BA8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87" y="1026"/>
              <a:ext cx="0" cy="136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58" name="Line 21">
              <a:extLst>
                <a:ext uri="{FF2B5EF4-FFF2-40B4-BE49-F238E27FC236}">
                  <a16:creationId xmlns:a16="http://schemas.microsoft.com/office/drawing/2014/main" id="{255B0484-DBA6-435A-A1AA-8849F3C4BF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94" y="1026"/>
              <a:ext cx="0" cy="136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59" name="Rectangle 22">
              <a:extLst>
                <a:ext uri="{FF2B5EF4-FFF2-40B4-BE49-F238E27FC236}">
                  <a16:creationId xmlns:a16="http://schemas.microsoft.com/office/drawing/2014/main" id="{CCF34C3B-D2D7-45EB-AC53-D46301FDDD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7" y="892"/>
              <a:ext cx="240" cy="4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sz="4200" b="1">
                  <a:solidFill>
                    <a:srgbClr val="000000"/>
                  </a:solidFill>
                  <a:latin typeface="Symbol" panose="05050102010706020507" pitchFamily="18" charset="2"/>
                </a:rPr>
                <a:t>å</a:t>
              </a:r>
              <a:endParaRPr lang="en-US" altLang="zh-CN"/>
            </a:p>
          </p:txBody>
        </p:sp>
        <p:sp>
          <p:nvSpPr>
            <p:cNvPr id="27660" name="Rectangle 23">
              <a:extLst>
                <a:ext uri="{FF2B5EF4-FFF2-40B4-BE49-F238E27FC236}">
                  <a16:creationId xmlns:a16="http://schemas.microsoft.com/office/drawing/2014/main" id="{35A2DAB2-1739-4BCF-94B9-E9B85F12DE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7" y="906"/>
              <a:ext cx="92" cy="4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sz="4200" b="1">
                  <a:solidFill>
                    <a:srgbClr val="000000"/>
                  </a:solidFill>
                  <a:latin typeface="Symbol" panose="05050102010706020507" pitchFamily="18" charset="2"/>
                </a:rPr>
                <a:t>ò</a:t>
              </a:r>
              <a:endParaRPr lang="en-US" altLang="zh-CN"/>
            </a:p>
          </p:txBody>
        </p:sp>
        <p:sp>
          <p:nvSpPr>
            <p:cNvPr id="27661" name="Rectangle 24">
              <a:extLst>
                <a:ext uri="{FF2B5EF4-FFF2-40B4-BE49-F238E27FC236}">
                  <a16:creationId xmlns:a16="http://schemas.microsoft.com/office/drawing/2014/main" id="{3F5DACA2-9307-4728-9486-B092E7FEC0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7" y="906"/>
              <a:ext cx="92" cy="4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sz="4200" b="1">
                  <a:solidFill>
                    <a:srgbClr val="000000"/>
                  </a:solidFill>
                  <a:latin typeface="Symbol" panose="05050102010706020507" pitchFamily="18" charset="2"/>
                </a:rPr>
                <a:t>ò</a:t>
              </a:r>
              <a:endParaRPr lang="en-US" altLang="zh-CN"/>
            </a:p>
          </p:txBody>
        </p:sp>
        <p:sp>
          <p:nvSpPr>
            <p:cNvPr id="27662" name="Rectangle 25">
              <a:extLst>
                <a:ext uri="{FF2B5EF4-FFF2-40B4-BE49-F238E27FC236}">
                  <a16:creationId xmlns:a16="http://schemas.microsoft.com/office/drawing/2014/main" id="{39F99CA9-CABF-4BD2-BFF3-D2EFC61FD6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1" y="845"/>
              <a:ext cx="97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sz="1700" b="1">
                  <a:solidFill>
                    <a:srgbClr val="000000"/>
                  </a:solidFill>
                  <a:latin typeface="Symbol" panose="05050102010706020507" pitchFamily="18" charset="2"/>
                </a:rPr>
                <a:t>¥</a:t>
              </a:r>
              <a:endParaRPr lang="en-US" altLang="zh-CN"/>
            </a:p>
          </p:txBody>
        </p:sp>
        <p:sp>
          <p:nvSpPr>
            <p:cNvPr id="27663" name="Rectangle 26">
              <a:extLst>
                <a:ext uri="{FF2B5EF4-FFF2-40B4-BE49-F238E27FC236}">
                  <a16:creationId xmlns:a16="http://schemas.microsoft.com/office/drawing/2014/main" id="{829237EA-C1D6-4DF2-8DA5-34A3044ED6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6" y="1226"/>
              <a:ext cx="75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sz="1700" b="1">
                  <a:solidFill>
                    <a:srgbClr val="000000"/>
                  </a:solidFill>
                  <a:latin typeface="Symbol" panose="05050102010706020507" pitchFamily="18" charset="2"/>
                </a:rPr>
                <a:t>=</a:t>
              </a:r>
              <a:endParaRPr lang="en-US" altLang="zh-CN"/>
            </a:p>
          </p:txBody>
        </p:sp>
        <p:sp>
          <p:nvSpPr>
            <p:cNvPr id="27664" name="Rectangle 27">
              <a:extLst>
                <a:ext uri="{FF2B5EF4-FFF2-40B4-BE49-F238E27FC236}">
                  <a16:creationId xmlns:a16="http://schemas.microsoft.com/office/drawing/2014/main" id="{6D5ACA97-B1AE-47A9-9647-DAD14D88D8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9" y="926"/>
              <a:ext cx="123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00"/>
                  </a:solidFill>
                  <a:latin typeface="Symbol" panose="05050102010706020507" pitchFamily="18" charset="2"/>
                </a:rPr>
                <a:t>&lt;</a:t>
              </a:r>
              <a:endParaRPr lang="en-US" altLang="zh-CN"/>
            </a:p>
          </p:txBody>
        </p:sp>
        <p:sp>
          <p:nvSpPr>
            <p:cNvPr id="27665" name="Rectangle 28">
              <a:extLst>
                <a:ext uri="{FF2B5EF4-FFF2-40B4-BE49-F238E27FC236}">
                  <a16:creationId xmlns:a16="http://schemas.microsoft.com/office/drawing/2014/main" id="{BBBD4898-95C3-4F14-90C7-0687075529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7" y="926"/>
              <a:ext cx="123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00"/>
                  </a:solidFill>
                  <a:latin typeface="Symbol" panose="05050102010706020507" pitchFamily="18" charset="2"/>
                </a:rPr>
                <a:t>-</a:t>
              </a:r>
              <a:endParaRPr lang="en-US" altLang="zh-CN"/>
            </a:p>
          </p:txBody>
        </p:sp>
        <p:sp>
          <p:nvSpPr>
            <p:cNvPr id="27666" name="Rectangle 29">
              <a:extLst>
                <a:ext uri="{FF2B5EF4-FFF2-40B4-BE49-F238E27FC236}">
                  <a16:creationId xmlns:a16="http://schemas.microsoft.com/office/drawing/2014/main" id="{81C01160-4986-404C-8988-C1117B1EE2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1" y="926"/>
              <a:ext cx="160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00"/>
                  </a:solidFill>
                  <a:latin typeface="Symbol" panose="05050102010706020507" pitchFamily="18" charset="2"/>
                </a:rPr>
                <a:t>Î</a:t>
              </a:r>
              <a:endParaRPr lang="en-US" altLang="zh-CN"/>
            </a:p>
          </p:txBody>
        </p:sp>
        <p:sp>
          <p:nvSpPr>
            <p:cNvPr id="27667" name="Rectangle 30">
              <a:extLst>
                <a:ext uri="{FF2B5EF4-FFF2-40B4-BE49-F238E27FC236}">
                  <a16:creationId xmlns:a16="http://schemas.microsoft.com/office/drawing/2014/main" id="{F82962AE-BAAE-4E1E-95E8-4A9F80684A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30" y="926"/>
              <a:ext cx="123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00"/>
                  </a:solidFill>
                  <a:latin typeface="Symbol" panose="05050102010706020507" pitchFamily="18" charset="2"/>
                </a:rPr>
                <a:t>-</a:t>
              </a:r>
              <a:endParaRPr lang="en-US" altLang="zh-CN"/>
            </a:p>
          </p:txBody>
        </p:sp>
        <p:sp>
          <p:nvSpPr>
            <p:cNvPr id="27668" name="Rectangle 31">
              <a:extLst>
                <a:ext uri="{FF2B5EF4-FFF2-40B4-BE49-F238E27FC236}">
                  <a16:creationId xmlns:a16="http://schemas.microsoft.com/office/drawing/2014/main" id="{FB3BDB5B-7206-4EE4-AFAD-48D1CF819F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5" y="926"/>
              <a:ext cx="123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00"/>
                  </a:solidFill>
                  <a:latin typeface="Symbol" panose="05050102010706020507" pitchFamily="18" charset="2"/>
                </a:rPr>
                <a:t>=</a:t>
              </a:r>
              <a:endParaRPr lang="en-US" altLang="zh-CN"/>
            </a:p>
          </p:txBody>
        </p:sp>
        <p:sp>
          <p:nvSpPr>
            <p:cNvPr id="27669" name="Rectangle 32">
              <a:extLst>
                <a:ext uri="{FF2B5EF4-FFF2-40B4-BE49-F238E27FC236}">
                  <a16:creationId xmlns:a16="http://schemas.microsoft.com/office/drawing/2014/main" id="{2AB34A15-CEF7-4284-8E6F-866CEA9C65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8" y="1226"/>
              <a:ext cx="68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sz="17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0</a:t>
              </a:r>
              <a:endParaRPr lang="en-US" altLang="zh-CN"/>
            </a:p>
          </p:txBody>
        </p:sp>
        <p:sp>
          <p:nvSpPr>
            <p:cNvPr id="27670" name="Rectangle 33">
              <a:extLst>
                <a:ext uri="{FF2B5EF4-FFF2-40B4-BE49-F238E27FC236}">
                  <a16:creationId xmlns:a16="http://schemas.microsoft.com/office/drawing/2014/main" id="{FF2AC65C-88C7-418D-8424-519659A430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9" y="940"/>
              <a:ext cx="56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.</a:t>
              </a:r>
              <a:endParaRPr lang="en-US" altLang="zh-CN"/>
            </a:p>
          </p:txBody>
        </p:sp>
        <p:sp>
          <p:nvSpPr>
            <p:cNvPr id="27671" name="Rectangle 34">
              <a:extLst>
                <a:ext uri="{FF2B5EF4-FFF2-40B4-BE49-F238E27FC236}">
                  <a16:creationId xmlns:a16="http://schemas.microsoft.com/office/drawing/2014/main" id="{03E9008E-0101-49E0-A08D-6B125C02B1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4" y="940"/>
              <a:ext cx="57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,</a:t>
              </a:r>
              <a:endParaRPr lang="en-US" altLang="zh-CN"/>
            </a:p>
          </p:txBody>
        </p:sp>
        <p:sp>
          <p:nvSpPr>
            <p:cNvPr id="27672" name="Rectangle 35">
              <a:extLst>
                <a:ext uri="{FF2B5EF4-FFF2-40B4-BE49-F238E27FC236}">
                  <a16:creationId xmlns:a16="http://schemas.microsoft.com/office/drawing/2014/main" id="{C1FEBA1F-96B5-4364-BD92-411B3AC88A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6" y="940"/>
              <a:ext cx="125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d</a:t>
              </a:r>
              <a:endParaRPr lang="en-US" altLang="zh-CN"/>
            </a:p>
          </p:txBody>
        </p:sp>
        <p:sp>
          <p:nvSpPr>
            <p:cNvPr id="27673" name="Rectangle 36">
              <a:extLst>
                <a:ext uri="{FF2B5EF4-FFF2-40B4-BE49-F238E27FC236}">
                  <a16:creationId xmlns:a16="http://schemas.microsoft.com/office/drawing/2014/main" id="{A7FAA2B6-8313-49BD-A304-EF8073A21E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42" y="940"/>
              <a:ext cx="74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)</a:t>
              </a:r>
              <a:endParaRPr lang="en-US" altLang="zh-CN"/>
            </a:p>
          </p:txBody>
        </p:sp>
        <p:sp>
          <p:nvSpPr>
            <p:cNvPr id="27674" name="Rectangle 37">
              <a:extLst>
                <a:ext uri="{FF2B5EF4-FFF2-40B4-BE49-F238E27FC236}">
                  <a16:creationId xmlns:a16="http://schemas.microsoft.com/office/drawing/2014/main" id="{6014D291-4E2D-41E8-BBEA-639BFFCCA5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7" y="940"/>
              <a:ext cx="75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(</a:t>
              </a:r>
              <a:endParaRPr lang="en-US" altLang="zh-CN"/>
            </a:p>
          </p:txBody>
        </p:sp>
        <p:sp>
          <p:nvSpPr>
            <p:cNvPr id="27675" name="Rectangle 38">
              <a:extLst>
                <a:ext uri="{FF2B5EF4-FFF2-40B4-BE49-F238E27FC236}">
                  <a16:creationId xmlns:a16="http://schemas.microsoft.com/office/drawing/2014/main" id="{9B7D9EFE-F41C-40AB-B2AD-FCFF154640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1" y="940"/>
              <a:ext cx="125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d</a:t>
              </a:r>
              <a:endParaRPr lang="en-US" altLang="zh-CN"/>
            </a:p>
          </p:txBody>
        </p:sp>
        <p:sp>
          <p:nvSpPr>
            <p:cNvPr id="27676" name="Rectangle 39">
              <a:extLst>
                <a:ext uri="{FF2B5EF4-FFF2-40B4-BE49-F238E27FC236}">
                  <a16:creationId xmlns:a16="http://schemas.microsoft.com/office/drawing/2014/main" id="{D3EBB306-7057-4ECF-83BE-10F80A4C6B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5" y="940"/>
              <a:ext cx="75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)</a:t>
              </a:r>
              <a:endParaRPr lang="en-US" altLang="zh-CN"/>
            </a:p>
          </p:txBody>
        </p:sp>
        <p:sp>
          <p:nvSpPr>
            <p:cNvPr id="27677" name="Rectangle 40">
              <a:extLst>
                <a:ext uri="{FF2B5EF4-FFF2-40B4-BE49-F238E27FC236}">
                  <a16:creationId xmlns:a16="http://schemas.microsoft.com/office/drawing/2014/main" id="{DB140C14-846D-41EE-9ABC-0607F55FA4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4" y="940"/>
              <a:ext cx="75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(</a:t>
              </a:r>
              <a:endParaRPr lang="en-US" altLang="zh-CN"/>
            </a:p>
          </p:txBody>
        </p:sp>
        <p:sp>
          <p:nvSpPr>
            <p:cNvPr id="27678" name="Rectangle 41">
              <a:extLst>
                <a:ext uri="{FF2B5EF4-FFF2-40B4-BE49-F238E27FC236}">
                  <a16:creationId xmlns:a16="http://schemas.microsoft.com/office/drawing/2014/main" id="{9265E09C-29B0-4879-95EE-5A7409CA25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5" y="1226"/>
              <a:ext cx="68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sz="17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k</a:t>
              </a:r>
              <a:endParaRPr lang="en-US" altLang="zh-CN"/>
            </a:p>
          </p:txBody>
        </p:sp>
        <p:sp>
          <p:nvSpPr>
            <p:cNvPr id="27679" name="Rectangle 42">
              <a:extLst>
                <a:ext uri="{FF2B5EF4-FFF2-40B4-BE49-F238E27FC236}">
                  <a16:creationId xmlns:a16="http://schemas.microsoft.com/office/drawing/2014/main" id="{B0E809A3-C332-4F34-8EE0-61EFEFDDED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3" y="1119"/>
              <a:ext cx="60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sz="17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c</a:t>
              </a:r>
              <a:endParaRPr lang="en-US" altLang="zh-CN"/>
            </a:p>
          </p:txBody>
        </p:sp>
        <p:sp>
          <p:nvSpPr>
            <p:cNvPr id="27680" name="Rectangle 43">
              <a:extLst>
                <a:ext uri="{FF2B5EF4-FFF2-40B4-BE49-F238E27FC236}">
                  <a16:creationId xmlns:a16="http://schemas.microsoft.com/office/drawing/2014/main" id="{B1938674-EE97-4129-B669-187539356C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3" y="928"/>
              <a:ext cx="68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sz="17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k</a:t>
              </a:r>
              <a:endParaRPr lang="en-US" altLang="zh-CN"/>
            </a:p>
          </p:txBody>
        </p:sp>
        <p:sp>
          <p:nvSpPr>
            <p:cNvPr id="27681" name="Rectangle 44">
              <a:extLst>
                <a:ext uri="{FF2B5EF4-FFF2-40B4-BE49-F238E27FC236}">
                  <a16:creationId xmlns:a16="http://schemas.microsoft.com/office/drawing/2014/main" id="{415F0DAB-8820-4414-AD61-B433A6729E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23" y="1090"/>
              <a:ext cx="68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sz="17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k</a:t>
              </a:r>
              <a:endParaRPr lang="en-US" altLang="zh-CN"/>
            </a:p>
          </p:txBody>
        </p:sp>
        <p:sp>
          <p:nvSpPr>
            <p:cNvPr id="27682" name="Rectangle 45">
              <a:extLst>
                <a:ext uri="{FF2B5EF4-FFF2-40B4-BE49-F238E27FC236}">
                  <a16:creationId xmlns:a16="http://schemas.microsoft.com/office/drawing/2014/main" id="{91A4CAD6-E7CE-4033-A978-2132C95739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6" y="1119"/>
              <a:ext cx="60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sz="17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c</a:t>
              </a:r>
              <a:endParaRPr lang="en-US" altLang="zh-CN"/>
            </a:p>
          </p:txBody>
        </p:sp>
        <p:sp>
          <p:nvSpPr>
            <p:cNvPr id="27683" name="Rectangle 46">
              <a:extLst>
                <a:ext uri="{FF2B5EF4-FFF2-40B4-BE49-F238E27FC236}">
                  <a16:creationId xmlns:a16="http://schemas.microsoft.com/office/drawing/2014/main" id="{A6B4F56F-DD8B-4343-BC84-63CCDA77B3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3" y="940"/>
              <a:ext cx="149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R</a:t>
              </a:r>
              <a:endParaRPr lang="en-US" altLang="zh-CN"/>
            </a:p>
          </p:txBody>
        </p:sp>
        <p:sp>
          <p:nvSpPr>
            <p:cNvPr id="27684" name="Rectangle 47">
              <a:extLst>
                <a:ext uri="{FF2B5EF4-FFF2-40B4-BE49-F238E27FC236}">
                  <a16:creationId xmlns:a16="http://schemas.microsoft.com/office/drawing/2014/main" id="{45B5E291-3461-44AA-B719-2B57384BA3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9" y="935"/>
              <a:ext cx="11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a</a:t>
              </a:r>
              <a:endParaRPr lang="en-US" altLang="zh-CN"/>
            </a:p>
          </p:txBody>
        </p:sp>
        <p:sp>
          <p:nvSpPr>
            <p:cNvPr id="27685" name="Rectangle 48">
              <a:extLst>
                <a:ext uri="{FF2B5EF4-FFF2-40B4-BE49-F238E27FC236}">
                  <a16:creationId xmlns:a16="http://schemas.microsoft.com/office/drawing/2014/main" id="{E1DA5D96-CDCD-4F42-95E6-CBDFD99D56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05" y="940"/>
              <a:ext cx="87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z</a:t>
              </a:r>
              <a:endParaRPr lang="en-US" altLang="zh-CN"/>
            </a:p>
          </p:txBody>
        </p:sp>
        <p:sp>
          <p:nvSpPr>
            <p:cNvPr id="27686" name="Rectangle 49">
              <a:extLst>
                <a:ext uri="{FF2B5EF4-FFF2-40B4-BE49-F238E27FC236}">
                  <a16:creationId xmlns:a16="http://schemas.microsoft.com/office/drawing/2014/main" id="{87BF7D97-B133-4359-9D53-00E4250FA9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1" y="940"/>
              <a:ext cx="99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c</a:t>
              </a:r>
              <a:endParaRPr lang="en-US" altLang="zh-CN"/>
            </a:p>
          </p:txBody>
        </p:sp>
        <p:sp>
          <p:nvSpPr>
            <p:cNvPr id="27687" name="Rectangle 50">
              <a:extLst>
                <a:ext uri="{FF2B5EF4-FFF2-40B4-BE49-F238E27FC236}">
                  <a16:creationId xmlns:a16="http://schemas.microsoft.com/office/drawing/2014/main" id="{7BE03E8E-5F91-4E66-B320-08E2B8EB75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8" y="940"/>
              <a:ext cx="86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z</a:t>
              </a:r>
              <a:endParaRPr lang="en-US" altLang="zh-CN"/>
            </a:p>
          </p:txBody>
        </p:sp>
        <p:sp>
          <p:nvSpPr>
            <p:cNvPr id="27688" name="Rectangle 51">
              <a:extLst>
                <a:ext uri="{FF2B5EF4-FFF2-40B4-BE49-F238E27FC236}">
                  <a16:creationId xmlns:a16="http://schemas.microsoft.com/office/drawing/2014/main" id="{F0DF7DE7-3D74-4AA0-BD18-6A8ACA84C1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1" y="940"/>
              <a:ext cx="163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z</a:t>
              </a:r>
              <a:r>
                <a:rPr lang="en-US" altLang="zh-CN" b="1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0</a:t>
              </a:r>
              <a:endParaRPr lang="en-US" altLang="zh-CN" baseline="-25000"/>
            </a:p>
          </p:txBody>
        </p:sp>
        <p:sp>
          <p:nvSpPr>
            <p:cNvPr id="27689" name="Rectangle 52">
              <a:extLst>
                <a:ext uri="{FF2B5EF4-FFF2-40B4-BE49-F238E27FC236}">
                  <a16:creationId xmlns:a16="http://schemas.microsoft.com/office/drawing/2014/main" id="{AC47A72C-9919-4822-901D-0C4FFF9944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8" y="940"/>
              <a:ext cx="87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z</a:t>
              </a:r>
              <a:endParaRPr lang="en-US" altLang="zh-CN"/>
            </a:p>
          </p:txBody>
        </p:sp>
        <p:sp>
          <p:nvSpPr>
            <p:cNvPr id="27690" name="Rectangle 53">
              <a:extLst>
                <a:ext uri="{FF2B5EF4-FFF2-40B4-BE49-F238E27FC236}">
                  <a16:creationId xmlns:a16="http://schemas.microsoft.com/office/drawing/2014/main" id="{60D024E7-CBF4-4588-8F4E-7AA19361B8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" y="940"/>
              <a:ext cx="11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a</a:t>
              </a:r>
              <a:endParaRPr lang="en-US" altLang="zh-CN"/>
            </a:p>
          </p:txBody>
        </p:sp>
        <p:sp>
          <p:nvSpPr>
            <p:cNvPr id="27691" name="Rectangle 54">
              <a:extLst>
                <a:ext uri="{FF2B5EF4-FFF2-40B4-BE49-F238E27FC236}">
                  <a16:creationId xmlns:a16="http://schemas.microsoft.com/office/drawing/2014/main" id="{E49774DD-1A2D-4BE0-9C03-0885D76BBE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2" y="940"/>
              <a:ext cx="87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z</a:t>
              </a:r>
              <a:endParaRPr lang="en-US" altLang="zh-CN"/>
            </a:p>
          </p:txBody>
        </p:sp>
        <p:sp>
          <p:nvSpPr>
            <p:cNvPr id="27692" name="Rectangle 55">
              <a:extLst>
                <a:ext uri="{FF2B5EF4-FFF2-40B4-BE49-F238E27FC236}">
                  <a16:creationId xmlns:a16="http://schemas.microsoft.com/office/drawing/2014/main" id="{B153476B-1694-4E29-ADB2-E9D487E513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4" y="940"/>
              <a:ext cx="87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z</a:t>
              </a:r>
              <a:endParaRPr lang="en-US" altLang="zh-CN"/>
            </a:p>
          </p:txBody>
        </p:sp>
        <p:sp>
          <p:nvSpPr>
            <p:cNvPr id="27693" name="Rectangle 56">
              <a:extLst>
                <a:ext uri="{FF2B5EF4-FFF2-40B4-BE49-F238E27FC236}">
                  <a16:creationId xmlns:a16="http://schemas.microsoft.com/office/drawing/2014/main" id="{E266457B-B016-4F43-9F68-2092FDAD0A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1" y="940"/>
              <a:ext cx="149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w</a:t>
              </a:r>
              <a:endParaRPr lang="en-US" altLang="zh-CN"/>
            </a:p>
          </p:txBody>
        </p:sp>
      </p:grpSp>
      <p:sp>
        <p:nvSpPr>
          <p:cNvPr id="27653" name="Text Box 93">
            <a:extLst>
              <a:ext uri="{FF2B5EF4-FFF2-40B4-BE49-F238E27FC236}">
                <a16:creationId xmlns:a16="http://schemas.microsoft.com/office/drawing/2014/main" id="{005793A2-CEFF-47AD-8373-22F784D189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3429000"/>
            <a:ext cx="5689600" cy="604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且</a:t>
            </a:r>
            <a:r>
              <a:rPr lang="zh-CN" altLang="en-US" b="1"/>
              <a:t>可表为连续函数的回路积分。</a:t>
            </a:r>
          </a:p>
        </p:txBody>
      </p:sp>
      <p:graphicFrame>
        <p:nvGraphicFramePr>
          <p:cNvPr id="27654" name="Object 100">
            <a:extLst>
              <a:ext uri="{FF2B5EF4-FFF2-40B4-BE49-F238E27FC236}">
                <a16:creationId xmlns:a16="http://schemas.microsoft.com/office/drawing/2014/main" id="{C578C43F-B73E-4971-B2F8-81096C8AAC9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19250" y="4221163"/>
          <a:ext cx="5688013" cy="1782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02" name="Equation" r:id="rId4" imgW="2006600" imgH="571500" progId="Equation.DSMT4">
                  <p:embed/>
                </p:oleObj>
              </mc:Choice>
              <mc:Fallback>
                <p:oleObj name="Equation" r:id="rId4" imgW="2006600" imgH="571500" progId="Equation.DSMT4">
                  <p:embed/>
                  <p:pic>
                    <p:nvPicPr>
                      <p:cNvPr id="0" name="Object 1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4221163"/>
                        <a:ext cx="5688013" cy="1782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5" name="Object 105">
            <a:extLst>
              <a:ext uri="{FF2B5EF4-FFF2-40B4-BE49-F238E27FC236}">
                <a16:creationId xmlns:a16="http://schemas.microsoft.com/office/drawing/2014/main" id="{DEB15B52-00E4-4042-A0A4-4A5AD9BD31C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95363" y="2209800"/>
          <a:ext cx="4729162" cy="858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03" name="Equation" r:id="rId6" imgW="5168900" imgH="939800" progId="Equation.DSMT4">
                  <p:embed/>
                </p:oleObj>
              </mc:Choice>
              <mc:Fallback>
                <p:oleObj name="Equation" r:id="rId6" imgW="5168900" imgH="939800" progId="Equation.DSMT4">
                  <p:embed/>
                  <p:pic>
                    <p:nvPicPr>
                      <p:cNvPr id="0" name="Object 10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5363" y="2209800"/>
                        <a:ext cx="4729162" cy="858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灯片编号占位符 3">
            <a:extLst>
              <a:ext uri="{FF2B5EF4-FFF2-40B4-BE49-F238E27FC236}">
                <a16:creationId xmlns:a16="http://schemas.microsoft.com/office/drawing/2014/main" id="{B5C0C1D7-6B79-44F3-A5FF-6B074B1FB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455D02-F2B8-4E72-9F7E-F6EEF7A00C5E}" type="slidenum">
              <a:rPr lang="en-US" altLang="zh-CN"/>
              <a:pPr>
                <a:defRPr/>
              </a:pPr>
              <a:t>24</a:t>
            </a:fld>
            <a:endParaRPr lang="en-US" altLang="zh-CN"/>
          </a:p>
        </p:txBody>
      </p:sp>
      <p:sp>
        <p:nvSpPr>
          <p:cNvPr id="28675" name="Text Box 2">
            <a:extLst>
              <a:ext uri="{FF2B5EF4-FFF2-40B4-BE49-F238E27FC236}">
                <a16:creationId xmlns:a16="http://schemas.microsoft.com/office/drawing/2014/main" id="{AD237EDB-0BF6-42FB-8684-7FE369DD66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49275"/>
            <a:ext cx="8712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/>
              <a:t>      </a:t>
            </a:r>
            <a:r>
              <a:rPr lang="zh-CN" altLang="en-US" sz="2400" b="1"/>
              <a:t>记</a:t>
            </a:r>
            <a:r>
              <a:rPr lang="zh-CN" altLang="en-US" sz="2400" b="1">
                <a:ea typeface="宋体" panose="02010600030101010101" pitchFamily="2" charset="-122"/>
              </a:rPr>
              <a:t> 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sz="2400" b="1" baseline="-250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R1</a:t>
            </a:r>
            <a:r>
              <a:rPr lang="zh-CN" altLang="en-US" sz="2400" b="1">
                <a:solidFill>
                  <a:srgbClr val="FF0000"/>
                </a:solidFill>
              </a:rPr>
              <a:t>上点为</a:t>
            </a:r>
            <a:r>
              <a:rPr lang="zh-CN" altLang="en-US" sz="2400" b="1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</a:t>
            </a:r>
            <a:r>
              <a:rPr lang="zh-CN" altLang="en-US" sz="2400" b="1">
                <a:ea typeface="宋体" panose="02010600030101010101" pitchFamily="2" charset="-122"/>
              </a:rPr>
              <a:t>， </a:t>
            </a:r>
            <a:r>
              <a:rPr lang="en-US" altLang="zh-CN" b="1">
                <a:solidFill>
                  <a:srgbClr val="0066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b="1" baseline="-25000">
                <a:solidFill>
                  <a:srgbClr val="0066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R1</a:t>
            </a:r>
            <a:r>
              <a:rPr lang="zh-CN" altLang="en-US" sz="2400" b="1">
                <a:solidFill>
                  <a:srgbClr val="0066FF"/>
                </a:solidFill>
              </a:rPr>
              <a:t>内任一点为</a:t>
            </a:r>
            <a:r>
              <a:rPr lang="zh-CN" altLang="en-US" sz="2400" b="1">
                <a:solidFill>
                  <a:srgbClr val="0066FF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b="1" i="1">
                <a:solidFill>
                  <a:srgbClr val="0066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z</a:t>
            </a:r>
            <a:r>
              <a:rPr lang="zh-CN" altLang="en-US" sz="2400" b="1">
                <a:ea typeface="宋体" panose="02010600030101010101" pitchFamily="2" charset="-122"/>
              </a:rPr>
              <a:t>，</a:t>
            </a:r>
            <a:r>
              <a:rPr lang="zh-CN" altLang="en-US" sz="2400" b="1"/>
              <a:t>则圆上的幂级数可写为</a:t>
            </a:r>
          </a:p>
        </p:txBody>
      </p:sp>
      <p:grpSp>
        <p:nvGrpSpPr>
          <p:cNvPr id="28676" name="Group 23">
            <a:extLst>
              <a:ext uri="{FF2B5EF4-FFF2-40B4-BE49-F238E27FC236}">
                <a16:creationId xmlns:a16="http://schemas.microsoft.com/office/drawing/2014/main" id="{3D095F39-4331-4EEA-BB97-E53A318014FC}"/>
              </a:ext>
            </a:extLst>
          </p:cNvPr>
          <p:cNvGrpSpPr>
            <a:grpSpLocks/>
          </p:cNvGrpSpPr>
          <p:nvPr/>
        </p:nvGrpSpPr>
        <p:grpSpPr bwMode="auto">
          <a:xfrm>
            <a:off x="2268538" y="1844675"/>
            <a:ext cx="6624637" cy="1133475"/>
            <a:chOff x="1519" y="1434"/>
            <a:chExt cx="4173" cy="714"/>
          </a:xfrm>
        </p:grpSpPr>
        <p:grpSp>
          <p:nvGrpSpPr>
            <p:cNvPr id="28685" name="Group 22">
              <a:extLst>
                <a:ext uri="{FF2B5EF4-FFF2-40B4-BE49-F238E27FC236}">
                  <a16:creationId xmlns:a16="http://schemas.microsoft.com/office/drawing/2014/main" id="{E3845E22-6881-4D12-825A-7712C6C97FF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19" y="1434"/>
              <a:ext cx="1723" cy="714"/>
              <a:chOff x="1519" y="1434"/>
              <a:chExt cx="1723" cy="714"/>
            </a:xfrm>
          </p:grpSpPr>
          <p:sp>
            <p:nvSpPr>
              <p:cNvPr id="28687" name="Text Box 3">
                <a:extLst>
                  <a:ext uri="{FF2B5EF4-FFF2-40B4-BE49-F238E27FC236}">
                    <a16:creationId xmlns:a16="http://schemas.microsoft.com/office/drawing/2014/main" id="{F239D3ED-BC24-4052-9109-F407E56ED38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19" y="1860"/>
                <a:ext cx="1451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2400" b="1"/>
                  <a:t>利用柯西公式</a:t>
                </a:r>
              </a:p>
            </p:txBody>
          </p:sp>
          <p:sp>
            <p:nvSpPr>
              <p:cNvPr id="28688" name="Text Box 5">
                <a:extLst>
                  <a:ext uri="{FF2B5EF4-FFF2-40B4-BE49-F238E27FC236}">
                    <a16:creationId xmlns:a16="http://schemas.microsoft.com/office/drawing/2014/main" id="{B8826547-963C-4278-8148-7A284BF800A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19" y="1497"/>
                <a:ext cx="113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2400" b="1"/>
                  <a:t>用有界函数</a:t>
                </a:r>
              </a:p>
            </p:txBody>
          </p:sp>
          <p:graphicFrame>
            <p:nvGraphicFramePr>
              <p:cNvPr id="28689" name="Object 6">
                <a:extLst>
                  <a:ext uri="{FF2B5EF4-FFF2-40B4-BE49-F238E27FC236}">
                    <a16:creationId xmlns:a16="http://schemas.microsoft.com/office/drawing/2014/main" id="{C624AC97-457A-48F0-8A55-F9B894F510E8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615" y="1434"/>
              <a:ext cx="627" cy="42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8690" name="Equation" r:id="rId3" imgW="545863" imgH="368140" progId="Equation.DSMT4">
                      <p:embed/>
                    </p:oleObj>
                  </mc:Choice>
                  <mc:Fallback>
                    <p:oleObj name="Equation" r:id="rId3" imgW="545863" imgH="368140" progId="Equation.DSMT4">
                      <p:embed/>
                      <p:pic>
                        <p:nvPicPr>
                          <p:cNvPr id="0" name="Object 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615" y="1434"/>
                            <a:ext cx="627" cy="42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bg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28686" name="Text Box 7">
              <a:extLst>
                <a:ext uri="{FF2B5EF4-FFF2-40B4-BE49-F238E27FC236}">
                  <a16:creationId xmlns:a16="http://schemas.microsoft.com/office/drawing/2014/main" id="{517DFF53-2F20-4481-8361-821AE57FE2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43" y="1452"/>
              <a:ext cx="244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400" b="1"/>
                <a:t>相乘后，在</a:t>
              </a:r>
              <a:r>
                <a:rPr lang="en-US" altLang="zh-CN" b="1"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  <a:r>
                <a:rPr lang="en-US" altLang="zh-CN" b="1" baseline="-25000">
                  <a:latin typeface="Times New Roman" panose="02020603050405020304" pitchFamily="18" charset="0"/>
                  <a:ea typeface="宋体" panose="02010600030101010101" pitchFamily="2" charset="-122"/>
                </a:rPr>
                <a:t>R1</a:t>
              </a:r>
              <a:r>
                <a:rPr lang="zh-CN" altLang="en-US" sz="2400" b="1"/>
                <a:t>上一致收敛</a:t>
              </a:r>
            </a:p>
          </p:txBody>
        </p:sp>
      </p:grpSp>
      <p:graphicFrame>
        <p:nvGraphicFramePr>
          <p:cNvPr id="28677" name="Object 8">
            <a:extLst>
              <a:ext uri="{FF2B5EF4-FFF2-40B4-BE49-F238E27FC236}">
                <a16:creationId xmlns:a16="http://schemas.microsoft.com/office/drawing/2014/main" id="{76ACE614-FFD3-4687-9A1A-1E9AB953B8C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24113" y="2997200"/>
          <a:ext cx="5027612" cy="3529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91" name="Equation" r:id="rId5" imgW="2387600" imgH="1524000" progId="Equation.DSMT4">
                  <p:embed/>
                </p:oleObj>
              </mc:Choice>
              <mc:Fallback>
                <p:oleObj name="Equation" r:id="rId5" imgW="2387600" imgH="15240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4113" y="2997200"/>
                        <a:ext cx="5027612" cy="3529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8" name="Object 13">
            <a:extLst>
              <a:ext uri="{FF2B5EF4-FFF2-40B4-BE49-F238E27FC236}">
                <a16:creationId xmlns:a16="http://schemas.microsoft.com/office/drawing/2014/main" id="{295EDCE6-2D6D-495D-A482-9F7265FC6C1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7788" y="1628775"/>
          <a:ext cx="2087562" cy="2087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92" name="Visio" r:id="rId7" imgW="3151022" imgH="3151022" progId="Visio.Drawing.6">
                  <p:embed/>
                </p:oleObj>
              </mc:Choice>
              <mc:Fallback>
                <p:oleObj name="Visio" r:id="rId7" imgW="3151022" imgH="3151022" progId="Visio.Drawing.6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88" y="1628775"/>
                        <a:ext cx="2087562" cy="2087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9" name="Oval 14">
            <a:extLst>
              <a:ext uri="{FF2B5EF4-FFF2-40B4-BE49-F238E27FC236}">
                <a16:creationId xmlns:a16="http://schemas.microsoft.com/office/drawing/2014/main" id="{6BFC718A-3CF6-44E2-A0A6-CBFC8DFB97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5850" y="2636838"/>
            <a:ext cx="73025" cy="7143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28680" name="Object 15">
            <a:extLst>
              <a:ext uri="{FF2B5EF4-FFF2-40B4-BE49-F238E27FC236}">
                <a16:creationId xmlns:a16="http://schemas.microsoft.com/office/drawing/2014/main" id="{131384E5-C5D8-4D24-A7C6-290BE13C386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30313" y="2708275"/>
          <a:ext cx="260350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93" name="公式" r:id="rId9" imgW="165028" imgH="228501" progId="Equation.3">
                  <p:embed/>
                </p:oleObj>
              </mc:Choice>
              <mc:Fallback>
                <p:oleObj name="公式" r:id="rId9" imgW="165028" imgH="228501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0313" y="2708275"/>
                        <a:ext cx="260350" cy="360363"/>
                      </a:xfrm>
                      <a:prstGeom prst="rect">
                        <a:avLst/>
                      </a:prstGeom>
                      <a:solidFill>
                        <a:srgbClr val="F3BDE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81" name="Oval 16">
            <a:extLst>
              <a:ext uri="{FF2B5EF4-FFF2-40B4-BE49-F238E27FC236}">
                <a16:creationId xmlns:a16="http://schemas.microsoft.com/office/drawing/2014/main" id="{37F78A0B-80B7-4BF6-9908-AFF9CCD74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050" y="2133600"/>
            <a:ext cx="71438" cy="714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28682" name="Object 17">
            <a:extLst>
              <a:ext uri="{FF2B5EF4-FFF2-40B4-BE49-F238E27FC236}">
                <a16:creationId xmlns:a16="http://schemas.microsoft.com/office/drawing/2014/main" id="{61589972-7F36-455D-A092-8CD0FC5F1FF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9588" y="2276475"/>
          <a:ext cx="288925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94" name="公式" r:id="rId11" imgW="126725" imgH="126725" progId="Equation.3">
                  <p:embed/>
                </p:oleObj>
              </mc:Choice>
              <mc:Fallback>
                <p:oleObj name="公式" r:id="rId11" imgW="126725" imgH="126725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588" y="2276475"/>
                        <a:ext cx="288925" cy="288925"/>
                      </a:xfrm>
                      <a:prstGeom prst="rect">
                        <a:avLst/>
                      </a:prstGeom>
                      <a:solidFill>
                        <a:srgbClr val="F3BDE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3" name="Object 19">
            <a:extLst>
              <a:ext uri="{FF2B5EF4-FFF2-40B4-BE49-F238E27FC236}">
                <a16:creationId xmlns:a16="http://schemas.microsoft.com/office/drawing/2014/main" id="{968DD731-7130-49A3-9237-EEC2EAFC946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04938" y="2009775"/>
          <a:ext cx="368300" cy="38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95" name="Equation" r:id="rId13" imgW="228600" imgH="241300" progId="Equation.DSMT4">
                  <p:embed/>
                </p:oleObj>
              </mc:Choice>
              <mc:Fallback>
                <p:oleObj name="Equation" r:id="rId13" imgW="228600" imgH="241300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4938" y="2009775"/>
                        <a:ext cx="368300" cy="388938"/>
                      </a:xfrm>
                      <a:prstGeom prst="rect">
                        <a:avLst/>
                      </a:prstGeom>
                      <a:solidFill>
                        <a:srgbClr val="F3BDE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4" name="Object 21">
            <a:extLst>
              <a:ext uri="{FF2B5EF4-FFF2-40B4-BE49-F238E27FC236}">
                <a16:creationId xmlns:a16="http://schemas.microsoft.com/office/drawing/2014/main" id="{524D798F-BFB4-4861-A092-1F88C165B1E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84438" y="1268413"/>
          <a:ext cx="59944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96" name="Equation" r:id="rId15" imgW="5994400" imgH="469900" progId="Equation.DSMT4">
                  <p:embed/>
                </p:oleObj>
              </mc:Choice>
              <mc:Fallback>
                <p:oleObj name="Equation" r:id="rId15" imgW="5994400" imgH="469900" progId="Equation.DSMT4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1268413"/>
                        <a:ext cx="59944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灯片编号占位符 3">
            <a:extLst>
              <a:ext uri="{FF2B5EF4-FFF2-40B4-BE49-F238E27FC236}">
                <a16:creationId xmlns:a16="http://schemas.microsoft.com/office/drawing/2014/main" id="{58B2D264-63E0-4D8A-A402-9CEAD1218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9EF1C7-ACDF-440C-B0E4-1D40C2DBE8CC}" type="slidenum">
              <a:rPr lang="en-US" altLang="zh-CN"/>
              <a:pPr>
                <a:defRPr/>
              </a:pPr>
              <a:t>25</a:t>
            </a:fld>
            <a:endParaRPr lang="en-US" altLang="zh-CN"/>
          </a:p>
        </p:txBody>
      </p:sp>
      <p:graphicFrame>
        <p:nvGraphicFramePr>
          <p:cNvPr id="29699" name="Object 4">
            <a:extLst>
              <a:ext uri="{FF2B5EF4-FFF2-40B4-BE49-F238E27FC236}">
                <a16:creationId xmlns:a16="http://schemas.microsoft.com/office/drawing/2014/main" id="{83AF0A4F-BF35-42DC-8BCB-7E74A264E56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4638" y="4244975"/>
          <a:ext cx="8520112" cy="2352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57" name="Equation" r:id="rId3" imgW="4457700" imgH="965200" progId="Equation.DSMT4">
                  <p:embed/>
                </p:oleObj>
              </mc:Choice>
              <mc:Fallback>
                <p:oleObj name="Equation" r:id="rId3" imgW="4457700" imgH="9652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638" y="4244975"/>
                        <a:ext cx="8520112" cy="2352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0" name="Text Box 5">
            <a:extLst>
              <a:ext uri="{FF2B5EF4-FFF2-40B4-BE49-F238E27FC236}">
                <a16:creationId xmlns:a16="http://schemas.microsoft.com/office/drawing/2014/main" id="{7266A8E4-08E8-4895-AB68-582F551394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2133600"/>
            <a:ext cx="60499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2F6A8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/>
              <a:t>且幂级数在收敛圆内可任意</a:t>
            </a:r>
            <a:r>
              <a:rPr lang="zh-CN" altLang="en-US" b="1">
                <a:solidFill>
                  <a:srgbClr val="0066FF"/>
                </a:solidFill>
              </a:rPr>
              <a:t>逐项求导</a:t>
            </a:r>
            <a:endParaRPr lang="zh-CN" altLang="en-US" b="1"/>
          </a:p>
        </p:txBody>
      </p:sp>
      <p:graphicFrame>
        <p:nvGraphicFramePr>
          <p:cNvPr id="29701" name="Object 6">
            <a:extLst>
              <a:ext uri="{FF2B5EF4-FFF2-40B4-BE49-F238E27FC236}">
                <a16:creationId xmlns:a16="http://schemas.microsoft.com/office/drawing/2014/main" id="{4714213D-D025-4C77-BA07-1E12BB9F0C9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659563" y="2155825"/>
          <a:ext cx="2087562" cy="2087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58" name="Visio" r:id="rId5" imgW="3151022" imgH="3151022" progId="Visio.Drawing.6">
                  <p:embed/>
                </p:oleObj>
              </mc:Choice>
              <mc:Fallback>
                <p:oleObj name="Visio" r:id="rId5" imgW="3151022" imgH="3151022" progId="Visio.Drawing.6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59563" y="2155825"/>
                        <a:ext cx="2087562" cy="2087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2" name="Oval 7">
            <a:extLst>
              <a:ext uri="{FF2B5EF4-FFF2-40B4-BE49-F238E27FC236}">
                <a16:creationId xmlns:a16="http://schemas.microsoft.com/office/drawing/2014/main" id="{3C18651D-6051-4DC6-AE90-EB84EA41CA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7625" y="3163888"/>
            <a:ext cx="73025" cy="7143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29703" name="Object 8">
            <a:extLst>
              <a:ext uri="{FF2B5EF4-FFF2-40B4-BE49-F238E27FC236}">
                <a16:creationId xmlns:a16="http://schemas.microsoft.com/office/drawing/2014/main" id="{0BFD930B-8F38-4838-A2AC-68A5F1D6BF0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812088" y="3235325"/>
          <a:ext cx="260350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59" name="公式" r:id="rId7" imgW="165028" imgH="228501" progId="Equation.3">
                  <p:embed/>
                </p:oleObj>
              </mc:Choice>
              <mc:Fallback>
                <p:oleObj name="公式" r:id="rId7" imgW="165028" imgH="228501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12088" y="3235325"/>
                        <a:ext cx="260350" cy="360363"/>
                      </a:xfrm>
                      <a:prstGeom prst="rect">
                        <a:avLst/>
                      </a:prstGeom>
                      <a:solidFill>
                        <a:srgbClr val="F3BDE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4" name="Oval 9">
            <a:extLst>
              <a:ext uri="{FF2B5EF4-FFF2-40B4-BE49-F238E27FC236}">
                <a16:creationId xmlns:a16="http://schemas.microsoft.com/office/drawing/2014/main" id="{4093C55A-6AA6-4A48-BE97-AEC464856A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5825" y="2660650"/>
            <a:ext cx="71438" cy="714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29705" name="Object 10">
            <a:extLst>
              <a:ext uri="{FF2B5EF4-FFF2-40B4-BE49-F238E27FC236}">
                <a16:creationId xmlns:a16="http://schemas.microsoft.com/office/drawing/2014/main" id="{BE333973-17C0-4217-B0D2-A87ACC1EF35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091363" y="2803525"/>
          <a:ext cx="288925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60" name="公式" r:id="rId9" imgW="126725" imgH="126725" progId="Equation.3">
                  <p:embed/>
                </p:oleObj>
              </mc:Choice>
              <mc:Fallback>
                <p:oleObj name="公式" r:id="rId9" imgW="126725" imgH="126725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1363" y="2803525"/>
                        <a:ext cx="288925" cy="288925"/>
                      </a:xfrm>
                      <a:prstGeom prst="rect">
                        <a:avLst/>
                      </a:prstGeom>
                      <a:solidFill>
                        <a:srgbClr val="F3BDE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6" name="Object 11">
            <a:extLst>
              <a:ext uri="{FF2B5EF4-FFF2-40B4-BE49-F238E27FC236}">
                <a16:creationId xmlns:a16="http://schemas.microsoft.com/office/drawing/2014/main" id="{8DB0D387-0A25-4718-A3BA-595EC7AD404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45488" y="2184400"/>
          <a:ext cx="246062" cy="287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61" name="公式" r:id="rId11" imgW="152202" imgH="177569" progId="Equation.3">
                  <p:embed/>
                </p:oleObj>
              </mc:Choice>
              <mc:Fallback>
                <p:oleObj name="公式" r:id="rId11" imgW="152202" imgH="177569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45488" y="2184400"/>
                        <a:ext cx="246062" cy="287338"/>
                      </a:xfrm>
                      <a:prstGeom prst="rect">
                        <a:avLst/>
                      </a:prstGeom>
                      <a:solidFill>
                        <a:srgbClr val="F3BDE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7" name="Object 12">
            <a:extLst>
              <a:ext uri="{FF2B5EF4-FFF2-40B4-BE49-F238E27FC236}">
                <a16:creationId xmlns:a16="http://schemas.microsoft.com/office/drawing/2014/main" id="{A2CA71A5-34C7-49F5-B9BB-559C8D1E985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986713" y="2536825"/>
          <a:ext cx="368300" cy="38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62" name="Equation" r:id="rId13" imgW="228600" imgH="241300" progId="Equation.DSMT4">
                  <p:embed/>
                </p:oleObj>
              </mc:Choice>
              <mc:Fallback>
                <p:oleObj name="Equation" r:id="rId13" imgW="228600" imgH="2413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86713" y="2536825"/>
                        <a:ext cx="368300" cy="388938"/>
                      </a:xfrm>
                      <a:prstGeom prst="rect">
                        <a:avLst/>
                      </a:prstGeom>
                      <a:solidFill>
                        <a:srgbClr val="F3BDE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9708" name="Group 61">
            <a:extLst>
              <a:ext uri="{FF2B5EF4-FFF2-40B4-BE49-F238E27FC236}">
                <a16:creationId xmlns:a16="http://schemas.microsoft.com/office/drawing/2014/main" id="{C744C576-6321-4B32-B8B8-5B0B1D4D9926}"/>
              </a:ext>
            </a:extLst>
          </p:cNvPr>
          <p:cNvGrpSpPr>
            <a:grpSpLocks/>
          </p:cNvGrpSpPr>
          <p:nvPr/>
        </p:nvGrpSpPr>
        <p:grpSpPr bwMode="auto">
          <a:xfrm>
            <a:off x="539750" y="2811463"/>
            <a:ext cx="6480175" cy="1419225"/>
            <a:chOff x="340" y="1771"/>
            <a:chExt cx="4082" cy="894"/>
          </a:xfrm>
        </p:grpSpPr>
        <p:sp>
          <p:nvSpPr>
            <p:cNvPr id="29754" name="Text Box 2">
              <a:extLst>
                <a:ext uri="{FF2B5EF4-FFF2-40B4-BE49-F238E27FC236}">
                  <a16:creationId xmlns:a16="http://schemas.microsoft.com/office/drawing/2014/main" id="{59B923DF-A154-4602-A65A-798FF178CF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" y="1797"/>
              <a:ext cx="1315" cy="6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400" b="1"/>
                <a:t>证</a:t>
              </a:r>
              <a:r>
                <a:rPr lang="en-US" altLang="zh-CN" sz="2400" b="1"/>
                <a:t>:</a:t>
              </a:r>
              <a:r>
                <a:rPr lang="zh-CN" altLang="en-US" sz="2400" b="1"/>
                <a:t>幂级数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zh-CN" altLang="en-US" sz="2400" b="1"/>
                <a:t>   乘以</a:t>
              </a:r>
            </a:p>
          </p:txBody>
        </p:sp>
        <p:graphicFrame>
          <p:nvGraphicFramePr>
            <p:cNvPr id="29755" name="Object 3">
              <a:extLst>
                <a:ext uri="{FF2B5EF4-FFF2-40B4-BE49-F238E27FC236}">
                  <a16:creationId xmlns:a16="http://schemas.microsoft.com/office/drawing/2014/main" id="{A4D55889-5E28-44D3-B636-086B573A0DE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066" y="2084"/>
            <a:ext cx="1179" cy="5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763" name="Equation" r:id="rId15" imgW="774364" imgH="380835" progId="Equation.DSMT4">
                    <p:embed/>
                  </p:oleObj>
                </mc:Choice>
                <mc:Fallback>
                  <p:oleObj name="Equation" r:id="rId15" imgW="774364" imgH="380835" progId="Equation.DSMT4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66" y="2084"/>
                          <a:ext cx="1179" cy="5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756" name="Object 15">
              <a:extLst>
                <a:ext uri="{FF2B5EF4-FFF2-40B4-BE49-F238E27FC236}">
                  <a16:creationId xmlns:a16="http://schemas.microsoft.com/office/drawing/2014/main" id="{90D96BC3-41FD-4C09-B1DC-43C007360B9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266" y="1771"/>
            <a:ext cx="3156" cy="3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764" name="Equation" r:id="rId17" imgW="2082800" imgH="203200" progId="Equation.DSMT4">
                    <p:embed/>
                  </p:oleObj>
                </mc:Choice>
                <mc:Fallback>
                  <p:oleObj name="Equation" r:id="rId17" imgW="2082800" imgH="203200" progId="Equation.DSMT4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66" y="1771"/>
                          <a:ext cx="3156" cy="3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9709" name="Group 16">
            <a:extLst>
              <a:ext uri="{FF2B5EF4-FFF2-40B4-BE49-F238E27FC236}">
                <a16:creationId xmlns:a16="http://schemas.microsoft.com/office/drawing/2014/main" id="{582DB428-957A-4907-9D0B-29BDC8B91D75}"/>
              </a:ext>
            </a:extLst>
          </p:cNvPr>
          <p:cNvGrpSpPr>
            <a:grpSpLocks/>
          </p:cNvGrpSpPr>
          <p:nvPr/>
        </p:nvGrpSpPr>
        <p:grpSpPr bwMode="auto">
          <a:xfrm>
            <a:off x="468313" y="333375"/>
            <a:ext cx="7434262" cy="1655763"/>
            <a:chOff x="481" y="2819"/>
            <a:chExt cx="4683" cy="1043"/>
          </a:xfrm>
        </p:grpSpPr>
        <p:sp>
          <p:nvSpPr>
            <p:cNvPr id="29710" name="Text Box 17">
              <a:extLst>
                <a:ext uri="{FF2B5EF4-FFF2-40B4-BE49-F238E27FC236}">
                  <a16:creationId xmlns:a16="http://schemas.microsoft.com/office/drawing/2014/main" id="{1862865C-50C5-49A5-9CE7-B9949E6B60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1" y="2819"/>
              <a:ext cx="37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kumimoji="1" lang="en-US" altLang="zh-CN" b="1">
                  <a:latin typeface="Times New Roman" panose="02020603050405020304" pitchFamily="18" charset="0"/>
                  <a:ea typeface="宋体" panose="02010600030101010101" pitchFamily="2" charset="-122"/>
                </a:rPr>
                <a:t>(3)</a:t>
              </a:r>
            </a:p>
          </p:txBody>
        </p:sp>
        <p:sp>
          <p:nvSpPr>
            <p:cNvPr id="29711" name="Text Box 18">
              <a:extLst>
                <a:ext uri="{FF2B5EF4-FFF2-40B4-BE49-F238E27FC236}">
                  <a16:creationId xmlns:a16="http://schemas.microsoft.com/office/drawing/2014/main" id="{A01E380C-D195-4B5E-9373-FA81D769BD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51" y="2837"/>
              <a:ext cx="101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kumimoji="1" lang="zh-CN" altLang="en-US" b="1">
                  <a:latin typeface="Times New Roman" panose="02020603050405020304" pitchFamily="18" charset="0"/>
                </a:rPr>
                <a:t>在收敛圆</a:t>
              </a:r>
            </a:p>
          </p:txBody>
        </p:sp>
        <p:sp>
          <p:nvSpPr>
            <p:cNvPr id="29712" name="Text Box 19">
              <a:extLst>
                <a:ext uri="{FF2B5EF4-FFF2-40B4-BE49-F238E27FC236}">
                  <a16:creationId xmlns:a16="http://schemas.microsoft.com/office/drawing/2014/main" id="{ABF29907-0575-45E2-82CA-D4C84D5ABB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49" y="2841"/>
              <a:ext cx="191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kumimoji="1" lang="zh-CN" altLang="en-US" b="1">
                  <a:latin typeface="Times New Roman" panose="02020603050405020304" pitchFamily="18" charset="0"/>
                </a:rPr>
                <a:t>内的导数可将其幂</a:t>
              </a:r>
            </a:p>
          </p:txBody>
        </p:sp>
        <p:sp>
          <p:nvSpPr>
            <p:cNvPr id="29713" name="Text Box 20">
              <a:extLst>
                <a:ext uri="{FF2B5EF4-FFF2-40B4-BE49-F238E27FC236}">
                  <a16:creationId xmlns:a16="http://schemas.microsoft.com/office/drawing/2014/main" id="{C4E85C64-3403-4CDD-B970-A4ABCD405D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5" y="3360"/>
              <a:ext cx="20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kumimoji="1" lang="zh-CN" altLang="en-US" b="1">
                  <a:latin typeface="Times New Roman" panose="02020603050405020304" pitchFamily="18" charset="0"/>
                </a:rPr>
                <a:t>级数逐项求导得到</a:t>
              </a:r>
              <a:r>
                <a:rPr kumimoji="1" lang="en-US" altLang="zh-CN" b="1">
                  <a:latin typeface="Times New Roman" panose="02020603050405020304" pitchFamily="18" charset="0"/>
                  <a:ea typeface="宋体" panose="02010600030101010101" pitchFamily="2" charset="-122"/>
                </a:rPr>
                <a:t>, </a:t>
              </a:r>
              <a:endParaRPr kumimoji="1" lang="en-US" altLang="zh-CN" b="1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grpSp>
          <p:nvGrpSpPr>
            <p:cNvPr id="29714" name="Group 21">
              <a:extLst>
                <a:ext uri="{FF2B5EF4-FFF2-40B4-BE49-F238E27FC236}">
                  <a16:creationId xmlns:a16="http://schemas.microsoft.com/office/drawing/2014/main" id="{AEA6CC45-7DFA-4339-8D7D-0AE3BD8246A8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832" y="2861"/>
              <a:ext cx="455" cy="271"/>
              <a:chOff x="832" y="2861"/>
              <a:chExt cx="455" cy="271"/>
            </a:xfrm>
          </p:grpSpPr>
          <p:sp>
            <p:nvSpPr>
              <p:cNvPr id="29749" name="AutoShape 22">
                <a:extLst>
                  <a:ext uri="{FF2B5EF4-FFF2-40B4-BE49-F238E27FC236}">
                    <a16:creationId xmlns:a16="http://schemas.microsoft.com/office/drawing/2014/main" id="{A2B44993-2F86-4C26-AB7D-D6D029E85093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832" y="2885"/>
                <a:ext cx="455" cy="2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750" name="Rectangle 23">
                <a:extLst>
                  <a:ext uri="{FF2B5EF4-FFF2-40B4-BE49-F238E27FC236}">
                    <a16:creationId xmlns:a16="http://schemas.microsoft.com/office/drawing/2014/main" id="{9B48745A-3C2D-48E4-952B-8081A995D0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5" y="2861"/>
                <a:ext cx="75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r>
                  <a:rPr lang="en-US" altLang="zh-CN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)</a:t>
                </a:r>
                <a:endParaRPr lang="en-US" altLang="zh-CN"/>
              </a:p>
            </p:txBody>
          </p:sp>
          <p:sp>
            <p:nvSpPr>
              <p:cNvPr id="29751" name="Rectangle 24">
                <a:extLst>
                  <a:ext uri="{FF2B5EF4-FFF2-40B4-BE49-F238E27FC236}">
                    <a16:creationId xmlns:a16="http://schemas.microsoft.com/office/drawing/2014/main" id="{B4DBA3BE-2921-4BAB-8AA0-CB1DB6EEE7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12" y="2861"/>
                <a:ext cx="75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r>
                  <a:rPr lang="en-US" altLang="zh-CN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(</a:t>
                </a:r>
                <a:endParaRPr lang="en-US" altLang="zh-CN"/>
              </a:p>
            </p:txBody>
          </p:sp>
          <p:sp>
            <p:nvSpPr>
              <p:cNvPr id="29752" name="Rectangle 25">
                <a:extLst>
                  <a:ext uri="{FF2B5EF4-FFF2-40B4-BE49-F238E27FC236}">
                    <a16:creationId xmlns:a16="http://schemas.microsoft.com/office/drawing/2014/main" id="{A4762CF9-82FC-4137-8A12-51AC834537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03" y="2861"/>
                <a:ext cx="87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r>
                  <a:rPr lang="en-US" altLang="zh-CN" b="1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z</a:t>
                </a:r>
                <a:endParaRPr lang="en-US" altLang="zh-CN"/>
              </a:p>
            </p:txBody>
          </p:sp>
          <p:sp>
            <p:nvSpPr>
              <p:cNvPr id="29753" name="Rectangle 26">
                <a:extLst>
                  <a:ext uri="{FF2B5EF4-FFF2-40B4-BE49-F238E27FC236}">
                    <a16:creationId xmlns:a16="http://schemas.microsoft.com/office/drawing/2014/main" id="{54DC6F83-D9E2-4796-ADBC-56E6C6E70F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0" y="2861"/>
                <a:ext cx="149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r>
                  <a:rPr lang="en-US" altLang="zh-CN" b="1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w</a:t>
                </a:r>
                <a:endParaRPr lang="en-US" altLang="zh-CN"/>
              </a:p>
            </p:txBody>
          </p:sp>
        </p:grpSp>
        <p:grpSp>
          <p:nvGrpSpPr>
            <p:cNvPr id="29715" name="Group 27">
              <a:extLst>
                <a:ext uri="{FF2B5EF4-FFF2-40B4-BE49-F238E27FC236}">
                  <a16:creationId xmlns:a16="http://schemas.microsoft.com/office/drawing/2014/main" id="{B69002E5-0F12-4CCB-B8ED-A978E2F7D0D9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2684" y="3243"/>
              <a:ext cx="2480" cy="619"/>
              <a:chOff x="2684" y="3243"/>
              <a:chExt cx="2480" cy="619"/>
            </a:xfrm>
          </p:grpSpPr>
          <p:sp>
            <p:nvSpPr>
              <p:cNvPr id="29725" name="AutoShape 28">
                <a:extLst>
                  <a:ext uri="{FF2B5EF4-FFF2-40B4-BE49-F238E27FC236}">
                    <a16:creationId xmlns:a16="http://schemas.microsoft.com/office/drawing/2014/main" id="{A475D84A-090B-48C2-BA79-657693602345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2684" y="3256"/>
                <a:ext cx="2480" cy="5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726" name="Rectangle 29">
                <a:extLst>
                  <a:ext uri="{FF2B5EF4-FFF2-40B4-BE49-F238E27FC236}">
                    <a16:creationId xmlns:a16="http://schemas.microsoft.com/office/drawing/2014/main" id="{35D8A1EC-52E9-4E05-A810-5FD7C2276A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01" y="3408"/>
                <a:ext cx="56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r>
                  <a:rPr lang="en-US" altLang="zh-CN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.</a:t>
                </a:r>
                <a:endParaRPr lang="en-US" altLang="zh-CN"/>
              </a:p>
            </p:txBody>
          </p:sp>
          <p:sp>
            <p:nvSpPr>
              <p:cNvPr id="29727" name="Rectangle 30">
                <a:extLst>
                  <a:ext uri="{FF2B5EF4-FFF2-40B4-BE49-F238E27FC236}">
                    <a16:creationId xmlns:a16="http://schemas.microsoft.com/office/drawing/2014/main" id="{DD0B46E3-9E86-4A99-BA27-D6E490F060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81" y="3408"/>
                <a:ext cx="75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r>
                  <a:rPr lang="en-US" altLang="zh-CN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)</a:t>
                </a:r>
                <a:endParaRPr lang="en-US" altLang="zh-CN"/>
              </a:p>
            </p:txBody>
          </p:sp>
          <p:sp>
            <p:nvSpPr>
              <p:cNvPr id="29728" name="Rectangle 31">
                <a:extLst>
                  <a:ext uri="{FF2B5EF4-FFF2-40B4-BE49-F238E27FC236}">
                    <a16:creationId xmlns:a16="http://schemas.microsoft.com/office/drawing/2014/main" id="{19084A21-7B1F-42B7-9778-D492CE3F30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56" y="3408"/>
                <a:ext cx="75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r>
                  <a:rPr lang="en-US" altLang="zh-CN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(</a:t>
                </a:r>
                <a:endParaRPr lang="en-US" altLang="zh-CN"/>
              </a:p>
            </p:txBody>
          </p:sp>
          <p:sp>
            <p:nvSpPr>
              <p:cNvPr id="29729" name="Rectangle 32">
                <a:extLst>
                  <a:ext uri="{FF2B5EF4-FFF2-40B4-BE49-F238E27FC236}">
                    <a16:creationId xmlns:a16="http://schemas.microsoft.com/office/drawing/2014/main" id="{F4B2D284-368A-4AC4-AFBB-FACA894DF9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6" y="3408"/>
                <a:ext cx="75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r>
                  <a:rPr lang="en-US" altLang="zh-CN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)</a:t>
                </a:r>
                <a:endParaRPr lang="en-US" altLang="zh-CN"/>
              </a:p>
            </p:txBody>
          </p:sp>
          <p:sp>
            <p:nvSpPr>
              <p:cNvPr id="29730" name="Rectangle 33">
                <a:extLst>
                  <a:ext uri="{FF2B5EF4-FFF2-40B4-BE49-F238E27FC236}">
                    <a16:creationId xmlns:a16="http://schemas.microsoft.com/office/drawing/2014/main" id="{FCA963AC-DDB6-4BAC-ACD3-E81E6EFF9C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73" y="3408"/>
                <a:ext cx="75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r>
                  <a:rPr lang="en-US" altLang="zh-CN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(</a:t>
                </a:r>
                <a:endParaRPr lang="en-US" altLang="zh-CN"/>
              </a:p>
            </p:txBody>
          </p:sp>
          <p:sp>
            <p:nvSpPr>
              <p:cNvPr id="29731" name="Rectangle 34">
                <a:extLst>
                  <a:ext uri="{FF2B5EF4-FFF2-40B4-BE49-F238E27FC236}">
                    <a16:creationId xmlns:a16="http://schemas.microsoft.com/office/drawing/2014/main" id="{AB23A054-3FB4-4374-BAC1-E92CEFFE60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38" y="3699"/>
                <a:ext cx="68" cy="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r>
                  <a:rPr lang="en-US" altLang="zh-CN" sz="17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1</a:t>
                </a:r>
                <a:endParaRPr lang="en-US" altLang="zh-CN"/>
              </a:p>
            </p:txBody>
          </p:sp>
          <p:sp>
            <p:nvSpPr>
              <p:cNvPr id="29732" name="Rectangle 35">
                <a:extLst>
                  <a:ext uri="{FF2B5EF4-FFF2-40B4-BE49-F238E27FC236}">
                    <a16:creationId xmlns:a16="http://schemas.microsoft.com/office/drawing/2014/main" id="{C8884D4B-C2B2-41FB-B066-7ADE24CD8E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15" y="3386"/>
                <a:ext cx="68" cy="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r>
                  <a:rPr lang="en-US" altLang="zh-CN" sz="17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1</a:t>
                </a:r>
                <a:endParaRPr lang="en-US" altLang="zh-CN"/>
              </a:p>
            </p:txBody>
          </p:sp>
          <p:sp>
            <p:nvSpPr>
              <p:cNvPr id="29733" name="Rectangle 36">
                <a:extLst>
                  <a:ext uri="{FF2B5EF4-FFF2-40B4-BE49-F238E27FC236}">
                    <a16:creationId xmlns:a16="http://schemas.microsoft.com/office/drawing/2014/main" id="{758AB635-1B5D-4305-BD80-3AED2A9FBF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5" y="3332"/>
                <a:ext cx="228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r>
                  <a:rPr lang="en-US" altLang="zh-CN" sz="4000" b="1">
                    <a:solidFill>
                      <a:srgbClr val="000000"/>
                    </a:solidFill>
                    <a:latin typeface="Symbol" panose="05050102010706020507" pitchFamily="18" charset="2"/>
                  </a:rPr>
                  <a:t>å</a:t>
                </a:r>
                <a:endParaRPr lang="en-US" altLang="zh-CN"/>
              </a:p>
            </p:txBody>
          </p:sp>
          <p:sp>
            <p:nvSpPr>
              <p:cNvPr id="29734" name="Rectangle 37">
                <a:extLst>
                  <a:ext uri="{FF2B5EF4-FFF2-40B4-BE49-F238E27FC236}">
                    <a16:creationId xmlns:a16="http://schemas.microsoft.com/office/drawing/2014/main" id="{2597EC9D-020B-4C71-BCA2-5C9D861CD3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40" y="3243"/>
                <a:ext cx="97" cy="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r>
                  <a:rPr lang="en-US" altLang="zh-CN" sz="1700" b="1">
                    <a:solidFill>
                      <a:srgbClr val="000000"/>
                    </a:solidFill>
                    <a:latin typeface="Symbol" panose="05050102010706020507" pitchFamily="18" charset="2"/>
                  </a:rPr>
                  <a:t>¥</a:t>
                </a:r>
                <a:endParaRPr lang="en-US" altLang="zh-CN"/>
              </a:p>
            </p:txBody>
          </p:sp>
          <p:sp>
            <p:nvSpPr>
              <p:cNvPr id="29735" name="Rectangle 38">
                <a:extLst>
                  <a:ext uri="{FF2B5EF4-FFF2-40B4-BE49-F238E27FC236}">
                    <a16:creationId xmlns:a16="http://schemas.microsoft.com/office/drawing/2014/main" id="{16311745-2D7D-4060-823D-6A0B160112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62" y="3683"/>
                <a:ext cx="75" cy="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r>
                  <a:rPr lang="en-US" altLang="zh-CN" sz="1700" b="1">
                    <a:solidFill>
                      <a:srgbClr val="000000"/>
                    </a:solidFill>
                    <a:latin typeface="Symbol" panose="05050102010706020507" pitchFamily="18" charset="2"/>
                  </a:rPr>
                  <a:t>=</a:t>
                </a:r>
                <a:endParaRPr lang="en-US" altLang="zh-CN"/>
              </a:p>
            </p:txBody>
          </p:sp>
          <p:sp>
            <p:nvSpPr>
              <p:cNvPr id="29736" name="Rectangle 39">
                <a:extLst>
                  <a:ext uri="{FF2B5EF4-FFF2-40B4-BE49-F238E27FC236}">
                    <a16:creationId xmlns:a16="http://schemas.microsoft.com/office/drawing/2014/main" id="{0BA37F7A-1187-4CAD-ACC3-36927FB30E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40" y="3370"/>
                <a:ext cx="75" cy="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r>
                  <a:rPr lang="en-US" altLang="zh-CN" sz="1700" b="1">
                    <a:solidFill>
                      <a:srgbClr val="000000"/>
                    </a:solidFill>
                    <a:latin typeface="Symbol" panose="05050102010706020507" pitchFamily="18" charset="2"/>
                  </a:rPr>
                  <a:t>-</a:t>
                </a:r>
                <a:endParaRPr lang="en-US" altLang="zh-CN"/>
              </a:p>
            </p:txBody>
          </p:sp>
          <p:sp>
            <p:nvSpPr>
              <p:cNvPr id="29737" name="Rectangle 40">
                <a:extLst>
                  <a:ext uri="{FF2B5EF4-FFF2-40B4-BE49-F238E27FC236}">
                    <a16:creationId xmlns:a16="http://schemas.microsoft.com/office/drawing/2014/main" id="{8102C6BA-6BB9-4BF6-A764-4D93924E56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5" y="3383"/>
                <a:ext cx="123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r>
                  <a:rPr lang="en-US" altLang="zh-CN" b="1">
                    <a:solidFill>
                      <a:srgbClr val="000000"/>
                    </a:solidFill>
                    <a:latin typeface="Symbol" panose="05050102010706020507" pitchFamily="18" charset="2"/>
                  </a:rPr>
                  <a:t>-</a:t>
                </a:r>
                <a:endParaRPr lang="en-US" altLang="zh-CN"/>
              </a:p>
            </p:txBody>
          </p:sp>
          <p:sp>
            <p:nvSpPr>
              <p:cNvPr id="29738" name="Rectangle 41">
                <a:extLst>
                  <a:ext uri="{FF2B5EF4-FFF2-40B4-BE49-F238E27FC236}">
                    <a16:creationId xmlns:a16="http://schemas.microsoft.com/office/drawing/2014/main" id="{670AA295-459E-40B5-A986-C28FA60BEA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1" y="3383"/>
                <a:ext cx="123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r>
                  <a:rPr lang="en-US" altLang="zh-CN" b="1">
                    <a:solidFill>
                      <a:srgbClr val="000000"/>
                    </a:solidFill>
                    <a:latin typeface="Symbol" panose="05050102010706020507" pitchFamily="18" charset="2"/>
                  </a:rPr>
                  <a:t>=</a:t>
                </a:r>
                <a:endParaRPr lang="en-US" altLang="zh-CN"/>
              </a:p>
            </p:txBody>
          </p:sp>
          <p:sp>
            <p:nvSpPr>
              <p:cNvPr id="29739" name="Rectangle 42">
                <a:extLst>
                  <a:ext uri="{FF2B5EF4-FFF2-40B4-BE49-F238E27FC236}">
                    <a16:creationId xmlns:a16="http://schemas.microsoft.com/office/drawing/2014/main" id="{071ABB5C-E917-408C-A616-8F89FD7BCF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17" y="3370"/>
                <a:ext cx="55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r>
                  <a:rPr lang="en-US" altLang="zh-CN" b="1">
                    <a:solidFill>
                      <a:srgbClr val="000000"/>
                    </a:solidFill>
                    <a:latin typeface="Symbol" panose="05050102010706020507" pitchFamily="18" charset="2"/>
                  </a:rPr>
                  <a:t>¢</a:t>
                </a:r>
                <a:endParaRPr lang="en-US" altLang="zh-CN"/>
              </a:p>
            </p:txBody>
          </p:sp>
          <p:sp>
            <p:nvSpPr>
              <p:cNvPr id="29740" name="Rectangle 43">
                <a:extLst>
                  <a:ext uri="{FF2B5EF4-FFF2-40B4-BE49-F238E27FC236}">
                    <a16:creationId xmlns:a16="http://schemas.microsoft.com/office/drawing/2014/main" id="{0299058A-86D3-4700-9E00-3243B99F24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82" y="3699"/>
                <a:ext cx="68" cy="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r>
                  <a:rPr lang="en-US" altLang="zh-CN" sz="1700" b="1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k</a:t>
                </a:r>
                <a:endParaRPr lang="en-US" altLang="zh-CN"/>
              </a:p>
            </p:txBody>
          </p:sp>
          <p:sp>
            <p:nvSpPr>
              <p:cNvPr id="29741" name="Rectangle 44">
                <a:extLst>
                  <a:ext uri="{FF2B5EF4-FFF2-40B4-BE49-F238E27FC236}">
                    <a16:creationId xmlns:a16="http://schemas.microsoft.com/office/drawing/2014/main" id="{D7BC7CAE-6BC9-495E-B24E-89C1D05811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60" y="3386"/>
                <a:ext cx="68" cy="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r>
                  <a:rPr lang="en-US" altLang="zh-CN" sz="1700" b="1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k</a:t>
                </a:r>
                <a:endParaRPr lang="en-US" altLang="zh-CN"/>
              </a:p>
            </p:txBody>
          </p:sp>
          <p:sp>
            <p:nvSpPr>
              <p:cNvPr id="29742" name="Rectangle 45">
                <a:extLst>
                  <a:ext uri="{FF2B5EF4-FFF2-40B4-BE49-F238E27FC236}">
                    <a16:creationId xmlns:a16="http://schemas.microsoft.com/office/drawing/2014/main" id="{94D638BA-9FFE-40A3-99E2-8B45827F4F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60" y="3543"/>
                <a:ext cx="68" cy="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r>
                  <a:rPr lang="en-US" altLang="zh-CN" sz="1700" b="1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k</a:t>
                </a:r>
                <a:endParaRPr lang="en-US" altLang="zh-CN"/>
              </a:p>
            </p:txBody>
          </p:sp>
          <p:sp>
            <p:nvSpPr>
              <p:cNvPr id="29743" name="Rectangle 46">
                <a:extLst>
                  <a:ext uri="{FF2B5EF4-FFF2-40B4-BE49-F238E27FC236}">
                    <a16:creationId xmlns:a16="http://schemas.microsoft.com/office/drawing/2014/main" id="{9116F37B-6567-4BDE-B1F7-BB64CF24B4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4" y="3408"/>
                <a:ext cx="163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r>
                  <a:rPr lang="en-US" altLang="zh-CN" b="1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z</a:t>
                </a:r>
                <a:r>
                  <a:rPr lang="en-US" altLang="zh-CN" b="1" baseline="-250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0</a:t>
                </a:r>
                <a:endParaRPr lang="en-US" altLang="zh-CN"/>
              </a:p>
            </p:txBody>
          </p:sp>
          <p:sp>
            <p:nvSpPr>
              <p:cNvPr id="29744" name="Rectangle 47">
                <a:extLst>
                  <a:ext uri="{FF2B5EF4-FFF2-40B4-BE49-F238E27FC236}">
                    <a16:creationId xmlns:a16="http://schemas.microsoft.com/office/drawing/2014/main" id="{94C4B969-CA1F-495F-BD7C-00644BB77A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47" y="3408"/>
                <a:ext cx="87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r>
                  <a:rPr lang="en-US" altLang="zh-CN" b="1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z</a:t>
                </a:r>
                <a:endParaRPr lang="en-US" altLang="zh-CN"/>
              </a:p>
            </p:txBody>
          </p:sp>
          <p:sp>
            <p:nvSpPr>
              <p:cNvPr id="29745" name="Rectangle 48">
                <a:extLst>
                  <a:ext uri="{FF2B5EF4-FFF2-40B4-BE49-F238E27FC236}">
                    <a16:creationId xmlns:a16="http://schemas.microsoft.com/office/drawing/2014/main" id="{676E7793-6006-41F7-AA48-20F708364A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32" y="3408"/>
                <a:ext cx="224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r>
                  <a:rPr lang="en-US" altLang="zh-CN" b="1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ka</a:t>
                </a:r>
                <a:endParaRPr lang="en-US" altLang="zh-CN"/>
              </a:p>
            </p:txBody>
          </p:sp>
          <p:sp>
            <p:nvSpPr>
              <p:cNvPr id="29746" name="Rectangle 49">
                <a:extLst>
                  <a:ext uri="{FF2B5EF4-FFF2-40B4-BE49-F238E27FC236}">
                    <a16:creationId xmlns:a16="http://schemas.microsoft.com/office/drawing/2014/main" id="{CE2AB8C1-C64E-4F4F-86F5-132249CA5B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64" y="3408"/>
                <a:ext cx="87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r>
                  <a:rPr lang="en-US" altLang="zh-CN" b="1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z</a:t>
                </a:r>
                <a:endParaRPr lang="en-US" altLang="zh-CN"/>
              </a:p>
            </p:txBody>
          </p:sp>
          <p:sp>
            <p:nvSpPr>
              <p:cNvPr id="29747" name="Rectangle 50">
                <a:extLst>
                  <a:ext uri="{FF2B5EF4-FFF2-40B4-BE49-F238E27FC236}">
                    <a16:creationId xmlns:a16="http://schemas.microsoft.com/office/drawing/2014/main" id="{B43B5CE1-AD87-4D65-985F-D5E64C3D35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97" y="3408"/>
                <a:ext cx="149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r>
                  <a:rPr lang="en-US" altLang="zh-CN" b="1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w</a:t>
                </a:r>
                <a:endParaRPr lang="en-US" altLang="zh-CN"/>
              </a:p>
            </p:txBody>
          </p:sp>
          <p:sp>
            <p:nvSpPr>
              <p:cNvPr id="29748" name="Rectangle 51">
                <a:extLst>
                  <a:ext uri="{FF2B5EF4-FFF2-40B4-BE49-F238E27FC236}">
                    <a16:creationId xmlns:a16="http://schemas.microsoft.com/office/drawing/2014/main" id="{9E915048-E542-4A32-84A0-945B89593D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6" y="3415"/>
                <a:ext cx="225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r>
                  <a:rPr lang="zh-CN" altLang="en-US" b="1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即</a:t>
                </a:r>
                <a:endParaRPr lang="zh-CN" altLang="en-US"/>
              </a:p>
            </p:txBody>
          </p:sp>
        </p:grpSp>
        <p:grpSp>
          <p:nvGrpSpPr>
            <p:cNvPr id="29716" name="Group 52">
              <a:extLst>
                <a:ext uri="{FF2B5EF4-FFF2-40B4-BE49-F238E27FC236}">
                  <a16:creationId xmlns:a16="http://schemas.microsoft.com/office/drawing/2014/main" id="{EFF6A379-A58F-4236-9526-2E07CBE860D2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2283" y="2860"/>
              <a:ext cx="904" cy="304"/>
              <a:chOff x="2283" y="2860"/>
              <a:chExt cx="904" cy="304"/>
            </a:xfrm>
          </p:grpSpPr>
          <p:sp>
            <p:nvSpPr>
              <p:cNvPr id="29717" name="AutoShape 53">
                <a:extLst>
                  <a:ext uri="{FF2B5EF4-FFF2-40B4-BE49-F238E27FC236}">
                    <a16:creationId xmlns:a16="http://schemas.microsoft.com/office/drawing/2014/main" id="{2324E79E-832C-41E1-B983-B5843E4EA8B3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2283" y="2885"/>
                <a:ext cx="904" cy="2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718" name="Line 54">
                <a:extLst>
                  <a:ext uri="{FF2B5EF4-FFF2-40B4-BE49-F238E27FC236}">
                    <a16:creationId xmlns:a16="http://schemas.microsoft.com/office/drawing/2014/main" id="{40316068-83D3-4709-9E94-134725F70A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01" y="2902"/>
                <a:ext cx="0" cy="246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719" name="Line 55">
                <a:extLst>
                  <a:ext uri="{FF2B5EF4-FFF2-40B4-BE49-F238E27FC236}">
                    <a16:creationId xmlns:a16="http://schemas.microsoft.com/office/drawing/2014/main" id="{FFCDF743-ECB3-4EFD-8506-4108195E01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66" y="2902"/>
                <a:ext cx="0" cy="246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720" name="Rectangle 56">
                <a:extLst>
                  <a:ext uri="{FF2B5EF4-FFF2-40B4-BE49-F238E27FC236}">
                    <a16:creationId xmlns:a16="http://schemas.microsoft.com/office/drawing/2014/main" id="{3EA9C606-C33E-49C8-A195-DEF7A0B488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4" y="2885"/>
                <a:ext cx="149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r>
                  <a:rPr lang="en-US" altLang="zh-CN" b="1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R</a:t>
                </a:r>
                <a:endParaRPr lang="en-US" altLang="zh-CN"/>
              </a:p>
            </p:txBody>
          </p:sp>
          <p:sp>
            <p:nvSpPr>
              <p:cNvPr id="29721" name="Rectangle 57">
                <a:extLst>
                  <a:ext uri="{FF2B5EF4-FFF2-40B4-BE49-F238E27FC236}">
                    <a16:creationId xmlns:a16="http://schemas.microsoft.com/office/drawing/2014/main" id="{6958A02B-D12D-4A03-9687-D1BA868B8F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4" y="2885"/>
                <a:ext cx="163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r>
                  <a:rPr lang="en-US" altLang="zh-CN" b="1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z</a:t>
                </a:r>
                <a:r>
                  <a:rPr lang="en-US" altLang="zh-CN" b="1" baseline="-250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0</a:t>
                </a:r>
                <a:endParaRPr lang="en-US" altLang="zh-CN"/>
              </a:p>
            </p:txBody>
          </p:sp>
          <p:sp>
            <p:nvSpPr>
              <p:cNvPr id="29722" name="Rectangle 58">
                <a:extLst>
                  <a:ext uri="{FF2B5EF4-FFF2-40B4-BE49-F238E27FC236}">
                    <a16:creationId xmlns:a16="http://schemas.microsoft.com/office/drawing/2014/main" id="{08ED5FA3-BCF8-45BA-8E74-42BEE5FB46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26" y="2885"/>
                <a:ext cx="87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r>
                  <a:rPr lang="en-US" altLang="zh-CN" b="1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z</a:t>
                </a:r>
                <a:endParaRPr lang="en-US" altLang="zh-CN"/>
              </a:p>
            </p:txBody>
          </p:sp>
          <p:sp>
            <p:nvSpPr>
              <p:cNvPr id="29723" name="Rectangle 59">
                <a:extLst>
                  <a:ext uri="{FF2B5EF4-FFF2-40B4-BE49-F238E27FC236}">
                    <a16:creationId xmlns:a16="http://schemas.microsoft.com/office/drawing/2014/main" id="{29533566-FF17-48D8-A19A-B374FFF0EA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9" y="2860"/>
                <a:ext cx="123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r>
                  <a:rPr lang="en-US" altLang="zh-CN" b="1">
                    <a:solidFill>
                      <a:srgbClr val="000000"/>
                    </a:solidFill>
                    <a:latin typeface="Symbol" panose="05050102010706020507" pitchFamily="18" charset="2"/>
                  </a:rPr>
                  <a:t>&lt;</a:t>
                </a:r>
                <a:endParaRPr lang="en-US" altLang="zh-CN"/>
              </a:p>
            </p:txBody>
          </p:sp>
          <p:sp>
            <p:nvSpPr>
              <p:cNvPr id="29724" name="Rectangle 60">
                <a:extLst>
                  <a:ext uri="{FF2B5EF4-FFF2-40B4-BE49-F238E27FC236}">
                    <a16:creationId xmlns:a16="http://schemas.microsoft.com/office/drawing/2014/main" id="{CCE53527-940B-4B48-9790-0B230E7359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64" y="2860"/>
                <a:ext cx="123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r>
                  <a:rPr lang="en-US" altLang="zh-CN" b="1">
                    <a:solidFill>
                      <a:srgbClr val="000000"/>
                    </a:solidFill>
                    <a:latin typeface="Symbol" panose="05050102010706020507" pitchFamily="18" charset="2"/>
                  </a:rPr>
                  <a:t>-</a:t>
                </a:r>
                <a:endParaRPr lang="en-US" altLang="zh-CN"/>
              </a:p>
            </p:txBody>
          </p:sp>
        </p:grp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灯片编号占位符 3">
            <a:extLst>
              <a:ext uri="{FF2B5EF4-FFF2-40B4-BE49-F238E27FC236}">
                <a16:creationId xmlns:a16="http://schemas.microsoft.com/office/drawing/2014/main" id="{DE3DAEA5-6433-4DDD-A089-EF8BD3FC3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95A6DF-B952-4674-8DA9-86CBDCD16DBD}" type="slidenum">
              <a:rPr lang="en-US" altLang="zh-CN"/>
              <a:pPr>
                <a:defRPr/>
              </a:pPr>
              <a:t>26</a:t>
            </a:fld>
            <a:endParaRPr lang="en-US" altLang="zh-CN"/>
          </a:p>
        </p:txBody>
      </p:sp>
      <p:graphicFrame>
        <p:nvGraphicFramePr>
          <p:cNvPr id="30723" name="Object 2">
            <a:extLst>
              <a:ext uri="{FF2B5EF4-FFF2-40B4-BE49-F238E27FC236}">
                <a16:creationId xmlns:a16="http://schemas.microsoft.com/office/drawing/2014/main" id="{7BACEA4D-1AF3-486A-B6D2-B1447056C01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4000" y="2343150"/>
          <a:ext cx="2501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5" name="Equation" r:id="rId3" imgW="2501900" imgH="469900" progId="Equation.DSMT4">
                  <p:embed/>
                </p:oleObj>
              </mc:Choice>
              <mc:Fallback>
                <p:oleObj name="Equation" r:id="rId3" imgW="2501900" imgH="4699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2343150"/>
                        <a:ext cx="25019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4" name="Object 3">
            <a:extLst>
              <a:ext uri="{FF2B5EF4-FFF2-40B4-BE49-F238E27FC236}">
                <a16:creationId xmlns:a16="http://schemas.microsoft.com/office/drawing/2014/main" id="{F58E7403-F48E-4F68-A48F-1846C894F3A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71613" y="3454400"/>
          <a:ext cx="4876800" cy="1103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6" name="Equation" r:id="rId5" imgW="4876800" imgH="1104900" progId="Equation.DSMT4">
                  <p:embed/>
                </p:oleObj>
              </mc:Choice>
              <mc:Fallback>
                <p:oleObj name="Equation" r:id="rId5" imgW="4876800" imgH="11049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1613" y="3454400"/>
                        <a:ext cx="4876800" cy="1103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0725" name="Group 4">
            <a:extLst>
              <a:ext uri="{FF2B5EF4-FFF2-40B4-BE49-F238E27FC236}">
                <a16:creationId xmlns:a16="http://schemas.microsoft.com/office/drawing/2014/main" id="{ED4777D1-40FB-4B06-9D3C-629F719CCE3A}"/>
              </a:ext>
            </a:extLst>
          </p:cNvPr>
          <p:cNvGrpSpPr>
            <a:grpSpLocks/>
          </p:cNvGrpSpPr>
          <p:nvPr/>
        </p:nvGrpSpPr>
        <p:grpSpPr bwMode="auto">
          <a:xfrm>
            <a:off x="1474788" y="4953000"/>
            <a:ext cx="2968625" cy="838200"/>
            <a:chOff x="890" y="1824"/>
            <a:chExt cx="1870" cy="528"/>
          </a:xfrm>
        </p:grpSpPr>
        <p:sp>
          <p:nvSpPr>
            <p:cNvPr id="30733" name="Text Box 5">
              <a:extLst>
                <a:ext uri="{FF2B5EF4-FFF2-40B4-BE49-F238E27FC236}">
                  <a16:creationId xmlns:a16="http://schemas.microsoft.com/office/drawing/2014/main" id="{55625657-70B8-45DB-B73F-C9A2582D4F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90" y="1900"/>
              <a:ext cx="124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kumimoji="1" lang="zh-CN" altLang="en-US" b="1">
                  <a:latin typeface="Times New Roman" panose="02020603050405020304" pitchFamily="18" charset="0"/>
                  <a:ea typeface="宋体" panose="02010600030101010101" pitchFamily="2" charset="-122"/>
                </a:rPr>
                <a:t>故收敛半径</a:t>
              </a:r>
            </a:p>
          </p:txBody>
        </p:sp>
        <p:graphicFrame>
          <p:nvGraphicFramePr>
            <p:cNvPr id="30734" name="Object 6">
              <a:extLst>
                <a:ext uri="{FF2B5EF4-FFF2-40B4-BE49-F238E27FC236}">
                  <a16:creationId xmlns:a16="http://schemas.microsoft.com/office/drawing/2014/main" id="{5B3D23C5-7CCE-44AD-9FC4-9D4EEED9CED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144" y="1824"/>
            <a:ext cx="616" cy="5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37" name="公式" r:id="rId7" imgW="977900" imgH="838200" progId="Equation.3">
                    <p:embed/>
                  </p:oleObj>
                </mc:Choice>
                <mc:Fallback>
                  <p:oleObj name="公式" r:id="rId7" imgW="977900" imgH="83820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44" y="1824"/>
                          <a:ext cx="616" cy="5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0726" name="Object 8">
            <a:extLst>
              <a:ext uri="{FF2B5EF4-FFF2-40B4-BE49-F238E27FC236}">
                <a16:creationId xmlns:a16="http://schemas.microsoft.com/office/drawing/2014/main" id="{89E98F53-46DD-4994-B892-BBB4500A711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32138" y="733425"/>
          <a:ext cx="1846262" cy="966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8" name="Equation" r:id="rId9" imgW="825500" imgH="431800" progId="Equation.DSMT4">
                  <p:embed/>
                </p:oleObj>
              </mc:Choice>
              <mc:Fallback>
                <p:oleObj name="Equation" r:id="rId9" imgW="825500" imgH="4318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2138" y="733425"/>
                        <a:ext cx="1846262" cy="966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0727" name="Group 9">
            <a:extLst>
              <a:ext uri="{FF2B5EF4-FFF2-40B4-BE49-F238E27FC236}">
                <a16:creationId xmlns:a16="http://schemas.microsoft.com/office/drawing/2014/main" id="{121DB913-916D-4517-AA50-F4800E474485}"/>
              </a:ext>
            </a:extLst>
          </p:cNvPr>
          <p:cNvGrpSpPr>
            <a:grpSpLocks/>
          </p:cNvGrpSpPr>
          <p:nvPr/>
        </p:nvGrpSpPr>
        <p:grpSpPr bwMode="auto">
          <a:xfrm>
            <a:off x="827088" y="965200"/>
            <a:ext cx="6223000" cy="519113"/>
            <a:chOff x="518" y="1682"/>
            <a:chExt cx="3920" cy="327"/>
          </a:xfrm>
        </p:grpSpPr>
        <p:sp>
          <p:nvSpPr>
            <p:cNvPr id="30731" name="Text Box 10">
              <a:extLst>
                <a:ext uri="{FF2B5EF4-FFF2-40B4-BE49-F238E27FC236}">
                  <a16:creationId xmlns:a16="http://schemas.microsoft.com/office/drawing/2014/main" id="{71756D34-B4F0-45CE-BA40-08EAAB2E7D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8" y="1682"/>
              <a:ext cx="45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kumimoji="1" lang="zh-CN" altLang="en-US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例</a:t>
              </a:r>
              <a:r>
                <a:rPr kumimoji="1" lang="en-US" altLang="zh-CN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1</a:t>
              </a:r>
            </a:p>
          </p:txBody>
        </p:sp>
        <p:sp>
          <p:nvSpPr>
            <p:cNvPr id="30732" name="Text Box 11">
              <a:extLst>
                <a:ext uri="{FF2B5EF4-FFF2-40B4-BE49-F238E27FC236}">
                  <a16:creationId xmlns:a16="http://schemas.microsoft.com/office/drawing/2014/main" id="{74CD58FB-716C-4CE2-B318-49F3EFD486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46" y="1682"/>
              <a:ext cx="339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kumimoji="1" lang="zh-CN" altLang="en-US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求幂级数                     的收敛半径</a:t>
              </a:r>
              <a:r>
                <a:rPr kumimoji="1" lang="en-US" altLang="zh-CN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:</a:t>
              </a:r>
            </a:p>
          </p:txBody>
        </p:sp>
      </p:grpSp>
      <p:sp>
        <p:nvSpPr>
          <p:cNvPr id="30728" name="Rectangle 12">
            <a:extLst>
              <a:ext uri="{FF2B5EF4-FFF2-40B4-BE49-F238E27FC236}">
                <a16:creationId xmlns:a16="http://schemas.microsoft.com/office/drawing/2014/main" id="{DCC7EF32-6F18-45EC-B134-268796594B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278063"/>
            <a:ext cx="5429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zh-CN" altLang="en-US" b="1">
                <a:latin typeface="Times New Roman" panose="02020603050405020304" pitchFamily="18" charset="0"/>
                <a:ea typeface="黑体" panose="02010609060101010101" pitchFamily="49" charset="-122"/>
              </a:rPr>
              <a:t>解</a:t>
            </a:r>
          </a:p>
        </p:txBody>
      </p:sp>
      <p:graphicFrame>
        <p:nvGraphicFramePr>
          <p:cNvPr id="30729" name="Object 13">
            <a:extLst>
              <a:ext uri="{FF2B5EF4-FFF2-40B4-BE49-F238E27FC236}">
                <a16:creationId xmlns:a16="http://schemas.microsoft.com/office/drawing/2014/main" id="{06352249-6B65-43AB-B6A7-7170C7D8D1E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95738" y="2097088"/>
          <a:ext cx="3671887" cy="99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9" name="Equation" r:id="rId11" imgW="1447172" imgH="393529" progId="Equation.DSMT4">
                  <p:embed/>
                </p:oleObj>
              </mc:Choice>
              <mc:Fallback>
                <p:oleObj name="Equation" r:id="rId11" imgW="1447172" imgH="393529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738" y="2097088"/>
                        <a:ext cx="3671887" cy="996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30" name="Object 14">
            <a:extLst>
              <a:ext uri="{FF2B5EF4-FFF2-40B4-BE49-F238E27FC236}">
                <a16:creationId xmlns:a16="http://schemas.microsoft.com/office/drawing/2014/main" id="{A73B865D-F9C0-4759-B690-423FF0ABEC9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73800" y="3886200"/>
          <a:ext cx="5842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0" name="Equation" r:id="rId13" imgW="583947" imgH="291973" progId="Equation.3">
                  <p:embed/>
                </p:oleObj>
              </mc:Choice>
              <mc:Fallback>
                <p:oleObj name="Equation" r:id="rId13" imgW="583947" imgH="291973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73800" y="3886200"/>
                        <a:ext cx="584200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灯片编号占位符 3">
            <a:extLst>
              <a:ext uri="{FF2B5EF4-FFF2-40B4-BE49-F238E27FC236}">
                <a16:creationId xmlns:a16="http://schemas.microsoft.com/office/drawing/2014/main" id="{3D91F95D-B84A-4A80-AB40-F6E8E877A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510F50-3209-4092-84A4-F84C7DF382B3}" type="slidenum">
              <a:rPr lang="en-US" altLang="zh-CN"/>
              <a:pPr>
                <a:defRPr/>
              </a:pPr>
              <a:t>27</a:t>
            </a:fld>
            <a:endParaRPr lang="en-US" altLang="zh-CN"/>
          </a:p>
        </p:txBody>
      </p:sp>
      <p:sp>
        <p:nvSpPr>
          <p:cNvPr id="31747" name="Text Box 2">
            <a:extLst>
              <a:ext uri="{FF2B5EF4-FFF2-40B4-BE49-F238E27FC236}">
                <a16:creationId xmlns:a16="http://schemas.microsoft.com/office/drawing/2014/main" id="{CAC31051-950C-4DB8-B5AE-0C3A8C4B71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858963"/>
            <a:ext cx="5429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zh-CN" altLang="en-US" b="1">
                <a:latin typeface="Times New Roman" panose="02020603050405020304" pitchFamily="18" charset="0"/>
                <a:ea typeface="黑体" panose="02010609060101010101" pitchFamily="49" charset="-122"/>
              </a:rPr>
              <a:t>解</a:t>
            </a:r>
            <a:endParaRPr kumimoji="1" lang="zh-CN" altLang="en-US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31748" name="Object 3">
            <a:extLst>
              <a:ext uri="{FF2B5EF4-FFF2-40B4-BE49-F238E27FC236}">
                <a16:creationId xmlns:a16="http://schemas.microsoft.com/office/drawing/2014/main" id="{0553B6E0-4540-4C9C-9D24-45FD7FF6659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03350" y="1712913"/>
          <a:ext cx="4537075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0" name="Equation" r:id="rId3" imgW="1968500" imgH="393700" progId="Equation.DSMT4">
                  <p:embed/>
                </p:oleObj>
              </mc:Choice>
              <mc:Fallback>
                <p:oleObj name="Equation" r:id="rId3" imgW="1968500" imgH="3937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1712913"/>
                        <a:ext cx="4537075" cy="908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49" name="Object 4">
            <a:extLst>
              <a:ext uri="{FF2B5EF4-FFF2-40B4-BE49-F238E27FC236}">
                <a16:creationId xmlns:a16="http://schemas.microsoft.com/office/drawing/2014/main" id="{2ECD01D7-9862-494D-A8A6-02A7A0BA09A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03350" y="2924175"/>
          <a:ext cx="1889125" cy="52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1" name="Equation" r:id="rId5" imgW="1701800" imgH="469900" progId="Equation.DSMT4">
                  <p:embed/>
                </p:oleObj>
              </mc:Choice>
              <mc:Fallback>
                <p:oleObj name="Equation" r:id="rId5" imgW="1701800" imgH="4699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2924175"/>
                        <a:ext cx="1889125" cy="522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0" name="Text Box 5">
            <a:extLst>
              <a:ext uri="{FF2B5EF4-FFF2-40B4-BE49-F238E27FC236}">
                <a16:creationId xmlns:a16="http://schemas.microsoft.com/office/drawing/2014/main" id="{8F92F22A-B852-4FC0-9D05-974D1EB3AF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8750" y="5365750"/>
            <a:ext cx="9017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zh-CN" altLang="en-US" b="1">
                <a:latin typeface="Times New Roman" panose="02020603050405020304" pitchFamily="18" charset="0"/>
                <a:ea typeface="宋体" panose="02010600030101010101" pitchFamily="2" charset="-122"/>
              </a:rPr>
              <a:t>所以</a:t>
            </a:r>
          </a:p>
        </p:txBody>
      </p:sp>
      <p:graphicFrame>
        <p:nvGraphicFramePr>
          <p:cNvPr id="31751" name="Object 6">
            <a:extLst>
              <a:ext uri="{FF2B5EF4-FFF2-40B4-BE49-F238E27FC236}">
                <a16:creationId xmlns:a16="http://schemas.microsoft.com/office/drawing/2014/main" id="{CFF359C8-68A8-4E12-8626-E1E006C4DE1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60500" y="3835400"/>
          <a:ext cx="1892300" cy="1103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2" name="Equation" r:id="rId7" imgW="1892300" imgH="1104900" progId="Equation.DSMT4">
                  <p:embed/>
                </p:oleObj>
              </mc:Choice>
              <mc:Fallback>
                <p:oleObj name="Equation" r:id="rId7" imgW="1892300" imgH="11049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0500" y="3835400"/>
                        <a:ext cx="1892300" cy="1103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2" name="Object 7">
            <a:extLst>
              <a:ext uri="{FF2B5EF4-FFF2-40B4-BE49-F238E27FC236}">
                <a16:creationId xmlns:a16="http://schemas.microsoft.com/office/drawing/2014/main" id="{EDE0E2AC-08FF-4851-A65D-AC567DD3DFF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67000" y="5208588"/>
          <a:ext cx="2070100" cy="862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3" name="公式" r:id="rId9" imgW="2070100" imgH="863600" progId="Equation.3">
                  <p:embed/>
                </p:oleObj>
              </mc:Choice>
              <mc:Fallback>
                <p:oleObj name="公式" r:id="rId9" imgW="2070100" imgH="8636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5208588"/>
                        <a:ext cx="2070100" cy="862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3" name="Text Box 9">
            <a:extLst>
              <a:ext uri="{FF2B5EF4-FFF2-40B4-BE49-F238E27FC236}">
                <a16:creationId xmlns:a16="http://schemas.microsoft.com/office/drawing/2014/main" id="{3E88E6B2-343A-4C82-8058-BB1F0A9783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895350"/>
            <a:ext cx="7207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zh-CN" altLang="en-US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例</a:t>
            </a:r>
            <a:r>
              <a:rPr kumimoji="1" lang="en-US" altLang="zh-CN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</a:p>
        </p:txBody>
      </p:sp>
      <p:graphicFrame>
        <p:nvGraphicFramePr>
          <p:cNvPr id="31754" name="Object 10">
            <a:extLst>
              <a:ext uri="{FF2B5EF4-FFF2-40B4-BE49-F238E27FC236}">
                <a16:creationId xmlns:a16="http://schemas.microsoft.com/office/drawing/2014/main" id="{356AD93F-A08A-4BE1-B054-1638C5C7C0D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1050" y="620713"/>
          <a:ext cx="1800225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4" name="Equation" r:id="rId11" imgW="774364" imgH="431613" progId="Equation.DSMT4">
                  <p:embed/>
                </p:oleObj>
              </mc:Choice>
              <mc:Fallback>
                <p:oleObj name="Equation" r:id="rId11" imgW="774364" imgH="431613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620713"/>
                        <a:ext cx="1800225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5" name="Text Box 11">
            <a:extLst>
              <a:ext uri="{FF2B5EF4-FFF2-40B4-BE49-F238E27FC236}">
                <a16:creationId xmlns:a16="http://schemas.microsoft.com/office/drawing/2014/main" id="{0AAE78FD-9FA0-498A-AA62-D119C9CE51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7813" y="836613"/>
            <a:ext cx="42830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zh-CN" altLang="en-US" b="1">
                <a:latin typeface="Times New Roman" panose="02020603050405020304" pitchFamily="18" charset="0"/>
                <a:ea typeface="宋体" panose="02010600030101010101" pitchFamily="2" charset="-122"/>
              </a:rPr>
              <a:t>求                     的收敛半径</a:t>
            </a:r>
            <a:r>
              <a:rPr kumimoji="1" lang="en-US" altLang="zh-CN" b="1"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</a:p>
        </p:txBody>
      </p:sp>
      <p:graphicFrame>
        <p:nvGraphicFramePr>
          <p:cNvPr id="31756" name="Object 12">
            <a:extLst>
              <a:ext uri="{FF2B5EF4-FFF2-40B4-BE49-F238E27FC236}">
                <a16:creationId xmlns:a16="http://schemas.microsoft.com/office/drawing/2014/main" id="{521B8F05-1C2C-490B-8629-6DECDB41BBF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40425" y="1628775"/>
          <a:ext cx="1439863" cy="814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5" name="Equation" r:id="rId13" imgW="583947" imgH="330057" progId="Equation.DSMT4">
                  <p:embed/>
                </p:oleObj>
              </mc:Choice>
              <mc:Fallback>
                <p:oleObj name="Equation" r:id="rId13" imgW="583947" imgH="330057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0425" y="1628775"/>
                        <a:ext cx="1439863" cy="814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7" name="Object 13">
            <a:extLst>
              <a:ext uri="{FF2B5EF4-FFF2-40B4-BE49-F238E27FC236}">
                <a16:creationId xmlns:a16="http://schemas.microsoft.com/office/drawing/2014/main" id="{FF449D7E-2DD9-4387-8B91-FB78DF40B68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03575" y="2636838"/>
          <a:ext cx="2016125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6" name="Equation" r:id="rId15" imgW="812447" imgH="330057" progId="Equation.DSMT4">
                  <p:embed/>
                </p:oleObj>
              </mc:Choice>
              <mc:Fallback>
                <p:oleObj name="Equation" r:id="rId15" imgW="812447" imgH="330057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575" y="2636838"/>
                        <a:ext cx="2016125" cy="819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8" name="Object 14">
            <a:extLst>
              <a:ext uri="{FF2B5EF4-FFF2-40B4-BE49-F238E27FC236}">
                <a16:creationId xmlns:a16="http://schemas.microsoft.com/office/drawing/2014/main" id="{D8929CC9-22BB-4A43-9B9E-C97D53BF484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16300" y="3913188"/>
          <a:ext cx="1981200" cy="963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7" name="Equation" r:id="rId17" imgW="1981200" imgH="965200" progId="Equation.3">
                  <p:embed/>
                </p:oleObj>
              </mc:Choice>
              <mc:Fallback>
                <p:oleObj name="Equation" r:id="rId17" imgW="1981200" imgH="9652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6300" y="3913188"/>
                        <a:ext cx="1981200" cy="963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9" name="Object 15">
            <a:extLst>
              <a:ext uri="{FF2B5EF4-FFF2-40B4-BE49-F238E27FC236}">
                <a16:creationId xmlns:a16="http://schemas.microsoft.com/office/drawing/2014/main" id="{897009AA-0776-4B09-B03D-EB0FF30337B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67350" y="4170363"/>
          <a:ext cx="8382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8" name="Equation" r:id="rId19" imgW="838200" imgH="381000" progId="Equation.3">
                  <p:embed/>
                </p:oleObj>
              </mc:Choice>
              <mc:Fallback>
                <p:oleObj name="Equation" r:id="rId19" imgW="838200" imgH="3810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67350" y="4170363"/>
                        <a:ext cx="8382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灯片编号占位符 3">
            <a:extLst>
              <a:ext uri="{FF2B5EF4-FFF2-40B4-BE49-F238E27FC236}">
                <a16:creationId xmlns:a16="http://schemas.microsoft.com/office/drawing/2014/main" id="{F7661EE1-7AD2-4F80-A6EF-A5DCC36AA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04AB12-DAAA-49EA-8517-4F8D0044A01C}" type="slidenum">
              <a:rPr lang="en-US" altLang="zh-CN"/>
              <a:pPr>
                <a:defRPr/>
              </a:pPr>
              <a:t>28</a:t>
            </a:fld>
            <a:endParaRPr lang="en-US" altLang="zh-CN"/>
          </a:p>
        </p:txBody>
      </p:sp>
      <p:grpSp>
        <p:nvGrpSpPr>
          <p:cNvPr id="32771" name="Group 2">
            <a:extLst>
              <a:ext uri="{FF2B5EF4-FFF2-40B4-BE49-F238E27FC236}">
                <a16:creationId xmlns:a16="http://schemas.microsoft.com/office/drawing/2014/main" id="{1AAD7510-E766-45A7-9284-BF33EC7E7B54}"/>
              </a:ext>
            </a:extLst>
          </p:cNvPr>
          <p:cNvGrpSpPr>
            <a:grpSpLocks/>
          </p:cNvGrpSpPr>
          <p:nvPr/>
        </p:nvGrpSpPr>
        <p:grpSpPr bwMode="auto">
          <a:xfrm>
            <a:off x="822325" y="736600"/>
            <a:ext cx="5876925" cy="927100"/>
            <a:chOff x="518" y="464"/>
            <a:chExt cx="3702" cy="584"/>
          </a:xfrm>
        </p:grpSpPr>
        <p:sp>
          <p:nvSpPr>
            <p:cNvPr id="32780" name="Text Box 3">
              <a:extLst>
                <a:ext uri="{FF2B5EF4-FFF2-40B4-BE49-F238E27FC236}">
                  <a16:creationId xmlns:a16="http://schemas.microsoft.com/office/drawing/2014/main" id="{C4F35079-1384-41AB-B9E7-353751FF3E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8" y="580"/>
              <a:ext cx="107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kumimoji="1" lang="zh-CN" altLang="en-US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例</a:t>
              </a:r>
              <a:r>
                <a:rPr kumimoji="1" lang="en-US" altLang="zh-CN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   </a:t>
              </a:r>
              <a:r>
                <a:rPr kumimoji="1" lang="zh-CN" altLang="en-US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计算</a:t>
              </a:r>
            </a:p>
          </p:txBody>
        </p:sp>
        <p:graphicFrame>
          <p:nvGraphicFramePr>
            <p:cNvPr id="32781" name="Object 4">
              <a:extLst>
                <a:ext uri="{FF2B5EF4-FFF2-40B4-BE49-F238E27FC236}">
                  <a16:creationId xmlns:a16="http://schemas.microsoft.com/office/drawing/2014/main" id="{A69ADEA0-894D-46FF-A30D-4BD471B8718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524" y="464"/>
            <a:ext cx="2696" cy="5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782" name="Equation" r:id="rId3" imgW="4279900" imgH="927100" progId="Equation.DSMT4">
                    <p:embed/>
                  </p:oleObj>
                </mc:Choice>
                <mc:Fallback>
                  <p:oleObj name="Equation" r:id="rId3" imgW="4279900" imgH="927100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24" y="464"/>
                          <a:ext cx="2696" cy="5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2772" name="Text Box 5">
            <a:extLst>
              <a:ext uri="{FF2B5EF4-FFF2-40B4-BE49-F238E27FC236}">
                <a16:creationId xmlns:a16="http://schemas.microsoft.com/office/drawing/2014/main" id="{D5C92C9E-735B-4B86-9A20-C4F07B2B99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2068513"/>
            <a:ext cx="5429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zh-CN" altLang="en-US" b="1">
                <a:latin typeface="Times New Roman" panose="02020603050405020304" pitchFamily="18" charset="0"/>
                <a:ea typeface="黑体" panose="02010609060101010101" pitchFamily="49" charset="-122"/>
              </a:rPr>
              <a:t>解</a:t>
            </a:r>
            <a:endParaRPr kumimoji="1" lang="zh-CN" altLang="en-US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32773" name="Object 7">
            <a:extLst>
              <a:ext uri="{FF2B5EF4-FFF2-40B4-BE49-F238E27FC236}">
                <a16:creationId xmlns:a16="http://schemas.microsoft.com/office/drawing/2014/main" id="{5C511364-3AF3-4C47-B6F1-38CE04ACDEB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47813" y="1773238"/>
          <a:ext cx="3671887" cy="1176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3" name="Equation" r:id="rId5" imgW="1346200" imgH="431800" progId="Equation.DSMT4">
                  <p:embed/>
                </p:oleObj>
              </mc:Choice>
              <mc:Fallback>
                <p:oleObj name="Equation" r:id="rId5" imgW="1346200" imgH="4318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1773238"/>
                        <a:ext cx="3671887" cy="1176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4" name="Object 8">
            <a:extLst>
              <a:ext uri="{FF2B5EF4-FFF2-40B4-BE49-F238E27FC236}">
                <a16:creationId xmlns:a16="http://schemas.microsoft.com/office/drawing/2014/main" id="{CE93F6C4-A6BD-4417-BE6E-63F17F00C7E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08113" y="4343400"/>
          <a:ext cx="3659187" cy="862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4" name="Equation" r:id="rId7" imgW="3657600" imgH="863600" progId="Equation.3">
                  <p:embed/>
                </p:oleObj>
              </mc:Choice>
              <mc:Fallback>
                <p:oleObj name="Equation" r:id="rId7" imgW="3657600" imgH="8636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8113" y="4343400"/>
                        <a:ext cx="3659187" cy="862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5" name="Object 9">
            <a:extLst>
              <a:ext uri="{FF2B5EF4-FFF2-40B4-BE49-F238E27FC236}">
                <a16:creationId xmlns:a16="http://schemas.microsoft.com/office/drawing/2014/main" id="{99E9DC37-1D44-4AE4-B317-BA03FF6C921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00338" y="5513388"/>
          <a:ext cx="1584325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5" name="Equation" r:id="rId9" imgW="596641" imgH="177723" progId="Equation.DSMT4">
                  <p:embed/>
                </p:oleObj>
              </mc:Choice>
              <mc:Fallback>
                <p:oleObj name="Equation" r:id="rId9" imgW="596641" imgH="177723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5513388"/>
                        <a:ext cx="1584325" cy="468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6" name="Object 11">
            <a:extLst>
              <a:ext uri="{FF2B5EF4-FFF2-40B4-BE49-F238E27FC236}">
                <a16:creationId xmlns:a16="http://schemas.microsoft.com/office/drawing/2014/main" id="{FCE19A63-A273-460E-A061-326BCC00A9D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19475" y="3068638"/>
          <a:ext cx="16256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6" name="Equation" r:id="rId11" imgW="1625600" imgH="952500" progId="Equation.3">
                  <p:embed/>
                </p:oleObj>
              </mc:Choice>
              <mc:Fallback>
                <p:oleObj name="Equation" r:id="rId11" imgW="1625600" imgH="9525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475" y="3068638"/>
                        <a:ext cx="16256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7" name="Object 12">
            <a:extLst>
              <a:ext uri="{FF2B5EF4-FFF2-40B4-BE49-F238E27FC236}">
                <a16:creationId xmlns:a16="http://schemas.microsoft.com/office/drawing/2014/main" id="{89E282F7-0702-4862-B8CE-0D5CBB44B30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76825" y="3141663"/>
          <a:ext cx="1652588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7" name="Equation" r:id="rId13" imgW="1651000" imgH="863600" progId="Equation.3">
                  <p:embed/>
                </p:oleObj>
              </mc:Choice>
              <mc:Fallback>
                <p:oleObj name="Equation" r:id="rId13" imgW="1651000" imgH="8636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825" y="3141663"/>
                        <a:ext cx="1652588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8" name="Object 13">
            <a:extLst>
              <a:ext uri="{FF2B5EF4-FFF2-40B4-BE49-F238E27FC236}">
                <a16:creationId xmlns:a16="http://schemas.microsoft.com/office/drawing/2014/main" id="{8EAD3F34-45BA-451E-82A8-13DAA922766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05413" y="4343400"/>
          <a:ext cx="2719387" cy="862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8" name="Equation" r:id="rId15" imgW="2717800" imgH="863600" progId="Equation.3">
                  <p:embed/>
                </p:oleObj>
              </mc:Choice>
              <mc:Fallback>
                <p:oleObj name="Equation" r:id="rId15" imgW="2717800" imgH="8636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05413" y="4343400"/>
                        <a:ext cx="2719387" cy="862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9" name="Object 14">
            <a:extLst>
              <a:ext uri="{FF2B5EF4-FFF2-40B4-BE49-F238E27FC236}">
                <a16:creationId xmlns:a16="http://schemas.microsoft.com/office/drawing/2014/main" id="{079D2185-3BA4-4AF1-8AD3-D0371708AD0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84663" y="5516563"/>
          <a:ext cx="1016000" cy="42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9" name="Equation" r:id="rId17" imgW="418918" imgH="177723" progId="Equation.DSMT4">
                  <p:embed/>
                </p:oleObj>
              </mc:Choice>
              <mc:Fallback>
                <p:oleObj name="Equation" r:id="rId17" imgW="418918" imgH="177723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4663" y="5516563"/>
                        <a:ext cx="1016000" cy="427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灯片编号占位符 4">
            <a:extLst>
              <a:ext uri="{FF2B5EF4-FFF2-40B4-BE49-F238E27FC236}">
                <a16:creationId xmlns:a16="http://schemas.microsoft.com/office/drawing/2014/main" id="{6624635A-46CB-4B28-BE43-9D7F3664C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176ADF-7290-4DD0-B88D-82360B999838}" type="slidenum">
              <a:rPr lang="en-US" altLang="zh-CN"/>
              <a:pPr>
                <a:defRPr/>
              </a:pPr>
              <a:t>29</a:t>
            </a:fld>
            <a:endParaRPr lang="en-US" altLang="zh-CN"/>
          </a:p>
        </p:txBody>
      </p:sp>
      <p:sp>
        <p:nvSpPr>
          <p:cNvPr id="402434" name="Rectangle 2">
            <a:extLst>
              <a:ext uri="{FF2B5EF4-FFF2-40B4-BE49-F238E27FC236}">
                <a16:creationId xmlns:a16="http://schemas.microsoft.com/office/drawing/2014/main" id="{DDE29261-05A0-45CD-A3AA-BD2CECD882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27088" y="188913"/>
            <a:ext cx="7427912" cy="1143000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32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anose="02010609060101010101" pitchFamily="49" charset="-122"/>
              </a:rPr>
              <a:t>思考</a:t>
            </a:r>
          </a:p>
        </p:txBody>
      </p:sp>
      <p:graphicFrame>
        <p:nvGraphicFramePr>
          <p:cNvPr id="33796" name="Object 5">
            <a:extLst>
              <a:ext uri="{FF2B5EF4-FFF2-40B4-BE49-F238E27FC236}">
                <a16:creationId xmlns:a16="http://schemas.microsoft.com/office/drawing/2014/main" id="{E7890501-BCD9-4995-9AD6-D7CE49DCDEB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31913" y="908050"/>
          <a:ext cx="7129462" cy="1082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7" name="Equation" r:id="rId3" imgW="2844800" imgH="431800" progId="Equation.DSMT4">
                  <p:embed/>
                </p:oleObj>
              </mc:Choice>
              <mc:Fallback>
                <p:oleObj name="Equation" r:id="rId3" imgW="2844800" imgH="4318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908050"/>
                        <a:ext cx="7129462" cy="1082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7" name="Object 6">
            <a:extLst>
              <a:ext uri="{FF2B5EF4-FFF2-40B4-BE49-F238E27FC236}">
                <a16:creationId xmlns:a16="http://schemas.microsoft.com/office/drawing/2014/main" id="{68A785E8-5F34-496F-A5C9-377829CEBA6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7088" y="1779588"/>
          <a:ext cx="4392612" cy="1042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8" name="Equation" r:id="rId5" imgW="1816100" imgH="431800" progId="Equation.DSMT4">
                  <p:embed/>
                </p:oleObj>
              </mc:Choice>
              <mc:Fallback>
                <p:oleObj name="Equation" r:id="rId5" imgW="1816100" imgH="4318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1779588"/>
                        <a:ext cx="4392612" cy="1042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8" name="Text Box 7">
            <a:extLst>
              <a:ext uri="{FF2B5EF4-FFF2-40B4-BE49-F238E27FC236}">
                <a16:creationId xmlns:a16="http://schemas.microsoft.com/office/drawing/2014/main" id="{E1D3C54E-53C5-4156-A41E-573FE1CFA6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2832100"/>
            <a:ext cx="32480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zh-CN" altLang="en-US" sz="3200" b="1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思考题答案</a:t>
            </a:r>
            <a:endParaRPr kumimoji="1" lang="zh-CN" altLang="en-US" sz="3200" b="1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3799" name="Rectangle 8">
            <a:extLst>
              <a:ext uri="{FF2B5EF4-FFF2-40B4-BE49-F238E27FC236}">
                <a16:creationId xmlns:a16="http://schemas.microsoft.com/office/drawing/2014/main" id="{2691966D-049C-4009-A70F-7DC2C3AA83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9963" y="2909888"/>
            <a:ext cx="16129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zh-CN" altLang="en-US" b="1">
                <a:latin typeface="Times New Roman" panose="02020603050405020304" pitchFamily="18" charset="0"/>
              </a:rPr>
              <a:t>不一定。</a:t>
            </a:r>
          </a:p>
        </p:txBody>
      </p:sp>
      <p:sp>
        <p:nvSpPr>
          <p:cNvPr id="33800" name="Text Box 10">
            <a:extLst>
              <a:ext uri="{FF2B5EF4-FFF2-40B4-BE49-F238E27FC236}">
                <a16:creationId xmlns:a16="http://schemas.microsoft.com/office/drawing/2014/main" id="{220AFB67-17F2-4780-BA81-605FF8F8AA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8888" y="3716338"/>
            <a:ext cx="64357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zh-CN" altLang="en-US" b="1">
                <a:latin typeface="仿宋_GB2312" pitchFamily="49" charset="-122"/>
              </a:rPr>
              <a:t>幂级数在收敛圆周上的敛散性如何断定</a:t>
            </a:r>
            <a:r>
              <a:rPr kumimoji="1" lang="en-US" altLang="zh-CN" b="1">
                <a:latin typeface="仿宋_GB2312" pitchFamily="49" charset="-122"/>
              </a:rPr>
              <a:t>?</a:t>
            </a:r>
          </a:p>
        </p:txBody>
      </p:sp>
      <p:grpSp>
        <p:nvGrpSpPr>
          <p:cNvPr id="33801" name="Group 11">
            <a:extLst>
              <a:ext uri="{FF2B5EF4-FFF2-40B4-BE49-F238E27FC236}">
                <a16:creationId xmlns:a16="http://schemas.microsoft.com/office/drawing/2014/main" id="{9A8EE304-6061-47DC-9959-9033699BE472}"/>
              </a:ext>
            </a:extLst>
          </p:cNvPr>
          <p:cNvGrpSpPr>
            <a:grpSpLocks/>
          </p:cNvGrpSpPr>
          <p:nvPr/>
        </p:nvGrpSpPr>
        <p:grpSpPr bwMode="auto">
          <a:xfrm>
            <a:off x="1331913" y="5178425"/>
            <a:ext cx="7088187" cy="519113"/>
            <a:chOff x="882" y="1282"/>
            <a:chExt cx="4465" cy="327"/>
          </a:xfrm>
        </p:grpSpPr>
        <p:sp>
          <p:nvSpPr>
            <p:cNvPr id="33804" name="Text Box 12">
              <a:extLst>
                <a:ext uri="{FF2B5EF4-FFF2-40B4-BE49-F238E27FC236}">
                  <a16:creationId xmlns:a16="http://schemas.microsoft.com/office/drawing/2014/main" id="{0F3C19D5-D3D0-4E6B-B391-B398B930C7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82" y="1282"/>
              <a:ext cx="191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kumimoji="1" lang="zh-CN" altLang="en-US" b="1">
                  <a:latin typeface="Times New Roman" panose="02020603050405020304" pitchFamily="18" charset="0"/>
                </a:rPr>
                <a:t>由于在收敛圆周上</a:t>
              </a:r>
            </a:p>
          </p:txBody>
        </p:sp>
        <p:graphicFrame>
          <p:nvGraphicFramePr>
            <p:cNvPr id="33805" name="Object 13">
              <a:extLst>
                <a:ext uri="{FF2B5EF4-FFF2-40B4-BE49-F238E27FC236}">
                  <a16:creationId xmlns:a16="http://schemas.microsoft.com/office/drawing/2014/main" id="{6E10ABE0-9B6E-43AA-8AB3-1321EDE35E7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818" y="1311"/>
            <a:ext cx="176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809" name="公式" r:id="rId7" imgW="279279" imgH="444307" progId="Equation.3">
                    <p:embed/>
                  </p:oleObj>
                </mc:Choice>
                <mc:Fallback>
                  <p:oleObj name="公式" r:id="rId7" imgW="279279" imgH="444307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18" y="1311"/>
                          <a:ext cx="176" cy="2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806" name="Text Box 14">
              <a:extLst>
                <a:ext uri="{FF2B5EF4-FFF2-40B4-BE49-F238E27FC236}">
                  <a16:creationId xmlns:a16="http://schemas.microsoft.com/office/drawing/2014/main" id="{9E10C4B5-EDCC-4052-A94E-57873D3983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80" y="1282"/>
              <a:ext cx="236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kumimoji="1" lang="zh-CN" altLang="en-US" b="1">
                  <a:latin typeface="仿宋_GB2312" pitchFamily="49" charset="-122"/>
                </a:rPr>
                <a:t>确定</a:t>
              </a:r>
              <a:r>
                <a:rPr kumimoji="1" lang="en-US" altLang="zh-CN" b="1">
                  <a:latin typeface="仿宋_GB2312" pitchFamily="49" charset="-122"/>
                </a:rPr>
                <a:t>, </a:t>
              </a:r>
              <a:r>
                <a:rPr kumimoji="1" lang="zh-CN" altLang="en-US" b="1">
                  <a:latin typeface="仿宋_GB2312" pitchFamily="49" charset="-122"/>
                </a:rPr>
                <a:t>可以依复数项级</a:t>
              </a:r>
            </a:p>
          </p:txBody>
        </p:sp>
      </p:grpSp>
      <p:sp>
        <p:nvSpPr>
          <p:cNvPr id="33802" name="Text Box 15">
            <a:extLst>
              <a:ext uri="{FF2B5EF4-FFF2-40B4-BE49-F238E27FC236}">
                <a16:creationId xmlns:a16="http://schemas.microsoft.com/office/drawing/2014/main" id="{3F130849-F679-4FFE-86A5-4E204E8750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932488"/>
            <a:ext cx="26844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zh-CN" altLang="en-US" b="1">
                <a:latin typeface="仿宋_GB2312" pitchFamily="49" charset="-122"/>
              </a:rPr>
              <a:t>数敛散性讨论。</a:t>
            </a:r>
          </a:p>
        </p:txBody>
      </p:sp>
      <p:sp>
        <p:nvSpPr>
          <p:cNvPr id="33803" name="Rectangle 16">
            <a:extLst>
              <a:ext uri="{FF2B5EF4-FFF2-40B4-BE49-F238E27FC236}">
                <a16:creationId xmlns:a16="http://schemas.microsoft.com/office/drawing/2014/main" id="{C3DA43A7-621E-4AEB-A730-231550CE4A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4386263"/>
            <a:ext cx="36036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zh-CN" altLang="en-US" sz="3200" b="1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思考题答案</a:t>
            </a:r>
            <a:endParaRPr kumimoji="1" lang="zh-CN" altLang="en-US" sz="3200" b="1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1497C9C-BDED-4858-B8E5-9FF41B4E2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1A91AF-588C-4CC1-8690-8D21241BCBDC}" type="slidenum">
              <a:rPr lang="en-US" altLang="zh-CN"/>
              <a:pPr>
                <a:defRPr/>
              </a:pPr>
              <a:t>3</a:t>
            </a:fld>
            <a:endParaRPr lang="en-US" altLang="zh-CN"/>
          </a:p>
        </p:txBody>
      </p:sp>
      <p:sp>
        <p:nvSpPr>
          <p:cNvPr id="7171" name="Text Box 7">
            <a:extLst>
              <a:ext uri="{FF2B5EF4-FFF2-40B4-BE49-F238E27FC236}">
                <a16:creationId xmlns:a16="http://schemas.microsoft.com/office/drawing/2014/main" id="{AA33D7F3-CBF5-498E-A559-D18C9C4E8C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692150"/>
            <a:ext cx="8280400" cy="2136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eaLnBrk="1" hangingPunct="1">
              <a:lnSpc>
                <a:spcPct val="140000"/>
              </a:lnSpc>
            </a:pPr>
            <a:r>
              <a:rPr lang="en-US" altLang="zh-CN" sz="2400" b="1">
                <a:solidFill>
                  <a:srgbClr val="0066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</a:t>
            </a:r>
            <a:r>
              <a:rPr lang="zh-CN" altLang="en-US" sz="2400" b="1">
                <a:solidFill>
                  <a:srgbClr val="0066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无穷级数</a:t>
            </a:r>
            <a:r>
              <a:rPr lang="zh-CN" altLang="en-US" sz="2400" b="1">
                <a:solidFill>
                  <a:srgbClr val="0066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r>
              <a:rPr lang="zh-CN" altLang="en-US" sz="2400" b="1">
                <a:latin typeface="Times New Roman" panose="02020603050405020304" pitchFamily="18" charset="0"/>
              </a:rPr>
              <a:t>一无穷多个数构成的数列</a:t>
            </a:r>
            <a:r>
              <a:rPr lang="en-US" altLang="zh-CN" sz="2400" b="1" i="1">
                <a:latin typeface="Times New Roman" panose="02020603050405020304" pitchFamily="18" charset="0"/>
                <a:ea typeface="宋体" panose="02010600030101010101" pitchFamily="2" charset="-122"/>
              </a:rPr>
              <a:t>w</a:t>
            </a:r>
            <a:r>
              <a:rPr lang="en-US" altLang="zh-CN" sz="2400" b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400" b="1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400" b="1" i="1">
                <a:latin typeface="Times New Roman" panose="02020603050405020304" pitchFamily="18" charset="0"/>
                <a:ea typeface="宋体" panose="02010600030101010101" pitchFamily="2" charset="-122"/>
              </a:rPr>
              <a:t>w</a:t>
            </a:r>
            <a:r>
              <a:rPr lang="en-US" altLang="zh-CN" sz="2400" b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400" b="1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400" b="1" i="1">
                <a:latin typeface="Times New Roman" panose="02020603050405020304" pitchFamily="18" charset="0"/>
                <a:ea typeface="宋体" panose="02010600030101010101" pitchFamily="2" charset="-122"/>
              </a:rPr>
              <a:t>w</a:t>
            </a:r>
            <a:r>
              <a:rPr lang="en-US" altLang="zh-CN" sz="2400" b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en-US" sz="2400" b="1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zh-CN" altLang="en-US" sz="2400" b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 </a:t>
            </a:r>
            <a:r>
              <a:rPr lang="en-US" altLang="zh-CN" sz="2400" b="1" i="1">
                <a:latin typeface="Times New Roman" panose="02020603050405020304" pitchFamily="18" charset="0"/>
                <a:ea typeface="宋体" panose="02010600030101010101" pitchFamily="2" charset="-122"/>
              </a:rPr>
              <a:t>w</a:t>
            </a:r>
            <a:r>
              <a:rPr lang="en-US" altLang="zh-CN" sz="2400" b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zh-CN" altLang="en-US" sz="2400" b="1">
                <a:latin typeface="Times New Roman" panose="02020603050405020304" pitchFamily="18" charset="0"/>
                <a:ea typeface="宋体" panose="02010600030101010101" pitchFamily="2" charset="-122"/>
              </a:rPr>
              <a:t>， </a:t>
            </a:r>
            <a:r>
              <a:rPr lang="zh-CN" altLang="en-US" sz="2400" b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</a:t>
            </a:r>
            <a:r>
              <a:rPr lang="zh-CN" altLang="en-US" sz="2400" b="1">
                <a:latin typeface="Times New Roman" panose="02020603050405020304" pitchFamily="18" charset="0"/>
              </a:rPr>
              <a:t>写成</a:t>
            </a:r>
            <a:r>
              <a:rPr lang="en-US" altLang="zh-CN" sz="2400" b="1" i="1">
                <a:latin typeface="Times New Roman" panose="02020603050405020304" pitchFamily="18" charset="0"/>
                <a:ea typeface="宋体" panose="02010600030101010101" pitchFamily="2" charset="-122"/>
              </a:rPr>
              <a:t>w</a:t>
            </a:r>
            <a:r>
              <a:rPr lang="en-US" altLang="zh-CN" sz="2400" b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+</a:t>
            </a:r>
            <a:r>
              <a:rPr lang="en-US" altLang="zh-CN" sz="2400" b="1" i="1">
                <a:latin typeface="Times New Roman" panose="02020603050405020304" pitchFamily="18" charset="0"/>
                <a:ea typeface="宋体" panose="02010600030101010101" pitchFamily="2" charset="-122"/>
              </a:rPr>
              <a:t>w</a:t>
            </a:r>
            <a:r>
              <a:rPr lang="en-US" altLang="zh-CN" sz="2400" b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+</a:t>
            </a:r>
            <a:r>
              <a:rPr lang="en-US" altLang="zh-CN" sz="2400" b="1" i="1">
                <a:latin typeface="Times New Roman" panose="02020603050405020304" pitchFamily="18" charset="0"/>
                <a:ea typeface="宋体" panose="02010600030101010101" pitchFamily="2" charset="-122"/>
              </a:rPr>
              <a:t>w</a:t>
            </a:r>
            <a:r>
              <a:rPr lang="en-US" altLang="zh-CN" sz="2400" b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+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 </a:t>
            </a:r>
            <a:r>
              <a:rPr lang="en-US" altLang="zh-CN" sz="2400" b="1" i="1">
                <a:latin typeface="Times New Roman" panose="02020603050405020304" pitchFamily="18" charset="0"/>
                <a:ea typeface="宋体" panose="02010600030101010101" pitchFamily="2" charset="-122"/>
              </a:rPr>
              <a:t>w</a:t>
            </a:r>
            <a:r>
              <a:rPr lang="en-US" altLang="zh-CN" sz="2400" b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+ 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</a:t>
            </a:r>
            <a:r>
              <a:rPr lang="zh-CN" altLang="en-US" sz="2400" b="1">
                <a:latin typeface="Times New Roman" panose="02020603050405020304" pitchFamily="18" charset="0"/>
              </a:rPr>
              <a:t>就称为无穷级数。这仅是一种形式上的相加。这种加法是不是具有‘和数’呢？这个‘和数’的确切意义是什么？</a:t>
            </a:r>
          </a:p>
        </p:txBody>
      </p:sp>
      <p:sp>
        <p:nvSpPr>
          <p:cNvPr id="2068" name="Text Box 20">
            <a:extLst>
              <a:ext uri="{FF2B5EF4-FFF2-40B4-BE49-F238E27FC236}">
                <a16:creationId xmlns:a16="http://schemas.microsoft.com/office/drawing/2014/main" id="{BA228E76-EAF9-42F7-856E-F76BB38964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2997200"/>
            <a:ext cx="8208962" cy="3179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US" altLang="zh-CN" sz="2400" b="1">
                <a:latin typeface="仿宋_GB2312" pitchFamily="49" charset="-122"/>
              </a:rPr>
              <a:t>  </a:t>
            </a:r>
            <a:r>
              <a:rPr lang="zh-CN" altLang="en-US" sz="2400" b="1">
                <a:solidFill>
                  <a:srgbClr val="0066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为什么要研究级数</a:t>
            </a:r>
            <a:r>
              <a:rPr lang="zh-CN" altLang="en-US" sz="2400" b="1">
                <a:latin typeface="仿宋_GB2312" pitchFamily="49" charset="-122"/>
              </a:rPr>
              <a:t>？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sz="2400" b="1">
                <a:latin typeface="仿宋_GB2312" pitchFamily="49" charset="-122"/>
              </a:rPr>
              <a:t>   </a:t>
            </a:r>
            <a:r>
              <a:rPr lang="en-US" altLang="zh-CN" sz="2400" b="1">
                <a:latin typeface="仿宋_GB2312" pitchFamily="49" charset="-122"/>
              </a:rPr>
              <a:t>(1) </a:t>
            </a:r>
            <a:r>
              <a:rPr lang="zh-CN" altLang="en-US" sz="2400" b="1">
                <a:latin typeface="仿宋_GB2312" pitchFamily="49" charset="-122"/>
              </a:rPr>
              <a:t>级数可作为函数的表达式，是研究函数的工具；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sz="2400" b="1">
                <a:latin typeface="仿宋_GB2312" pitchFamily="49" charset="-122"/>
              </a:rPr>
              <a:t>   </a:t>
            </a:r>
            <a:r>
              <a:rPr lang="en-US" altLang="zh-CN" sz="2400" b="1">
                <a:latin typeface="仿宋_GB2312" pitchFamily="49" charset="-122"/>
              </a:rPr>
              <a:t>(2) </a:t>
            </a:r>
            <a:r>
              <a:rPr lang="zh-CN" altLang="en-US" sz="2400" b="1">
                <a:latin typeface="仿宋_GB2312" pitchFamily="49" charset="-122"/>
              </a:rPr>
              <a:t>常微分方程的级数解。</a:t>
            </a:r>
          </a:p>
          <a:p>
            <a:pPr eaLnBrk="1" hangingPunct="1">
              <a:lnSpc>
                <a:spcPct val="130000"/>
              </a:lnSpc>
            </a:pPr>
            <a:endParaRPr lang="zh-CN" altLang="en-US" sz="800" b="1">
              <a:latin typeface="仿宋_GB2312" pitchFamily="49" charset="-122"/>
            </a:endParaRPr>
          </a:p>
          <a:p>
            <a:pPr eaLnBrk="1" hangingPunct="1">
              <a:lnSpc>
                <a:spcPct val="130000"/>
              </a:lnSpc>
            </a:pPr>
            <a:r>
              <a:rPr lang="zh-CN" altLang="en-US" b="1">
                <a:solidFill>
                  <a:srgbClr val="0066FF"/>
                </a:solidFill>
                <a:ea typeface="宋体" panose="02010600030101010101" pitchFamily="2" charset="-122"/>
              </a:rPr>
              <a:t>   </a:t>
            </a:r>
            <a:r>
              <a:rPr lang="zh-CN" altLang="en-US" sz="2400" b="1">
                <a:solidFill>
                  <a:srgbClr val="0066FF"/>
                </a:solidFill>
                <a:ea typeface="黑体" panose="02010609060101010101" pitchFamily="49" charset="-122"/>
              </a:rPr>
              <a:t>研究级数需关心的</a:t>
            </a:r>
            <a:r>
              <a:rPr lang="zh-CN" altLang="en-US" sz="2400" b="1">
                <a:solidFill>
                  <a:srgbClr val="0066FF"/>
                </a:solidFill>
                <a:latin typeface="仿宋_GB2312" pitchFamily="49" charset="-122"/>
                <a:ea typeface="黑体" panose="02010609060101010101" pitchFamily="49" charset="-122"/>
              </a:rPr>
              <a:t>问题：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sz="2400" b="1">
                <a:latin typeface="仿宋_GB2312" pitchFamily="49" charset="-122"/>
              </a:rPr>
              <a:t>  </a:t>
            </a:r>
            <a:r>
              <a:rPr lang="en-US" altLang="zh-CN" sz="2400" b="1">
                <a:latin typeface="仿宋_GB2312" pitchFamily="49" charset="-122"/>
              </a:rPr>
              <a:t>(1) </a:t>
            </a:r>
            <a:r>
              <a:rPr lang="zh-CN" altLang="en-US" sz="2400" b="1">
                <a:latin typeface="仿宋_GB2312" pitchFamily="49" charset="-122"/>
              </a:rPr>
              <a:t>级数的敛散性，收敛的定义、条件、判据；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sz="2400" b="1">
                <a:latin typeface="仿宋_GB2312" pitchFamily="49" charset="-122"/>
              </a:rPr>
              <a:t>  </a:t>
            </a:r>
            <a:r>
              <a:rPr lang="en-US" altLang="zh-CN" sz="2400" b="1">
                <a:latin typeface="仿宋_GB2312" pitchFamily="49" charset="-122"/>
              </a:rPr>
              <a:t>(2) </a:t>
            </a:r>
            <a:r>
              <a:rPr lang="zh-CN" altLang="en-US" sz="2400" b="1">
                <a:latin typeface="仿宋_GB2312" pitchFamily="49" charset="-122"/>
              </a:rPr>
              <a:t>收敛级数或一致收敛级数所具有的性质等。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9F72B311-BE0C-4AFC-84E4-9E18F4E52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7606C1-DD97-4FC6-B48E-620709856F64}" type="slidenum">
              <a:rPr lang="en-US" altLang="zh-CN"/>
              <a:pPr>
                <a:defRPr/>
              </a:pPr>
              <a:t>30</a:t>
            </a:fld>
            <a:endParaRPr lang="en-US" altLang="zh-CN"/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B236B366-F20E-48F3-A0DF-A854AFE195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cs typeface="Arial" panose="020B0604020202020204" pitchFamily="34" charset="0"/>
              </a:rPr>
              <a:t>§3.2</a:t>
            </a:r>
          </a:p>
          <a:p>
            <a:pPr eaLnBrk="1" hangingPunct="1"/>
            <a:r>
              <a:rPr lang="en-US" altLang="zh-CN">
                <a:cs typeface="Arial" panose="020B0604020202020204" pitchFamily="34" charset="0"/>
              </a:rPr>
              <a:t>3. (1)</a:t>
            </a:r>
            <a:r>
              <a:rPr lang="zh-CN" altLang="en-US">
                <a:cs typeface="Arial" panose="020B0604020202020204" pitchFamily="34" charset="0"/>
              </a:rPr>
              <a:t>（</a:t>
            </a:r>
            <a:r>
              <a:rPr lang="en-US" altLang="zh-CN">
                <a:cs typeface="Arial" panose="020B0604020202020204" pitchFamily="34" charset="0"/>
              </a:rPr>
              <a:t>4</a:t>
            </a:r>
            <a:r>
              <a:rPr lang="zh-CN" altLang="en-US">
                <a:cs typeface="Arial" panose="020B0604020202020204" pitchFamily="34" charset="0"/>
              </a:rPr>
              <a:t>）</a:t>
            </a:r>
            <a:r>
              <a:rPr lang="en-US" altLang="zh-CN">
                <a:cs typeface="Arial" panose="020B0604020202020204" pitchFamily="34" charset="0"/>
              </a:rPr>
              <a:t>(5</a:t>
            </a:r>
            <a:r>
              <a:rPr lang="zh-CN" altLang="en-US">
                <a:cs typeface="Arial" panose="020B0604020202020204" pitchFamily="34" charset="0"/>
              </a:rPr>
              <a:t>）</a:t>
            </a:r>
          </a:p>
          <a:p>
            <a:pPr eaLnBrk="1" hangingPunct="1"/>
            <a:r>
              <a:rPr lang="en-US" altLang="zh-CN">
                <a:cs typeface="Arial" panose="020B0604020202020204" pitchFamily="34" charset="0"/>
              </a:rPr>
              <a:t>4. (1)(3)</a:t>
            </a:r>
          </a:p>
        </p:txBody>
      </p:sp>
      <p:sp>
        <p:nvSpPr>
          <p:cNvPr id="34820" name="WordArt 4">
            <a:extLst>
              <a:ext uri="{FF2B5EF4-FFF2-40B4-BE49-F238E27FC236}">
                <a16:creationId xmlns:a16="http://schemas.microsoft.com/office/drawing/2014/main" id="{CC95BA04-FF6F-497B-9830-5166DBBEC125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3348038" y="476250"/>
            <a:ext cx="2303462" cy="649288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>
                <a:ln w="19050">
                  <a:solidFill>
                    <a:srgbClr val="99CCFF"/>
                  </a:solidFill>
                  <a:round/>
                  <a:headEnd/>
                  <a:tailEnd/>
                </a:ln>
                <a:solidFill>
                  <a:srgbClr val="0066CC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本讲作业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灯片编号占位符 5">
            <a:extLst>
              <a:ext uri="{FF2B5EF4-FFF2-40B4-BE49-F238E27FC236}">
                <a16:creationId xmlns:a16="http://schemas.microsoft.com/office/drawing/2014/main" id="{37B92991-C3AA-41A6-BD6A-41356095A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A71343-0D6C-44F1-87FF-551DF57669DF}" type="slidenum">
              <a:rPr lang="en-US" altLang="zh-CN"/>
              <a:pPr>
                <a:defRPr/>
              </a:pPr>
              <a:t>31</a:t>
            </a:fld>
            <a:endParaRPr lang="en-US" altLang="zh-CN"/>
          </a:p>
        </p:txBody>
      </p:sp>
      <p:sp>
        <p:nvSpPr>
          <p:cNvPr id="443394" name="Rectangle 2">
            <a:extLst>
              <a:ext uri="{FF2B5EF4-FFF2-40B4-BE49-F238E27FC236}">
                <a16:creationId xmlns:a16="http://schemas.microsoft.com/office/drawing/2014/main" id="{888C5DCE-6A73-4C86-A089-D8F5222E49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>
              <a:defRPr/>
            </a:pPr>
            <a:r>
              <a:rPr lang="en-US" altLang="zh-CN" sz="28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anose="02010609060101010101" pitchFamily="49" charset="-122"/>
              </a:rPr>
              <a:t>(</a:t>
            </a:r>
            <a:r>
              <a:rPr lang="zh-CN" altLang="en-US" sz="28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anose="02010609060101010101" pitchFamily="49" charset="-122"/>
              </a:rPr>
              <a:t>一</a:t>
            </a:r>
            <a:r>
              <a:rPr lang="en-US" altLang="zh-CN" sz="28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anose="02010609060101010101" pitchFamily="49" charset="-122"/>
              </a:rPr>
              <a:t>)</a:t>
            </a:r>
            <a:r>
              <a:rPr lang="zh-CN" altLang="en-US" sz="28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anose="02010609060101010101" pitchFamily="49" charset="-122"/>
              </a:rPr>
              <a:t>问题的引入</a:t>
            </a:r>
          </a:p>
        </p:txBody>
      </p:sp>
      <p:sp>
        <p:nvSpPr>
          <p:cNvPr id="35844" name="Rectangle 3">
            <a:extLst>
              <a:ext uri="{FF2B5EF4-FFF2-40B4-BE49-F238E27FC236}">
                <a16:creationId xmlns:a16="http://schemas.microsoft.com/office/drawing/2014/main" id="{594A4CE0-754E-4E24-A9EC-F31CCCBD61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1125538"/>
            <a:ext cx="77708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zh-CN" altLang="en-US" b="1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问题</a:t>
            </a:r>
            <a:r>
              <a:rPr kumimoji="1" lang="en-US" altLang="zh-CN" b="1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 </a:t>
            </a:r>
            <a:r>
              <a:rPr kumimoji="1" lang="zh-CN" altLang="en-US" b="1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任一个解析函数能否用幂级数来表达？</a:t>
            </a:r>
          </a:p>
        </p:txBody>
      </p:sp>
      <p:sp>
        <p:nvSpPr>
          <p:cNvPr id="443396" name="Text Box 4">
            <a:extLst>
              <a:ext uri="{FF2B5EF4-FFF2-40B4-BE49-F238E27FC236}">
                <a16:creationId xmlns:a16="http://schemas.microsoft.com/office/drawing/2014/main" id="{AA36AEC6-2812-4B3F-A136-B62E51FA49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6238" y="188913"/>
            <a:ext cx="30956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3.3 </a:t>
            </a:r>
            <a:r>
              <a:rPr lang="zh-CN" altLang="en-US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泰勒级数展开</a:t>
            </a:r>
          </a:p>
        </p:txBody>
      </p:sp>
      <p:sp>
        <p:nvSpPr>
          <p:cNvPr id="35846" name="Rectangle 82">
            <a:extLst>
              <a:ext uri="{FF2B5EF4-FFF2-40B4-BE49-F238E27FC236}">
                <a16:creationId xmlns:a16="http://schemas.microsoft.com/office/drawing/2014/main" id="{6AA36751-6664-4D98-956F-116AF869CC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1700213"/>
            <a:ext cx="8208963" cy="240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zh-CN" altLang="en-US" b="1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思路</a:t>
            </a:r>
            <a:r>
              <a:rPr kumimoji="1" lang="en-US" altLang="zh-CN" b="1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 </a:t>
            </a:r>
            <a:r>
              <a:rPr kumimoji="1" lang="en-US" altLang="zh-CN" b="1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 </a:t>
            </a:r>
            <a:r>
              <a:rPr kumimoji="1" lang="zh-CN" altLang="en-US" b="1">
                <a:latin typeface="仿宋_GB2312" pitchFamily="49" charset="-122"/>
              </a:rPr>
              <a:t>区域内任一个</a:t>
            </a:r>
            <a:r>
              <a:rPr kumimoji="1" lang="zh-CN" altLang="en-US" b="1">
                <a:solidFill>
                  <a:srgbClr val="FF0000"/>
                </a:solidFill>
                <a:latin typeface="仿宋_GB2312" pitchFamily="49" charset="-122"/>
              </a:rPr>
              <a:t>解析函数</a:t>
            </a:r>
            <a:r>
              <a:rPr kumimoji="1" lang="zh-CN" altLang="en-US" b="1">
                <a:latin typeface="仿宋_GB2312" pitchFamily="49" charset="-122"/>
              </a:rPr>
              <a:t>能用</a:t>
            </a:r>
            <a:r>
              <a:rPr kumimoji="1" lang="zh-CN" altLang="en-US" b="1"/>
              <a:t>它在边界上</a:t>
            </a:r>
            <a:r>
              <a:rPr lang="zh-CN" altLang="en-US" b="1">
                <a:solidFill>
                  <a:srgbClr val="FF0000"/>
                </a:solidFill>
              </a:rPr>
              <a:t>回路积分</a:t>
            </a:r>
            <a:r>
              <a:rPr kumimoji="1" lang="zh-CN" altLang="en-US" b="1"/>
              <a:t>表示（</a:t>
            </a:r>
            <a:r>
              <a:rPr kumimoji="1" lang="zh-CN" altLang="en-US" b="1">
                <a:solidFill>
                  <a:srgbClr val="FF0000"/>
                </a:solidFill>
              </a:rPr>
              <a:t>柯西积分公式</a:t>
            </a:r>
            <a:r>
              <a:rPr kumimoji="1" lang="zh-CN" altLang="en-US" b="1"/>
              <a:t>），</a:t>
            </a:r>
          </a:p>
          <a:p>
            <a:pPr eaLnBrk="1" hangingPunct="1"/>
            <a:endParaRPr kumimoji="1" lang="zh-CN" altLang="en-US" sz="2400" b="1"/>
          </a:p>
          <a:p>
            <a:pPr eaLnBrk="1" hangingPunct="1"/>
            <a:endParaRPr kumimoji="1" lang="zh-CN" altLang="en-US" sz="2400" b="1"/>
          </a:p>
          <a:p>
            <a:pPr eaLnBrk="1" hangingPunct="1"/>
            <a:endParaRPr kumimoji="1" lang="zh-CN" altLang="en-US" sz="2400" b="1"/>
          </a:p>
          <a:p>
            <a:pPr eaLnBrk="1" hangingPunct="1"/>
            <a:endParaRPr lang="en-US" altLang="zh-CN" sz="2400" b="1"/>
          </a:p>
        </p:txBody>
      </p:sp>
      <p:graphicFrame>
        <p:nvGraphicFramePr>
          <p:cNvPr id="35847" name="Object 83">
            <a:extLst>
              <a:ext uri="{FF2B5EF4-FFF2-40B4-BE49-F238E27FC236}">
                <a16:creationId xmlns:a16="http://schemas.microsoft.com/office/drawing/2014/main" id="{DDD82936-1E38-4EB6-A702-798793D0429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71688" y="2565400"/>
          <a:ext cx="3059112" cy="181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62" name="Equation" r:id="rId3" imgW="1447913" imgH="857250" progId="Equation.DSMT4">
                  <p:embed/>
                </p:oleObj>
              </mc:Choice>
              <mc:Fallback>
                <p:oleObj name="Equation" r:id="rId3" imgW="1447913" imgH="857250" progId="Equation.DSMT4">
                  <p:embed/>
                  <p:pic>
                    <p:nvPicPr>
                      <p:cNvPr id="0" name="Object 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1688" y="2565400"/>
                        <a:ext cx="3059112" cy="181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5848" name="Group 95">
            <a:extLst>
              <a:ext uri="{FF2B5EF4-FFF2-40B4-BE49-F238E27FC236}">
                <a16:creationId xmlns:a16="http://schemas.microsoft.com/office/drawing/2014/main" id="{1DE53491-F6E7-400C-9DC4-FDF9C77EDBDC}"/>
              </a:ext>
            </a:extLst>
          </p:cNvPr>
          <p:cNvGrpSpPr>
            <a:grpSpLocks/>
          </p:cNvGrpSpPr>
          <p:nvPr/>
        </p:nvGrpSpPr>
        <p:grpSpPr bwMode="auto">
          <a:xfrm>
            <a:off x="5867400" y="2276475"/>
            <a:ext cx="2395538" cy="1719263"/>
            <a:chOff x="3696" y="1434"/>
            <a:chExt cx="1509" cy="1083"/>
          </a:xfrm>
        </p:grpSpPr>
        <p:grpSp>
          <p:nvGrpSpPr>
            <p:cNvPr id="35852" name="Group 84">
              <a:extLst>
                <a:ext uri="{FF2B5EF4-FFF2-40B4-BE49-F238E27FC236}">
                  <a16:creationId xmlns:a16="http://schemas.microsoft.com/office/drawing/2014/main" id="{3239B26A-6539-4212-B664-7A35842DCBD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96" y="1434"/>
              <a:ext cx="1509" cy="1083"/>
              <a:chOff x="3359" y="2495"/>
              <a:chExt cx="1872" cy="1344"/>
            </a:xfrm>
          </p:grpSpPr>
          <p:sp>
            <p:nvSpPr>
              <p:cNvPr id="35854" name="Rectangle 85" descr="浅色上对角线">
                <a:extLst>
                  <a:ext uri="{FF2B5EF4-FFF2-40B4-BE49-F238E27FC236}">
                    <a16:creationId xmlns:a16="http://schemas.microsoft.com/office/drawing/2014/main" id="{6D04D512-081A-4F93-90C4-E8191EFDDB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59" y="2495"/>
                <a:ext cx="1872" cy="1344"/>
              </a:xfrm>
              <a:prstGeom prst="rect">
                <a:avLst/>
              </a:prstGeom>
              <a:pattFill prst="ltUpDiag">
                <a:fgClr>
                  <a:schemeClr val="hlink"/>
                </a:fgClr>
                <a:bgClr>
                  <a:schemeClr val="bg1"/>
                </a:bgClr>
              </a:patt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5855" name="Freeform 86">
                <a:extLst>
                  <a:ext uri="{FF2B5EF4-FFF2-40B4-BE49-F238E27FC236}">
                    <a16:creationId xmlns:a16="http://schemas.microsoft.com/office/drawing/2014/main" id="{2EE6B8CD-38D2-4FEA-8700-01F0133C10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43" y="2655"/>
                <a:ext cx="1616" cy="1120"/>
              </a:xfrm>
              <a:custGeom>
                <a:avLst/>
                <a:gdLst>
                  <a:gd name="T0" fmla="*/ 8 w 1616"/>
                  <a:gd name="T1" fmla="*/ 512 h 1120"/>
                  <a:gd name="T2" fmla="*/ 248 w 1616"/>
                  <a:gd name="T3" fmla="*/ 80 h 1120"/>
                  <a:gd name="T4" fmla="*/ 584 w 1616"/>
                  <a:gd name="T5" fmla="*/ 32 h 1120"/>
                  <a:gd name="T6" fmla="*/ 1160 w 1616"/>
                  <a:gd name="T7" fmla="*/ 80 h 1120"/>
                  <a:gd name="T8" fmla="*/ 1544 w 1616"/>
                  <a:gd name="T9" fmla="*/ 272 h 1120"/>
                  <a:gd name="T10" fmla="*/ 1592 w 1616"/>
                  <a:gd name="T11" fmla="*/ 608 h 1120"/>
                  <a:gd name="T12" fmla="*/ 1496 w 1616"/>
                  <a:gd name="T13" fmla="*/ 944 h 1120"/>
                  <a:gd name="T14" fmla="*/ 1064 w 1616"/>
                  <a:gd name="T15" fmla="*/ 1088 h 1120"/>
                  <a:gd name="T16" fmla="*/ 824 w 1616"/>
                  <a:gd name="T17" fmla="*/ 752 h 1120"/>
                  <a:gd name="T18" fmla="*/ 296 w 1616"/>
                  <a:gd name="T19" fmla="*/ 800 h 1120"/>
                  <a:gd name="T20" fmla="*/ 8 w 1616"/>
                  <a:gd name="T21" fmla="*/ 512 h 112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616" h="1120">
                    <a:moveTo>
                      <a:pt x="8" y="512"/>
                    </a:moveTo>
                    <a:cubicBezTo>
                      <a:pt x="0" y="392"/>
                      <a:pt x="152" y="160"/>
                      <a:pt x="248" y="80"/>
                    </a:cubicBezTo>
                    <a:cubicBezTo>
                      <a:pt x="344" y="0"/>
                      <a:pt x="432" y="32"/>
                      <a:pt x="584" y="32"/>
                    </a:cubicBezTo>
                    <a:cubicBezTo>
                      <a:pt x="736" y="32"/>
                      <a:pt x="1000" y="40"/>
                      <a:pt x="1160" y="80"/>
                    </a:cubicBezTo>
                    <a:cubicBezTo>
                      <a:pt x="1320" y="120"/>
                      <a:pt x="1472" y="184"/>
                      <a:pt x="1544" y="272"/>
                    </a:cubicBezTo>
                    <a:cubicBezTo>
                      <a:pt x="1616" y="360"/>
                      <a:pt x="1600" y="496"/>
                      <a:pt x="1592" y="608"/>
                    </a:cubicBezTo>
                    <a:cubicBezTo>
                      <a:pt x="1584" y="720"/>
                      <a:pt x="1584" y="864"/>
                      <a:pt x="1496" y="944"/>
                    </a:cubicBezTo>
                    <a:cubicBezTo>
                      <a:pt x="1408" y="1024"/>
                      <a:pt x="1176" y="1120"/>
                      <a:pt x="1064" y="1088"/>
                    </a:cubicBezTo>
                    <a:cubicBezTo>
                      <a:pt x="952" y="1056"/>
                      <a:pt x="952" y="800"/>
                      <a:pt x="824" y="752"/>
                    </a:cubicBezTo>
                    <a:cubicBezTo>
                      <a:pt x="696" y="704"/>
                      <a:pt x="432" y="848"/>
                      <a:pt x="296" y="800"/>
                    </a:cubicBezTo>
                    <a:cubicBezTo>
                      <a:pt x="160" y="752"/>
                      <a:pt x="16" y="632"/>
                      <a:pt x="8" y="512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/>
              <a:p>
                <a:endParaRPr lang="zh-CN" altLang="en-US"/>
              </a:p>
            </p:txBody>
          </p:sp>
          <p:sp>
            <p:nvSpPr>
              <p:cNvPr id="35856" name="Freeform 87" descr="浅色上对角线">
                <a:extLst>
                  <a:ext uri="{FF2B5EF4-FFF2-40B4-BE49-F238E27FC236}">
                    <a16:creationId xmlns:a16="http://schemas.microsoft.com/office/drawing/2014/main" id="{98B1C701-5935-4B6B-B9A7-EE8EF911D2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78" y="3219"/>
                <a:ext cx="322" cy="341"/>
              </a:xfrm>
              <a:custGeom>
                <a:avLst/>
                <a:gdLst>
                  <a:gd name="T0" fmla="*/ 86 w 322"/>
                  <a:gd name="T1" fmla="*/ 341 h 341"/>
                  <a:gd name="T2" fmla="*/ 243 w 322"/>
                  <a:gd name="T3" fmla="*/ 275 h 341"/>
                  <a:gd name="T4" fmla="*/ 296 w 322"/>
                  <a:gd name="T5" fmla="*/ 197 h 341"/>
                  <a:gd name="T6" fmla="*/ 322 w 322"/>
                  <a:gd name="T7" fmla="*/ 118 h 341"/>
                  <a:gd name="T8" fmla="*/ 230 w 322"/>
                  <a:gd name="T9" fmla="*/ 0 h 341"/>
                  <a:gd name="T10" fmla="*/ 60 w 322"/>
                  <a:gd name="T11" fmla="*/ 66 h 341"/>
                  <a:gd name="T12" fmla="*/ 34 w 322"/>
                  <a:gd name="T13" fmla="*/ 105 h 341"/>
                  <a:gd name="T14" fmla="*/ 8 w 322"/>
                  <a:gd name="T15" fmla="*/ 184 h 341"/>
                  <a:gd name="T16" fmla="*/ 86 w 322"/>
                  <a:gd name="T17" fmla="*/ 341 h 34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22" h="341">
                    <a:moveTo>
                      <a:pt x="86" y="341"/>
                    </a:moveTo>
                    <a:cubicBezTo>
                      <a:pt x="205" y="324"/>
                      <a:pt x="161" y="329"/>
                      <a:pt x="243" y="275"/>
                    </a:cubicBezTo>
                    <a:cubicBezTo>
                      <a:pt x="261" y="249"/>
                      <a:pt x="278" y="223"/>
                      <a:pt x="296" y="197"/>
                    </a:cubicBezTo>
                    <a:cubicBezTo>
                      <a:pt x="312" y="174"/>
                      <a:pt x="322" y="118"/>
                      <a:pt x="322" y="118"/>
                    </a:cubicBezTo>
                    <a:cubicBezTo>
                      <a:pt x="306" y="23"/>
                      <a:pt x="319" y="22"/>
                      <a:pt x="230" y="0"/>
                    </a:cubicBezTo>
                    <a:cubicBezTo>
                      <a:pt x="153" y="11"/>
                      <a:pt x="110" y="6"/>
                      <a:pt x="60" y="66"/>
                    </a:cubicBezTo>
                    <a:cubicBezTo>
                      <a:pt x="50" y="78"/>
                      <a:pt x="40" y="91"/>
                      <a:pt x="34" y="105"/>
                    </a:cubicBezTo>
                    <a:cubicBezTo>
                      <a:pt x="23" y="130"/>
                      <a:pt x="8" y="184"/>
                      <a:pt x="8" y="184"/>
                    </a:cubicBezTo>
                    <a:cubicBezTo>
                      <a:pt x="19" y="286"/>
                      <a:pt x="0" y="312"/>
                      <a:pt x="86" y="341"/>
                    </a:cubicBezTo>
                    <a:close/>
                  </a:path>
                </a:pathLst>
              </a:custGeom>
              <a:pattFill prst="ltUpDiag">
                <a:fgClr>
                  <a:schemeClr val="hlink"/>
                </a:fgClr>
                <a:bgClr>
                  <a:schemeClr val="bg1"/>
                </a:bgClr>
              </a:patt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/>
              <a:p>
                <a:endParaRPr lang="zh-CN" altLang="en-US"/>
              </a:p>
            </p:txBody>
          </p:sp>
          <p:graphicFrame>
            <p:nvGraphicFramePr>
              <p:cNvPr id="35857" name="Object 88">
                <a:extLst>
                  <a:ext uri="{FF2B5EF4-FFF2-40B4-BE49-F238E27FC236}">
                    <a16:creationId xmlns:a16="http://schemas.microsoft.com/office/drawing/2014/main" id="{0317CA0C-CB79-43FA-8DA5-6CBA649E5E39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952" y="2991"/>
              <a:ext cx="113" cy="11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5863" name="Equation" r:id="rId5" imgW="228600" imgH="228600" progId="Equation.DSMT4">
                      <p:embed/>
                    </p:oleObj>
                  </mc:Choice>
                  <mc:Fallback>
                    <p:oleObj name="Equation" r:id="rId5" imgW="228600" imgH="228600" progId="Equation.DSMT4">
                      <p:embed/>
                      <p:pic>
                        <p:nvPicPr>
                          <p:cNvPr id="0" name="Object 8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952" y="2991"/>
                            <a:ext cx="113" cy="11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5858" name="Object 89">
                <a:extLst>
                  <a:ext uri="{FF2B5EF4-FFF2-40B4-BE49-F238E27FC236}">
                    <a16:creationId xmlns:a16="http://schemas.microsoft.com/office/drawing/2014/main" id="{535AD319-98B8-490C-A990-B6233879432E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130" y="2991"/>
              <a:ext cx="187" cy="10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5864" name="Equation" r:id="rId7" imgW="444307" imgH="241195" progId="Equation.DSMT4">
                      <p:embed/>
                    </p:oleObj>
                  </mc:Choice>
                  <mc:Fallback>
                    <p:oleObj name="Equation" r:id="rId7" imgW="444307" imgH="241195" progId="Equation.DSMT4">
                      <p:embed/>
                      <p:pic>
                        <p:nvPicPr>
                          <p:cNvPr id="0" name="Object 8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30" y="2991"/>
                            <a:ext cx="187" cy="10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5859" name="Freeform 90">
                <a:extLst>
                  <a:ext uri="{FF2B5EF4-FFF2-40B4-BE49-F238E27FC236}">
                    <a16:creationId xmlns:a16="http://schemas.microsoft.com/office/drawing/2014/main" id="{D96284E5-0164-4C76-A57E-EF1852F735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67" y="2775"/>
                <a:ext cx="670" cy="587"/>
              </a:xfrm>
              <a:custGeom>
                <a:avLst/>
                <a:gdLst>
                  <a:gd name="T0" fmla="*/ 117 w 670"/>
                  <a:gd name="T1" fmla="*/ 40 h 587"/>
                  <a:gd name="T2" fmla="*/ 26 w 670"/>
                  <a:gd name="T3" fmla="*/ 92 h 587"/>
                  <a:gd name="T4" fmla="*/ 0 w 670"/>
                  <a:gd name="T5" fmla="*/ 170 h 587"/>
                  <a:gd name="T6" fmla="*/ 13 w 670"/>
                  <a:gd name="T7" fmla="*/ 367 h 587"/>
                  <a:gd name="T8" fmla="*/ 26 w 670"/>
                  <a:gd name="T9" fmla="*/ 406 h 587"/>
                  <a:gd name="T10" fmla="*/ 104 w 670"/>
                  <a:gd name="T11" fmla="*/ 432 h 587"/>
                  <a:gd name="T12" fmla="*/ 144 w 670"/>
                  <a:gd name="T13" fmla="*/ 445 h 587"/>
                  <a:gd name="T14" fmla="*/ 235 w 670"/>
                  <a:gd name="T15" fmla="*/ 537 h 587"/>
                  <a:gd name="T16" fmla="*/ 314 w 670"/>
                  <a:gd name="T17" fmla="*/ 563 h 587"/>
                  <a:gd name="T18" fmla="*/ 615 w 670"/>
                  <a:gd name="T19" fmla="*/ 498 h 587"/>
                  <a:gd name="T20" fmla="*/ 628 w 670"/>
                  <a:gd name="T21" fmla="*/ 118 h 587"/>
                  <a:gd name="T22" fmla="*/ 615 w 670"/>
                  <a:gd name="T23" fmla="*/ 79 h 587"/>
                  <a:gd name="T24" fmla="*/ 484 w 670"/>
                  <a:gd name="T25" fmla="*/ 26 h 587"/>
                  <a:gd name="T26" fmla="*/ 405 w 670"/>
                  <a:gd name="T27" fmla="*/ 0 h 587"/>
                  <a:gd name="T28" fmla="*/ 196 w 670"/>
                  <a:gd name="T29" fmla="*/ 13 h 587"/>
                  <a:gd name="T30" fmla="*/ 117 w 670"/>
                  <a:gd name="T31" fmla="*/ 40 h 587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670" h="587">
                    <a:moveTo>
                      <a:pt x="117" y="40"/>
                    </a:moveTo>
                    <a:cubicBezTo>
                      <a:pt x="56" y="52"/>
                      <a:pt x="50" y="37"/>
                      <a:pt x="26" y="92"/>
                    </a:cubicBezTo>
                    <a:cubicBezTo>
                      <a:pt x="15" y="117"/>
                      <a:pt x="0" y="170"/>
                      <a:pt x="0" y="170"/>
                    </a:cubicBezTo>
                    <a:cubicBezTo>
                      <a:pt x="4" y="236"/>
                      <a:pt x="6" y="302"/>
                      <a:pt x="13" y="367"/>
                    </a:cubicBezTo>
                    <a:cubicBezTo>
                      <a:pt x="15" y="381"/>
                      <a:pt x="15" y="398"/>
                      <a:pt x="26" y="406"/>
                    </a:cubicBezTo>
                    <a:cubicBezTo>
                      <a:pt x="48" y="422"/>
                      <a:pt x="78" y="423"/>
                      <a:pt x="104" y="432"/>
                    </a:cubicBezTo>
                    <a:cubicBezTo>
                      <a:pt x="117" y="436"/>
                      <a:pt x="144" y="445"/>
                      <a:pt x="144" y="445"/>
                    </a:cubicBezTo>
                    <a:cubicBezTo>
                      <a:pt x="175" y="477"/>
                      <a:pt x="192" y="518"/>
                      <a:pt x="235" y="537"/>
                    </a:cubicBezTo>
                    <a:cubicBezTo>
                      <a:pt x="260" y="548"/>
                      <a:pt x="314" y="563"/>
                      <a:pt x="314" y="563"/>
                    </a:cubicBezTo>
                    <a:cubicBezTo>
                      <a:pt x="464" y="554"/>
                      <a:pt x="526" y="587"/>
                      <a:pt x="615" y="498"/>
                    </a:cubicBezTo>
                    <a:cubicBezTo>
                      <a:pt x="670" y="331"/>
                      <a:pt x="651" y="420"/>
                      <a:pt x="628" y="118"/>
                    </a:cubicBezTo>
                    <a:cubicBezTo>
                      <a:pt x="627" y="104"/>
                      <a:pt x="624" y="90"/>
                      <a:pt x="615" y="79"/>
                    </a:cubicBezTo>
                    <a:cubicBezTo>
                      <a:pt x="587" y="44"/>
                      <a:pt x="523" y="38"/>
                      <a:pt x="484" y="26"/>
                    </a:cubicBezTo>
                    <a:cubicBezTo>
                      <a:pt x="457" y="18"/>
                      <a:pt x="405" y="0"/>
                      <a:pt x="405" y="0"/>
                    </a:cubicBezTo>
                    <a:cubicBezTo>
                      <a:pt x="335" y="4"/>
                      <a:pt x="265" y="6"/>
                      <a:pt x="196" y="13"/>
                    </a:cubicBezTo>
                    <a:cubicBezTo>
                      <a:pt x="168" y="16"/>
                      <a:pt x="89" y="40"/>
                      <a:pt x="117" y="40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/>
              <a:p>
                <a:endParaRPr lang="zh-CN" altLang="en-US"/>
              </a:p>
            </p:txBody>
          </p:sp>
          <p:sp>
            <p:nvSpPr>
              <p:cNvPr id="35860" name="Line 91">
                <a:extLst>
                  <a:ext uri="{FF2B5EF4-FFF2-40B4-BE49-F238E27FC236}">
                    <a16:creationId xmlns:a16="http://schemas.microsoft.com/office/drawing/2014/main" id="{98DD9E9C-49CE-42AF-B757-6A1ED296F5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58" y="2928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/>
              <a:p>
                <a:endParaRPr lang="zh-CN" altLang="en-US"/>
              </a:p>
            </p:txBody>
          </p:sp>
          <p:graphicFrame>
            <p:nvGraphicFramePr>
              <p:cNvPr id="35861" name="Object 92">
                <a:extLst>
                  <a:ext uri="{FF2B5EF4-FFF2-40B4-BE49-F238E27FC236}">
                    <a16:creationId xmlns:a16="http://schemas.microsoft.com/office/drawing/2014/main" id="{BB4D3893-6D01-4769-9BDC-5D7AC4BF08E4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857" y="3090"/>
              <a:ext cx="61" cy="11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5865" name="Equation" r:id="rId9" imgW="114266" imgH="228690" progId="Equation.DSMT4">
                      <p:embed/>
                    </p:oleObj>
                  </mc:Choice>
                  <mc:Fallback>
                    <p:oleObj name="Equation" r:id="rId9" imgW="114266" imgH="228690" progId="Equation.DSMT4">
                      <p:embed/>
                      <p:pic>
                        <p:nvPicPr>
                          <p:cNvPr id="0" name="Object 9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57" y="3090"/>
                            <a:ext cx="61" cy="11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35853" name="Object 93">
              <a:extLst>
                <a:ext uri="{FF2B5EF4-FFF2-40B4-BE49-F238E27FC236}">
                  <a16:creationId xmlns:a16="http://schemas.microsoft.com/office/drawing/2014/main" id="{EC55C542-1DE2-4229-9B30-D5A947D4894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150" y="1616"/>
            <a:ext cx="182" cy="1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866" name="公式" r:id="rId11" imgW="241195" imgH="203112" progId="Equation.3">
                    <p:embed/>
                  </p:oleObj>
                </mc:Choice>
                <mc:Fallback>
                  <p:oleObj name="公式" r:id="rId11" imgW="241195" imgH="203112" progId="Equation.3">
                    <p:embed/>
                    <p:pic>
                      <p:nvPicPr>
                        <p:cNvPr id="0" name="Object 9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50" y="1616"/>
                          <a:ext cx="182" cy="1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5849" name="Rectangle 96">
            <a:extLst>
              <a:ext uri="{FF2B5EF4-FFF2-40B4-BE49-F238E27FC236}">
                <a16:creationId xmlns:a16="http://schemas.microsoft.com/office/drawing/2014/main" id="{A35ED3BA-58DD-4EF1-8271-A85B27DBD2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3713" y="4478338"/>
            <a:ext cx="65325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b="1">
                <a:solidFill>
                  <a:srgbClr val="000066"/>
                </a:solidFill>
                <a:latin typeface="Times New Roman" panose="02020603050405020304" pitchFamily="18" charset="0"/>
              </a:rPr>
              <a:t>2</a:t>
            </a:r>
            <a:r>
              <a:rPr kumimoji="1" lang="en-US" altLang="zh-CN" b="1"/>
              <a:t> </a:t>
            </a:r>
            <a:r>
              <a:rPr lang="zh-CN" altLang="en-US" b="1">
                <a:solidFill>
                  <a:srgbClr val="FF0000"/>
                </a:solidFill>
              </a:rPr>
              <a:t>幂级数</a:t>
            </a:r>
            <a:r>
              <a:rPr lang="zh-CN" altLang="en-US" b="1"/>
              <a:t>又可表为连续函数的</a:t>
            </a:r>
            <a:r>
              <a:rPr lang="zh-CN" altLang="en-US" b="1">
                <a:solidFill>
                  <a:srgbClr val="FF0000"/>
                </a:solidFill>
              </a:rPr>
              <a:t>回路积分</a:t>
            </a:r>
            <a:r>
              <a:rPr lang="zh-CN" altLang="en-US" b="1"/>
              <a:t>。</a:t>
            </a:r>
          </a:p>
        </p:txBody>
      </p:sp>
      <p:sp>
        <p:nvSpPr>
          <p:cNvPr id="35850" name="Text Box 101">
            <a:extLst>
              <a:ext uri="{FF2B5EF4-FFF2-40B4-BE49-F238E27FC236}">
                <a16:creationId xmlns:a16="http://schemas.microsoft.com/office/drawing/2014/main" id="{67C836A6-630B-4A8B-BF5B-9AD06EE065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7813" y="5197475"/>
            <a:ext cx="6553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graphicFrame>
        <p:nvGraphicFramePr>
          <p:cNvPr id="35851" name="Object 105">
            <a:extLst>
              <a:ext uri="{FF2B5EF4-FFF2-40B4-BE49-F238E27FC236}">
                <a16:creationId xmlns:a16="http://schemas.microsoft.com/office/drawing/2014/main" id="{1BE4E281-314F-4EAC-982C-CDF05443175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39975" y="5054600"/>
          <a:ext cx="4464050" cy="1398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67" name="Equation" r:id="rId13" imgW="2006600" imgH="571500" progId="Equation.DSMT4">
                  <p:embed/>
                </p:oleObj>
              </mc:Choice>
              <mc:Fallback>
                <p:oleObj name="Equation" r:id="rId13" imgW="2006600" imgH="571500" progId="Equation.DSMT4">
                  <p:embed/>
                  <p:pic>
                    <p:nvPicPr>
                      <p:cNvPr id="0" name="Object 10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5054600"/>
                        <a:ext cx="4464050" cy="1398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灯片编号占位符 4">
            <a:extLst>
              <a:ext uri="{FF2B5EF4-FFF2-40B4-BE49-F238E27FC236}">
                <a16:creationId xmlns:a16="http://schemas.microsoft.com/office/drawing/2014/main" id="{9CC81092-D565-4211-B1A5-59577AF7B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92EFDB-AD01-4644-AB7E-E1FB934AAB70}" type="slidenum">
              <a:rPr lang="en-US" altLang="zh-CN"/>
              <a:pPr>
                <a:defRPr/>
              </a:pPr>
              <a:t>32</a:t>
            </a:fld>
            <a:endParaRPr lang="en-US" altLang="zh-CN"/>
          </a:p>
        </p:txBody>
      </p:sp>
      <p:sp>
        <p:nvSpPr>
          <p:cNvPr id="398338" name="Text Box 2">
            <a:extLst>
              <a:ext uri="{FF2B5EF4-FFF2-40B4-BE49-F238E27FC236}">
                <a16:creationId xmlns:a16="http://schemas.microsoft.com/office/drawing/2014/main" id="{413FCCD8-0030-4331-B732-E876DDBAC917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>
          <a:xfrm>
            <a:off x="827088" y="44450"/>
            <a:ext cx="7772400" cy="1143000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altLang="zh-CN" sz="28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anose="02010609060101010101" pitchFamily="49" charset="-122"/>
              </a:rPr>
              <a:t>(</a:t>
            </a:r>
            <a:r>
              <a:rPr lang="zh-CN" altLang="en-US" sz="28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anose="02010609060101010101" pitchFamily="49" charset="-122"/>
              </a:rPr>
              <a:t>二</a:t>
            </a:r>
            <a:r>
              <a:rPr lang="en-US" altLang="zh-CN" sz="28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anose="02010609060101010101" pitchFamily="49" charset="-122"/>
              </a:rPr>
              <a:t>)</a:t>
            </a:r>
            <a:r>
              <a:rPr lang="zh-CN" altLang="en-US" sz="28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anose="02010609060101010101" pitchFamily="49" charset="-122"/>
              </a:rPr>
              <a:t>泰勒展开定理</a:t>
            </a:r>
          </a:p>
        </p:txBody>
      </p:sp>
      <p:grpSp>
        <p:nvGrpSpPr>
          <p:cNvPr id="36868" name="Group 83">
            <a:extLst>
              <a:ext uri="{FF2B5EF4-FFF2-40B4-BE49-F238E27FC236}">
                <a16:creationId xmlns:a16="http://schemas.microsoft.com/office/drawing/2014/main" id="{901FA1E6-5BB0-42AC-9851-C97F4E3E3B89}"/>
              </a:ext>
            </a:extLst>
          </p:cNvPr>
          <p:cNvGrpSpPr>
            <a:grpSpLocks/>
          </p:cNvGrpSpPr>
          <p:nvPr/>
        </p:nvGrpSpPr>
        <p:grpSpPr bwMode="auto">
          <a:xfrm>
            <a:off x="900113" y="1052513"/>
            <a:ext cx="7380287" cy="4178300"/>
            <a:chOff x="528" y="1008"/>
            <a:chExt cx="4649" cy="2632"/>
          </a:xfrm>
        </p:grpSpPr>
        <p:sp>
          <p:nvSpPr>
            <p:cNvPr id="36869" name="Rectangle 5">
              <a:extLst>
                <a:ext uri="{FF2B5EF4-FFF2-40B4-BE49-F238E27FC236}">
                  <a16:creationId xmlns:a16="http://schemas.microsoft.com/office/drawing/2014/main" id="{A8ECB906-F6B6-4D9D-A001-954B65E99C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" y="3168"/>
              <a:ext cx="56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kumimoji="1" lang="zh-CN" altLang="en-US" b="1">
                  <a:latin typeface="Times New Roman" panose="02020603050405020304" pitchFamily="18" charset="0"/>
                  <a:ea typeface="楷体_GB2312" pitchFamily="49" charset="-122"/>
                </a:rPr>
                <a:t>其中</a:t>
              </a:r>
            </a:p>
          </p:txBody>
        </p:sp>
        <p:sp>
          <p:nvSpPr>
            <p:cNvPr id="36870" name="Text Box 6">
              <a:hlinkClick r:id="rId3" action="ppaction://hlinksldjump"/>
              <a:extLst>
                <a:ext uri="{FF2B5EF4-FFF2-40B4-BE49-F238E27FC236}">
                  <a16:creationId xmlns:a16="http://schemas.microsoft.com/office/drawing/2014/main" id="{EE9309B1-9141-428E-85E5-B62F9CE7BD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12" y="2661"/>
              <a:ext cx="101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kumimoji="1" lang="zh-CN" altLang="en-US" b="1">
                  <a:solidFill>
                    <a:schemeClr val="accent2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泰勒级数</a:t>
              </a:r>
            </a:p>
          </p:txBody>
        </p:sp>
        <p:sp>
          <p:nvSpPr>
            <p:cNvPr id="36871" name="Text Box 7">
              <a:extLst>
                <a:ext uri="{FF2B5EF4-FFF2-40B4-BE49-F238E27FC236}">
                  <a16:creationId xmlns:a16="http://schemas.microsoft.com/office/drawing/2014/main" id="{C912231D-0095-4970-9970-109609038B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2688"/>
              <a:ext cx="11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endParaRPr kumimoji="1" lang="zh-CN" altLang="zh-CN" b="1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36872" name="Rectangle 9">
              <a:extLst>
                <a:ext uri="{FF2B5EF4-FFF2-40B4-BE49-F238E27FC236}">
                  <a16:creationId xmlns:a16="http://schemas.microsoft.com/office/drawing/2014/main" id="{948D8797-CA47-4310-AF94-B620807676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50" y="2040"/>
              <a:ext cx="1248" cy="576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6873" name="Rectangle 10">
              <a:extLst>
                <a:ext uri="{FF2B5EF4-FFF2-40B4-BE49-F238E27FC236}">
                  <a16:creationId xmlns:a16="http://schemas.microsoft.com/office/drawing/2014/main" id="{BAFB1BC8-2AEC-4637-B32E-C2D10D6056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94" y="2040"/>
              <a:ext cx="2016" cy="576"/>
            </a:xfrm>
            <a:prstGeom prst="rect">
              <a:avLst/>
            </a:prstGeom>
            <a:solidFill>
              <a:srgbClr val="FF99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6874" name="Text Box 11">
              <a:extLst>
                <a:ext uri="{FF2B5EF4-FFF2-40B4-BE49-F238E27FC236}">
                  <a16:creationId xmlns:a16="http://schemas.microsoft.com/office/drawing/2014/main" id="{ABD601D1-3E68-4BAC-AAEC-BD2B49ECC2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0" y="1008"/>
              <a:ext cx="56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kumimoji="1" lang="zh-CN" altLang="en-US" b="1">
                  <a:solidFill>
                    <a:srgbClr val="FF33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定理</a:t>
              </a:r>
              <a:endParaRPr kumimoji="1" lang="zh-CN" altLang="en-US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6875" name="Text Box 12">
              <a:extLst>
                <a:ext uri="{FF2B5EF4-FFF2-40B4-BE49-F238E27FC236}">
                  <a16:creationId xmlns:a16="http://schemas.microsoft.com/office/drawing/2014/main" id="{1F217B49-629A-4964-8C6A-5C4517F6C1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2" y="1008"/>
              <a:ext cx="34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kumimoji="1" lang="zh-CN" altLang="en-US" b="1">
                  <a:latin typeface="Times New Roman" panose="02020603050405020304" pitchFamily="18" charset="0"/>
                  <a:ea typeface="楷体_GB2312" pitchFamily="49" charset="-122"/>
                </a:rPr>
                <a:t>设</a:t>
              </a:r>
            </a:p>
          </p:txBody>
        </p:sp>
        <p:graphicFrame>
          <p:nvGraphicFramePr>
            <p:cNvPr id="36876" name="Object 13">
              <a:extLst>
                <a:ext uri="{FF2B5EF4-FFF2-40B4-BE49-F238E27FC236}">
                  <a16:creationId xmlns:a16="http://schemas.microsoft.com/office/drawing/2014/main" id="{967AB2F7-48DA-4396-BD28-82625154169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538" y="1061"/>
            <a:ext cx="455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943" name="公式" r:id="rId4" imgW="723586" imgH="393529" progId="Equation.3">
                    <p:embed/>
                  </p:oleObj>
                </mc:Choice>
                <mc:Fallback>
                  <p:oleObj name="公式" r:id="rId4" imgW="723586" imgH="393529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38" y="1061"/>
                          <a:ext cx="455" cy="2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98350" name="Text Box 14">
              <a:extLst>
                <a:ext uri="{FF2B5EF4-FFF2-40B4-BE49-F238E27FC236}">
                  <a16:creationId xmlns:a16="http://schemas.microsoft.com/office/drawing/2014/main" id="{A56AEB2D-3B27-4360-A38F-027C489565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8" y="1008"/>
              <a:ext cx="79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kumimoji="1" lang="zh-CN" altLang="en-US" b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楷体_GB2312" pitchFamily="49" charset="-122"/>
                </a:rPr>
                <a:t>在区域</a:t>
              </a:r>
            </a:p>
          </p:txBody>
        </p:sp>
        <p:graphicFrame>
          <p:nvGraphicFramePr>
            <p:cNvPr id="36878" name="Object 15">
              <a:extLst>
                <a:ext uri="{FF2B5EF4-FFF2-40B4-BE49-F238E27FC236}">
                  <a16:creationId xmlns:a16="http://schemas.microsoft.com/office/drawing/2014/main" id="{78C42229-D9A4-4B76-96C2-DC31E82D407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834" y="1062"/>
            <a:ext cx="199" cy="1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944" name="Equation" r:id="rId6" imgW="317225" imgH="317225" progId="Equation.DSMT4">
                    <p:embed/>
                  </p:oleObj>
                </mc:Choice>
                <mc:Fallback>
                  <p:oleObj name="Equation" r:id="rId6" imgW="317225" imgH="317225" progId="Equation.DSMT4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34" y="1062"/>
                          <a:ext cx="199" cy="1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98352" name="Text Box 16">
              <a:extLst>
                <a:ext uri="{FF2B5EF4-FFF2-40B4-BE49-F238E27FC236}">
                  <a16:creationId xmlns:a16="http://schemas.microsoft.com/office/drawing/2014/main" id="{8BFA5DE4-0513-4B53-90AD-5843527ED2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8" y="1022"/>
              <a:ext cx="84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kumimoji="1" lang="zh-CN" altLang="en-US" b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楷体_GB2312" pitchFamily="49" charset="-122"/>
                </a:rPr>
                <a:t>内解析</a:t>
              </a:r>
              <a:r>
                <a:rPr kumimoji="1" lang="en-US" altLang="zh-CN" b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rPr>
                <a:t>,</a:t>
              </a:r>
            </a:p>
          </p:txBody>
        </p:sp>
        <p:graphicFrame>
          <p:nvGraphicFramePr>
            <p:cNvPr id="36880" name="Object 17">
              <a:extLst>
                <a:ext uri="{FF2B5EF4-FFF2-40B4-BE49-F238E27FC236}">
                  <a16:creationId xmlns:a16="http://schemas.microsoft.com/office/drawing/2014/main" id="{BF1768F6-4F5A-4881-B1F7-8CB9F2C5F49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794" y="1030"/>
            <a:ext cx="191" cy="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945" name="公式" r:id="rId8" imgW="304668" imgH="431613" progId="Equation.3">
                    <p:embed/>
                  </p:oleObj>
                </mc:Choice>
                <mc:Fallback>
                  <p:oleObj name="公式" r:id="rId8" imgW="304668" imgH="431613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94" y="1030"/>
                          <a:ext cx="191" cy="2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881" name="Text Box 18">
              <a:extLst>
                <a:ext uri="{FF2B5EF4-FFF2-40B4-BE49-F238E27FC236}">
                  <a16:creationId xmlns:a16="http://schemas.microsoft.com/office/drawing/2014/main" id="{A64B6534-A970-4298-A1F5-793CCF390C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38" y="1008"/>
              <a:ext cx="34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kumimoji="1" lang="zh-CN" altLang="en-US" b="1">
                  <a:latin typeface="Times New Roman" panose="02020603050405020304" pitchFamily="18" charset="0"/>
                  <a:ea typeface="楷体_GB2312" pitchFamily="49" charset="-122"/>
                </a:rPr>
                <a:t>为</a:t>
              </a:r>
            </a:p>
          </p:txBody>
        </p:sp>
        <p:graphicFrame>
          <p:nvGraphicFramePr>
            <p:cNvPr id="36882" name="Object 19">
              <a:extLst>
                <a:ext uri="{FF2B5EF4-FFF2-40B4-BE49-F238E27FC236}">
                  <a16:creationId xmlns:a16="http://schemas.microsoft.com/office/drawing/2014/main" id="{DC00F738-4AAF-45B3-BB9A-C0BB74EF88B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226" y="1101"/>
            <a:ext cx="199" cy="1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946" name="Equation" r:id="rId10" imgW="317225" imgH="317225" progId="Equation.DSMT4">
                    <p:embed/>
                  </p:oleObj>
                </mc:Choice>
                <mc:Fallback>
                  <p:oleObj name="Equation" r:id="rId10" imgW="317225" imgH="317225" progId="Equation.DSMT4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26" y="1101"/>
                          <a:ext cx="199" cy="1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883" name="Text Box 20">
              <a:extLst>
                <a:ext uri="{FF2B5EF4-FFF2-40B4-BE49-F238E27FC236}">
                  <a16:creationId xmlns:a16="http://schemas.microsoft.com/office/drawing/2014/main" id="{90D0707A-33B6-4095-84F3-BE71BAACE7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2" y="1022"/>
              <a:ext cx="84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kumimoji="1" lang="en-US" altLang="zh-CN" b="1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kumimoji="1" lang="zh-CN" altLang="en-US" b="1">
                  <a:latin typeface="Times New Roman" panose="02020603050405020304" pitchFamily="18" charset="0"/>
                  <a:ea typeface="楷体_GB2312" pitchFamily="49" charset="-122"/>
                </a:rPr>
                <a:t>内的一</a:t>
              </a:r>
            </a:p>
          </p:txBody>
        </p:sp>
        <p:graphicFrame>
          <p:nvGraphicFramePr>
            <p:cNvPr id="36884" name="Object 21">
              <a:extLst>
                <a:ext uri="{FF2B5EF4-FFF2-40B4-BE49-F238E27FC236}">
                  <a16:creationId xmlns:a16="http://schemas.microsoft.com/office/drawing/2014/main" id="{40DF4DB4-E9AB-41EF-B0B1-C3E8E185DE0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26" y="1625"/>
            <a:ext cx="151" cy="1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947" name="公式" r:id="rId12" imgW="241091" imgH="317225" progId="Equation.3">
                    <p:embed/>
                  </p:oleObj>
                </mc:Choice>
                <mc:Fallback>
                  <p:oleObj name="公式" r:id="rId12" imgW="241091" imgH="317225" progId="Equation.3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26" y="1625"/>
                          <a:ext cx="151" cy="1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885" name="Text Box 22">
              <a:extLst>
                <a:ext uri="{FF2B5EF4-FFF2-40B4-BE49-F238E27FC236}">
                  <a16:creationId xmlns:a16="http://schemas.microsoft.com/office/drawing/2014/main" id="{1655DBE5-8936-4BC2-960A-B11DCA75D6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22" y="1536"/>
              <a:ext cx="34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kumimoji="1" lang="zh-CN" altLang="en-US" b="1">
                  <a:latin typeface="Times New Roman" panose="02020603050405020304" pitchFamily="18" charset="0"/>
                  <a:ea typeface="楷体_GB2312" pitchFamily="49" charset="-122"/>
                </a:rPr>
                <a:t>为</a:t>
              </a:r>
            </a:p>
          </p:txBody>
        </p:sp>
        <p:graphicFrame>
          <p:nvGraphicFramePr>
            <p:cNvPr id="36886" name="Object 23">
              <a:extLst>
                <a:ext uri="{FF2B5EF4-FFF2-40B4-BE49-F238E27FC236}">
                  <a16:creationId xmlns:a16="http://schemas.microsoft.com/office/drawing/2014/main" id="{8662F82C-10A5-4516-8B2B-A6C4F0E75D0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311" y="1584"/>
            <a:ext cx="191" cy="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948" name="公式" r:id="rId14" imgW="304668" imgH="431613" progId="Equation.3">
                    <p:embed/>
                  </p:oleObj>
                </mc:Choice>
                <mc:Fallback>
                  <p:oleObj name="公式" r:id="rId14" imgW="304668" imgH="431613" progId="Equation.3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11" y="1584"/>
                          <a:ext cx="191" cy="2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887" name="Text Box 24">
              <a:extLst>
                <a:ext uri="{FF2B5EF4-FFF2-40B4-BE49-F238E27FC236}">
                  <a16:creationId xmlns:a16="http://schemas.microsoft.com/office/drawing/2014/main" id="{9D3A6360-2586-4AB2-A0B3-E757E73251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8" y="1536"/>
              <a:ext cx="34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kumimoji="1" lang="zh-CN" altLang="en-US" b="1">
                  <a:latin typeface="Times New Roman" panose="02020603050405020304" pitchFamily="18" charset="0"/>
                  <a:ea typeface="楷体_GB2312" pitchFamily="49" charset="-122"/>
                </a:rPr>
                <a:t>到</a:t>
              </a:r>
            </a:p>
          </p:txBody>
        </p:sp>
        <p:graphicFrame>
          <p:nvGraphicFramePr>
            <p:cNvPr id="36888" name="Object 25">
              <a:extLst>
                <a:ext uri="{FF2B5EF4-FFF2-40B4-BE49-F238E27FC236}">
                  <a16:creationId xmlns:a16="http://schemas.microsoft.com/office/drawing/2014/main" id="{066427E8-4F37-46A6-8206-33664E002AE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735" y="1625"/>
            <a:ext cx="199" cy="1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949" name="Equation" r:id="rId15" imgW="317225" imgH="317225" progId="Equation.DSMT4">
                    <p:embed/>
                  </p:oleObj>
                </mc:Choice>
                <mc:Fallback>
                  <p:oleObj name="Equation" r:id="rId15" imgW="317225" imgH="317225" progId="Equation.DSMT4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35" y="1625"/>
                          <a:ext cx="199" cy="1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889" name="Text Box 26">
              <a:extLst>
                <a:ext uri="{FF2B5EF4-FFF2-40B4-BE49-F238E27FC236}">
                  <a16:creationId xmlns:a16="http://schemas.microsoft.com/office/drawing/2014/main" id="{39AC61B9-960A-4D04-A357-74AE7E4513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10" y="1528"/>
              <a:ext cx="326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kumimoji="1" lang="zh-CN" altLang="en-US" b="1">
                  <a:latin typeface="楷体_GB2312" pitchFamily="49" charset="-122"/>
                  <a:ea typeface="楷体_GB2312" pitchFamily="49" charset="-122"/>
                </a:rPr>
                <a:t>的边界上各点的最短距离</a:t>
              </a:r>
              <a:r>
                <a:rPr kumimoji="1" lang="en-US" altLang="zh-CN" b="1">
                  <a:latin typeface="楷体_GB2312" pitchFamily="49" charset="-122"/>
                  <a:ea typeface="楷体_GB2312" pitchFamily="49" charset="-122"/>
                </a:rPr>
                <a:t>, </a:t>
              </a:r>
              <a:r>
                <a:rPr kumimoji="1" lang="zh-CN" altLang="en-US" b="1">
                  <a:latin typeface="楷体_GB2312" pitchFamily="49" charset="-122"/>
                  <a:ea typeface="楷体_GB2312" pitchFamily="49" charset="-122"/>
                </a:rPr>
                <a:t>那末</a:t>
              </a:r>
            </a:p>
          </p:txBody>
        </p:sp>
        <p:sp>
          <p:nvSpPr>
            <p:cNvPr id="36890" name="Text Box 27">
              <a:extLst>
                <a:ext uri="{FF2B5EF4-FFF2-40B4-BE49-F238E27FC236}">
                  <a16:creationId xmlns:a16="http://schemas.microsoft.com/office/drawing/2014/main" id="{8F9B230E-FE1C-4AE9-A729-6CD777F7E5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" y="1545"/>
              <a:ext cx="39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kumimoji="1" lang="zh-CN" altLang="en-US" b="1">
                  <a:latin typeface="Times New Roman" panose="02020603050405020304" pitchFamily="18" charset="0"/>
                  <a:ea typeface="楷体_GB2312" pitchFamily="49" charset="-122"/>
                </a:rPr>
                <a:t>点</a:t>
              </a:r>
              <a:r>
                <a:rPr kumimoji="1" lang="en-US" altLang="zh-CN" b="1">
                  <a:latin typeface="Times New Roman" panose="02020603050405020304" pitchFamily="18" charset="0"/>
                  <a:ea typeface="宋体" panose="02010600030101010101" pitchFamily="2" charset="-122"/>
                </a:rPr>
                <a:t>,</a:t>
              </a:r>
            </a:p>
          </p:txBody>
        </p:sp>
        <p:graphicFrame>
          <p:nvGraphicFramePr>
            <p:cNvPr id="36891" name="Object 28">
              <a:extLst>
                <a:ext uri="{FF2B5EF4-FFF2-40B4-BE49-F238E27FC236}">
                  <a16:creationId xmlns:a16="http://schemas.microsoft.com/office/drawing/2014/main" id="{93C9FFD4-496B-4714-A1A5-DB15C3FA1C5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74" y="2157"/>
            <a:ext cx="944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950" name="公式" r:id="rId17" imgW="1498600" imgH="469900" progId="Equation.3">
                    <p:embed/>
                  </p:oleObj>
                </mc:Choice>
                <mc:Fallback>
                  <p:oleObj name="公式" r:id="rId17" imgW="1498600" imgH="469900" progId="Equation.3">
                    <p:embed/>
                    <p:pic>
                      <p:nvPicPr>
                        <p:cNvPr id="0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74" y="2157"/>
                          <a:ext cx="944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892" name="Text Box 29">
              <a:extLst>
                <a:ext uri="{FF2B5EF4-FFF2-40B4-BE49-F238E27FC236}">
                  <a16:creationId xmlns:a16="http://schemas.microsoft.com/office/drawing/2014/main" id="{E92574E0-4EFD-445B-AB51-E3E65A25B3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2" y="2145"/>
              <a:ext cx="39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kumimoji="1" lang="zh-CN" altLang="en-US" b="1">
                  <a:latin typeface="Times New Roman" panose="02020603050405020304" pitchFamily="18" charset="0"/>
                  <a:ea typeface="楷体_GB2312" pitchFamily="49" charset="-122"/>
                </a:rPr>
                <a:t>时</a:t>
              </a:r>
              <a:r>
                <a:rPr kumimoji="1" lang="en-US" altLang="zh-CN" b="1">
                  <a:latin typeface="Times New Roman" panose="02020603050405020304" pitchFamily="18" charset="0"/>
                  <a:ea typeface="宋体" panose="02010600030101010101" pitchFamily="2" charset="-122"/>
                </a:rPr>
                <a:t>,</a:t>
              </a:r>
            </a:p>
          </p:txBody>
        </p:sp>
        <p:sp>
          <p:nvSpPr>
            <p:cNvPr id="36893" name="Text Box 31">
              <a:extLst>
                <a:ext uri="{FF2B5EF4-FFF2-40B4-BE49-F238E27FC236}">
                  <a16:creationId xmlns:a16="http://schemas.microsoft.com/office/drawing/2014/main" id="{9EB23DA1-9A5D-4A97-BDD5-FD3D71CD7A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2" y="2136"/>
              <a:ext cx="62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kumimoji="1" lang="zh-CN" altLang="en-US" b="1">
                  <a:latin typeface="Times New Roman" panose="02020603050405020304" pitchFamily="18" charset="0"/>
                  <a:ea typeface="楷体_GB2312" pitchFamily="49" charset="-122"/>
                </a:rPr>
                <a:t>成立</a:t>
              </a:r>
              <a:r>
                <a:rPr kumimoji="1" lang="en-US" altLang="zh-CN" b="1">
                  <a:latin typeface="Times New Roman" panose="02020603050405020304" pitchFamily="18" charset="0"/>
                  <a:ea typeface="宋体" panose="02010600030101010101" pitchFamily="2" charset="-122"/>
                </a:rPr>
                <a:t>,</a:t>
              </a:r>
            </a:p>
          </p:txBody>
        </p:sp>
        <p:sp>
          <p:nvSpPr>
            <p:cNvPr id="36894" name="Rectangle 32">
              <a:extLst>
                <a:ext uri="{FF2B5EF4-FFF2-40B4-BE49-F238E27FC236}">
                  <a16:creationId xmlns:a16="http://schemas.microsoft.com/office/drawing/2014/main" id="{3BD24C66-1C82-450D-9DDB-4D515080C4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2" y="2116"/>
              <a:ext cx="34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kumimoji="1" lang="zh-CN" altLang="en-US" b="1">
                  <a:latin typeface="Times New Roman" panose="02020603050405020304" pitchFamily="18" charset="0"/>
                  <a:ea typeface="楷体_GB2312" pitchFamily="49" charset="-122"/>
                </a:rPr>
                <a:t>当</a:t>
              </a:r>
            </a:p>
          </p:txBody>
        </p:sp>
        <p:grpSp>
          <p:nvGrpSpPr>
            <p:cNvPr id="36895" name="Group 36">
              <a:extLst>
                <a:ext uri="{FF2B5EF4-FFF2-40B4-BE49-F238E27FC236}">
                  <a16:creationId xmlns:a16="http://schemas.microsoft.com/office/drawing/2014/main" id="{CAF254A6-701E-4E7E-BC55-86A757730352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2238" y="1980"/>
              <a:ext cx="1928" cy="632"/>
              <a:chOff x="2238" y="1980"/>
              <a:chExt cx="1928" cy="632"/>
            </a:xfrm>
          </p:grpSpPr>
          <p:sp>
            <p:nvSpPr>
              <p:cNvPr id="36923" name="AutoShape 35">
                <a:extLst>
                  <a:ext uri="{FF2B5EF4-FFF2-40B4-BE49-F238E27FC236}">
                    <a16:creationId xmlns:a16="http://schemas.microsoft.com/office/drawing/2014/main" id="{DEA10FD9-0A7E-4A1B-ACF6-C4A71F2FE78E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2238" y="1992"/>
                <a:ext cx="1928" cy="6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924" name="Rectangle 37">
                <a:extLst>
                  <a:ext uri="{FF2B5EF4-FFF2-40B4-BE49-F238E27FC236}">
                    <a16:creationId xmlns:a16="http://schemas.microsoft.com/office/drawing/2014/main" id="{AF9A18B3-DD7E-4062-A40E-B65C90EC6A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21" y="2065"/>
                <a:ext cx="240" cy="4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r>
                  <a:rPr lang="en-US" altLang="zh-CN" sz="4200" b="1">
                    <a:solidFill>
                      <a:srgbClr val="000000"/>
                    </a:solidFill>
                    <a:latin typeface="Symbol" panose="05050102010706020507" pitchFamily="18" charset="2"/>
                  </a:rPr>
                  <a:t>å</a:t>
                </a:r>
                <a:endParaRPr lang="en-US" altLang="zh-CN"/>
              </a:p>
            </p:txBody>
          </p:sp>
          <p:sp>
            <p:nvSpPr>
              <p:cNvPr id="36925" name="Rectangle 38">
                <a:extLst>
                  <a:ext uri="{FF2B5EF4-FFF2-40B4-BE49-F238E27FC236}">
                    <a16:creationId xmlns:a16="http://schemas.microsoft.com/office/drawing/2014/main" id="{3ED7A1E5-3F84-4304-81B8-175D32D0E1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92" y="1980"/>
                <a:ext cx="97" cy="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r>
                  <a:rPr lang="en-US" altLang="zh-CN" sz="1700" b="1">
                    <a:solidFill>
                      <a:srgbClr val="000000"/>
                    </a:solidFill>
                    <a:latin typeface="Symbol" panose="05050102010706020507" pitchFamily="18" charset="2"/>
                  </a:rPr>
                  <a:t>¥</a:t>
                </a:r>
                <a:endParaRPr lang="en-US" altLang="zh-CN"/>
              </a:p>
            </p:txBody>
          </p:sp>
          <p:sp>
            <p:nvSpPr>
              <p:cNvPr id="36926" name="Rectangle 39">
                <a:extLst>
                  <a:ext uri="{FF2B5EF4-FFF2-40B4-BE49-F238E27FC236}">
                    <a16:creationId xmlns:a16="http://schemas.microsoft.com/office/drawing/2014/main" id="{7E420DF4-644B-4E12-9178-7273B7FC11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9" y="2433"/>
                <a:ext cx="75" cy="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r>
                  <a:rPr lang="en-US" altLang="zh-CN" sz="1700" b="1">
                    <a:solidFill>
                      <a:srgbClr val="000000"/>
                    </a:solidFill>
                    <a:latin typeface="Symbol" panose="05050102010706020507" pitchFamily="18" charset="2"/>
                  </a:rPr>
                  <a:t>=</a:t>
                </a:r>
                <a:endParaRPr lang="en-US" altLang="zh-CN"/>
              </a:p>
            </p:txBody>
          </p:sp>
          <p:sp>
            <p:nvSpPr>
              <p:cNvPr id="36927" name="Rectangle 40">
                <a:extLst>
                  <a:ext uri="{FF2B5EF4-FFF2-40B4-BE49-F238E27FC236}">
                    <a16:creationId xmlns:a16="http://schemas.microsoft.com/office/drawing/2014/main" id="{AD746E23-A417-43A5-9FC8-264AD3A482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12" y="2127"/>
                <a:ext cx="123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r>
                  <a:rPr lang="en-US" altLang="zh-CN" b="1">
                    <a:solidFill>
                      <a:srgbClr val="000000"/>
                    </a:solidFill>
                    <a:latin typeface="Symbol" panose="05050102010706020507" pitchFamily="18" charset="2"/>
                  </a:rPr>
                  <a:t>-</a:t>
                </a:r>
                <a:endParaRPr lang="en-US" altLang="zh-CN"/>
              </a:p>
            </p:txBody>
          </p:sp>
          <p:sp>
            <p:nvSpPr>
              <p:cNvPr id="36928" name="Rectangle 41">
                <a:extLst>
                  <a:ext uri="{FF2B5EF4-FFF2-40B4-BE49-F238E27FC236}">
                    <a16:creationId xmlns:a16="http://schemas.microsoft.com/office/drawing/2014/main" id="{E6AB8480-5F20-43FB-9DD6-0D817CD745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37" y="2127"/>
                <a:ext cx="123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r>
                  <a:rPr lang="en-US" altLang="zh-CN" b="1">
                    <a:solidFill>
                      <a:srgbClr val="000000"/>
                    </a:solidFill>
                    <a:latin typeface="Symbol" panose="05050102010706020507" pitchFamily="18" charset="2"/>
                  </a:rPr>
                  <a:t>=</a:t>
                </a:r>
                <a:endParaRPr lang="en-US" altLang="zh-CN"/>
              </a:p>
            </p:txBody>
          </p:sp>
          <p:sp>
            <p:nvSpPr>
              <p:cNvPr id="36929" name="Rectangle 42">
                <a:extLst>
                  <a:ext uri="{FF2B5EF4-FFF2-40B4-BE49-F238E27FC236}">
                    <a16:creationId xmlns:a16="http://schemas.microsoft.com/office/drawing/2014/main" id="{DE52F492-6B30-40E2-8CEC-85EE0A9C09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91" y="2449"/>
                <a:ext cx="68" cy="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r>
                  <a:rPr lang="en-US" altLang="zh-CN" sz="17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0</a:t>
                </a:r>
                <a:endParaRPr lang="en-US" altLang="zh-CN"/>
              </a:p>
            </p:txBody>
          </p:sp>
          <p:sp>
            <p:nvSpPr>
              <p:cNvPr id="36930" name="Rectangle 43">
                <a:extLst>
                  <a:ext uri="{FF2B5EF4-FFF2-40B4-BE49-F238E27FC236}">
                    <a16:creationId xmlns:a16="http://schemas.microsoft.com/office/drawing/2014/main" id="{B1CF87AA-465E-4C6F-A9B9-74D278A1BE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82" y="2287"/>
                <a:ext cx="68" cy="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r>
                  <a:rPr lang="en-US" altLang="zh-CN" sz="17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0</a:t>
                </a:r>
                <a:endParaRPr lang="en-US" altLang="zh-CN"/>
              </a:p>
            </p:txBody>
          </p:sp>
          <p:sp>
            <p:nvSpPr>
              <p:cNvPr id="36931" name="Rectangle 44">
                <a:extLst>
                  <a:ext uri="{FF2B5EF4-FFF2-40B4-BE49-F238E27FC236}">
                    <a16:creationId xmlns:a16="http://schemas.microsoft.com/office/drawing/2014/main" id="{90A0EE09-5D57-4729-AC8D-F6156D43E9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76" y="2152"/>
                <a:ext cx="75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r>
                  <a:rPr lang="en-US" altLang="zh-CN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)</a:t>
                </a:r>
                <a:endParaRPr lang="en-US" altLang="zh-CN"/>
              </a:p>
            </p:txBody>
          </p:sp>
          <p:sp>
            <p:nvSpPr>
              <p:cNvPr id="36932" name="Rectangle 45">
                <a:extLst>
                  <a:ext uri="{FF2B5EF4-FFF2-40B4-BE49-F238E27FC236}">
                    <a16:creationId xmlns:a16="http://schemas.microsoft.com/office/drawing/2014/main" id="{A7D03ADD-66EC-421F-AB6F-68A060638D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83" y="2152"/>
                <a:ext cx="75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r>
                  <a:rPr lang="en-US" altLang="zh-CN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(</a:t>
                </a:r>
                <a:endParaRPr lang="en-US" altLang="zh-CN"/>
              </a:p>
            </p:txBody>
          </p:sp>
          <p:sp>
            <p:nvSpPr>
              <p:cNvPr id="36933" name="Rectangle 46">
                <a:extLst>
                  <a:ext uri="{FF2B5EF4-FFF2-40B4-BE49-F238E27FC236}">
                    <a16:creationId xmlns:a16="http://schemas.microsoft.com/office/drawing/2014/main" id="{ACC9A1F0-E65E-4439-8555-9FB5D51B26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12" y="2152"/>
                <a:ext cx="75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r>
                  <a:rPr lang="en-US" altLang="zh-CN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)</a:t>
                </a:r>
                <a:endParaRPr lang="en-US" altLang="zh-CN"/>
              </a:p>
            </p:txBody>
          </p:sp>
          <p:sp>
            <p:nvSpPr>
              <p:cNvPr id="36934" name="Rectangle 47">
                <a:extLst>
                  <a:ext uri="{FF2B5EF4-FFF2-40B4-BE49-F238E27FC236}">
                    <a16:creationId xmlns:a16="http://schemas.microsoft.com/office/drawing/2014/main" id="{D6EBDF73-973F-465C-8F1C-12FC6134D3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19" y="2152"/>
                <a:ext cx="75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r>
                  <a:rPr lang="en-US" altLang="zh-CN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(</a:t>
                </a:r>
                <a:endParaRPr lang="en-US" altLang="zh-CN"/>
              </a:p>
            </p:txBody>
          </p:sp>
          <p:sp>
            <p:nvSpPr>
              <p:cNvPr id="36935" name="Rectangle 48">
                <a:extLst>
                  <a:ext uri="{FF2B5EF4-FFF2-40B4-BE49-F238E27FC236}">
                    <a16:creationId xmlns:a16="http://schemas.microsoft.com/office/drawing/2014/main" id="{E9FE6343-D83D-4FD8-BD24-4C0DFFEC43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29" y="2449"/>
                <a:ext cx="68" cy="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r>
                  <a:rPr lang="en-US" altLang="zh-CN" sz="1700" b="1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k</a:t>
                </a:r>
                <a:endParaRPr lang="en-US" altLang="zh-CN"/>
              </a:p>
            </p:txBody>
          </p:sp>
          <p:sp>
            <p:nvSpPr>
              <p:cNvPr id="36936" name="Rectangle 49">
                <a:extLst>
                  <a:ext uri="{FF2B5EF4-FFF2-40B4-BE49-F238E27FC236}">
                    <a16:creationId xmlns:a16="http://schemas.microsoft.com/office/drawing/2014/main" id="{D9D85245-C903-4655-B8E4-50DCFDA2F4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55" y="2130"/>
                <a:ext cx="68" cy="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r>
                  <a:rPr lang="en-US" altLang="zh-CN" sz="1700" b="1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k</a:t>
                </a:r>
                <a:endParaRPr lang="en-US" altLang="zh-CN"/>
              </a:p>
            </p:txBody>
          </p:sp>
          <p:sp>
            <p:nvSpPr>
              <p:cNvPr id="36937" name="Rectangle 50">
                <a:extLst>
                  <a:ext uri="{FF2B5EF4-FFF2-40B4-BE49-F238E27FC236}">
                    <a16:creationId xmlns:a16="http://schemas.microsoft.com/office/drawing/2014/main" id="{DD0CAC41-1CCB-4A40-90AA-7799E39BF8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88" y="2287"/>
                <a:ext cx="68" cy="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r>
                  <a:rPr lang="en-US" altLang="zh-CN" sz="1700" b="1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k</a:t>
                </a:r>
                <a:endParaRPr lang="en-US" altLang="zh-CN"/>
              </a:p>
            </p:txBody>
          </p:sp>
          <p:sp>
            <p:nvSpPr>
              <p:cNvPr id="36938" name="Rectangle 51">
                <a:extLst>
                  <a:ext uri="{FF2B5EF4-FFF2-40B4-BE49-F238E27FC236}">
                    <a16:creationId xmlns:a16="http://schemas.microsoft.com/office/drawing/2014/main" id="{41E110CD-F1C2-4873-9465-287A66538C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2" y="2152"/>
                <a:ext cx="87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r>
                  <a:rPr lang="en-US" altLang="zh-CN" b="1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z</a:t>
                </a:r>
                <a:endParaRPr lang="en-US" altLang="zh-CN"/>
              </a:p>
            </p:txBody>
          </p:sp>
          <p:sp>
            <p:nvSpPr>
              <p:cNvPr id="36939" name="Rectangle 52">
                <a:extLst>
                  <a:ext uri="{FF2B5EF4-FFF2-40B4-BE49-F238E27FC236}">
                    <a16:creationId xmlns:a16="http://schemas.microsoft.com/office/drawing/2014/main" id="{1D77CAF1-B62D-4E3A-9433-04EB39F326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74" y="2152"/>
                <a:ext cx="87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r>
                  <a:rPr lang="en-US" altLang="zh-CN" b="1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z</a:t>
                </a:r>
                <a:endParaRPr lang="en-US" altLang="zh-CN"/>
              </a:p>
            </p:txBody>
          </p:sp>
          <p:sp>
            <p:nvSpPr>
              <p:cNvPr id="36940" name="Rectangle 53">
                <a:extLst>
                  <a:ext uri="{FF2B5EF4-FFF2-40B4-BE49-F238E27FC236}">
                    <a16:creationId xmlns:a16="http://schemas.microsoft.com/office/drawing/2014/main" id="{0C12608D-13C3-4461-AF5B-0AE9840ED0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86" y="2152"/>
                <a:ext cx="112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r>
                  <a:rPr lang="en-US" altLang="zh-CN" b="1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a</a:t>
                </a:r>
                <a:endParaRPr lang="en-US" altLang="zh-CN"/>
              </a:p>
            </p:txBody>
          </p:sp>
          <p:sp>
            <p:nvSpPr>
              <p:cNvPr id="36941" name="Rectangle 54">
                <a:extLst>
                  <a:ext uri="{FF2B5EF4-FFF2-40B4-BE49-F238E27FC236}">
                    <a16:creationId xmlns:a16="http://schemas.microsoft.com/office/drawing/2014/main" id="{0568A37C-07EE-44E7-93F6-3855E29267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10" y="2152"/>
                <a:ext cx="87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r>
                  <a:rPr lang="en-US" altLang="zh-CN" b="1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z</a:t>
                </a:r>
                <a:endParaRPr lang="en-US" altLang="zh-CN"/>
              </a:p>
            </p:txBody>
          </p:sp>
          <p:sp>
            <p:nvSpPr>
              <p:cNvPr id="36942" name="Rectangle 55">
                <a:extLst>
                  <a:ext uri="{FF2B5EF4-FFF2-40B4-BE49-F238E27FC236}">
                    <a16:creationId xmlns:a16="http://schemas.microsoft.com/office/drawing/2014/main" id="{71CA0181-314B-4FD8-9A8E-661518F002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96" y="2152"/>
                <a:ext cx="75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r>
                  <a:rPr lang="en-US" altLang="zh-CN" b="1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f</a:t>
                </a:r>
                <a:endParaRPr lang="en-US" altLang="zh-CN"/>
              </a:p>
            </p:txBody>
          </p:sp>
        </p:grpSp>
        <p:grpSp>
          <p:nvGrpSpPr>
            <p:cNvPr id="36896" name="Group 57">
              <a:extLst>
                <a:ext uri="{FF2B5EF4-FFF2-40B4-BE49-F238E27FC236}">
                  <a16:creationId xmlns:a16="http://schemas.microsoft.com/office/drawing/2014/main" id="{DB80A1BF-35FF-499E-A575-DF2CA9091FF1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111" y="3062"/>
              <a:ext cx="2944" cy="578"/>
              <a:chOff x="1148" y="3067"/>
              <a:chExt cx="2944" cy="578"/>
            </a:xfrm>
          </p:grpSpPr>
          <p:sp>
            <p:nvSpPr>
              <p:cNvPr id="36897" name="AutoShape 56">
                <a:extLst>
                  <a:ext uri="{FF2B5EF4-FFF2-40B4-BE49-F238E27FC236}">
                    <a16:creationId xmlns:a16="http://schemas.microsoft.com/office/drawing/2014/main" id="{399F7041-A153-4C08-929E-0C5B64AB03C8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1148" y="3072"/>
                <a:ext cx="2944" cy="5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898" name="Line 58">
                <a:extLst>
                  <a:ext uri="{FF2B5EF4-FFF2-40B4-BE49-F238E27FC236}">
                    <a16:creationId xmlns:a16="http://schemas.microsoft.com/office/drawing/2014/main" id="{16E794B1-48C5-4A27-8792-7A097751168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07" y="3349"/>
                <a:ext cx="184" cy="0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899" name="Rectangle 59">
                <a:extLst>
                  <a:ext uri="{FF2B5EF4-FFF2-40B4-BE49-F238E27FC236}">
                    <a16:creationId xmlns:a16="http://schemas.microsoft.com/office/drawing/2014/main" id="{E0DC6FE9-A3B4-4CA2-825B-7E89B16361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64" y="3149"/>
                <a:ext cx="224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r>
                  <a:rPr lang="en-US" altLang="zh-CN">
                    <a:solidFill>
                      <a:srgbClr val="000000"/>
                    </a:solidFill>
                    <a:latin typeface="MT Extra" panose="05050102010205020202" pitchFamily="18" charset="2"/>
                  </a:rPr>
                  <a:t>L</a:t>
                </a:r>
                <a:endParaRPr lang="en-US" altLang="zh-CN"/>
              </a:p>
            </p:txBody>
          </p:sp>
          <p:sp>
            <p:nvSpPr>
              <p:cNvPr id="36900" name="Rectangle 60">
                <a:extLst>
                  <a:ext uri="{FF2B5EF4-FFF2-40B4-BE49-F238E27FC236}">
                    <a16:creationId xmlns:a16="http://schemas.microsoft.com/office/drawing/2014/main" id="{C9170C3E-CF4E-40C0-9201-B6F85CDBD7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49" y="3149"/>
                <a:ext cx="224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r>
                  <a:rPr lang="en-US" altLang="zh-CN">
                    <a:solidFill>
                      <a:srgbClr val="000000"/>
                    </a:solidFill>
                    <a:latin typeface="MT Extra" panose="05050102010205020202" pitchFamily="18" charset="2"/>
                  </a:rPr>
                  <a:t>L</a:t>
                </a:r>
                <a:endParaRPr lang="en-US" altLang="zh-CN"/>
              </a:p>
            </p:txBody>
          </p:sp>
          <p:sp>
            <p:nvSpPr>
              <p:cNvPr id="36901" name="Rectangle 61">
                <a:extLst>
                  <a:ext uri="{FF2B5EF4-FFF2-40B4-BE49-F238E27FC236}">
                    <a16:creationId xmlns:a16="http://schemas.microsoft.com/office/drawing/2014/main" id="{88A6487B-ECC2-43CB-94D1-1F81555037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91" y="3208"/>
                <a:ext cx="56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r>
                  <a:rPr lang="en-US" altLang="zh-CN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,</a:t>
                </a:r>
                <a:endParaRPr lang="en-US" altLang="zh-CN"/>
              </a:p>
            </p:txBody>
          </p:sp>
          <p:sp>
            <p:nvSpPr>
              <p:cNvPr id="36902" name="Rectangle 62">
                <a:extLst>
                  <a:ext uri="{FF2B5EF4-FFF2-40B4-BE49-F238E27FC236}">
                    <a16:creationId xmlns:a16="http://schemas.microsoft.com/office/drawing/2014/main" id="{DF5B3896-3D76-4235-82D8-9529B675F4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77" y="3208"/>
                <a:ext cx="112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r>
                  <a:rPr lang="en-US" altLang="zh-CN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2</a:t>
                </a:r>
                <a:endParaRPr lang="en-US" altLang="zh-CN"/>
              </a:p>
            </p:txBody>
          </p:sp>
          <p:sp>
            <p:nvSpPr>
              <p:cNvPr id="36903" name="Rectangle 63">
                <a:extLst>
                  <a:ext uri="{FF2B5EF4-FFF2-40B4-BE49-F238E27FC236}">
                    <a16:creationId xmlns:a16="http://schemas.microsoft.com/office/drawing/2014/main" id="{6988EA79-5DC9-4616-9B6C-4FC1695E47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97" y="3208"/>
                <a:ext cx="56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r>
                  <a:rPr lang="en-US" altLang="zh-CN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,</a:t>
                </a:r>
                <a:endParaRPr lang="en-US" altLang="zh-CN"/>
              </a:p>
            </p:txBody>
          </p:sp>
          <p:sp>
            <p:nvSpPr>
              <p:cNvPr id="36904" name="Rectangle 64">
                <a:extLst>
                  <a:ext uri="{FF2B5EF4-FFF2-40B4-BE49-F238E27FC236}">
                    <a16:creationId xmlns:a16="http://schemas.microsoft.com/office/drawing/2014/main" id="{E275FB16-4FA0-4089-A987-4453291252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90" y="3208"/>
                <a:ext cx="112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r>
                  <a:rPr lang="en-US" altLang="zh-CN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1</a:t>
                </a:r>
                <a:endParaRPr lang="en-US" altLang="zh-CN"/>
              </a:p>
            </p:txBody>
          </p:sp>
          <p:sp>
            <p:nvSpPr>
              <p:cNvPr id="36905" name="Rectangle 65">
                <a:extLst>
                  <a:ext uri="{FF2B5EF4-FFF2-40B4-BE49-F238E27FC236}">
                    <a16:creationId xmlns:a16="http://schemas.microsoft.com/office/drawing/2014/main" id="{5C72F28B-DC53-4693-ACA7-2B6F1CDBF3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25" y="3208"/>
                <a:ext cx="56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r>
                  <a:rPr lang="en-US" altLang="zh-CN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,</a:t>
                </a:r>
                <a:endParaRPr lang="en-US" altLang="zh-CN"/>
              </a:p>
            </p:txBody>
          </p:sp>
          <p:sp>
            <p:nvSpPr>
              <p:cNvPr id="36906" name="Rectangle 66">
                <a:extLst>
                  <a:ext uri="{FF2B5EF4-FFF2-40B4-BE49-F238E27FC236}">
                    <a16:creationId xmlns:a16="http://schemas.microsoft.com/office/drawing/2014/main" id="{3415255D-37C4-48D2-8A99-3590B1A57D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10" y="3208"/>
                <a:ext cx="112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r>
                  <a:rPr lang="en-US" altLang="zh-CN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0</a:t>
                </a:r>
                <a:endParaRPr lang="en-US" altLang="zh-CN"/>
              </a:p>
            </p:txBody>
          </p:sp>
          <p:sp>
            <p:nvSpPr>
              <p:cNvPr id="36907" name="Rectangle 67">
                <a:extLst>
                  <a:ext uri="{FF2B5EF4-FFF2-40B4-BE49-F238E27FC236}">
                    <a16:creationId xmlns:a16="http://schemas.microsoft.com/office/drawing/2014/main" id="{39A9163C-A73F-4201-8AC4-6195044943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92" y="3208"/>
                <a:ext cx="131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r>
                  <a:rPr lang="en-US" altLang="zh-CN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),</a:t>
                </a:r>
                <a:endParaRPr lang="en-US" altLang="zh-CN"/>
              </a:p>
            </p:txBody>
          </p:sp>
          <p:sp>
            <p:nvSpPr>
              <p:cNvPr id="36908" name="Rectangle 68">
                <a:extLst>
                  <a:ext uri="{FF2B5EF4-FFF2-40B4-BE49-F238E27FC236}">
                    <a16:creationId xmlns:a16="http://schemas.microsoft.com/office/drawing/2014/main" id="{D2D57AF1-47D7-4B31-957D-23BB934999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12" y="3208"/>
                <a:ext cx="75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r>
                  <a:rPr lang="en-US" altLang="zh-CN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(</a:t>
                </a:r>
                <a:endParaRPr lang="en-US" altLang="zh-CN"/>
              </a:p>
            </p:txBody>
          </p:sp>
          <p:sp>
            <p:nvSpPr>
              <p:cNvPr id="36909" name="Rectangle 69">
                <a:extLst>
                  <a:ext uri="{FF2B5EF4-FFF2-40B4-BE49-F238E27FC236}">
                    <a16:creationId xmlns:a16="http://schemas.microsoft.com/office/drawing/2014/main" id="{1F123FE3-8A34-4BF9-9547-2D555D22CF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9" y="3376"/>
                <a:ext cx="75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r>
                  <a:rPr lang="en-US" altLang="zh-CN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!</a:t>
                </a:r>
                <a:endParaRPr lang="en-US" altLang="zh-CN"/>
              </a:p>
            </p:txBody>
          </p:sp>
          <p:sp>
            <p:nvSpPr>
              <p:cNvPr id="36910" name="Rectangle 70">
                <a:extLst>
                  <a:ext uri="{FF2B5EF4-FFF2-40B4-BE49-F238E27FC236}">
                    <a16:creationId xmlns:a16="http://schemas.microsoft.com/office/drawing/2014/main" id="{8DE9768A-35CC-42C2-B657-72DC817473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42" y="3067"/>
                <a:ext cx="112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r>
                  <a:rPr lang="en-US" altLang="zh-CN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1</a:t>
                </a:r>
                <a:endParaRPr lang="en-US" altLang="zh-CN"/>
              </a:p>
            </p:txBody>
          </p:sp>
          <p:sp>
            <p:nvSpPr>
              <p:cNvPr id="36911" name="Rectangle 71">
                <a:extLst>
                  <a:ext uri="{FF2B5EF4-FFF2-40B4-BE49-F238E27FC236}">
                    <a16:creationId xmlns:a16="http://schemas.microsoft.com/office/drawing/2014/main" id="{FA37F2CE-A0F4-4673-A29E-811AF78AAE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6" y="3343"/>
                <a:ext cx="68" cy="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r>
                  <a:rPr lang="en-US" altLang="zh-CN" sz="17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0</a:t>
                </a:r>
                <a:endParaRPr lang="en-US" altLang="zh-CN"/>
              </a:p>
            </p:txBody>
          </p:sp>
          <p:sp>
            <p:nvSpPr>
              <p:cNvPr id="36912" name="Rectangle 72">
                <a:extLst>
                  <a:ext uri="{FF2B5EF4-FFF2-40B4-BE49-F238E27FC236}">
                    <a16:creationId xmlns:a16="http://schemas.microsoft.com/office/drawing/2014/main" id="{5EDDD0AB-B34C-44A1-92D9-9EA994C33A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47" y="3186"/>
                <a:ext cx="45" cy="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r>
                  <a:rPr lang="en-US" altLang="zh-CN" sz="17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)</a:t>
                </a:r>
                <a:endParaRPr lang="en-US" altLang="zh-CN"/>
              </a:p>
            </p:txBody>
          </p:sp>
          <p:sp>
            <p:nvSpPr>
              <p:cNvPr id="36913" name="Rectangle 73">
                <a:extLst>
                  <a:ext uri="{FF2B5EF4-FFF2-40B4-BE49-F238E27FC236}">
                    <a16:creationId xmlns:a16="http://schemas.microsoft.com/office/drawing/2014/main" id="{6B4CBE73-1A2F-4014-BCC6-64E66AD3B6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00" y="3186"/>
                <a:ext cx="45" cy="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r>
                  <a:rPr lang="en-US" altLang="zh-CN" sz="17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(</a:t>
                </a:r>
                <a:endParaRPr lang="en-US" altLang="zh-CN"/>
              </a:p>
            </p:txBody>
          </p:sp>
          <p:sp>
            <p:nvSpPr>
              <p:cNvPr id="36914" name="Rectangle 74">
                <a:extLst>
                  <a:ext uri="{FF2B5EF4-FFF2-40B4-BE49-F238E27FC236}">
                    <a16:creationId xmlns:a16="http://schemas.microsoft.com/office/drawing/2014/main" id="{03F67267-BF5B-485B-AD0B-5EFA93300C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25" y="3183"/>
                <a:ext cx="123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r>
                  <a:rPr lang="en-US" altLang="zh-CN" b="1">
                    <a:solidFill>
                      <a:srgbClr val="000000"/>
                    </a:solidFill>
                    <a:latin typeface="Symbol" panose="05050102010706020507" pitchFamily="18" charset="2"/>
                  </a:rPr>
                  <a:t>=</a:t>
                </a:r>
                <a:endParaRPr lang="en-US" altLang="zh-CN"/>
              </a:p>
            </p:txBody>
          </p:sp>
          <p:sp>
            <p:nvSpPr>
              <p:cNvPr id="36915" name="Rectangle 75">
                <a:extLst>
                  <a:ext uri="{FF2B5EF4-FFF2-40B4-BE49-F238E27FC236}">
                    <a16:creationId xmlns:a16="http://schemas.microsoft.com/office/drawing/2014/main" id="{C2587F48-44B5-4E58-BEFB-2E2468C071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15" y="3183"/>
                <a:ext cx="123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r>
                  <a:rPr lang="en-US" altLang="zh-CN" b="1">
                    <a:solidFill>
                      <a:srgbClr val="000000"/>
                    </a:solidFill>
                    <a:latin typeface="Symbol" panose="05050102010706020507" pitchFamily="18" charset="2"/>
                  </a:rPr>
                  <a:t>=</a:t>
                </a:r>
                <a:endParaRPr lang="en-US" altLang="zh-CN"/>
              </a:p>
            </p:txBody>
          </p:sp>
          <p:sp>
            <p:nvSpPr>
              <p:cNvPr id="36916" name="Rectangle 76">
                <a:extLst>
                  <a:ext uri="{FF2B5EF4-FFF2-40B4-BE49-F238E27FC236}">
                    <a16:creationId xmlns:a16="http://schemas.microsoft.com/office/drawing/2014/main" id="{2FA66DF3-6473-4CD8-827E-D8050C9F6A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4" y="3208"/>
                <a:ext cx="112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r>
                  <a:rPr lang="en-US" altLang="zh-CN" b="1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k</a:t>
                </a:r>
                <a:endParaRPr lang="en-US" altLang="zh-CN"/>
              </a:p>
            </p:txBody>
          </p:sp>
          <p:sp>
            <p:nvSpPr>
              <p:cNvPr id="36917" name="Rectangle 77">
                <a:extLst>
                  <a:ext uri="{FF2B5EF4-FFF2-40B4-BE49-F238E27FC236}">
                    <a16:creationId xmlns:a16="http://schemas.microsoft.com/office/drawing/2014/main" id="{3D306E5E-747F-4584-BB22-97C8ED4A42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5" y="3208"/>
                <a:ext cx="87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r>
                  <a:rPr lang="en-US" altLang="zh-CN" b="1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z</a:t>
                </a:r>
                <a:endParaRPr lang="en-US" altLang="zh-CN"/>
              </a:p>
            </p:txBody>
          </p:sp>
          <p:sp>
            <p:nvSpPr>
              <p:cNvPr id="36918" name="Rectangle 78">
                <a:extLst>
                  <a:ext uri="{FF2B5EF4-FFF2-40B4-BE49-F238E27FC236}">
                    <a16:creationId xmlns:a16="http://schemas.microsoft.com/office/drawing/2014/main" id="{D8F37CD4-6A38-4BDD-B408-636A71C0D4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70" y="3208"/>
                <a:ext cx="75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r>
                  <a:rPr lang="en-US" altLang="zh-CN" b="1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f</a:t>
                </a:r>
                <a:endParaRPr lang="en-US" altLang="zh-CN"/>
              </a:p>
            </p:txBody>
          </p:sp>
          <p:sp>
            <p:nvSpPr>
              <p:cNvPr id="36919" name="Rectangle 79">
                <a:extLst>
                  <a:ext uri="{FF2B5EF4-FFF2-40B4-BE49-F238E27FC236}">
                    <a16:creationId xmlns:a16="http://schemas.microsoft.com/office/drawing/2014/main" id="{92F00644-E5F0-4036-98E7-37D91F5D67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1" y="3376"/>
                <a:ext cx="112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r>
                  <a:rPr lang="en-US" altLang="zh-CN" b="1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k</a:t>
                </a:r>
                <a:endParaRPr lang="en-US" altLang="zh-CN"/>
              </a:p>
            </p:txBody>
          </p:sp>
          <p:sp>
            <p:nvSpPr>
              <p:cNvPr id="36920" name="Rectangle 80">
                <a:extLst>
                  <a:ext uri="{FF2B5EF4-FFF2-40B4-BE49-F238E27FC236}">
                    <a16:creationId xmlns:a16="http://schemas.microsoft.com/office/drawing/2014/main" id="{89F47110-A25A-42CC-B59D-7B1A327FCF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7" y="3208"/>
                <a:ext cx="112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r>
                  <a:rPr lang="en-US" altLang="zh-CN" b="1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a</a:t>
                </a:r>
                <a:endParaRPr lang="en-US" altLang="zh-CN"/>
              </a:p>
            </p:txBody>
          </p:sp>
          <p:sp>
            <p:nvSpPr>
              <p:cNvPr id="36921" name="Rectangle 81">
                <a:extLst>
                  <a:ext uri="{FF2B5EF4-FFF2-40B4-BE49-F238E27FC236}">
                    <a16:creationId xmlns:a16="http://schemas.microsoft.com/office/drawing/2014/main" id="{3C6B8E1E-1C02-48F6-B8F5-9FAF6592D1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0" y="3186"/>
                <a:ext cx="68" cy="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r>
                  <a:rPr lang="en-US" altLang="zh-CN" sz="1700" b="1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k</a:t>
                </a:r>
                <a:endParaRPr lang="en-US" altLang="zh-CN"/>
              </a:p>
            </p:txBody>
          </p:sp>
          <p:sp>
            <p:nvSpPr>
              <p:cNvPr id="36922" name="Rectangle 82">
                <a:extLst>
                  <a:ext uri="{FF2B5EF4-FFF2-40B4-BE49-F238E27FC236}">
                    <a16:creationId xmlns:a16="http://schemas.microsoft.com/office/drawing/2014/main" id="{22FA78A4-3C15-40DB-8F76-C098B676F7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1" y="3343"/>
                <a:ext cx="68" cy="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r>
                  <a:rPr lang="en-US" altLang="zh-CN" sz="1700" b="1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k</a:t>
                </a:r>
                <a:endParaRPr lang="en-US" altLang="zh-CN"/>
              </a:p>
            </p:txBody>
          </p:sp>
        </p:grpSp>
      </p:grpSp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灯片编号占位符 4">
            <a:extLst>
              <a:ext uri="{FF2B5EF4-FFF2-40B4-BE49-F238E27FC236}">
                <a16:creationId xmlns:a16="http://schemas.microsoft.com/office/drawing/2014/main" id="{2FB17B3F-B6AE-4D89-9CF0-7CC89B2C1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CCB45A-1AE1-4178-84DA-6390AE347703}" type="slidenum">
              <a:rPr lang="en-US" altLang="zh-CN"/>
              <a:pPr>
                <a:defRPr/>
              </a:pPr>
              <a:t>33</a:t>
            </a:fld>
            <a:endParaRPr lang="en-US" altLang="zh-CN"/>
          </a:p>
        </p:txBody>
      </p:sp>
      <p:grpSp>
        <p:nvGrpSpPr>
          <p:cNvPr id="37891" name="Group 91">
            <a:extLst>
              <a:ext uri="{FF2B5EF4-FFF2-40B4-BE49-F238E27FC236}">
                <a16:creationId xmlns:a16="http://schemas.microsoft.com/office/drawing/2014/main" id="{4BFED9AF-E96D-4016-B9A4-FF8494C9AB5F}"/>
              </a:ext>
            </a:extLst>
          </p:cNvPr>
          <p:cNvGrpSpPr>
            <a:grpSpLocks/>
          </p:cNvGrpSpPr>
          <p:nvPr/>
        </p:nvGrpSpPr>
        <p:grpSpPr bwMode="auto">
          <a:xfrm>
            <a:off x="971550" y="549275"/>
            <a:ext cx="7596188" cy="493713"/>
            <a:chOff x="612" y="346"/>
            <a:chExt cx="4785" cy="311"/>
          </a:xfrm>
        </p:grpSpPr>
        <p:graphicFrame>
          <p:nvGraphicFramePr>
            <p:cNvPr id="37946" name="Object 29">
              <a:extLst>
                <a:ext uri="{FF2B5EF4-FFF2-40B4-BE49-F238E27FC236}">
                  <a16:creationId xmlns:a16="http://schemas.microsoft.com/office/drawing/2014/main" id="{5714149E-0825-4BF4-B445-CD49167B6DD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470" y="391"/>
            <a:ext cx="863" cy="2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972" name="Equation" r:id="rId3" imgW="1155199" imgH="355446" progId="Equation.DSMT4">
                    <p:embed/>
                  </p:oleObj>
                </mc:Choice>
                <mc:Fallback>
                  <p:oleObj name="Equation" r:id="rId3" imgW="1155199" imgH="355446" progId="Equation.DSMT4">
                    <p:embed/>
                    <p:pic>
                      <p:nvPicPr>
                        <p:cNvPr id="0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70" y="391"/>
                          <a:ext cx="863" cy="2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7947" name="Group 33">
              <a:extLst>
                <a:ext uri="{FF2B5EF4-FFF2-40B4-BE49-F238E27FC236}">
                  <a16:creationId xmlns:a16="http://schemas.microsoft.com/office/drawing/2014/main" id="{6B2A218E-BF24-4509-ABBE-12DE86205C3F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612" y="362"/>
              <a:ext cx="3074" cy="276"/>
              <a:chOff x="1008" y="1296"/>
              <a:chExt cx="3074" cy="276"/>
            </a:xfrm>
          </p:grpSpPr>
          <p:sp>
            <p:nvSpPr>
              <p:cNvPr id="37958" name="AutoShape 32">
                <a:extLst>
                  <a:ext uri="{FF2B5EF4-FFF2-40B4-BE49-F238E27FC236}">
                    <a16:creationId xmlns:a16="http://schemas.microsoft.com/office/drawing/2014/main" id="{9E9564F8-55F8-4576-98B0-D35C3EDC8B75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1008" y="1296"/>
                <a:ext cx="3074" cy="2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959" name="Rectangle 34">
                <a:extLst>
                  <a:ext uri="{FF2B5EF4-FFF2-40B4-BE49-F238E27FC236}">
                    <a16:creationId xmlns:a16="http://schemas.microsoft.com/office/drawing/2014/main" id="{DB9021E3-F0AA-4834-9F42-438C0436C8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2" y="1296"/>
                <a:ext cx="56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r>
                  <a:rPr lang="en-US" altLang="zh-CN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,</a:t>
                </a:r>
                <a:endParaRPr lang="en-US" altLang="zh-CN"/>
              </a:p>
            </p:txBody>
          </p:sp>
          <p:sp>
            <p:nvSpPr>
              <p:cNvPr id="37960" name="Rectangle 35">
                <a:extLst>
                  <a:ext uri="{FF2B5EF4-FFF2-40B4-BE49-F238E27FC236}">
                    <a16:creationId xmlns:a16="http://schemas.microsoft.com/office/drawing/2014/main" id="{92830077-CC73-48E2-9605-82B6338BA1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93" y="1296"/>
                <a:ext cx="56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r>
                  <a:rPr lang="en-US" altLang="zh-CN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 </a:t>
                </a:r>
                <a:endParaRPr lang="en-US" altLang="zh-CN"/>
              </a:p>
            </p:txBody>
          </p:sp>
          <p:sp>
            <p:nvSpPr>
              <p:cNvPr id="37961" name="Rectangle 36">
                <a:extLst>
                  <a:ext uri="{FF2B5EF4-FFF2-40B4-BE49-F238E27FC236}">
                    <a16:creationId xmlns:a16="http://schemas.microsoft.com/office/drawing/2014/main" id="{15562A63-2DA8-47B3-8501-473B0132EC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73" y="1296"/>
                <a:ext cx="56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r>
                  <a:rPr lang="en-US" altLang="zh-CN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 </a:t>
                </a:r>
                <a:endParaRPr lang="en-US" altLang="zh-CN"/>
              </a:p>
            </p:txBody>
          </p:sp>
          <p:sp>
            <p:nvSpPr>
              <p:cNvPr id="37962" name="Rectangle 37">
                <a:extLst>
                  <a:ext uri="{FF2B5EF4-FFF2-40B4-BE49-F238E27FC236}">
                    <a16:creationId xmlns:a16="http://schemas.microsoft.com/office/drawing/2014/main" id="{2C03A733-5414-4C7D-A833-0C8CD6492B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7" y="1296"/>
                <a:ext cx="56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r>
                  <a:rPr lang="en-US" altLang="zh-CN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 </a:t>
                </a:r>
                <a:endParaRPr lang="en-US" altLang="zh-CN"/>
              </a:p>
            </p:txBody>
          </p:sp>
          <p:sp>
            <p:nvSpPr>
              <p:cNvPr id="390182" name="Rectangle 38">
                <a:extLst>
                  <a:ext uri="{FF2B5EF4-FFF2-40B4-BE49-F238E27FC236}">
                    <a16:creationId xmlns:a16="http://schemas.microsoft.com/office/drawing/2014/main" id="{0FB7D9BD-8811-44BF-9302-FF163A0603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94" y="1296"/>
                <a:ext cx="75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1" hangingPunct="1">
                  <a:defRPr/>
                </a:pPr>
                <a:r>
                  <a:rPr lang="en-US" altLang="zh-CN" b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Times New Roman" panose="02020603050405020304" pitchFamily="18" charset="0"/>
                  </a:rPr>
                  <a:t>)</a:t>
                </a:r>
                <a:endParaRPr lang="en-US" altLang="zh-CN">
                  <a:effectLst>
                    <a:outerShdw blurRad="38100" dist="38100" dir="2700000" algn="tl">
                      <a:srgbClr val="FFFFFF"/>
                    </a:outerShdw>
                  </a:effectLst>
                </a:endParaRPr>
              </a:p>
            </p:txBody>
          </p:sp>
          <p:sp>
            <p:nvSpPr>
              <p:cNvPr id="390183" name="Rectangle 39">
                <a:extLst>
                  <a:ext uri="{FF2B5EF4-FFF2-40B4-BE49-F238E27FC236}">
                    <a16:creationId xmlns:a16="http://schemas.microsoft.com/office/drawing/2014/main" id="{E7D24E97-472B-4E0B-B9A1-F75ECB4DCE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01" y="1296"/>
                <a:ext cx="75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1" hangingPunct="1">
                  <a:defRPr/>
                </a:pPr>
                <a:r>
                  <a:rPr lang="en-US" altLang="zh-CN" b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Times New Roman" panose="02020603050405020304" pitchFamily="18" charset="0"/>
                  </a:rPr>
                  <a:t>(</a:t>
                </a:r>
                <a:endParaRPr lang="en-US" altLang="zh-CN">
                  <a:effectLst>
                    <a:outerShdw blurRad="38100" dist="38100" dir="2700000" algn="tl">
                      <a:srgbClr val="FFFFFF"/>
                    </a:outerShdw>
                  </a:effectLst>
                </a:endParaRPr>
              </a:p>
            </p:txBody>
          </p:sp>
          <p:sp>
            <p:nvSpPr>
              <p:cNvPr id="37965" name="Rectangle 40">
                <a:extLst>
                  <a:ext uri="{FF2B5EF4-FFF2-40B4-BE49-F238E27FC236}">
                    <a16:creationId xmlns:a16="http://schemas.microsoft.com/office/drawing/2014/main" id="{B2DF760C-CABF-4E8C-B378-3C5823B0D3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1" y="1296"/>
                <a:ext cx="56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r>
                  <a:rPr lang="en-US" altLang="zh-CN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 </a:t>
                </a:r>
                <a:endParaRPr lang="en-US" altLang="zh-CN"/>
              </a:p>
            </p:txBody>
          </p:sp>
          <p:sp>
            <p:nvSpPr>
              <p:cNvPr id="390185" name="Rectangle 41">
                <a:extLst>
                  <a:ext uri="{FF2B5EF4-FFF2-40B4-BE49-F238E27FC236}">
                    <a16:creationId xmlns:a16="http://schemas.microsoft.com/office/drawing/2014/main" id="{37E998ED-5205-488D-B335-83D6C08AB0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14" y="1303"/>
                <a:ext cx="675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1" hangingPunct="1">
                  <a:defRPr/>
                </a:pPr>
                <a:r>
                  <a:rPr lang="zh-CN" altLang="en-US" b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宋体" panose="02010600030101010101" pitchFamily="2" charset="-122"/>
                  </a:rPr>
                  <a:t>内解析</a:t>
                </a:r>
                <a:endParaRPr lang="zh-CN" altLang="en-US">
                  <a:effectLst>
                    <a:outerShdw blurRad="38100" dist="38100" dir="2700000" algn="tl">
                      <a:srgbClr val="FFFFFF"/>
                    </a:outerShdw>
                  </a:effectLst>
                </a:endParaRPr>
              </a:p>
            </p:txBody>
          </p:sp>
          <p:sp>
            <p:nvSpPr>
              <p:cNvPr id="390186" name="Rectangle 42">
                <a:extLst>
                  <a:ext uri="{FF2B5EF4-FFF2-40B4-BE49-F238E27FC236}">
                    <a16:creationId xmlns:a16="http://schemas.microsoft.com/office/drawing/2014/main" id="{5D5E28DC-97E5-4EF4-A3DF-E64C0E4972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02" y="1303"/>
                <a:ext cx="675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1" hangingPunct="1">
                  <a:defRPr/>
                </a:pPr>
                <a:r>
                  <a:rPr lang="zh-CN" altLang="en-US" b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宋体" panose="02010600030101010101" pitchFamily="2" charset="-122"/>
                  </a:rPr>
                  <a:t>在区域</a:t>
                </a:r>
                <a:endParaRPr lang="zh-CN" altLang="en-US">
                  <a:effectLst>
                    <a:outerShdw blurRad="38100" dist="38100" dir="2700000" algn="tl">
                      <a:srgbClr val="FFFFFF"/>
                    </a:outerShdw>
                  </a:effectLst>
                </a:endParaRPr>
              </a:p>
            </p:txBody>
          </p:sp>
          <p:sp>
            <p:nvSpPr>
              <p:cNvPr id="390187" name="Rectangle 43">
                <a:extLst>
                  <a:ext uri="{FF2B5EF4-FFF2-40B4-BE49-F238E27FC236}">
                    <a16:creationId xmlns:a16="http://schemas.microsoft.com/office/drawing/2014/main" id="{0375B741-B2D5-4B6A-9F74-C8AAB36022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10" y="1303"/>
                <a:ext cx="675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1" hangingPunct="1">
                  <a:defRPr/>
                </a:pPr>
                <a:r>
                  <a:rPr lang="zh-CN" altLang="en-US" b="1">
                    <a:solidFill>
                      <a:srgbClr val="FF0000"/>
                    </a:solidFill>
                    <a:latin typeface="宋体" panose="02010600030101010101" pitchFamily="2" charset="-122"/>
                  </a:rPr>
                  <a:t>设</a:t>
                </a:r>
                <a:r>
                  <a:rPr lang="zh-CN" altLang="en-US" b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宋体" panose="02010600030101010101" pitchFamily="2" charset="-122"/>
                  </a:rPr>
                  <a:t>函数</a:t>
                </a:r>
                <a:endParaRPr lang="zh-CN" altLang="en-US">
                  <a:effectLst>
                    <a:outerShdw blurRad="38100" dist="38100" dir="2700000" algn="tl">
                      <a:srgbClr val="FFFFFF"/>
                    </a:outerShdw>
                  </a:effectLst>
                </a:endParaRPr>
              </a:p>
            </p:txBody>
          </p:sp>
          <p:sp>
            <p:nvSpPr>
              <p:cNvPr id="390188" name="Rectangle 44">
                <a:extLst>
                  <a:ext uri="{FF2B5EF4-FFF2-40B4-BE49-F238E27FC236}">
                    <a16:creationId xmlns:a16="http://schemas.microsoft.com/office/drawing/2014/main" id="{52B01646-D8D1-44DE-A4A5-01FCB60AAB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35" y="1296"/>
                <a:ext cx="149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1" hangingPunct="1">
                  <a:defRPr/>
                </a:pPr>
                <a:r>
                  <a:rPr lang="en-US" altLang="zh-CN" b="1" i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Times New Roman" panose="02020603050405020304" pitchFamily="18" charset="0"/>
                  </a:rPr>
                  <a:t>B</a:t>
                </a:r>
                <a:endParaRPr lang="en-US" altLang="zh-CN">
                  <a:effectLst>
                    <a:outerShdw blurRad="38100" dist="38100" dir="2700000" algn="tl">
                      <a:srgbClr val="FFFFFF"/>
                    </a:outerShdw>
                  </a:effectLst>
                </a:endParaRPr>
              </a:p>
            </p:txBody>
          </p:sp>
          <p:sp>
            <p:nvSpPr>
              <p:cNvPr id="390189" name="Rectangle 45">
                <a:extLst>
                  <a:ext uri="{FF2B5EF4-FFF2-40B4-BE49-F238E27FC236}">
                    <a16:creationId xmlns:a16="http://schemas.microsoft.com/office/drawing/2014/main" id="{C9A4C122-6830-4CE3-A421-F08E082EC3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92" y="1296"/>
                <a:ext cx="87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1" hangingPunct="1">
                  <a:defRPr/>
                </a:pPr>
                <a:r>
                  <a:rPr lang="en-US" altLang="zh-CN" b="1" i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Times New Roman" panose="02020603050405020304" pitchFamily="18" charset="0"/>
                  </a:rPr>
                  <a:t>z</a:t>
                </a:r>
                <a:endParaRPr lang="en-US" altLang="zh-CN">
                  <a:effectLst>
                    <a:outerShdw blurRad="38100" dist="38100" dir="2700000" algn="tl">
                      <a:srgbClr val="FFFFFF"/>
                    </a:outerShdw>
                  </a:effectLst>
                </a:endParaRPr>
              </a:p>
            </p:txBody>
          </p:sp>
          <p:sp>
            <p:nvSpPr>
              <p:cNvPr id="390190" name="Rectangle 46">
                <a:extLst>
                  <a:ext uri="{FF2B5EF4-FFF2-40B4-BE49-F238E27FC236}">
                    <a16:creationId xmlns:a16="http://schemas.microsoft.com/office/drawing/2014/main" id="{C11B5B3B-9BAE-4882-8674-083E401D3F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78" y="1296"/>
                <a:ext cx="75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1" hangingPunct="1">
                  <a:defRPr/>
                </a:pPr>
                <a:r>
                  <a:rPr lang="en-US" altLang="zh-CN" b="1" i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Times New Roman" panose="02020603050405020304" pitchFamily="18" charset="0"/>
                  </a:rPr>
                  <a:t>f</a:t>
                </a:r>
                <a:endParaRPr lang="en-US" altLang="zh-CN">
                  <a:effectLst>
                    <a:outerShdw blurRad="38100" dist="38100" dir="2700000" algn="tl">
                      <a:srgbClr val="FFFFFF"/>
                    </a:outerShdw>
                  </a:effectLst>
                </a:endParaRPr>
              </a:p>
            </p:txBody>
          </p:sp>
        </p:grpSp>
        <p:sp>
          <p:nvSpPr>
            <p:cNvPr id="37948" name="Rectangle 51">
              <a:extLst>
                <a:ext uri="{FF2B5EF4-FFF2-40B4-BE49-F238E27FC236}">
                  <a16:creationId xmlns:a16="http://schemas.microsoft.com/office/drawing/2014/main" id="{1300C332-F033-49CD-805E-78623C1530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41" y="346"/>
              <a:ext cx="56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endParaRPr lang="en-US" altLang="zh-CN"/>
            </a:p>
          </p:txBody>
        </p:sp>
        <p:sp>
          <p:nvSpPr>
            <p:cNvPr id="37949" name="Rectangle 52">
              <a:extLst>
                <a:ext uri="{FF2B5EF4-FFF2-40B4-BE49-F238E27FC236}">
                  <a16:creationId xmlns:a16="http://schemas.microsoft.com/office/drawing/2014/main" id="{0FAC4A50-78DE-4CD7-AF9D-B151D1B2E3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2" y="346"/>
              <a:ext cx="56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endParaRPr lang="en-US" altLang="zh-CN"/>
            </a:p>
          </p:txBody>
        </p:sp>
        <p:sp>
          <p:nvSpPr>
            <p:cNvPr id="37950" name="Rectangle 53">
              <a:extLst>
                <a:ext uri="{FF2B5EF4-FFF2-40B4-BE49-F238E27FC236}">
                  <a16:creationId xmlns:a16="http://schemas.microsoft.com/office/drawing/2014/main" id="{8C8C31EF-47CD-48D9-888B-0B0CF15382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7" y="346"/>
              <a:ext cx="56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endParaRPr lang="en-US" altLang="zh-CN"/>
            </a:p>
          </p:txBody>
        </p:sp>
        <p:sp>
          <p:nvSpPr>
            <p:cNvPr id="37951" name="Rectangle 54">
              <a:extLst>
                <a:ext uri="{FF2B5EF4-FFF2-40B4-BE49-F238E27FC236}">
                  <a16:creationId xmlns:a16="http://schemas.microsoft.com/office/drawing/2014/main" id="{61E165F9-F10F-4824-B968-7636B307A7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37" y="346"/>
              <a:ext cx="56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endParaRPr lang="en-US" altLang="zh-CN"/>
            </a:p>
          </p:txBody>
        </p:sp>
        <p:sp>
          <p:nvSpPr>
            <p:cNvPr id="37952" name="Rectangle 55">
              <a:extLst>
                <a:ext uri="{FF2B5EF4-FFF2-40B4-BE49-F238E27FC236}">
                  <a16:creationId xmlns:a16="http://schemas.microsoft.com/office/drawing/2014/main" id="{C8DF8683-3136-45A7-A024-8A0290D8B0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5" y="346"/>
              <a:ext cx="56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endParaRPr lang="en-US" altLang="zh-CN"/>
            </a:p>
          </p:txBody>
        </p:sp>
        <p:sp>
          <p:nvSpPr>
            <p:cNvPr id="37953" name="Rectangle 56">
              <a:extLst>
                <a:ext uri="{FF2B5EF4-FFF2-40B4-BE49-F238E27FC236}">
                  <a16:creationId xmlns:a16="http://schemas.microsoft.com/office/drawing/2014/main" id="{3599176D-C63B-4717-B28C-365F752984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61" y="481"/>
              <a:ext cx="68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sz="1700" b="1">
                  <a:solidFill>
                    <a:srgbClr val="990033"/>
                  </a:solidFill>
                  <a:latin typeface="Times New Roman" panose="02020603050405020304" pitchFamily="18" charset="0"/>
                </a:rPr>
                <a:t>0</a:t>
              </a:r>
              <a:endParaRPr lang="en-US" altLang="zh-CN">
                <a:solidFill>
                  <a:srgbClr val="990033"/>
                </a:solidFill>
              </a:endParaRPr>
            </a:p>
          </p:txBody>
        </p:sp>
        <p:sp>
          <p:nvSpPr>
            <p:cNvPr id="37954" name="Rectangle 58">
              <a:extLst>
                <a:ext uri="{FF2B5EF4-FFF2-40B4-BE49-F238E27FC236}">
                  <a16:creationId xmlns:a16="http://schemas.microsoft.com/office/drawing/2014/main" id="{00D457AF-BBE0-4E37-941D-29C9278B0B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78" y="353"/>
              <a:ext cx="450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zh-CN" altLang="en-US" b="1">
                  <a:solidFill>
                    <a:srgbClr val="990033"/>
                  </a:solidFill>
                  <a:latin typeface="宋体" panose="02010600030101010101" pitchFamily="2" charset="-122"/>
                </a:rPr>
                <a:t>内以</a:t>
              </a:r>
              <a:endParaRPr lang="zh-CN" altLang="en-US">
                <a:solidFill>
                  <a:srgbClr val="990033"/>
                </a:solidFill>
              </a:endParaRPr>
            </a:p>
          </p:txBody>
        </p:sp>
        <p:sp>
          <p:nvSpPr>
            <p:cNvPr id="37955" name="Rectangle 59">
              <a:extLst>
                <a:ext uri="{FF2B5EF4-FFF2-40B4-BE49-F238E27FC236}">
                  <a16:creationId xmlns:a16="http://schemas.microsoft.com/office/drawing/2014/main" id="{9F02167B-ED52-42C0-B6A0-53EF370269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4" y="353"/>
              <a:ext cx="225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zh-CN" altLang="en-US" b="1">
                  <a:solidFill>
                    <a:srgbClr val="990033"/>
                  </a:solidFill>
                  <a:latin typeface="宋体" panose="02010600030101010101" pitchFamily="2" charset="-122"/>
                </a:rPr>
                <a:t>为</a:t>
              </a:r>
              <a:endParaRPr lang="zh-CN" altLang="en-US">
                <a:solidFill>
                  <a:srgbClr val="990033"/>
                </a:solidFill>
              </a:endParaRPr>
            </a:p>
          </p:txBody>
        </p:sp>
        <p:sp>
          <p:nvSpPr>
            <p:cNvPr id="37956" name="Rectangle 60">
              <a:extLst>
                <a:ext uri="{FF2B5EF4-FFF2-40B4-BE49-F238E27FC236}">
                  <a16:creationId xmlns:a16="http://schemas.microsoft.com/office/drawing/2014/main" id="{C5900503-C1F3-4324-A0F9-5BA131103E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72" y="346"/>
              <a:ext cx="87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 i="1">
                  <a:solidFill>
                    <a:srgbClr val="990033"/>
                  </a:solidFill>
                  <a:latin typeface="Times New Roman" panose="02020603050405020304" pitchFamily="18" charset="0"/>
                </a:rPr>
                <a:t>z</a:t>
              </a:r>
              <a:endParaRPr lang="en-US" altLang="zh-CN">
                <a:solidFill>
                  <a:srgbClr val="990033"/>
                </a:solidFill>
              </a:endParaRPr>
            </a:p>
          </p:txBody>
        </p:sp>
        <p:sp>
          <p:nvSpPr>
            <p:cNvPr id="37957" name="Rectangle 61">
              <a:extLst>
                <a:ext uri="{FF2B5EF4-FFF2-40B4-BE49-F238E27FC236}">
                  <a16:creationId xmlns:a16="http://schemas.microsoft.com/office/drawing/2014/main" id="{DFDB9FBB-BCFA-4A07-B13F-AC1B0F975C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0" y="346"/>
              <a:ext cx="149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 i="1">
                  <a:solidFill>
                    <a:srgbClr val="990033"/>
                  </a:solidFill>
                  <a:latin typeface="Times New Roman" panose="02020603050405020304" pitchFamily="18" charset="0"/>
                </a:rPr>
                <a:t>B</a:t>
              </a:r>
              <a:endParaRPr lang="en-US" altLang="zh-CN">
                <a:solidFill>
                  <a:srgbClr val="990033"/>
                </a:solidFill>
              </a:endParaRPr>
            </a:p>
          </p:txBody>
        </p:sp>
      </p:grpSp>
      <p:sp>
        <p:nvSpPr>
          <p:cNvPr id="37892" name="AutoShape 62">
            <a:extLst>
              <a:ext uri="{FF2B5EF4-FFF2-40B4-BE49-F238E27FC236}">
                <a16:creationId xmlns:a16="http://schemas.microsoft.com/office/drawing/2014/main" id="{49977892-3683-4DE8-9A14-C56D02CC2C4D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1187450" y="1793875"/>
            <a:ext cx="54483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893" name="Rectangle 64">
            <a:extLst>
              <a:ext uri="{FF2B5EF4-FFF2-40B4-BE49-F238E27FC236}">
                <a16:creationId xmlns:a16="http://schemas.microsoft.com/office/drawing/2014/main" id="{0AC3AEC3-72FF-4060-9060-D4A7453AFF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9863" y="1793875"/>
            <a:ext cx="889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endParaRPr lang="en-US" altLang="zh-CN"/>
          </a:p>
        </p:txBody>
      </p:sp>
      <p:sp>
        <p:nvSpPr>
          <p:cNvPr id="37894" name="Rectangle 66">
            <a:extLst>
              <a:ext uri="{FF2B5EF4-FFF2-40B4-BE49-F238E27FC236}">
                <a16:creationId xmlns:a16="http://schemas.microsoft.com/office/drawing/2014/main" id="{1BB95E99-1D41-4CCE-878B-D043A519A6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4250" y="1793875"/>
            <a:ext cx="889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endParaRPr lang="en-US" altLang="zh-CN"/>
          </a:p>
        </p:txBody>
      </p:sp>
      <p:sp>
        <p:nvSpPr>
          <p:cNvPr id="37895" name="Rectangle 67">
            <a:extLst>
              <a:ext uri="{FF2B5EF4-FFF2-40B4-BE49-F238E27FC236}">
                <a16:creationId xmlns:a16="http://schemas.microsoft.com/office/drawing/2014/main" id="{1A52CB67-212F-44F8-8D85-DEDE62E6AC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8600" y="1793875"/>
            <a:ext cx="889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endParaRPr lang="en-US" altLang="zh-CN"/>
          </a:p>
        </p:txBody>
      </p:sp>
      <p:sp>
        <p:nvSpPr>
          <p:cNvPr id="37896" name="Rectangle 69">
            <a:extLst>
              <a:ext uri="{FF2B5EF4-FFF2-40B4-BE49-F238E27FC236}">
                <a16:creationId xmlns:a16="http://schemas.microsoft.com/office/drawing/2014/main" id="{BB31E80A-3608-4C0C-89D2-1AC61650AA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8863" y="1793875"/>
            <a:ext cx="889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endParaRPr lang="en-US" altLang="zh-CN"/>
          </a:p>
        </p:txBody>
      </p:sp>
      <p:sp>
        <p:nvSpPr>
          <p:cNvPr id="37897" name="Rectangle 70">
            <a:extLst>
              <a:ext uri="{FF2B5EF4-FFF2-40B4-BE49-F238E27FC236}">
                <a16:creationId xmlns:a16="http://schemas.microsoft.com/office/drawing/2014/main" id="{3C5C387E-52D6-4B6D-9A78-C7C1CAAF35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2850" y="1793875"/>
            <a:ext cx="889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endParaRPr lang="en-US" altLang="zh-CN"/>
          </a:p>
        </p:txBody>
      </p:sp>
      <p:grpSp>
        <p:nvGrpSpPr>
          <p:cNvPr id="37898" name="Group 92">
            <a:extLst>
              <a:ext uri="{FF2B5EF4-FFF2-40B4-BE49-F238E27FC236}">
                <a16:creationId xmlns:a16="http://schemas.microsoft.com/office/drawing/2014/main" id="{190C43EF-69D7-4D18-A9FC-55E1B2BF43AD}"/>
              </a:ext>
            </a:extLst>
          </p:cNvPr>
          <p:cNvGrpSpPr>
            <a:grpSpLocks/>
          </p:cNvGrpSpPr>
          <p:nvPr/>
        </p:nvGrpSpPr>
        <p:grpSpPr bwMode="auto">
          <a:xfrm>
            <a:off x="468313" y="1184275"/>
            <a:ext cx="8153400" cy="511175"/>
            <a:chOff x="295" y="746"/>
            <a:chExt cx="5136" cy="322"/>
          </a:xfrm>
        </p:grpSpPr>
        <p:sp>
          <p:nvSpPr>
            <p:cNvPr id="37936" name="AutoShape 47">
              <a:extLst>
                <a:ext uri="{FF2B5EF4-FFF2-40B4-BE49-F238E27FC236}">
                  <a16:creationId xmlns:a16="http://schemas.microsoft.com/office/drawing/2014/main" id="{09CE4809-7B60-4AC8-8C38-F6FEABFFD1DC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748" y="746"/>
              <a:ext cx="3128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37" name="Rectangle 49">
              <a:extLst>
                <a:ext uri="{FF2B5EF4-FFF2-40B4-BE49-F238E27FC236}">
                  <a16:creationId xmlns:a16="http://schemas.microsoft.com/office/drawing/2014/main" id="{694F0489-1FE2-4683-8CA2-38F940A30B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00" y="746"/>
              <a:ext cx="56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endParaRPr lang="en-US" altLang="zh-CN"/>
            </a:p>
          </p:txBody>
        </p:sp>
        <p:sp>
          <p:nvSpPr>
            <p:cNvPr id="37938" name="Rectangle 50">
              <a:extLst>
                <a:ext uri="{FF2B5EF4-FFF2-40B4-BE49-F238E27FC236}">
                  <a16:creationId xmlns:a16="http://schemas.microsoft.com/office/drawing/2014/main" id="{24ACF39E-E478-41AF-AC6D-7B113DD9C6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754"/>
              <a:ext cx="56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,</a:t>
              </a:r>
              <a:endParaRPr lang="en-US" altLang="zh-CN"/>
            </a:p>
          </p:txBody>
        </p:sp>
        <p:sp>
          <p:nvSpPr>
            <p:cNvPr id="37939" name="Rectangle 57">
              <a:extLst>
                <a:ext uri="{FF2B5EF4-FFF2-40B4-BE49-F238E27FC236}">
                  <a16:creationId xmlns:a16="http://schemas.microsoft.com/office/drawing/2014/main" id="{B0A6A745-1E61-48B4-8EDC-7D08DE0C37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" y="754"/>
              <a:ext cx="1800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zh-CN" altLang="en-US" b="1">
                  <a:solidFill>
                    <a:srgbClr val="990033"/>
                  </a:solidFill>
                  <a:latin typeface="宋体" panose="02010600030101010101" pitchFamily="2" charset="-122"/>
                </a:rPr>
                <a:t>为中心的任一圆周</a:t>
              </a:r>
              <a:endParaRPr lang="zh-CN" altLang="en-US">
                <a:solidFill>
                  <a:srgbClr val="990033"/>
                </a:solidFill>
              </a:endParaRPr>
            </a:p>
          </p:txBody>
        </p:sp>
        <p:sp>
          <p:nvSpPr>
            <p:cNvPr id="37940" name="Rectangle 65">
              <a:extLst>
                <a:ext uri="{FF2B5EF4-FFF2-40B4-BE49-F238E27FC236}">
                  <a16:creationId xmlns:a16="http://schemas.microsoft.com/office/drawing/2014/main" id="{33B053CF-525F-4A0B-9B45-6967DA4C10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75" y="799"/>
              <a:ext cx="56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,</a:t>
              </a:r>
              <a:endParaRPr lang="en-US" altLang="zh-CN"/>
            </a:p>
          </p:txBody>
        </p:sp>
        <p:sp>
          <p:nvSpPr>
            <p:cNvPr id="37941" name="Rectangle 68">
              <a:extLst>
                <a:ext uri="{FF2B5EF4-FFF2-40B4-BE49-F238E27FC236}">
                  <a16:creationId xmlns:a16="http://schemas.microsoft.com/office/drawing/2014/main" id="{5AD54FFD-47D1-47B2-8E40-0FFDF802C1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4" y="799"/>
              <a:ext cx="81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,</a:t>
              </a:r>
              <a:endParaRPr lang="en-US" altLang="zh-CN"/>
            </a:p>
          </p:txBody>
        </p:sp>
        <p:sp>
          <p:nvSpPr>
            <p:cNvPr id="37942" name="Rectangle 71">
              <a:extLst>
                <a:ext uri="{FF2B5EF4-FFF2-40B4-BE49-F238E27FC236}">
                  <a16:creationId xmlns:a16="http://schemas.microsoft.com/office/drawing/2014/main" id="{21CB648D-3762-4313-8D88-F89C06EBC2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3" y="754"/>
              <a:ext cx="250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 i="1">
                  <a:solidFill>
                    <a:srgbClr val="990033"/>
                  </a:solidFill>
                  <a:latin typeface="Times New Roman" panose="02020603050405020304" pitchFamily="18" charset="0"/>
                </a:rPr>
                <a:t>C</a:t>
              </a:r>
              <a:r>
                <a:rPr lang="en-US" altLang="zh-CN" b="1" i="1" baseline="-25000">
                  <a:solidFill>
                    <a:srgbClr val="990033"/>
                  </a:solidFill>
                  <a:latin typeface="Times New Roman" panose="02020603050405020304" pitchFamily="18" charset="0"/>
                </a:rPr>
                <a:t>R</a:t>
              </a:r>
              <a:endParaRPr lang="en-US" altLang="zh-CN">
                <a:solidFill>
                  <a:srgbClr val="990033"/>
                </a:solidFill>
              </a:endParaRPr>
            </a:p>
          </p:txBody>
        </p:sp>
        <p:sp>
          <p:nvSpPr>
            <p:cNvPr id="37943" name="Rectangle 72">
              <a:extLst>
                <a:ext uri="{FF2B5EF4-FFF2-40B4-BE49-F238E27FC236}">
                  <a16:creationId xmlns:a16="http://schemas.microsoft.com/office/drawing/2014/main" id="{8EA1C1C7-60C4-48D3-8B62-8D18A88323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2" y="799"/>
              <a:ext cx="149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B</a:t>
              </a:r>
              <a:endParaRPr lang="en-US" altLang="zh-CN"/>
            </a:p>
          </p:txBody>
        </p:sp>
        <p:sp>
          <p:nvSpPr>
            <p:cNvPr id="37944" name="Rectangle 73">
              <a:extLst>
                <a:ext uri="{FF2B5EF4-FFF2-40B4-BE49-F238E27FC236}">
                  <a16:creationId xmlns:a16="http://schemas.microsoft.com/office/drawing/2014/main" id="{E1868F9A-6E5D-473D-890C-360E50AD50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4" y="754"/>
              <a:ext cx="450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zh-CN" altLang="en-US" b="1">
                  <a:solidFill>
                    <a:srgbClr val="000000"/>
                  </a:solidFill>
                  <a:latin typeface="宋体" panose="02010600030101010101" pitchFamily="2" charset="-122"/>
                </a:rPr>
                <a:t>记为</a:t>
              </a:r>
              <a:endParaRPr lang="zh-CN" altLang="en-US"/>
            </a:p>
          </p:txBody>
        </p:sp>
        <p:sp>
          <p:nvSpPr>
            <p:cNvPr id="37945" name="Rectangle 74">
              <a:extLst>
                <a:ext uri="{FF2B5EF4-FFF2-40B4-BE49-F238E27FC236}">
                  <a16:creationId xmlns:a16="http://schemas.microsoft.com/office/drawing/2014/main" id="{7EBF6CB9-0826-4801-9073-3288F08858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4" y="754"/>
              <a:ext cx="2250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zh-CN" altLang="en-US" b="1">
                  <a:solidFill>
                    <a:srgbClr val="000000"/>
                  </a:solidFill>
                  <a:latin typeface="宋体" panose="02010600030101010101" pitchFamily="2" charset="-122"/>
                </a:rPr>
                <a:t>它与它的内部全包含于</a:t>
              </a:r>
              <a:endParaRPr lang="zh-CN" altLang="en-US"/>
            </a:p>
          </p:txBody>
        </p:sp>
      </p:grpSp>
      <p:grpSp>
        <p:nvGrpSpPr>
          <p:cNvPr id="37899" name="Group 86">
            <a:extLst>
              <a:ext uri="{FF2B5EF4-FFF2-40B4-BE49-F238E27FC236}">
                <a16:creationId xmlns:a16="http://schemas.microsoft.com/office/drawing/2014/main" id="{1E65E4BE-E798-4465-9139-754CF0582DA0}"/>
              </a:ext>
            </a:extLst>
          </p:cNvPr>
          <p:cNvGrpSpPr>
            <a:grpSpLocks/>
          </p:cNvGrpSpPr>
          <p:nvPr/>
        </p:nvGrpSpPr>
        <p:grpSpPr bwMode="auto">
          <a:xfrm>
            <a:off x="1042988" y="4437063"/>
            <a:ext cx="6689725" cy="2228850"/>
            <a:chOff x="480" y="2256"/>
            <a:chExt cx="4820" cy="1606"/>
          </a:xfrm>
        </p:grpSpPr>
        <p:grpSp>
          <p:nvGrpSpPr>
            <p:cNvPr id="37904" name="Group 4">
              <a:extLst>
                <a:ext uri="{FF2B5EF4-FFF2-40B4-BE49-F238E27FC236}">
                  <a16:creationId xmlns:a16="http://schemas.microsoft.com/office/drawing/2014/main" id="{66412787-0F09-4DCC-BB3A-32747FB9AF7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96" y="2256"/>
              <a:ext cx="2568" cy="1606"/>
              <a:chOff x="2736" y="192"/>
              <a:chExt cx="2568" cy="1688"/>
            </a:xfrm>
          </p:grpSpPr>
          <p:sp>
            <p:nvSpPr>
              <p:cNvPr id="37934" name="Freeform 5">
                <a:extLst>
                  <a:ext uri="{FF2B5EF4-FFF2-40B4-BE49-F238E27FC236}">
                    <a16:creationId xmlns:a16="http://schemas.microsoft.com/office/drawing/2014/main" id="{37CA340C-8E59-4F86-AFC4-163C907852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36" y="192"/>
                <a:ext cx="2568" cy="1688"/>
              </a:xfrm>
              <a:custGeom>
                <a:avLst/>
                <a:gdLst>
                  <a:gd name="T0" fmla="*/ 544 w 2568"/>
                  <a:gd name="T1" fmla="*/ 427 h 1360"/>
                  <a:gd name="T2" fmla="*/ 1120 w 2568"/>
                  <a:gd name="T3" fmla="*/ 10 h 1360"/>
                  <a:gd name="T4" fmla="*/ 2272 w 2568"/>
                  <a:gd name="T5" fmla="*/ 367 h 1360"/>
                  <a:gd name="T6" fmla="*/ 2512 w 2568"/>
                  <a:gd name="T7" fmla="*/ 1082 h 1360"/>
                  <a:gd name="T8" fmla="*/ 1936 w 2568"/>
                  <a:gd name="T9" fmla="*/ 1380 h 1360"/>
                  <a:gd name="T10" fmla="*/ 928 w 2568"/>
                  <a:gd name="T11" fmla="*/ 1678 h 1360"/>
                  <a:gd name="T12" fmla="*/ 64 w 2568"/>
                  <a:gd name="T13" fmla="*/ 1321 h 1360"/>
                  <a:gd name="T14" fmla="*/ 544 w 2568"/>
                  <a:gd name="T15" fmla="*/ 427 h 136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2568" h="1360">
                    <a:moveTo>
                      <a:pt x="544" y="344"/>
                    </a:moveTo>
                    <a:cubicBezTo>
                      <a:pt x="720" y="168"/>
                      <a:pt x="832" y="16"/>
                      <a:pt x="1120" y="8"/>
                    </a:cubicBezTo>
                    <a:cubicBezTo>
                      <a:pt x="1408" y="0"/>
                      <a:pt x="2040" y="152"/>
                      <a:pt x="2272" y="296"/>
                    </a:cubicBezTo>
                    <a:cubicBezTo>
                      <a:pt x="2504" y="440"/>
                      <a:pt x="2568" y="736"/>
                      <a:pt x="2512" y="872"/>
                    </a:cubicBezTo>
                    <a:cubicBezTo>
                      <a:pt x="2456" y="1008"/>
                      <a:pt x="2200" y="1032"/>
                      <a:pt x="1936" y="1112"/>
                    </a:cubicBezTo>
                    <a:cubicBezTo>
                      <a:pt x="1672" y="1192"/>
                      <a:pt x="1240" y="1360"/>
                      <a:pt x="928" y="1352"/>
                    </a:cubicBezTo>
                    <a:cubicBezTo>
                      <a:pt x="616" y="1344"/>
                      <a:pt x="128" y="1232"/>
                      <a:pt x="64" y="1064"/>
                    </a:cubicBezTo>
                    <a:cubicBezTo>
                      <a:pt x="0" y="896"/>
                      <a:pt x="368" y="520"/>
                      <a:pt x="544" y="3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37935" name="Object 6">
                <a:extLst>
                  <a:ext uri="{FF2B5EF4-FFF2-40B4-BE49-F238E27FC236}">
                    <a16:creationId xmlns:a16="http://schemas.microsoft.com/office/drawing/2014/main" id="{500D63BE-9436-4F55-BA00-DC930D11A903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751" y="1583"/>
              <a:ext cx="200" cy="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7973" name="Equation" r:id="rId5" imgW="317225" imgH="317225" progId="Equation.DSMT4">
                      <p:embed/>
                    </p:oleObj>
                  </mc:Choice>
                  <mc:Fallback>
                    <p:oleObj name="Equation" r:id="rId5" imgW="317225" imgH="317225" progId="Equation.DSMT4">
                      <p:embed/>
                      <p:pic>
                        <p:nvPicPr>
                          <p:cNvPr id="0" name="Object 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751" y="1583"/>
                            <a:ext cx="200" cy="2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37905" name="Group 7">
              <a:extLst>
                <a:ext uri="{FF2B5EF4-FFF2-40B4-BE49-F238E27FC236}">
                  <a16:creationId xmlns:a16="http://schemas.microsoft.com/office/drawing/2014/main" id="{4168D3CC-AB21-4FE3-8E6D-408BFFEC559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16" y="2313"/>
              <a:ext cx="2618" cy="484"/>
              <a:chOff x="2516" y="2313"/>
              <a:chExt cx="2618" cy="484"/>
            </a:xfrm>
          </p:grpSpPr>
          <p:graphicFrame>
            <p:nvGraphicFramePr>
              <p:cNvPr id="37929" name="Object 8">
                <a:extLst>
                  <a:ext uri="{FF2B5EF4-FFF2-40B4-BE49-F238E27FC236}">
                    <a16:creationId xmlns:a16="http://schemas.microsoft.com/office/drawing/2014/main" id="{3C5B05F7-8917-4670-814C-B21B9577F177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775" y="2362"/>
              <a:ext cx="280" cy="27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7974" name="Equation" r:id="rId7" imgW="444307" imgH="444307" progId="Equation.DSMT4">
                      <p:embed/>
                    </p:oleObj>
                  </mc:Choice>
                  <mc:Fallback>
                    <p:oleObj name="Equation" r:id="rId7" imgW="444307" imgH="444307" progId="Equation.DSMT4">
                      <p:embed/>
                      <p:pic>
                        <p:nvPicPr>
                          <p:cNvPr id="0" name="Object 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775" y="2362"/>
                            <a:ext cx="280" cy="27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7930" name="Object 9">
                <a:extLst>
                  <a:ext uri="{FF2B5EF4-FFF2-40B4-BE49-F238E27FC236}">
                    <a16:creationId xmlns:a16="http://schemas.microsoft.com/office/drawing/2014/main" id="{8F1306CA-8D84-4EF1-A115-DCBD03B8DFF7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649" y="2496"/>
              <a:ext cx="135" cy="16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7975" name="公式" r:id="rId9" imgW="215619" imgH="266353" progId="Equation.3">
                      <p:embed/>
                    </p:oleObj>
                  </mc:Choice>
                  <mc:Fallback>
                    <p:oleObj name="公式" r:id="rId9" imgW="215619" imgH="266353" progId="Equation.3">
                      <p:embed/>
                      <p:pic>
                        <p:nvPicPr>
                          <p:cNvPr id="0" name="Object 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649" y="2496"/>
                            <a:ext cx="135" cy="16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7931" name="Text Box 10">
                <a:extLst>
                  <a:ext uri="{FF2B5EF4-FFF2-40B4-BE49-F238E27FC236}">
                    <a16:creationId xmlns:a16="http://schemas.microsoft.com/office/drawing/2014/main" id="{F79A1F8D-76EB-4152-8FE5-F6CBD65FC69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16" y="2423"/>
                <a:ext cx="197" cy="3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r>
                  <a:rPr kumimoji="1" lang="en-US" altLang="zh-CN" b="1">
                    <a:solidFill>
                      <a:srgbClr val="FF33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.</a:t>
                </a:r>
              </a:p>
            </p:txBody>
          </p:sp>
          <p:sp>
            <p:nvSpPr>
              <p:cNvPr id="37932" name="Text Box 11">
                <a:extLst>
                  <a:ext uri="{FF2B5EF4-FFF2-40B4-BE49-F238E27FC236}">
                    <a16:creationId xmlns:a16="http://schemas.microsoft.com/office/drawing/2014/main" id="{484888DF-628B-42F8-996D-B598631B90B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72" y="2313"/>
                <a:ext cx="1162" cy="3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r>
                  <a:rPr kumimoji="1" lang="zh-CN" altLang="en-US" b="1">
                    <a:latin typeface="Times New Roman" panose="02020603050405020304" pitchFamily="18" charset="0"/>
                  </a:rPr>
                  <a:t>内任意点</a:t>
                </a:r>
              </a:p>
            </p:txBody>
          </p:sp>
          <p:cxnSp>
            <p:nvCxnSpPr>
              <p:cNvPr id="37933" name="AutoShape 12">
                <a:extLst>
                  <a:ext uri="{FF2B5EF4-FFF2-40B4-BE49-F238E27FC236}">
                    <a16:creationId xmlns:a16="http://schemas.microsoft.com/office/drawing/2014/main" id="{340C4BD9-0472-4F59-B1F6-EEBE07B6CBA3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V="1">
                <a:off x="2717" y="2501"/>
                <a:ext cx="1095" cy="16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37906" name="Text Box 15">
              <a:extLst>
                <a:ext uri="{FF2B5EF4-FFF2-40B4-BE49-F238E27FC236}">
                  <a16:creationId xmlns:a16="http://schemas.microsoft.com/office/drawing/2014/main" id="{1D463538-1D6E-4FCD-B5D5-78E6435B9C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" y="2674"/>
              <a:ext cx="777" cy="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kumimoji="1" lang="zh-CN" altLang="en-US" b="1">
                  <a:latin typeface="仿宋_GB2312" pitchFamily="49" charset="-122"/>
                </a:rPr>
                <a:t>如图</a:t>
              </a:r>
              <a:r>
                <a:rPr kumimoji="1" lang="en-US" altLang="zh-CN" b="1">
                  <a:latin typeface="仿宋_GB2312" pitchFamily="49" charset="-122"/>
                </a:rPr>
                <a:t>:</a:t>
              </a:r>
            </a:p>
          </p:txBody>
        </p:sp>
        <p:grpSp>
          <p:nvGrpSpPr>
            <p:cNvPr id="37907" name="Group 17">
              <a:extLst>
                <a:ext uri="{FF2B5EF4-FFF2-40B4-BE49-F238E27FC236}">
                  <a16:creationId xmlns:a16="http://schemas.microsoft.com/office/drawing/2014/main" id="{B3E49B44-5C62-47CB-9DB4-DD9DD96DFF6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56" y="2858"/>
              <a:ext cx="624" cy="151"/>
              <a:chOff x="4128" y="864"/>
              <a:chExt cx="624" cy="151"/>
            </a:xfrm>
          </p:grpSpPr>
          <p:sp>
            <p:nvSpPr>
              <p:cNvPr id="37927" name="Line 18">
                <a:extLst>
                  <a:ext uri="{FF2B5EF4-FFF2-40B4-BE49-F238E27FC236}">
                    <a16:creationId xmlns:a16="http://schemas.microsoft.com/office/drawing/2014/main" id="{E8ECD187-C441-403E-91BA-6B6698D159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28" y="1008"/>
                <a:ext cx="62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37928" name="Object 19">
                <a:extLst>
                  <a:ext uri="{FF2B5EF4-FFF2-40B4-BE49-F238E27FC236}">
                    <a16:creationId xmlns:a16="http://schemas.microsoft.com/office/drawing/2014/main" id="{853DFEDE-0347-4593-9E3D-3E15EC2C5E83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272" y="864"/>
              <a:ext cx="135" cy="15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7976" name="公式" r:id="rId11" imgW="215713" imgH="241091" progId="Equation.3">
                      <p:embed/>
                    </p:oleObj>
                  </mc:Choice>
                  <mc:Fallback>
                    <p:oleObj name="公式" r:id="rId11" imgW="215713" imgH="241091" progId="Equation.3">
                      <p:embed/>
                      <p:pic>
                        <p:nvPicPr>
                          <p:cNvPr id="0" name="Object 1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272" y="864"/>
                            <a:ext cx="135" cy="15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127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37908" name="Group 20">
              <a:extLst>
                <a:ext uri="{FF2B5EF4-FFF2-40B4-BE49-F238E27FC236}">
                  <a16:creationId xmlns:a16="http://schemas.microsoft.com/office/drawing/2014/main" id="{E457B1C5-4494-4063-995A-8806DC71C46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68" y="2414"/>
              <a:ext cx="1571" cy="1152"/>
              <a:chOff x="1968" y="2318"/>
              <a:chExt cx="1571" cy="1152"/>
            </a:xfrm>
          </p:grpSpPr>
          <p:sp>
            <p:nvSpPr>
              <p:cNvPr id="37923" name="Oval 21">
                <a:extLst>
                  <a:ext uri="{FF2B5EF4-FFF2-40B4-BE49-F238E27FC236}">
                    <a16:creationId xmlns:a16="http://schemas.microsoft.com/office/drawing/2014/main" id="{95C45053-B7A3-494E-A000-FEBAAEEE41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68" y="2318"/>
                <a:ext cx="1200" cy="1152"/>
              </a:xfrm>
              <a:prstGeom prst="ellipse">
                <a:avLst/>
              </a:prstGeom>
              <a:noFill/>
              <a:ln w="9525">
                <a:solidFill>
                  <a:srgbClr val="9900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graphicFrame>
            <p:nvGraphicFramePr>
              <p:cNvPr id="37924" name="Object 22">
                <a:extLst>
                  <a:ext uri="{FF2B5EF4-FFF2-40B4-BE49-F238E27FC236}">
                    <a16:creationId xmlns:a16="http://schemas.microsoft.com/office/drawing/2014/main" id="{761CE1C4-1B93-46B1-8CCB-2E698A4A6833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305" y="2846"/>
              <a:ext cx="191" cy="27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7977" name="公式" r:id="rId13" imgW="304668" imgH="431613" progId="Equation.3">
                      <p:embed/>
                    </p:oleObj>
                  </mc:Choice>
                  <mc:Fallback>
                    <p:oleObj name="公式" r:id="rId13" imgW="304668" imgH="431613" progId="Equation.3">
                      <p:embed/>
                      <p:pic>
                        <p:nvPicPr>
                          <p:cNvPr id="0" name="Object 2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305" y="2846"/>
                            <a:ext cx="191" cy="27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7925" name="Text Box 23">
                <a:extLst>
                  <a:ext uri="{FF2B5EF4-FFF2-40B4-BE49-F238E27FC236}">
                    <a16:creationId xmlns:a16="http://schemas.microsoft.com/office/drawing/2014/main" id="{7701B755-0E0F-4B92-BE38-F0E780EFD65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60" y="2678"/>
                <a:ext cx="197" cy="3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r>
                  <a:rPr kumimoji="1" lang="en-US" altLang="zh-CN" b="1">
                    <a:solidFill>
                      <a:srgbClr val="FF33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.</a:t>
                </a:r>
                <a:endParaRPr kumimoji="1" lang="en-US" altLang="zh-CN" b="1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7926" name="Text Box 24">
                <a:extLst>
                  <a:ext uri="{FF2B5EF4-FFF2-40B4-BE49-F238E27FC236}">
                    <a16:creationId xmlns:a16="http://schemas.microsoft.com/office/drawing/2014/main" id="{7ED8EF2D-6463-41D5-8C85-A0FEEA89066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20" y="2880"/>
                <a:ext cx="419" cy="3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r>
                  <a:rPr kumimoji="1" lang="en-US" altLang="zh-CN" b="1" i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C</a:t>
                </a:r>
                <a:r>
                  <a:rPr kumimoji="1" lang="en-US" altLang="zh-CN" b="1" i="1" baseline="-25000">
                    <a:latin typeface="Times New Roman" panose="02020603050405020304" pitchFamily="18" charset="0"/>
                    <a:ea typeface="宋体" panose="02010600030101010101" pitchFamily="2" charset="-122"/>
                  </a:rPr>
                  <a:t>R</a:t>
                </a:r>
                <a:endParaRPr kumimoji="1" lang="en-US" altLang="zh-CN" b="1" i="1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cxnSp>
          <p:nvCxnSpPr>
            <p:cNvPr id="37909" name="AutoShape 26">
              <a:extLst>
                <a:ext uri="{FF2B5EF4-FFF2-40B4-BE49-F238E27FC236}">
                  <a16:creationId xmlns:a16="http://schemas.microsoft.com/office/drawing/2014/main" id="{50C71542-B7EE-4DB6-B340-C55AAC733F4C}"/>
                </a:ext>
              </a:extLst>
            </p:cNvPr>
            <p:cNvCxnSpPr>
              <a:cxnSpLocks noChangeShapeType="1"/>
              <a:stCxn id="37926" idx="3"/>
            </p:cNvCxnSpPr>
            <p:nvPr/>
          </p:nvCxnSpPr>
          <p:spPr bwMode="auto">
            <a:xfrm flipV="1">
              <a:off x="3385" y="3042"/>
              <a:ext cx="491" cy="9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7910" name="Text Box 27">
              <a:extLst>
                <a:ext uri="{FF2B5EF4-FFF2-40B4-BE49-F238E27FC236}">
                  <a16:creationId xmlns:a16="http://schemas.microsoft.com/office/drawing/2014/main" id="{1D441613-4E69-4B16-80CC-24638E773B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40" y="3225"/>
              <a:ext cx="196" cy="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kumimoji="1" lang="en-US" altLang="zh-CN" b="1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.</a:t>
              </a:r>
            </a:p>
          </p:txBody>
        </p:sp>
        <p:graphicFrame>
          <p:nvGraphicFramePr>
            <p:cNvPr id="37911" name="Object 28">
              <a:extLst>
                <a:ext uri="{FF2B5EF4-FFF2-40B4-BE49-F238E27FC236}">
                  <a16:creationId xmlns:a16="http://schemas.microsoft.com/office/drawing/2014/main" id="{5F6EDE44-D95E-45B8-8AE8-EB8E2A6CF1D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960" y="3356"/>
            <a:ext cx="167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978" name="Equation" r:id="rId15" imgW="266469" imgH="393359" progId="Equation.3">
                    <p:embed/>
                  </p:oleObj>
                </mc:Choice>
                <mc:Fallback>
                  <p:oleObj name="Equation" r:id="rId15" imgW="266469" imgH="393359" progId="Equation.3">
                    <p:embed/>
                    <p:pic>
                      <p:nvPicPr>
                        <p:cNvPr id="0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60" y="3356"/>
                          <a:ext cx="167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7912" name="Group 76">
              <a:extLst>
                <a:ext uri="{FF2B5EF4-FFF2-40B4-BE49-F238E27FC236}">
                  <a16:creationId xmlns:a16="http://schemas.microsoft.com/office/drawing/2014/main" id="{E3C8701F-AB71-446A-B192-F48A9F052868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864" y="2877"/>
              <a:ext cx="1436" cy="347"/>
              <a:chOff x="3864" y="2877"/>
              <a:chExt cx="1436" cy="347"/>
            </a:xfrm>
          </p:grpSpPr>
          <p:sp>
            <p:nvSpPr>
              <p:cNvPr id="37913" name="AutoShape 75">
                <a:extLst>
                  <a:ext uri="{FF2B5EF4-FFF2-40B4-BE49-F238E27FC236}">
                    <a16:creationId xmlns:a16="http://schemas.microsoft.com/office/drawing/2014/main" id="{C5B9F1F4-4401-4C24-A886-A65AC2E4DAD5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3876" y="2894"/>
                <a:ext cx="1424" cy="2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914" name="Line 77">
                <a:extLst>
                  <a:ext uri="{FF2B5EF4-FFF2-40B4-BE49-F238E27FC236}">
                    <a16:creationId xmlns:a16="http://schemas.microsoft.com/office/drawing/2014/main" id="{B6ABD054-121E-4DF1-AD42-9E96AD163EC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63" y="2917"/>
                <a:ext cx="0" cy="251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915" name="Line 78">
                <a:extLst>
                  <a:ext uri="{FF2B5EF4-FFF2-40B4-BE49-F238E27FC236}">
                    <a16:creationId xmlns:a16="http://schemas.microsoft.com/office/drawing/2014/main" id="{15CE58BA-C28D-4D6C-9B29-4A63914B81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37" y="2917"/>
                <a:ext cx="0" cy="251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916" name="Rectangle 79">
                <a:extLst>
                  <a:ext uri="{FF2B5EF4-FFF2-40B4-BE49-F238E27FC236}">
                    <a16:creationId xmlns:a16="http://schemas.microsoft.com/office/drawing/2014/main" id="{81925DDE-68F7-4160-B2DC-B18EECFBF7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88" y="2902"/>
                <a:ext cx="99" cy="3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r>
                  <a:rPr lang="en-US" altLang="zh-CN" b="1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r</a:t>
                </a:r>
                <a:endParaRPr lang="en-US" altLang="zh-CN"/>
              </a:p>
            </p:txBody>
          </p:sp>
          <p:sp>
            <p:nvSpPr>
              <p:cNvPr id="37917" name="Rectangle 80">
                <a:extLst>
                  <a:ext uri="{FF2B5EF4-FFF2-40B4-BE49-F238E27FC236}">
                    <a16:creationId xmlns:a16="http://schemas.microsoft.com/office/drawing/2014/main" id="{C81BCEEA-1FF9-4D55-84AD-FD23912F31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48" y="2902"/>
                <a:ext cx="100" cy="3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r>
                  <a:rPr lang="en-US" altLang="zh-CN" b="1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z</a:t>
                </a:r>
                <a:endParaRPr lang="en-US" altLang="zh-CN"/>
              </a:p>
            </p:txBody>
          </p:sp>
          <p:sp>
            <p:nvSpPr>
              <p:cNvPr id="37918" name="Rectangle 81">
                <a:extLst>
                  <a:ext uri="{FF2B5EF4-FFF2-40B4-BE49-F238E27FC236}">
                    <a16:creationId xmlns:a16="http://schemas.microsoft.com/office/drawing/2014/main" id="{A5925518-2699-41AC-963E-6BDC504019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03" y="2877"/>
                <a:ext cx="140" cy="3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r>
                  <a:rPr lang="en-US" altLang="zh-CN" b="1">
                    <a:solidFill>
                      <a:srgbClr val="000000"/>
                    </a:solidFill>
                    <a:latin typeface="Symbol" panose="05050102010706020507" pitchFamily="18" charset="2"/>
                  </a:rPr>
                  <a:t>=</a:t>
                </a:r>
                <a:endParaRPr lang="en-US" altLang="zh-CN"/>
              </a:p>
            </p:txBody>
          </p:sp>
          <p:sp>
            <p:nvSpPr>
              <p:cNvPr id="37919" name="Rectangle 82">
                <a:extLst>
                  <a:ext uri="{FF2B5EF4-FFF2-40B4-BE49-F238E27FC236}">
                    <a16:creationId xmlns:a16="http://schemas.microsoft.com/office/drawing/2014/main" id="{4E116B44-E50F-4E39-A90F-3CDF03F0D6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68" y="2877"/>
                <a:ext cx="140" cy="3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r>
                  <a:rPr lang="en-US" altLang="zh-CN" b="1">
                    <a:solidFill>
                      <a:srgbClr val="000000"/>
                    </a:solidFill>
                    <a:latin typeface="Symbol" panose="05050102010706020507" pitchFamily="18" charset="2"/>
                  </a:rPr>
                  <a:t>-</a:t>
                </a:r>
                <a:endParaRPr lang="en-US" altLang="zh-CN"/>
              </a:p>
            </p:txBody>
          </p:sp>
          <p:sp>
            <p:nvSpPr>
              <p:cNvPr id="37920" name="Rectangle 83">
                <a:extLst>
                  <a:ext uri="{FF2B5EF4-FFF2-40B4-BE49-F238E27FC236}">
                    <a16:creationId xmlns:a16="http://schemas.microsoft.com/office/drawing/2014/main" id="{ED230615-8EBD-42AE-853C-27D4A2A7D0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37" y="3037"/>
                <a:ext cx="77" cy="1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r>
                  <a:rPr lang="en-US" altLang="zh-CN" sz="17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0</a:t>
                </a:r>
                <a:endParaRPr lang="en-US" altLang="zh-CN"/>
              </a:p>
            </p:txBody>
          </p:sp>
          <p:sp>
            <p:nvSpPr>
              <p:cNvPr id="37921" name="Rectangle 84">
                <a:extLst>
                  <a:ext uri="{FF2B5EF4-FFF2-40B4-BE49-F238E27FC236}">
                    <a16:creationId xmlns:a16="http://schemas.microsoft.com/office/drawing/2014/main" id="{32AC5018-8BC0-4617-BBD7-F048AC5D9E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63" y="2877"/>
                <a:ext cx="127" cy="3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r>
                  <a:rPr lang="en-US" altLang="zh-CN" b="1" i="1">
                    <a:solidFill>
                      <a:srgbClr val="000000"/>
                    </a:solidFill>
                    <a:latin typeface="Symbol" panose="05050102010706020507" pitchFamily="18" charset="2"/>
                  </a:rPr>
                  <a:t>z</a:t>
                </a:r>
                <a:endParaRPr lang="en-US" altLang="zh-CN"/>
              </a:p>
            </p:txBody>
          </p:sp>
          <p:sp>
            <p:nvSpPr>
              <p:cNvPr id="37922" name="Rectangle 85">
                <a:extLst>
                  <a:ext uri="{FF2B5EF4-FFF2-40B4-BE49-F238E27FC236}">
                    <a16:creationId xmlns:a16="http://schemas.microsoft.com/office/drawing/2014/main" id="{B6678510-BB9E-4174-9014-B864AA7896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64" y="2909"/>
                <a:ext cx="515" cy="3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r>
                  <a:rPr lang="zh-CN" altLang="en-US" b="1">
                    <a:solidFill>
                      <a:srgbClr val="000000"/>
                    </a:solidFill>
                    <a:latin typeface="宋体" panose="02010600030101010101" pitchFamily="2" charset="-122"/>
                  </a:rPr>
                  <a:t>圆周</a:t>
                </a:r>
                <a:endParaRPr lang="zh-CN" altLang="en-US"/>
              </a:p>
            </p:txBody>
          </p:sp>
        </p:grpSp>
      </p:grpSp>
      <p:sp>
        <p:nvSpPr>
          <p:cNvPr id="37900" name="Text Box 93">
            <a:extLst>
              <a:ext uri="{FF2B5EF4-FFF2-40B4-BE49-F238E27FC236}">
                <a16:creationId xmlns:a16="http://schemas.microsoft.com/office/drawing/2014/main" id="{F6AA7889-4295-4AD9-B9CE-629A2BA037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038" y="1700213"/>
            <a:ext cx="35798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zh-CN" altLang="en-US" b="1">
                <a:latin typeface="仿宋_GB2312" pitchFamily="49" charset="-122"/>
              </a:rPr>
              <a:t>由柯西积分公式 </a:t>
            </a:r>
            <a:r>
              <a:rPr kumimoji="1" lang="en-US" altLang="zh-CN" b="1">
                <a:latin typeface="仿宋_GB2312" pitchFamily="49" charset="-122"/>
              </a:rPr>
              <a:t>, </a:t>
            </a:r>
            <a:r>
              <a:rPr kumimoji="1" lang="zh-CN" altLang="en-US" b="1">
                <a:latin typeface="仿宋_GB2312" pitchFamily="49" charset="-122"/>
              </a:rPr>
              <a:t>有</a:t>
            </a:r>
          </a:p>
        </p:txBody>
      </p:sp>
      <p:graphicFrame>
        <p:nvGraphicFramePr>
          <p:cNvPr id="37901" name="Object 94">
            <a:extLst>
              <a:ext uri="{FF2B5EF4-FFF2-40B4-BE49-F238E27FC236}">
                <a16:creationId xmlns:a16="http://schemas.microsoft.com/office/drawing/2014/main" id="{F6833B29-DDFB-4711-89AF-F11C5EDCF93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38288" y="2203450"/>
          <a:ext cx="3327400" cy="938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79" name="Equation" r:id="rId17" imgW="3606800" imgH="1016000" progId="Equation.DSMT4">
                  <p:embed/>
                </p:oleObj>
              </mc:Choice>
              <mc:Fallback>
                <p:oleObj name="Equation" r:id="rId17" imgW="3606800" imgH="1016000" progId="Equation.DSMT4">
                  <p:embed/>
                  <p:pic>
                    <p:nvPicPr>
                      <p:cNvPr id="0" name="Object 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8288" y="2203450"/>
                        <a:ext cx="3327400" cy="938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902" name="Text Box 95">
            <a:extLst>
              <a:ext uri="{FF2B5EF4-FFF2-40B4-BE49-F238E27FC236}">
                <a16:creationId xmlns:a16="http://schemas.microsoft.com/office/drawing/2014/main" id="{847FAB9A-26AA-4D87-9B0B-C09650FEA4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29188" y="2381250"/>
            <a:ext cx="33147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zh-CN" altLang="en-US" b="1">
                <a:latin typeface="Times New Roman" panose="02020603050405020304" pitchFamily="18" charset="0"/>
              </a:rPr>
              <a:t>其中</a:t>
            </a:r>
            <a:r>
              <a:rPr kumimoji="1" lang="zh-CN" altLang="en-US" b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b="1" i="1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kumimoji="1" lang="en-US" altLang="zh-CN" b="1" i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kumimoji="1" lang="en-US" altLang="zh-CN" b="1" i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zh-CN" altLang="en-US" b="1">
                <a:latin typeface="Times New Roman" panose="02020603050405020304" pitchFamily="18" charset="0"/>
              </a:rPr>
              <a:t>取正方向</a:t>
            </a:r>
            <a:r>
              <a:rPr kumimoji="1" lang="zh-CN" altLang="en-US" b="1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</a:p>
        </p:txBody>
      </p:sp>
      <p:sp>
        <p:nvSpPr>
          <p:cNvPr id="390242" name="Text Box 98">
            <a:extLst>
              <a:ext uri="{FF2B5EF4-FFF2-40B4-BE49-F238E27FC236}">
                <a16:creationId xmlns:a16="http://schemas.microsoft.com/office/drawing/2014/main" id="{F8336648-2AEA-4F42-A80B-A56A64FD00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3141663"/>
            <a:ext cx="80645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kumimoji="1" lang="en-US" altLang="zh-CN" b="1">
                <a:latin typeface="Times New Roman" panose="02020603050405020304" pitchFamily="18" charset="0"/>
              </a:rPr>
              <a:t>      </a:t>
            </a:r>
            <a:r>
              <a:rPr kumimoji="1" lang="zh-CN" altLang="en-US" b="1">
                <a:latin typeface="Times New Roman" panose="02020603050405020304" pitchFamily="18" charset="0"/>
              </a:rPr>
              <a:t>为了得到幂级数，我们展开公式的</a:t>
            </a:r>
            <a:r>
              <a:rPr kumimoji="1" lang="zh-CN" altLang="en-US" b="1">
                <a:solidFill>
                  <a:srgbClr val="0066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“核”</a:t>
            </a:r>
            <a:r>
              <a:rPr kumimoji="1" lang="zh-CN" altLang="en-US" b="1">
                <a:latin typeface="Times New Roman" panose="02020603050405020304" pitchFamily="18" charset="0"/>
              </a:rPr>
              <a:t>为</a:t>
            </a:r>
            <a:r>
              <a:rPr kumimoji="1" lang="en-US" altLang="zh-CN" b="1" i="1">
                <a:solidFill>
                  <a:srgbClr val="9900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z</a:t>
            </a:r>
            <a:r>
              <a:rPr kumimoji="1" lang="en-US" altLang="zh-CN" b="1">
                <a:solidFill>
                  <a:srgbClr val="9900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</a:rPr>
              <a:t>-</a:t>
            </a:r>
            <a:r>
              <a:rPr kumimoji="1" lang="en-US" altLang="zh-CN" b="1" i="1">
                <a:solidFill>
                  <a:srgbClr val="9900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z</a:t>
            </a:r>
            <a:r>
              <a:rPr kumimoji="1" lang="en-US" altLang="zh-CN" b="1" baseline="-25000">
                <a:solidFill>
                  <a:srgbClr val="9900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0</a:t>
            </a:r>
            <a:r>
              <a:rPr kumimoji="1" lang="zh-CN" altLang="en-US" b="1">
                <a:latin typeface="Times New Roman" panose="02020603050405020304" pitchFamily="18" charset="0"/>
              </a:rPr>
              <a:t>幂的几何级数：</a:t>
            </a:r>
            <a:endParaRPr kumimoji="1" lang="zh-CN" altLang="en-US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灯片编号占位符 3">
            <a:extLst>
              <a:ext uri="{FF2B5EF4-FFF2-40B4-BE49-F238E27FC236}">
                <a16:creationId xmlns:a16="http://schemas.microsoft.com/office/drawing/2014/main" id="{195BFF2B-03B3-4C34-B352-0B25699E8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1E7F71-007A-414A-B742-73D153C902F2}" type="slidenum">
              <a:rPr lang="en-US" altLang="zh-CN"/>
              <a:pPr>
                <a:defRPr/>
              </a:pPr>
              <a:t>34</a:t>
            </a:fld>
            <a:endParaRPr lang="en-US" altLang="zh-CN"/>
          </a:p>
        </p:txBody>
      </p:sp>
      <p:graphicFrame>
        <p:nvGraphicFramePr>
          <p:cNvPr id="38915" name="Object 7">
            <a:extLst>
              <a:ext uri="{FF2B5EF4-FFF2-40B4-BE49-F238E27FC236}">
                <a16:creationId xmlns:a16="http://schemas.microsoft.com/office/drawing/2014/main" id="{3518B638-E456-472D-8578-6DD9150E0A3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16013" y="414338"/>
          <a:ext cx="3148012" cy="1230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61" name="Equation" r:id="rId3" imgW="2730500" imgH="1066800" progId="Equation.DSMT4">
                  <p:embed/>
                </p:oleObj>
              </mc:Choice>
              <mc:Fallback>
                <p:oleObj name="Equation" r:id="rId3" imgW="2730500" imgH="10668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414338"/>
                        <a:ext cx="3148012" cy="1230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16" name="Text Box 8">
            <a:extLst>
              <a:ext uri="{FF2B5EF4-FFF2-40B4-BE49-F238E27FC236}">
                <a16:creationId xmlns:a16="http://schemas.microsoft.com/office/drawing/2014/main" id="{A217496A-9FC6-4B8D-9CE4-5722CCBA3F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333375"/>
            <a:ext cx="5429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zh-CN" altLang="en-US" b="1">
                <a:latin typeface="Times New Roman" panose="02020603050405020304" pitchFamily="18" charset="0"/>
              </a:rPr>
              <a:t>则</a:t>
            </a:r>
          </a:p>
        </p:txBody>
      </p:sp>
      <p:grpSp>
        <p:nvGrpSpPr>
          <p:cNvPr id="38917" name="Group 10">
            <a:extLst>
              <a:ext uri="{FF2B5EF4-FFF2-40B4-BE49-F238E27FC236}">
                <a16:creationId xmlns:a16="http://schemas.microsoft.com/office/drawing/2014/main" id="{F4B4DC4E-B41A-480E-B845-DD69BB59ADB3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998538" y="3814763"/>
            <a:ext cx="7461250" cy="477837"/>
            <a:chOff x="580" y="1777"/>
            <a:chExt cx="4700" cy="301"/>
          </a:xfrm>
        </p:grpSpPr>
        <p:sp>
          <p:nvSpPr>
            <p:cNvPr id="38943" name="AutoShape 9">
              <a:extLst>
                <a:ext uri="{FF2B5EF4-FFF2-40B4-BE49-F238E27FC236}">
                  <a16:creationId xmlns:a16="http://schemas.microsoft.com/office/drawing/2014/main" id="{2367C7DB-39A5-4A94-BF73-2D80BEED0A1B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592" y="1802"/>
              <a:ext cx="4688" cy="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44" name="Rectangle 11">
              <a:extLst>
                <a:ext uri="{FF2B5EF4-FFF2-40B4-BE49-F238E27FC236}">
                  <a16:creationId xmlns:a16="http://schemas.microsoft.com/office/drawing/2014/main" id="{AFBDB756-03D4-4C47-864D-1F927EBC3D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1" y="1802"/>
              <a:ext cx="56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,</a:t>
              </a:r>
              <a:endParaRPr lang="en-US" altLang="zh-CN"/>
            </a:p>
          </p:txBody>
        </p:sp>
        <p:sp>
          <p:nvSpPr>
            <p:cNvPr id="38945" name="Rectangle 12">
              <a:extLst>
                <a:ext uri="{FF2B5EF4-FFF2-40B4-BE49-F238E27FC236}">
                  <a16:creationId xmlns:a16="http://schemas.microsoft.com/office/drawing/2014/main" id="{B51CFD49-2920-4885-B830-D037F179EF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97" y="1802"/>
              <a:ext cx="56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endParaRPr lang="en-US" altLang="zh-CN"/>
            </a:p>
          </p:txBody>
        </p:sp>
        <p:sp>
          <p:nvSpPr>
            <p:cNvPr id="38946" name="Rectangle 13">
              <a:extLst>
                <a:ext uri="{FF2B5EF4-FFF2-40B4-BE49-F238E27FC236}">
                  <a16:creationId xmlns:a16="http://schemas.microsoft.com/office/drawing/2014/main" id="{1AD8995E-7370-49E3-BFB2-7DAFA912D2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1802"/>
              <a:ext cx="56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,</a:t>
              </a:r>
              <a:endParaRPr lang="en-US" altLang="zh-CN"/>
            </a:p>
          </p:txBody>
        </p:sp>
        <p:sp>
          <p:nvSpPr>
            <p:cNvPr id="38947" name="Rectangle 14">
              <a:extLst>
                <a:ext uri="{FF2B5EF4-FFF2-40B4-BE49-F238E27FC236}">
                  <a16:creationId xmlns:a16="http://schemas.microsoft.com/office/drawing/2014/main" id="{DD8BB79D-CE3D-4DCA-A09A-FB52962FF1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2" y="1802"/>
              <a:ext cx="56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endParaRPr lang="en-US" altLang="zh-CN"/>
            </a:p>
          </p:txBody>
        </p:sp>
        <p:sp>
          <p:nvSpPr>
            <p:cNvPr id="38948" name="Rectangle 15">
              <a:extLst>
                <a:ext uri="{FF2B5EF4-FFF2-40B4-BE49-F238E27FC236}">
                  <a16:creationId xmlns:a16="http://schemas.microsoft.com/office/drawing/2014/main" id="{4C59DD76-F354-48C7-A3F8-83A688B917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51" y="1802"/>
              <a:ext cx="56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endParaRPr lang="en-US" altLang="zh-CN"/>
            </a:p>
          </p:txBody>
        </p:sp>
        <p:sp>
          <p:nvSpPr>
            <p:cNvPr id="38949" name="Rectangle 16">
              <a:extLst>
                <a:ext uri="{FF2B5EF4-FFF2-40B4-BE49-F238E27FC236}">
                  <a16:creationId xmlns:a16="http://schemas.microsoft.com/office/drawing/2014/main" id="{EA2AAF3A-1CE1-46C9-85DB-9BD5F442AB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4" y="1802"/>
              <a:ext cx="56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endParaRPr lang="en-US" altLang="zh-CN"/>
            </a:p>
          </p:txBody>
        </p:sp>
        <p:sp>
          <p:nvSpPr>
            <p:cNvPr id="38950" name="Rectangle 17">
              <a:extLst>
                <a:ext uri="{FF2B5EF4-FFF2-40B4-BE49-F238E27FC236}">
                  <a16:creationId xmlns:a16="http://schemas.microsoft.com/office/drawing/2014/main" id="{BD8236D5-C136-44EE-9FAC-C9114D03E3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5" y="1802"/>
              <a:ext cx="56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endParaRPr lang="en-US" altLang="zh-CN"/>
            </a:p>
          </p:txBody>
        </p:sp>
        <p:sp>
          <p:nvSpPr>
            <p:cNvPr id="38951" name="Rectangle 18">
              <a:extLst>
                <a:ext uri="{FF2B5EF4-FFF2-40B4-BE49-F238E27FC236}">
                  <a16:creationId xmlns:a16="http://schemas.microsoft.com/office/drawing/2014/main" id="{6D604EE9-BEAA-493F-9D0A-02AFB635A7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32" y="1809"/>
              <a:ext cx="675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zh-CN" altLang="en-US" b="1">
                  <a:solidFill>
                    <a:srgbClr val="000000"/>
                  </a:solidFill>
                  <a:latin typeface="宋体" panose="02010600030101010101" pitchFamily="2" charset="-122"/>
                </a:rPr>
                <a:t>的内部</a:t>
              </a:r>
              <a:endParaRPr lang="zh-CN" altLang="en-US"/>
            </a:p>
          </p:txBody>
        </p:sp>
        <p:sp>
          <p:nvSpPr>
            <p:cNvPr id="38952" name="Rectangle 19">
              <a:extLst>
                <a:ext uri="{FF2B5EF4-FFF2-40B4-BE49-F238E27FC236}">
                  <a16:creationId xmlns:a16="http://schemas.microsoft.com/office/drawing/2014/main" id="{A4D2BF93-E47F-49DE-BBA0-9C71539937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5" y="1809"/>
              <a:ext cx="225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zh-CN" altLang="en-US" b="1">
                  <a:solidFill>
                    <a:srgbClr val="000000"/>
                  </a:solidFill>
                  <a:latin typeface="宋体" panose="02010600030101010101" pitchFamily="2" charset="-122"/>
                </a:rPr>
                <a:t>在</a:t>
              </a:r>
              <a:endParaRPr lang="zh-CN" altLang="en-US"/>
            </a:p>
          </p:txBody>
        </p:sp>
        <p:sp>
          <p:nvSpPr>
            <p:cNvPr id="38953" name="Rectangle 20">
              <a:extLst>
                <a:ext uri="{FF2B5EF4-FFF2-40B4-BE49-F238E27FC236}">
                  <a16:creationId xmlns:a16="http://schemas.microsoft.com/office/drawing/2014/main" id="{204C69F7-1447-4A7E-891A-9B2BCA86A5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2" y="1809"/>
              <a:ext cx="225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zh-CN" altLang="en-US" b="1">
                  <a:solidFill>
                    <a:srgbClr val="000000"/>
                  </a:solidFill>
                  <a:latin typeface="仿宋_GB2312" pitchFamily="49" charset="-122"/>
                </a:rPr>
                <a:t>点</a:t>
              </a:r>
              <a:endParaRPr lang="zh-CN" altLang="en-US">
                <a:latin typeface="仿宋_GB2312" pitchFamily="49" charset="-122"/>
              </a:endParaRPr>
            </a:p>
          </p:txBody>
        </p:sp>
        <p:sp>
          <p:nvSpPr>
            <p:cNvPr id="38954" name="Rectangle 21">
              <a:extLst>
                <a:ext uri="{FF2B5EF4-FFF2-40B4-BE49-F238E27FC236}">
                  <a16:creationId xmlns:a16="http://schemas.microsoft.com/office/drawing/2014/main" id="{5F108453-A1E5-4672-996E-5159FE279D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8" y="1809"/>
              <a:ext cx="225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zh-CN" altLang="en-US" b="1">
                  <a:solidFill>
                    <a:srgbClr val="000000"/>
                  </a:solidFill>
                  <a:latin typeface="宋体" panose="02010600030101010101" pitchFamily="2" charset="-122"/>
                </a:rPr>
                <a:t>上</a:t>
              </a:r>
              <a:endParaRPr lang="zh-CN" altLang="en-US"/>
            </a:p>
          </p:txBody>
        </p:sp>
        <p:sp>
          <p:nvSpPr>
            <p:cNvPr id="38955" name="Rectangle 22">
              <a:extLst>
                <a:ext uri="{FF2B5EF4-FFF2-40B4-BE49-F238E27FC236}">
                  <a16:creationId xmlns:a16="http://schemas.microsoft.com/office/drawing/2014/main" id="{37709AAC-44D0-4118-BE7E-F5C67691C8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9" y="1809"/>
              <a:ext cx="900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zh-CN" altLang="en-US" b="1">
                  <a:solidFill>
                    <a:srgbClr val="000000"/>
                  </a:solidFill>
                  <a:latin typeface="宋体" panose="02010600030101010101" pitchFamily="2" charset="-122"/>
                </a:rPr>
                <a:t>取在圆周</a:t>
              </a:r>
              <a:endParaRPr lang="zh-CN" altLang="en-US"/>
            </a:p>
          </p:txBody>
        </p:sp>
        <p:sp>
          <p:nvSpPr>
            <p:cNvPr id="38956" name="Rectangle 23">
              <a:extLst>
                <a:ext uri="{FF2B5EF4-FFF2-40B4-BE49-F238E27FC236}">
                  <a16:creationId xmlns:a16="http://schemas.microsoft.com/office/drawing/2014/main" id="{7A1128C1-CA7B-4677-B3EA-D94E2AA853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0" y="1809"/>
              <a:ext cx="1350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zh-CN" altLang="en-US" b="1">
                  <a:solidFill>
                    <a:srgbClr val="000000"/>
                  </a:solidFill>
                  <a:latin typeface="宋体" panose="02010600030101010101" pitchFamily="2" charset="-122"/>
                </a:rPr>
                <a:t>因为积分变量</a:t>
              </a:r>
              <a:endParaRPr lang="zh-CN" altLang="en-US"/>
            </a:p>
          </p:txBody>
        </p:sp>
        <p:sp>
          <p:nvSpPr>
            <p:cNvPr id="38957" name="Rectangle 24">
              <a:extLst>
                <a:ext uri="{FF2B5EF4-FFF2-40B4-BE49-F238E27FC236}">
                  <a16:creationId xmlns:a16="http://schemas.microsoft.com/office/drawing/2014/main" id="{40A9FF92-BDDE-4797-A4EF-19259A7CDD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9" y="1802"/>
              <a:ext cx="250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kumimoji="1" lang="en-US" altLang="zh-CN" b="1" i="1">
                  <a:latin typeface="Times New Roman" panose="02020603050405020304" pitchFamily="18" charset="0"/>
                </a:rPr>
                <a:t>C</a:t>
              </a:r>
              <a:r>
                <a:rPr kumimoji="1" lang="en-US" altLang="zh-CN" b="1" i="1" baseline="-25000">
                  <a:latin typeface="Times New Roman" panose="02020603050405020304" pitchFamily="18" charset="0"/>
                </a:rPr>
                <a:t>R</a:t>
              </a:r>
            </a:p>
          </p:txBody>
        </p:sp>
        <p:sp>
          <p:nvSpPr>
            <p:cNvPr id="38958" name="Rectangle 25">
              <a:extLst>
                <a:ext uri="{FF2B5EF4-FFF2-40B4-BE49-F238E27FC236}">
                  <a16:creationId xmlns:a16="http://schemas.microsoft.com/office/drawing/2014/main" id="{E0230C18-A8D6-4EB6-9911-2589D97E1C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5" y="1802"/>
              <a:ext cx="87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z</a:t>
              </a:r>
              <a:endParaRPr lang="en-US" altLang="zh-CN"/>
            </a:p>
          </p:txBody>
        </p:sp>
        <p:sp>
          <p:nvSpPr>
            <p:cNvPr id="38959" name="Rectangle 26">
              <a:extLst>
                <a:ext uri="{FF2B5EF4-FFF2-40B4-BE49-F238E27FC236}">
                  <a16:creationId xmlns:a16="http://schemas.microsoft.com/office/drawing/2014/main" id="{9BD78EB0-FC86-433A-AD2A-CD46324FBF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14" y="1802"/>
              <a:ext cx="250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kumimoji="1" lang="en-US" altLang="zh-CN" b="1" i="1">
                  <a:latin typeface="Times New Roman" panose="02020603050405020304" pitchFamily="18" charset="0"/>
                </a:rPr>
                <a:t>C</a:t>
              </a:r>
              <a:r>
                <a:rPr kumimoji="1" lang="en-US" altLang="zh-CN" b="1" i="1" baseline="-25000">
                  <a:latin typeface="Times New Roman" panose="02020603050405020304" pitchFamily="18" charset="0"/>
                </a:rPr>
                <a:t>R</a:t>
              </a:r>
            </a:p>
          </p:txBody>
        </p:sp>
        <p:sp>
          <p:nvSpPr>
            <p:cNvPr id="38960" name="Rectangle 27">
              <a:extLst>
                <a:ext uri="{FF2B5EF4-FFF2-40B4-BE49-F238E27FC236}">
                  <a16:creationId xmlns:a16="http://schemas.microsoft.com/office/drawing/2014/main" id="{2B9A02FA-C130-46BB-8C91-02C72AF3D3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0" y="1777"/>
              <a:ext cx="111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 i="1">
                  <a:solidFill>
                    <a:srgbClr val="000000"/>
                  </a:solidFill>
                  <a:latin typeface="Symbol" panose="05050102010706020507" pitchFamily="18" charset="2"/>
                </a:rPr>
                <a:t>z</a:t>
              </a:r>
              <a:endParaRPr lang="en-US" altLang="zh-CN"/>
            </a:p>
          </p:txBody>
        </p:sp>
      </p:grpSp>
      <p:grpSp>
        <p:nvGrpSpPr>
          <p:cNvPr id="38918" name="Group 29">
            <a:extLst>
              <a:ext uri="{FF2B5EF4-FFF2-40B4-BE49-F238E27FC236}">
                <a16:creationId xmlns:a16="http://schemas.microsoft.com/office/drawing/2014/main" id="{BCDF15B7-E617-4E58-B192-F5A5C5DBD55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11188" y="4437063"/>
            <a:ext cx="2305050" cy="968375"/>
            <a:chOff x="576" y="2260"/>
            <a:chExt cx="1536" cy="646"/>
          </a:xfrm>
        </p:grpSpPr>
        <p:sp>
          <p:nvSpPr>
            <p:cNvPr id="38926" name="AutoShape 28">
              <a:extLst>
                <a:ext uri="{FF2B5EF4-FFF2-40B4-BE49-F238E27FC236}">
                  <a16:creationId xmlns:a16="http://schemas.microsoft.com/office/drawing/2014/main" id="{8675B9C1-9996-437C-BF0A-451D256B4031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576" y="2260"/>
              <a:ext cx="1536" cy="6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27" name="Line 30">
              <a:extLst>
                <a:ext uri="{FF2B5EF4-FFF2-40B4-BE49-F238E27FC236}">
                  <a16:creationId xmlns:a16="http://schemas.microsoft.com/office/drawing/2014/main" id="{06BDAE65-86F9-4309-AA73-62CE42C66A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1" y="2572"/>
              <a:ext cx="539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28" name="Line 31">
              <a:extLst>
                <a:ext uri="{FF2B5EF4-FFF2-40B4-BE49-F238E27FC236}">
                  <a16:creationId xmlns:a16="http://schemas.microsoft.com/office/drawing/2014/main" id="{59D8743C-F48B-4BB1-B540-8382093DC0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30" y="2279"/>
              <a:ext cx="0" cy="585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29" name="Line 32">
              <a:extLst>
                <a:ext uri="{FF2B5EF4-FFF2-40B4-BE49-F238E27FC236}">
                  <a16:creationId xmlns:a16="http://schemas.microsoft.com/office/drawing/2014/main" id="{33321CF7-6E37-43B5-BFEF-5F916C9980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10" y="2279"/>
              <a:ext cx="0" cy="585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30" name="Rectangle 33">
              <a:extLst>
                <a:ext uri="{FF2B5EF4-FFF2-40B4-BE49-F238E27FC236}">
                  <a16:creationId xmlns:a16="http://schemas.microsoft.com/office/drawing/2014/main" id="{48DCA1C5-6B4B-4822-B051-5202660AE0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7" y="2428"/>
              <a:ext cx="60" cy="2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.</a:t>
              </a:r>
              <a:endParaRPr lang="en-US" altLang="zh-CN"/>
            </a:p>
          </p:txBody>
        </p:sp>
        <p:sp>
          <p:nvSpPr>
            <p:cNvPr id="38931" name="Rectangle 34">
              <a:extLst>
                <a:ext uri="{FF2B5EF4-FFF2-40B4-BE49-F238E27FC236}">
                  <a16:creationId xmlns:a16="http://schemas.microsoft.com/office/drawing/2014/main" id="{02EC74C1-FE55-4593-A180-033DBAC2EB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5" y="2428"/>
              <a:ext cx="119" cy="2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/>
            </a:p>
          </p:txBody>
        </p:sp>
        <p:sp>
          <p:nvSpPr>
            <p:cNvPr id="38932" name="Rectangle 35">
              <a:extLst>
                <a:ext uri="{FF2B5EF4-FFF2-40B4-BE49-F238E27FC236}">
                  <a16:creationId xmlns:a16="http://schemas.microsoft.com/office/drawing/2014/main" id="{07F8FD90-3463-4534-A9C7-6E9F7A59DA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6" y="2428"/>
              <a:ext cx="119" cy="2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  </a:t>
              </a:r>
              <a:endParaRPr lang="en-US" altLang="zh-CN"/>
            </a:p>
          </p:txBody>
        </p:sp>
        <p:sp>
          <p:nvSpPr>
            <p:cNvPr id="38933" name="Rectangle 36">
              <a:extLst>
                <a:ext uri="{FF2B5EF4-FFF2-40B4-BE49-F238E27FC236}">
                  <a16:creationId xmlns:a16="http://schemas.microsoft.com/office/drawing/2014/main" id="{4A044E98-8009-47E4-B31C-181C2ED85F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3" y="2733"/>
              <a:ext cx="7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sz="17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0</a:t>
              </a:r>
              <a:endParaRPr lang="en-US" altLang="zh-CN"/>
            </a:p>
          </p:txBody>
        </p:sp>
        <p:sp>
          <p:nvSpPr>
            <p:cNvPr id="38934" name="Rectangle 37">
              <a:extLst>
                <a:ext uri="{FF2B5EF4-FFF2-40B4-BE49-F238E27FC236}">
                  <a16:creationId xmlns:a16="http://schemas.microsoft.com/office/drawing/2014/main" id="{D07BB8FE-BD18-453E-B160-AE1CDCC9B9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2" y="2425"/>
              <a:ext cx="7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sz="17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0</a:t>
              </a:r>
              <a:endParaRPr lang="en-US" altLang="zh-CN"/>
            </a:p>
          </p:txBody>
        </p:sp>
        <p:sp>
          <p:nvSpPr>
            <p:cNvPr id="38935" name="Rectangle 38">
              <a:extLst>
                <a:ext uri="{FF2B5EF4-FFF2-40B4-BE49-F238E27FC236}">
                  <a16:creationId xmlns:a16="http://schemas.microsoft.com/office/drawing/2014/main" id="{630CC56B-7E1D-4785-9346-64D0D2C81B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0" y="2402"/>
              <a:ext cx="130" cy="2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00"/>
                  </a:solidFill>
                  <a:latin typeface="Symbol" panose="05050102010706020507" pitchFamily="18" charset="2"/>
                </a:rPr>
                <a:t>&lt;</a:t>
              </a:r>
              <a:endParaRPr lang="en-US" altLang="zh-CN"/>
            </a:p>
          </p:txBody>
        </p:sp>
        <p:sp>
          <p:nvSpPr>
            <p:cNvPr id="38936" name="Rectangle 39">
              <a:extLst>
                <a:ext uri="{FF2B5EF4-FFF2-40B4-BE49-F238E27FC236}">
                  <a16:creationId xmlns:a16="http://schemas.microsoft.com/office/drawing/2014/main" id="{61B5CBCF-CBDB-46A5-80C2-CDED460A90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0" y="2573"/>
              <a:ext cx="130" cy="2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00"/>
                  </a:solidFill>
                  <a:latin typeface="Symbol" panose="05050102010706020507" pitchFamily="18" charset="2"/>
                </a:rPr>
                <a:t>-</a:t>
              </a:r>
              <a:endParaRPr lang="en-US" altLang="zh-CN"/>
            </a:p>
          </p:txBody>
        </p:sp>
        <p:sp>
          <p:nvSpPr>
            <p:cNvPr id="38937" name="Rectangle 40">
              <a:extLst>
                <a:ext uri="{FF2B5EF4-FFF2-40B4-BE49-F238E27FC236}">
                  <a16:creationId xmlns:a16="http://schemas.microsoft.com/office/drawing/2014/main" id="{DF2D8714-73BD-48F3-B460-19CA5F38D0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9" y="2265"/>
              <a:ext cx="130" cy="2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00"/>
                  </a:solidFill>
                  <a:latin typeface="Symbol" panose="05050102010706020507" pitchFamily="18" charset="2"/>
                </a:rPr>
                <a:t>-</a:t>
              </a:r>
              <a:endParaRPr lang="en-US" altLang="zh-CN"/>
            </a:p>
          </p:txBody>
        </p:sp>
        <p:sp>
          <p:nvSpPr>
            <p:cNvPr id="38938" name="Rectangle 41">
              <a:extLst>
                <a:ext uri="{FF2B5EF4-FFF2-40B4-BE49-F238E27FC236}">
                  <a16:creationId xmlns:a16="http://schemas.microsoft.com/office/drawing/2014/main" id="{54A093F1-2732-4D9D-A68F-25187B6E7F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3" y="2599"/>
              <a:ext cx="92" cy="2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z</a:t>
              </a:r>
              <a:endParaRPr lang="en-US" altLang="zh-CN"/>
            </a:p>
          </p:txBody>
        </p:sp>
        <p:sp>
          <p:nvSpPr>
            <p:cNvPr id="38939" name="Rectangle 42">
              <a:extLst>
                <a:ext uri="{FF2B5EF4-FFF2-40B4-BE49-F238E27FC236}">
                  <a16:creationId xmlns:a16="http://schemas.microsoft.com/office/drawing/2014/main" id="{4A407EB5-6C9E-4DA2-8475-0B8DB38FB6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2" y="2291"/>
              <a:ext cx="92" cy="2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z</a:t>
              </a:r>
              <a:endParaRPr lang="en-US" altLang="zh-CN"/>
            </a:p>
          </p:txBody>
        </p:sp>
        <p:sp>
          <p:nvSpPr>
            <p:cNvPr id="38940" name="Rectangle 43">
              <a:extLst>
                <a:ext uri="{FF2B5EF4-FFF2-40B4-BE49-F238E27FC236}">
                  <a16:creationId xmlns:a16="http://schemas.microsoft.com/office/drawing/2014/main" id="{09E6B219-1852-4158-BBA2-D30B492274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4" y="2291"/>
              <a:ext cx="92" cy="2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z</a:t>
              </a:r>
              <a:endParaRPr lang="en-US" altLang="zh-CN"/>
            </a:p>
          </p:txBody>
        </p:sp>
        <p:sp>
          <p:nvSpPr>
            <p:cNvPr id="38941" name="Rectangle 44">
              <a:extLst>
                <a:ext uri="{FF2B5EF4-FFF2-40B4-BE49-F238E27FC236}">
                  <a16:creationId xmlns:a16="http://schemas.microsoft.com/office/drawing/2014/main" id="{7400CE4B-2B2E-4BDF-B879-6E06CE0EFD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8" y="2573"/>
              <a:ext cx="117" cy="2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 i="1">
                  <a:solidFill>
                    <a:srgbClr val="000000"/>
                  </a:solidFill>
                  <a:latin typeface="Symbol" panose="05050102010706020507" pitchFamily="18" charset="2"/>
                </a:rPr>
                <a:t>z</a:t>
              </a:r>
              <a:endParaRPr lang="en-US" altLang="zh-CN"/>
            </a:p>
          </p:txBody>
        </p:sp>
        <p:sp>
          <p:nvSpPr>
            <p:cNvPr id="38942" name="Rectangle 45">
              <a:extLst>
                <a:ext uri="{FF2B5EF4-FFF2-40B4-BE49-F238E27FC236}">
                  <a16:creationId xmlns:a16="http://schemas.microsoft.com/office/drawing/2014/main" id="{B5513C03-8240-4BF8-B41F-53A00B6F9C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" y="2435"/>
              <a:ext cx="476" cy="2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zh-CN" altLang="en-US" b="1">
                  <a:solidFill>
                    <a:srgbClr val="000000"/>
                  </a:solidFill>
                  <a:latin typeface="宋体" panose="02010600030101010101" pitchFamily="2" charset="-122"/>
                </a:rPr>
                <a:t>所以</a:t>
              </a:r>
              <a:endParaRPr lang="zh-CN" altLang="en-US"/>
            </a:p>
          </p:txBody>
        </p:sp>
      </p:grpSp>
      <p:graphicFrame>
        <p:nvGraphicFramePr>
          <p:cNvPr id="38919" name="Object 46">
            <a:extLst>
              <a:ext uri="{FF2B5EF4-FFF2-40B4-BE49-F238E27FC236}">
                <a16:creationId xmlns:a16="http://schemas.microsoft.com/office/drawing/2014/main" id="{FFD77335-86BC-465E-96C3-724EB0BD307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35150" y="1700213"/>
          <a:ext cx="3960813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62" name="Equation" r:id="rId5" imgW="4851400" imgH="990600" progId="Equation.3">
                  <p:embed/>
                </p:oleObj>
              </mc:Choice>
              <mc:Fallback>
                <p:oleObj name="Equation" r:id="rId5" imgW="4851400" imgH="990600" progId="Equation.3">
                  <p:embed/>
                  <p:pic>
                    <p:nvPicPr>
                      <p:cNvPr id="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1700213"/>
                        <a:ext cx="3960813" cy="806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20" name="Object 47">
            <a:extLst>
              <a:ext uri="{FF2B5EF4-FFF2-40B4-BE49-F238E27FC236}">
                <a16:creationId xmlns:a16="http://schemas.microsoft.com/office/drawing/2014/main" id="{D2853C7D-2150-45F7-B124-E1EAA100610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08713" y="1646238"/>
          <a:ext cx="2767012" cy="1044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63" name="Equation" r:id="rId7" imgW="2921000" imgH="1104900" progId="Equation.DSMT4">
                  <p:embed/>
                </p:oleObj>
              </mc:Choice>
              <mc:Fallback>
                <p:oleObj name="Equation" r:id="rId7" imgW="2921000" imgH="1104900" progId="Equation.DSMT4">
                  <p:embed/>
                  <p:pic>
                    <p:nvPicPr>
                      <p:cNvPr id="0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08713" y="1646238"/>
                        <a:ext cx="2767012" cy="1044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21" name="Object 48">
            <a:extLst>
              <a:ext uri="{FF2B5EF4-FFF2-40B4-BE49-F238E27FC236}">
                <a16:creationId xmlns:a16="http://schemas.microsoft.com/office/drawing/2014/main" id="{ED3DC68C-A702-4E7A-A4E0-31B05135FB6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89113" y="2636838"/>
          <a:ext cx="3503612" cy="99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64" name="Equation" r:id="rId9" imgW="1562100" imgH="444500" progId="Equation.DSMT4">
                  <p:embed/>
                </p:oleObj>
              </mc:Choice>
              <mc:Fallback>
                <p:oleObj name="Equation" r:id="rId9" imgW="1562100" imgH="444500" progId="Equation.DSMT4">
                  <p:embed/>
                  <p:pic>
                    <p:nvPicPr>
                      <p:cNvPr id="0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9113" y="2636838"/>
                        <a:ext cx="3503612" cy="993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8922" name="Group 91">
            <a:extLst>
              <a:ext uri="{FF2B5EF4-FFF2-40B4-BE49-F238E27FC236}">
                <a16:creationId xmlns:a16="http://schemas.microsoft.com/office/drawing/2014/main" id="{FC2823AB-0CAB-477B-B5ED-F3185A7E6644}"/>
              </a:ext>
            </a:extLst>
          </p:cNvPr>
          <p:cNvGrpSpPr>
            <a:grpSpLocks/>
          </p:cNvGrpSpPr>
          <p:nvPr/>
        </p:nvGrpSpPr>
        <p:grpSpPr bwMode="auto">
          <a:xfrm>
            <a:off x="900113" y="5387975"/>
            <a:ext cx="4824412" cy="827088"/>
            <a:chOff x="567" y="3394"/>
            <a:chExt cx="3039" cy="521"/>
          </a:xfrm>
        </p:grpSpPr>
        <p:sp>
          <p:nvSpPr>
            <p:cNvPr id="38923" name="Text Box 88">
              <a:extLst>
                <a:ext uri="{FF2B5EF4-FFF2-40B4-BE49-F238E27FC236}">
                  <a16:creationId xmlns:a16="http://schemas.microsoft.com/office/drawing/2014/main" id="{96166364-989C-40A6-A220-04C160F545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" y="3521"/>
              <a:ext cx="127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b="1"/>
                <a:t>用有界函数</a:t>
              </a:r>
            </a:p>
          </p:txBody>
        </p:sp>
        <p:graphicFrame>
          <p:nvGraphicFramePr>
            <p:cNvPr id="38924" name="Object 89">
              <a:extLst>
                <a:ext uri="{FF2B5EF4-FFF2-40B4-BE49-F238E27FC236}">
                  <a16:creationId xmlns:a16="http://schemas.microsoft.com/office/drawing/2014/main" id="{7BEA3D53-A153-4C0A-B694-A0030B3C0B8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737" y="3394"/>
            <a:ext cx="834" cy="5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965" name="Equation" r:id="rId11" imgW="571252" imgH="355446" progId="Equation.DSMT4">
                    <p:embed/>
                  </p:oleObj>
                </mc:Choice>
                <mc:Fallback>
                  <p:oleObj name="Equation" r:id="rId11" imgW="571252" imgH="355446" progId="Equation.DSMT4">
                    <p:embed/>
                    <p:pic>
                      <p:nvPicPr>
                        <p:cNvPr id="0" name="Object 8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37" y="3394"/>
                          <a:ext cx="834" cy="52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8925" name="Text Box 90">
              <a:extLst>
                <a:ext uri="{FF2B5EF4-FFF2-40B4-BE49-F238E27FC236}">
                  <a16:creationId xmlns:a16="http://schemas.microsoft.com/office/drawing/2014/main" id="{D7043A4E-B210-4CFF-97B7-C9F3C0FC16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72" y="3521"/>
              <a:ext cx="113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b="1"/>
                <a:t>相乘后得</a:t>
              </a:r>
            </a:p>
          </p:txBody>
        </p:sp>
      </p:grpSp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灯片编号占位符 3">
            <a:extLst>
              <a:ext uri="{FF2B5EF4-FFF2-40B4-BE49-F238E27FC236}">
                <a16:creationId xmlns:a16="http://schemas.microsoft.com/office/drawing/2014/main" id="{A02DC2F3-12B0-460B-9B78-21C781CC4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92D537-7894-40CC-B1C8-B2C491FDCDAA}" type="slidenum">
              <a:rPr lang="en-US" altLang="zh-CN"/>
              <a:pPr>
                <a:defRPr/>
              </a:pPr>
              <a:t>35</a:t>
            </a:fld>
            <a:endParaRPr lang="en-US" altLang="zh-CN"/>
          </a:p>
        </p:txBody>
      </p:sp>
      <p:sp>
        <p:nvSpPr>
          <p:cNvPr id="39939" name="AutoShape 186">
            <a:extLst>
              <a:ext uri="{FF2B5EF4-FFF2-40B4-BE49-F238E27FC236}">
                <a16:creationId xmlns:a16="http://schemas.microsoft.com/office/drawing/2014/main" id="{836E5DBB-7826-42C7-92A1-C7ED3D23A4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1500" y="5373688"/>
            <a:ext cx="3025775" cy="1150937"/>
          </a:xfrm>
          <a:prstGeom prst="cloudCallout">
            <a:avLst>
              <a:gd name="adj1" fmla="val -53412"/>
              <a:gd name="adj2" fmla="val -76343"/>
            </a:avLst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algn="ctr" eaLnBrk="1" hangingPunct="1"/>
            <a:endParaRPr lang="zh-CN" altLang="zh-CN"/>
          </a:p>
        </p:txBody>
      </p:sp>
      <p:sp>
        <p:nvSpPr>
          <p:cNvPr id="39940" name="AutoShape 185">
            <a:extLst>
              <a:ext uri="{FF2B5EF4-FFF2-40B4-BE49-F238E27FC236}">
                <a16:creationId xmlns:a16="http://schemas.microsoft.com/office/drawing/2014/main" id="{AB79E95B-8854-4667-8547-9EBCA5780B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1638" y="1196975"/>
            <a:ext cx="3455987" cy="1223963"/>
          </a:xfrm>
          <a:prstGeom prst="wedgeEllipseCallout">
            <a:avLst>
              <a:gd name="adj1" fmla="val -79676"/>
              <a:gd name="adj2" fmla="val 110310"/>
            </a:avLst>
          </a:prstGeom>
          <a:solidFill>
            <a:srgbClr val="FFCC00"/>
          </a:solidFill>
          <a:ln w="9525">
            <a:solidFill>
              <a:srgbClr val="990033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algn="ctr" eaLnBrk="1" hangingPunct="1"/>
            <a:endParaRPr lang="zh-CN" altLang="zh-CN"/>
          </a:p>
        </p:txBody>
      </p:sp>
      <p:graphicFrame>
        <p:nvGraphicFramePr>
          <p:cNvPr id="39941" name="Object 6">
            <a:extLst>
              <a:ext uri="{FF2B5EF4-FFF2-40B4-BE49-F238E27FC236}">
                <a16:creationId xmlns:a16="http://schemas.microsoft.com/office/drawing/2014/main" id="{E5A468BB-C0AB-40AC-BD15-F41D7833AC1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01863" y="1341438"/>
          <a:ext cx="5180012" cy="973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20" name="Equation" r:id="rId3" imgW="5410200" imgH="1016000" progId="Equation.DSMT4">
                  <p:embed/>
                </p:oleObj>
              </mc:Choice>
              <mc:Fallback>
                <p:oleObj name="Equation" r:id="rId3" imgW="5410200" imgH="10160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1863" y="1341438"/>
                        <a:ext cx="5180012" cy="973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2" name="AutoShape 7">
            <a:extLst>
              <a:ext uri="{FF2B5EF4-FFF2-40B4-BE49-F238E27FC236}">
                <a16:creationId xmlns:a16="http://schemas.microsoft.com/office/drawing/2014/main" id="{BE5B960F-89E5-418C-9FCB-886BD787E6C6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755650" y="192088"/>
            <a:ext cx="5473700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943" name="Line 9">
            <a:extLst>
              <a:ext uri="{FF2B5EF4-FFF2-40B4-BE49-F238E27FC236}">
                <a16:creationId xmlns:a16="http://schemas.microsoft.com/office/drawing/2014/main" id="{6D8D9134-D449-4FAA-BDC5-831447F72426}"/>
              </a:ext>
            </a:extLst>
          </p:cNvPr>
          <p:cNvSpPr>
            <a:spLocks noChangeShapeType="1"/>
          </p:cNvSpPr>
          <p:nvPr/>
        </p:nvSpPr>
        <p:spPr bwMode="auto">
          <a:xfrm>
            <a:off x="2992438" y="650875"/>
            <a:ext cx="449262" cy="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944" name="Line 10">
            <a:extLst>
              <a:ext uri="{FF2B5EF4-FFF2-40B4-BE49-F238E27FC236}">
                <a16:creationId xmlns:a16="http://schemas.microsoft.com/office/drawing/2014/main" id="{FBB0D624-46EE-4145-A222-C1EF2C27C8AD}"/>
              </a:ext>
            </a:extLst>
          </p:cNvPr>
          <p:cNvSpPr>
            <a:spLocks noChangeShapeType="1"/>
          </p:cNvSpPr>
          <p:nvPr/>
        </p:nvSpPr>
        <p:spPr bwMode="auto">
          <a:xfrm>
            <a:off x="3683000" y="650875"/>
            <a:ext cx="1316038" cy="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945" name="Oval 11">
            <a:extLst>
              <a:ext uri="{FF2B5EF4-FFF2-40B4-BE49-F238E27FC236}">
                <a16:creationId xmlns:a16="http://schemas.microsoft.com/office/drawing/2014/main" id="{497C44A0-FEDD-466C-AF0D-D8D608A188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16313" y="584200"/>
            <a:ext cx="115887" cy="131763"/>
          </a:xfrm>
          <a:prstGeom prst="ellips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9946" name="Rectangle 12">
            <a:extLst>
              <a:ext uri="{FF2B5EF4-FFF2-40B4-BE49-F238E27FC236}">
                <a16:creationId xmlns:a16="http://schemas.microsoft.com/office/drawing/2014/main" id="{18913F41-D30B-4151-806B-CFBE10DC79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4913" y="328613"/>
            <a:ext cx="381000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eaLnBrk="1" hangingPunct="1"/>
            <a:r>
              <a:rPr lang="en-US" altLang="zh-CN" sz="4200" b="1">
                <a:solidFill>
                  <a:srgbClr val="000000"/>
                </a:solidFill>
                <a:latin typeface="Symbol" panose="05050102010706020507" pitchFamily="18" charset="2"/>
              </a:rPr>
              <a:t>å</a:t>
            </a:r>
            <a:endParaRPr lang="en-US" altLang="zh-CN"/>
          </a:p>
        </p:txBody>
      </p:sp>
      <p:sp>
        <p:nvSpPr>
          <p:cNvPr id="39947" name="Rectangle 13">
            <a:extLst>
              <a:ext uri="{FF2B5EF4-FFF2-40B4-BE49-F238E27FC236}">
                <a16:creationId xmlns:a16="http://schemas.microsoft.com/office/drawing/2014/main" id="{6FC6723E-BDE5-4B07-8C21-E03FD0D9C7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8850" y="369888"/>
            <a:ext cx="146050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eaLnBrk="1" hangingPunct="1"/>
            <a:r>
              <a:rPr lang="en-US" altLang="zh-CN" sz="4200" b="1">
                <a:solidFill>
                  <a:srgbClr val="000000"/>
                </a:solidFill>
                <a:latin typeface="Symbol" panose="05050102010706020507" pitchFamily="18" charset="2"/>
              </a:rPr>
              <a:t>ò</a:t>
            </a:r>
            <a:endParaRPr lang="en-US" altLang="zh-CN"/>
          </a:p>
        </p:txBody>
      </p:sp>
      <p:sp>
        <p:nvSpPr>
          <p:cNvPr id="39948" name="Rectangle 15">
            <a:extLst>
              <a:ext uri="{FF2B5EF4-FFF2-40B4-BE49-F238E27FC236}">
                <a16:creationId xmlns:a16="http://schemas.microsoft.com/office/drawing/2014/main" id="{E0DA76AF-A751-4EF8-8BC4-5F26B5E4CB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8738" y="841375"/>
            <a:ext cx="119062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eaLnBrk="1" hangingPunct="1"/>
            <a:r>
              <a:rPr lang="en-US" altLang="zh-CN" sz="1700" b="1">
                <a:solidFill>
                  <a:srgbClr val="000000"/>
                </a:solidFill>
                <a:latin typeface="Symbol" panose="05050102010706020507" pitchFamily="18" charset="2"/>
              </a:rPr>
              <a:t>=</a:t>
            </a:r>
            <a:endParaRPr lang="en-US" altLang="zh-CN"/>
          </a:p>
        </p:txBody>
      </p:sp>
      <p:sp>
        <p:nvSpPr>
          <p:cNvPr id="39949" name="Rectangle 16">
            <a:extLst>
              <a:ext uri="{FF2B5EF4-FFF2-40B4-BE49-F238E27FC236}">
                <a16:creationId xmlns:a16="http://schemas.microsoft.com/office/drawing/2014/main" id="{BF274655-8163-4441-8457-EBD2ED13A0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6788" y="636588"/>
            <a:ext cx="119062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eaLnBrk="1" hangingPunct="1"/>
            <a:r>
              <a:rPr lang="en-US" altLang="zh-CN" sz="1700" b="1">
                <a:solidFill>
                  <a:srgbClr val="000000"/>
                </a:solidFill>
                <a:latin typeface="Symbol" panose="05050102010706020507" pitchFamily="18" charset="2"/>
              </a:rPr>
              <a:t>+</a:t>
            </a:r>
            <a:endParaRPr lang="en-US" altLang="zh-CN"/>
          </a:p>
        </p:txBody>
      </p:sp>
      <p:sp>
        <p:nvSpPr>
          <p:cNvPr id="39950" name="Rectangle 17">
            <a:extLst>
              <a:ext uri="{FF2B5EF4-FFF2-40B4-BE49-F238E27FC236}">
                <a16:creationId xmlns:a16="http://schemas.microsoft.com/office/drawing/2014/main" id="{D08C4585-C646-4372-BCED-EF208A15AA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8938" y="414338"/>
            <a:ext cx="195262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000000"/>
                </a:solidFill>
                <a:latin typeface="Symbol" panose="05050102010706020507" pitchFamily="18" charset="2"/>
              </a:rPr>
              <a:t>-</a:t>
            </a:r>
            <a:endParaRPr lang="en-US" altLang="zh-CN"/>
          </a:p>
        </p:txBody>
      </p:sp>
      <p:sp>
        <p:nvSpPr>
          <p:cNvPr id="39951" name="Rectangle 18">
            <a:extLst>
              <a:ext uri="{FF2B5EF4-FFF2-40B4-BE49-F238E27FC236}">
                <a16:creationId xmlns:a16="http://schemas.microsoft.com/office/drawing/2014/main" id="{5913A2F0-8667-46A3-B02A-7323B683CD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9675" y="496888"/>
            <a:ext cx="119063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000000"/>
                </a:solidFill>
                <a:latin typeface="Symbol" panose="05050102010706020507" pitchFamily="18" charset="2"/>
              </a:rPr>
              <a:t>ú</a:t>
            </a:r>
            <a:endParaRPr lang="en-US" altLang="zh-CN"/>
          </a:p>
        </p:txBody>
      </p:sp>
      <p:sp>
        <p:nvSpPr>
          <p:cNvPr id="39952" name="Rectangle 19">
            <a:extLst>
              <a:ext uri="{FF2B5EF4-FFF2-40B4-BE49-F238E27FC236}">
                <a16:creationId xmlns:a16="http://schemas.microsoft.com/office/drawing/2014/main" id="{31246402-7AC8-4628-8F2D-02D13435E1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9675" y="749300"/>
            <a:ext cx="136525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000000"/>
                </a:solidFill>
                <a:latin typeface="Symbol" panose="05050102010706020507" pitchFamily="18" charset="2"/>
              </a:rPr>
              <a:t>û</a:t>
            </a:r>
            <a:endParaRPr lang="en-US" altLang="zh-CN"/>
          </a:p>
        </p:txBody>
      </p:sp>
      <p:sp>
        <p:nvSpPr>
          <p:cNvPr id="39953" name="Rectangle 20">
            <a:extLst>
              <a:ext uri="{FF2B5EF4-FFF2-40B4-BE49-F238E27FC236}">
                <a16:creationId xmlns:a16="http://schemas.microsoft.com/office/drawing/2014/main" id="{4E15AB3A-92DC-4253-A2F0-08A2C52604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9675" y="188913"/>
            <a:ext cx="136525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000000"/>
                </a:solidFill>
                <a:latin typeface="Symbol" panose="05050102010706020507" pitchFamily="18" charset="2"/>
              </a:rPr>
              <a:t>ù</a:t>
            </a:r>
            <a:endParaRPr lang="en-US" altLang="zh-CN"/>
          </a:p>
        </p:txBody>
      </p:sp>
      <p:sp>
        <p:nvSpPr>
          <p:cNvPr id="39954" name="Rectangle 21">
            <a:extLst>
              <a:ext uri="{FF2B5EF4-FFF2-40B4-BE49-F238E27FC236}">
                <a16:creationId xmlns:a16="http://schemas.microsoft.com/office/drawing/2014/main" id="{9F508C6B-056D-4CC4-BC03-0C64418837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5913" y="496888"/>
            <a:ext cx="136525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000000"/>
                </a:solidFill>
                <a:latin typeface="Symbol" panose="05050102010706020507" pitchFamily="18" charset="2"/>
              </a:rPr>
              <a:t>ê</a:t>
            </a:r>
            <a:endParaRPr lang="en-US" altLang="zh-CN"/>
          </a:p>
        </p:txBody>
      </p:sp>
      <p:sp>
        <p:nvSpPr>
          <p:cNvPr id="39955" name="Rectangle 22">
            <a:extLst>
              <a:ext uri="{FF2B5EF4-FFF2-40B4-BE49-F238E27FC236}">
                <a16:creationId xmlns:a16="http://schemas.microsoft.com/office/drawing/2014/main" id="{1FF136E2-CBD2-433F-9B53-12E25E692C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5913" y="747713"/>
            <a:ext cx="136525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000000"/>
                </a:solidFill>
                <a:latin typeface="Symbol" panose="05050102010706020507" pitchFamily="18" charset="2"/>
              </a:rPr>
              <a:t>ë</a:t>
            </a:r>
            <a:endParaRPr lang="en-US" altLang="zh-CN"/>
          </a:p>
        </p:txBody>
      </p:sp>
      <p:sp>
        <p:nvSpPr>
          <p:cNvPr id="39956" name="Rectangle 23">
            <a:extLst>
              <a:ext uri="{FF2B5EF4-FFF2-40B4-BE49-F238E27FC236}">
                <a16:creationId xmlns:a16="http://schemas.microsoft.com/office/drawing/2014/main" id="{D575FF28-1521-40C5-9B63-EBC4A56C6A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5913" y="188913"/>
            <a:ext cx="136525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000000"/>
                </a:solidFill>
                <a:latin typeface="Symbol" panose="05050102010706020507" pitchFamily="18" charset="2"/>
              </a:rPr>
              <a:t>é</a:t>
            </a:r>
            <a:endParaRPr lang="en-US" altLang="zh-CN"/>
          </a:p>
        </p:txBody>
      </p:sp>
      <p:sp>
        <p:nvSpPr>
          <p:cNvPr id="39957" name="Rectangle 24">
            <a:extLst>
              <a:ext uri="{FF2B5EF4-FFF2-40B4-BE49-F238E27FC236}">
                <a16:creationId xmlns:a16="http://schemas.microsoft.com/office/drawing/2014/main" id="{2574E00E-E141-463D-88F2-08746F164D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54475" y="652463"/>
            <a:ext cx="195263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000000"/>
                </a:solidFill>
                <a:latin typeface="Symbol" panose="05050102010706020507" pitchFamily="18" charset="2"/>
              </a:rPr>
              <a:t>-</a:t>
            </a:r>
            <a:endParaRPr lang="en-US" altLang="zh-CN"/>
          </a:p>
        </p:txBody>
      </p:sp>
      <p:sp>
        <p:nvSpPr>
          <p:cNvPr id="39958" name="Rectangle 25">
            <a:extLst>
              <a:ext uri="{FF2B5EF4-FFF2-40B4-BE49-F238E27FC236}">
                <a16:creationId xmlns:a16="http://schemas.microsoft.com/office/drawing/2014/main" id="{3DE85550-FA8F-4395-A1FE-DC268FFABB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415925"/>
            <a:ext cx="195263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000000"/>
                </a:solidFill>
                <a:latin typeface="Symbol" panose="05050102010706020507" pitchFamily="18" charset="2"/>
              </a:rPr>
              <a:t>=</a:t>
            </a:r>
            <a:endParaRPr lang="en-US" altLang="zh-CN"/>
          </a:p>
        </p:txBody>
      </p:sp>
      <p:sp>
        <p:nvSpPr>
          <p:cNvPr id="39959" name="Rectangle 27">
            <a:extLst>
              <a:ext uri="{FF2B5EF4-FFF2-40B4-BE49-F238E27FC236}">
                <a16:creationId xmlns:a16="http://schemas.microsoft.com/office/drawing/2014/main" id="{33AD62D1-9D75-4F13-A118-6CA5F295C1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1450" y="866775"/>
            <a:ext cx="10795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eaLnBrk="1" hangingPunct="1"/>
            <a:r>
              <a:rPr lang="en-US" altLang="zh-CN" sz="1700" b="1">
                <a:solidFill>
                  <a:srgbClr val="000000"/>
                </a:solidFill>
                <a:latin typeface="Times New Roman" panose="02020603050405020304" pitchFamily="18" charset="0"/>
              </a:rPr>
              <a:t>0</a:t>
            </a:r>
            <a:endParaRPr lang="en-US" altLang="zh-CN"/>
          </a:p>
        </p:txBody>
      </p:sp>
      <p:sp>
        <p:nvSpPr>
          <p:cNvPr id="39960" name="Rectangle 28">
            <a:extLst>
              <a:ext uri="{FF2B5EF4-FFF2-40B4-BE49-F238E27FC236}">
                <a16:creationId xmlns:a16="http://schemas.microsoft.com/office/drawing/2014/main" id="{498E1686-E2D6-4342-8F97-EE1B8504EA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35650" y="638175"/>
            <a:ext cx="107950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eaLnBrk="1" hangingPunct="1"/>
            <a:r>
              <a:rPr lang="en-US" altLang="zh-CN" sz="1700" b="1">
                <a:solidFill>
                  <a:srgbClr val="000000"/>
                </a:solidFill>
                <a:latin typeface="Times New Roman" panose="02020603050405020304" pitchFamily="18" charset="0"/>
              </a:rPr>
              <a:t>0</a:t>
            </a:r>
            <a:endParaRPr lang="en-US" altLang="zh-CN"/>
          </a:p>
        </p:txBody>
      </p:sp>
      <p:sp>
        <p:nvSpPr>
          <p:cNvPr id="39961" name="Rectangle 29">
            <a:extLst>
              <a:ext uri="{FF2B5EF4-FFF2-40B4-BE49-F238E27FC236}">
                <a16:creationId xmlns:a16="http://schemas.microsoft.com/office/drawing/2014/main" id="{89981CA9-52B2-4943-BD8D-6BA40FE6EF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3150" y="658813"/>
            <a:ext cx="107950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eaLnBrk="1" hangingPunct="1"/>
            <a:r>
              <a:rPr lang="en-US" altLang="zh-CN" sz="1700" b="1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endParaRPr lang="en-US" altLang="zh-CN"/>
          </a:p>
        </p:txBody>
      </p:sp>
      <p:sp>
        <p:nvSpPr>
          <p:cNvPr id="39962" name="Rectangle 30">
            <a:extLst>
              <a:ext uri="{FF2B5EF4-FFF2-40B4-BE49-F238E27FC236}">
                <a16:creationId xmlns:a16="http://schemas.microsoft.com/office/drawing/2014/main" id="{52468ACC-74A0-4466-8281-D9A95EC4BF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2775" y="879475"/>
            <a:ext cx="107950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eaLnBrk="1" hangingPunct="1"/>
            <a:r>
              <a:rPr lang="en-US" altLang="zh-CN" sz="1700" b="1">
                <a:solidFill>
                  <a:srgbClr val="000000"/>
                </a:solidFill>
                <a:latin typeface="Times New Roman" panose="02020603050405020304" pitchFamily="18" charset="0"/>
              </a:rPr>
              <a:t>0</a:t>
            </a:r>
            <a:endParaRPr lang="en-US" altLang="zh-CN"/>
          </a:p>
        </p:txBody>
      </p:sp>
      <p:sp>
        <p:nvSpPr>
          <p:cNvPr id="39963" name="Rectangle 31">
            <a:extLst>
              <a:ext uri="{FF2B5EF4-FFF2-40B4-BE49-F238E27FC236}">
                <a16:creationId xmlns:a16="http://schemas.microsoft.com/office/drawing/2014/main" id="{A60C3FAB-61AA-4837-BB50-50E2B87F6E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7413" y="449263"/>
            <a:ext cx="119062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  <a:endParaRPr lang="en-US" altLang="zh-CN"/>
          </a:p>
        </p:txBody>
      </p:sp>
      <p:sp>
        <p:nvSpPr>
          <p:cNvPr id="39964" name="Rectangle 32">
            <a:extLst>
              <a:ext uri="{FF2B5EF4-FFF2-40B4-BE49-F238E27FC236}">
                <a16:creationId xmlns:a16="http://schemas.microsoft.com/office/drawing/2014/main" id="{4DB49C04-76C9-4FA3-88DF-395A9463BC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1438" y="449263"/>
            <a:ext cx="119062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endParaRPr lang="en-US" altLang="zh-CN"/>
          </a:p>
        </p:txBody>
      </p:sp>
      <p:sp>
        <p:nvSpPr>
          <p:cNvPr id="39965" name="Rectangle 33">
            <a:extLst>
              <a:ext uri="{FF2B5EF4-FFF2-40B4-BE49-F238E27FC236}">
                <a16:creationId xmlns:a16="http://schemas.microsoft.com/office/drawing/2014/main" id="{20B33884-D599-4D21-A133-5B45DCE1CA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4538" y="688975"/>
            <a:ext cx="119062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  <a:endParaRPr lang="en-US" altLang="zh-CN"/>
          </a:p>
        </p:txBody>
      </p:sp>
      <p:sp>
        <p:nvSpPr>
          <p:cNvPr id="39966" name="Rectangle 34">
            <a:extLst>
              <a:ext uri="{FF2B5EF4-FFF2-40B4-BE49-F238E27FC236}">
                <a16:creationId xmlns:a16="http://schemas.microsoft.com/office/drawing/2014/main" id="{858A3D09-149E-4B96-ADF3-ACBF7633A5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79825" y="688975"/>
            <a:ext cx="109538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endParaRPr lang="en-US" altLang="zh-CN"/>
          </a:p>
        </p:txBody>
      </p:sp>
      <p:sp>
        <p:nvSpPr>
          <p:cNvPr id="39967" name="Rectangle 35">
            <a:extLst>
              <a:ext uri="{FF2B5EF4-FFF2-40B4-BE49-F238E27FC236}">
                <a16:creationId xmlns:a16="http://schemas.microsoft.com/office/drawing/2014/main" id="{49C0B806-4C38-444E-969B-F064AB904D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5163" y="257175"/>
            <a:ext cx="198437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d</a:t>
            </a:r>
            <a:endParaRPr lang="en-US" altLang="zh-CN"/>
          </a:p>
        </p:txBody>
      </p:sp>
      <p:sp>
        <p:nvSpPr>
          <p:cNvPr id="39968" name="Rectangle 36">
            <a:extLst>
              <a:ext uri="{FF2B5EF4-FFF2-40B4-BE49-F238E27FC236}">
                <a16:creationId xmlns:a16="http://schemas.microsoft.com/office/drawing/2014/main" id="{220374A7-1C03-43C8-B835-12EBB4A5BB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75150" y="257175"/>
            <a:ext cx="119063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  <a:endParaRPr lang="en-US" altLang="zh-CN"/>
          </a:p>
        </p:txBody>
      </p:sp>
      <p:sp>
        <p:nvSpPr>
          <p:cNvPr id="39969" name="Rectangle 37">
            <a:extLst>
              <a:ext uri="{FF2B5EF4-FFF2-40B4-BE49-F238E27FC236}">
                <a16:creationId xmlns:a16="http://schemas.microsoft.com/office/drawing/2014/main" id="{53BD1C8C-3A68-4459-A33B-B92D2D1BB1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6538" y="257175"/>
            <a:ext cx="119062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endParaRPr lang="en-US" altLang="zh-CN"/>
          </a:p>
        </p:txBody>
      </p:sp>
      <p:sp>
        <p:nvSpPr>
          <p:cNvPr id="39970" name="Rectangle 38">
            <a:extLst>
              <a:ext uri="{FF2B5EF4-FFF2-40B4-BE49-F238E27FC236}">
                <a16:creationId xmlns:a16="http://schemas.microsoft.com/office/drawing/2014/main" id="{84DF0BCF-C04A-4246-BA30-87CECE430E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9113" y="620713"/>
            <a:ext cx="357187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π</a:t>
            </a:r>
            <a:endParaRPr lang="en-US" altLang="zh-CN"/>
          </a:p>
        </p:txBody>
      </p:sp>
      <p:sp>
        <p:nvSpPr>
          <p:cNvPr id="39971" name="Rectangle 39">
            <a:extLst>
              <a:ext uri="{FF2B5EF4-FFF2-40B4-BE49-F238E27FC236}">
                <a16:creationId xmlns:a16="http://schemas.microsoft.com/office/drawing/2014/main" id="{C13096DD-67ED-4EEA-89D1-87AE64B9BD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1963" y="688975"/>
            <a:ext cx="1778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endParaRPr lang="en-US" altLang="zh-CN"/>
          </a:p>
        </p:txBody>
      </p:sp>
      <p:sp>
        <p:nvSpPr>
          <p:cNvPr id="39972" name="Rectangle 40">
            <a:extLst>
              <a:ext uri="{FF2B5EF4-FFF2-40B4-BE49-F238E27FC236}">
                <a16:creationId xmlns:a16="http://schemas.microsoft.com/office/drawing/2014/main" id="{413071FA-BD1B-4142-9205-0FBC1BCC84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0075" y="257175"/>
            <a:ext cx="1778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endParaRPr lang="en-US" altLang="zh-CN"/>
          </a:p>
        </p:txBody>
      </p:sp>
      <p:sp>
        <p:nvSpPr>
          <p:cNvPr id="39973" name="Rectangle 41">
            <a:extLst>
              <a:ext uri="{FF2B5EF4-FFF2-40B4-BE49-F238E27FC236}">
                <a16:creationId xmlns:a16="http://schemas.microsoft.com/office/drawing/2014/main" id="{C0E9F22C-2566-4DCF-95CC-9B49D46004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6763" y="449263"/>
            <a:ext cx="119062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  <a:endParaRPr lang="en-US" altLang="zh-CN"/>
          </a:p>
        </p:txBody>
      </p:sp>
      <p:sp>
        <p:nvSpPr>
          <p:cNvPr id="39974" name="Rectangle 42">
            <a:extLst>
              <a:ext uri="{FF2B5EF4-FFF2-40B4-BE49-F238E27FC236}">
                <a16:creationId xmlns:a16="http://schemas.microsoft.com/office/drawing/2014/main" id="{5C67AE57-9586-4FE4-BC59-B3B8210C99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6888" y="449263"/>
            <a:ext cx="119062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endParaRPr lang="en-US" altLang="zh-CN"/>
          </a:p>
        </p:txBody>
      </p:sp>
      <p:sp>
        <p:nvSpPr>
          <p:cNvPr id="39975" name="Rectangle 43">
            <a:extLst>
              <a:ext uri="{FF2B5EF4-FFF2-40B4-BE49-F238E27FC236}">
                <a16:creationId xmlns:a16="http://schemas.microsoft.com/office/drawing/2014/main" id="{83419B96-09C3-430E-98B3-7ED2D55136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2713" y="449263"/>
            <a:ext cx="17780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  </a:t>
            </a:r>
            <a:endParaRPr lang="en-US" altLang="zh-CN"/>
          </a:p>
        </p:txBody>
      </p:sp>
      <p:sp>
        <p:nvSpPr>
          <p:cNvPr id="39976" name="Rectangle 44">
            <a:extLst>
              <a:ext uri="{FF2B5EF4-FFF2-40B4-BE49-F238E27FC236}">
                <a16:creationId xmlns:a16="http://schemas.microsoft.com/office/drawing/2014/main" id="{1B0A1AE4-A0BB-425B-95EA-4A11D07EE3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1738" y="239713"/>
            <a:ext cx="271462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eaLnBrk="1" hangingPunct="1"/>
            <a:r>
              <a:rPr lang="en-US" altLang="zh-CN" sz="1700" b="1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∞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977" name="Rectangle 45">
            <a:extLst>
              <a:ext uri="{FF2B5EF4-FFF2-40B4-BE49-F238E27FC236}">
                <a16:creationId xmlns:a16="http://schemas.microsoft.com/office/drawing/2014/main" id="{FBD94799-7E44-47B7-8A7E-87E325D3B6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7613" y="866775"/>
            <a:ext cx="107950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eaLnBrk="1" hangingPunct="1"/>
            <a:r>
              <a:rPr lang="en-US" altLang="zh-CN" sz="1700" b="1" i="1">
                <a:solidFill>
                  <a:srgbClr val="000000"/>
                </a:solidFill>
                <a:latin typeface="Times New Roman" panose="02020603050405020304" pitchFamily="18" charset="0"/>
              </a:rPr>
              <a:t>k</a:t>
            </a:r>
            <a:endParaRPr lang="en-US" altLang="zh-CN"/>
          </a:p>
        </p:txBody>
      </p:sp>
      <p:sp>
        <p:nvSpPr>
          <p:cNvPr id="39978" name="Rectangle 46">
            <a:extLst>
              <a:ext uri="{FF2B5EF4-FFF2-40B4-BE49-F238E27FC236}">
                <a16:creationId xmlns:a16="http://schemas.microsoft.com/office/drawing/2014/main" id="{3F051DAC-DD53-459A-BD50-23A4ED000A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78538" y="419100"/>
            <a:ext cx="107950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eaLnBrk="1" hangingPunct="1"/>
            <a:r>
              <a:rPr lang="en-US" altLang="zh-CN" sz="1700" b="1" i="1">
                <a:solidFill>
                  <a:srgbClr val="000000"/>
                </a:solidFill>
                <a:latin typeface="Times New Roman" panose="02020603050405020304" pitchFamily="18" charset="0"/>
              </a:rPr>
              <a:t>k</a:t>
            </a:r>
            <a:endParaRPr lang="en-US" altLang="zh-CN"/>
          </a:p>
        </p:txBody>
      </p:sp>
      <p:sp>
        <p:nvSpPr>
          <p:cNvPr id="39979" name="Rectangle 47">
            <a:extLst>
              <a:ext uri="{FF2B5EF4-FFF2-40B4-BE49-F238E27FC236}">
                <a16:creationId xmlns:a16="http://schemas.microsoft.com/office/drawing/2014/main" id="{565B8494-1903-49BC-9798-52F3FB908B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8850" y="908050"/>
            <a:ext cx="238125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eaLnBrk="1" hangingPunct="1"/>
            <a:r>
              <a:rPr lang="en-US" altLang="zh-CN" sz="1700" b="1" i="1">
                <a:solidFill>
                  <a:srgbClr val="000000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sz="1700" b="1" i="1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R</a:t>
            </a:r>
            <a:endParaRPr lang="en-US" altLang="zh-CN"/>
          </a:p>
        </p:txBody>
      </p:sp>
      <p:sp>
        <p:nvSpPr>
          <p:cNvPr id="39980" name="Rectangle 48">
            <a:extLst>
              <a:ext uri="{FF2B5EF4-FFF2-40B4-BE49-F238E27FC236}">
                <a16:creationId xmlns:a16="http://schemas.microsoft.com/office/drawing/2014/main" id="{FBB589C0-0726-400C-8064-CD1213AC3A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5663" y="658813"/>
            <a:ext cx="107950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eaLnBrk="1" hangingPunct="1"/>
            <a:r>
              <a:rPr lang="en-US" altLang="zh-CN" sz="1700" b="1" i="1">
                <a:solidFill>
                  <a:srgbClr val="000000"/>
                </a:solidFill>
                <a:latin typeface="Times New Roman" panose="02020603050405020304" pitchFamily="18" charset="0"/>
              </a:rPr>
              <a:t>k</a:t>
            </a:r>
            <a:endParaRPr lang="en-US" altLang="zh-CN"/>
          </a:p>
        </p:txBody>
      </p:sp>
      <p:sp>
        <p:nvSpPr>
          <p:cNvPr id="39981" name="Rectangle 49">
            <a:extLst>
              <a:ext uri="{FF2B5EF4-FFF2-40B4-BE49-F238E27FC236}">
                <a16:creationId xmlns:a16="http://schemas.microsoft.com/office/drawing/2014/main" id="{B5216839-50FE-4482-A755-FC7D20C476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1825" y="447675"/>
            <a:ext cx="138113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eaLnBrk="1" hangingPunct="1"/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z</a:t>
            </a:r>
            <a:endParaRPr lang="en-US" altLang="zh-CN"/>
          </a:p>
        </p:txBody>
      </p:sp>
      <p:sp>
        <p:nvSpPr>
          <p:cNvPr id="39982" name="Rectangle 50">
            <a:extLst>
              <a:ext uri="{FF2B5EF4-FFF2-40B4-BE49-F238E27FC236}">
                <a16:creationId xmlns:a16="http://schemas.microsoft.com/office/drawing/2014/main" id="{BA996D26-9D58-4D56-B8CB-386D3C1054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80025" y="447675"/>
            <a:ext cx="138113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eaLnBrk="1" hangingPunct="1"/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z</a:t>
            </a:r>
            <a:endParaRPr lang="en-US" altLang="zh-CN"/>
          </a:p>
        </p:txBody>
      </p:sp>
      <p:sp>
        <p:nvSpPr>
          <p:cNvPr id="39983" name="Rectangle 51">
            <a:extLst>
              <a:ext uri="{FF2B5EF4-FFF2-40B4-BE49-F238E27FC236}">
                <a16:creationId xmlns:a16="http://schemas.microsoft.com/office/drawing/2014/main" id="{30AC8618-A13C-4532-9D56-972B26399E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8950" y="688975"/>
            <a:ext cx="138113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eaLnBrk="1" hangingPunct="1"/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z</a:t>
            </a:r>
            <a:endParaRPr lang="en-US" altLang="zh-CN"/>
          </a:p>
        </p:txBody>
      </p:sp>
      <p:sp>
        <p:nvSpPr>
          <p:cNvPr id="39984" name="Rectangle 52">
            <a:extLst>
              <a:ext uri="{FF2B5EF4-FFF2-40B4-BE49-F238E27FC236}">
                <a16:creationId xmlns:a16="http://schemas.microsoft.com/office/drawing/2014/main" id="{E75DE43F-8B61-466C-A17A-C02CD7F6CA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6675" y="257175"/>
            <a:ext cx="119063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eaLnBrk="1" hangingPunct="1"/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f</a:t>
            </a:r>
            <a:endParaRPr lang="en-US" altLang="zh-CN"/>
          </a:p>
        </p:txBody>
      </p:sp>
      <p:sp>
        <p:nvSpPr>
          <p:cNvPr id="39985" name="Rectangle 53">
            <a:extLst>
              <a:ext uri="{FF2B5EF4-FFF2-40B4-BE49-F238E27FC236}">
                <a16:creationId xmlns:a16="http://schemas.microsoft.com/office/drawing/2014/main" id="{8F39252E-274B-413F-9852-047AC91583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38513" y="688975"/>
            <a:ext cx="98425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endParaRPr lang="en-US" altLang="zh-CN"/>
          </a:p>
        </p:txBody>
      </p:sp>
      <p:sp>
        <p:nvSpPr>
          <p:cNvPr id="39986" name="Rectangle 54">
            <a:extLst>
              <a:ext uri="{FF2B5EF4-FFF2-40B4-BE49-F238E27FC236}">
                <a16:creationId xmlns:a16="http://schemas.microsoft.com/office/drawing/2014/main" id="{5A94484E-D677-4A8F-B724-3B6AF77495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5475" y="447675"/>
            <a:ext cx="138113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eaLnBrk="1" hangingPunct="1"/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z</a:t>
            </a:r>
            <a:endParaRPr lang="en-US" altLang="zh-CN"/>
          </a:p>
        </p:txBody>
      </p:sp>
      <p:sp>
        <p:nvSpPr>
          <p:cNvPr id="39987" name="Rectangle 55">
            <a:extLst>
              <a:ext uri="{FF2B5EF4-FFF2-40B4-BE49-F238E27FC236}">
                <a16:creationId xmlns:a16="http://schemas.microsoft.com/office/drawing/2014/main" id="{7BE2768A-5850-40F5-871F-30684433B6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7025" y="447675"/>
            <a:ext cx="119063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eaLnBrk="1" hangingPunct="1"/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f</a:t>
            </a:r>
            <a:endParaRPr lang="en-US" altLang="zh-CN"/>
          </a:p>
        </p:txBody>
      </p:sp>
      <p:sp>
        <p:nvSpPr>
          <p:cNvPr id="39988" name="Rectangle 56">
            <a:extLst>
              <a:ext uri="{FF2B5EF4-FFF2-40B4-BE49-F238E27FC236}">
                <a16:creationId xmlns:a16="http://schemas.microsoft.com/office/drawing/2014/main" id="{52930124-5B98-42A5-B277-C9F551F501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3488" y="654050"/>
            <a:ext cx="176212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eaLnBrk="1" hangingPunct="1"/>
            <a:r>
              <a:rPr lang="en-US" altLang="zh-CN" b="1" i="1">
                <a:solidFill>
                  <a:srgbClr val="000000"/>
                </a:solidFill>
                <a:latin typeface="Symbol" panose="05050102010706020507" pitchFamily="18" charset="2"/>
              </a:rPr>
              <a:t>z</a:t>
            </a:r>
            <a:endParaRPr lang="en-US" altLang="zh-CN"/>
          </a:p>
        </p:txBody>
      </p:sp>
      <p:sp>
        <p:nvSpPr>
          <p:cNvPr id="39989" name="Rectangle 57">
            <a:extLst>
              <a:ext uri="{FF2B5EF4-FFF2-40B4-BE49-F238E27FC236}">
                <a16:creationId xmlns:a16="http://schemas.microsoft.com/office/drawing/2014/main" id="{E1871104-0BEB-46EB-A897-4F02DEDE33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1375" y="222250"/>
            <a:ext cx="176213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eaLnBrk="1" hangingPunct="1"/>
            <a:r>
              <a:rPr lang="en-US" altLang="zh-CN" b="1" i="1">
                <a:solidFill>
                  <a:srgbClr val="000000"/>
                </a:solidFill>
                <a:latin typeface="Symbol" panose="05050102010706020507" pitchFamily="18" charset="2"/>
              </a:rPr>
              <a:t>z</a:t>
            </a:r>
            <a:endParaRPr lang="en-US" altLang="zh-CN"/>
          </a:p>
        </p:txBody>
      </p:sp>
      <p:sp>
        <p:nvSpPr>
          <p:cNvPr id="39990" name="Rectangle 58">
            <a:extLst>
              <a:ext uri="{FF2B5EF4-FFF2-40B4-BE49-F238E27FC236}">
                <a16:creationId xmlns:a16="http://schemas.microsoft.com/office/drawing/2014/main" id="{2E640F8D-4489-44BE-97FF-7118C054A0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0200" y="222250"/>
            <a:ext cx="176213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eaLnBrk="1" hangingPunct="1"/>
            <a:r>
              <a:rPr lang="en-US" altLang="zh-CN" b="1" i="1">
                <a:solidFill>
                  <a:srgbClr val="000000"/>
                </a:solidFill>
                <a:latin typeface="Symbol" panose="05050102010706020507" pitchFamily="18" charset="2"/>
              </a:rPr>
              <a:t>z</a:t>
            </a:r>
            <a:endParaRPr lang="en-US" altLang="zh-CN"/>
          </a:p>
        </p:txBody>
      </p:sp>
      <p:sp>
        <p:nvSpPr>
          <p:cNvPr id="39991" name="Text Box 60">
            <a:extLst>
              <a:ext uri="{FF2B5EF4-FFF2-40B4-BE49-F238E27FC236}">
                <a16:creationId xmlns:a16="http://schemas.microsoft.com/office/drawing/2014/main" id="{98EC3BBC-B88E-4CAB-B5AB-137C8C80F2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025" y="2276475"/>
            <a:ext cx="28638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zh-CN" altLang="en-US" b="1">
                <a:latin typeface="仿宋_GB2312" pitchFamily="49" charset="-122"/>
              </a:rPr>
              <a:t>由</a:t>
            </a:r>
            <a:r>
              <a:rPr kumimoji="1" lang="zh-CN" altLang="en-US" b="1">
                <a:solidFill>
                  <a:srgbClr val="FF0000"/>
                </a:solidFill>
                <a:latin typeface="仿宋_GB2312" pitchFamily="49" charset="-122"/>
              </a:rPr>
              <a:t>高阶导数公式</a:t>
            </a:r>
            <a:r>
              <a:rPr kumimoji="1" lang="en-US" altLang="zh-CN" b="1">
                <a:latin typeface="仿宋_GB2312" pitchFamily="49" charset="-122"/>
              </a:rPr>
              <a:t>:</a:t>
            </a:r>
          </a:p>
        </p:txBody>
      </p:sp>
      <p:graphicFrame>
        <p:nvGraphicFramePr>
          <p:cNvPr id="39992" name="Object 61">
            <a:extLst>
              <a:ext uri="{FF2B5EF4-FFF2-40B4-BE49-F238E27FC236}">
                <a16:creationId xmlns:a16="http://schemas.microsoft.com/office/drawing/2014/main" id="{39CE2D9B-5B17-4F2F-BAAC-F11A32A7258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74825" y="2771775"/>
          <a:ext cx="4946650" cy="1011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21" name="Equation" r:id="rId5" imgW="3302000" imgH="673100" progId="Equation.DSMT4">
                  <p:embed/>
                </p:oleObj>
              </mc:Choice>
              <mc:Fallback>
                <p:oleObj name="Equation" r:id="rId5" imgW="3302000" imgH="673100" progId="Equation.DSMT4">
                  <p:embed/>
                  <p:pic>
                    <p:nvPicPr>
                      <p:cNvPr id="0" name="Object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4825" y="2771775"/>
                        <a:ext cx="4946650" cy="1011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93" name="Object 83">
            <a:extLst>
              <a:ext uri="{FF2B5EF4-FFF2-40B4-BE49-F238E27FC236}">
                <a16:creationId xmlns:a16="http://schemas.microsoft.com/office/drawing/2014/main" id="{FC070803-4CBA-4573-B3D5-79F10004E0A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5788" y="4433888"/>
          <a:ext cx="6389687" cy="957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22" name="Equation" r:id="rId7" imgW="4406900" imgH="660400" progId="Equation.DSMT4">
                  <p:embed/>
                </p:oleObj>
              </mc:Choice>
              <mc:Fallback>
                <p:oleObj name="Equation" r:id="rId7" imgW="4406900" imgH="660400" progId="Equation.DSMT4">
                  <p:embed/>
                  <p:pic>
                    <p:nvPicPr>
                      <p:cNvPr id="0" name="Object 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788" y="4433888"/>
                        <a:ext cx="6389687" cy="957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94" name="Rectangle 84">
            <a:extLst>
              <a:ext uri="{FF2B5EF4-FFF2-40B4-BE49-F238E27FC236}">
                <a16:creationId xmlns:a16="http://schemas.microsoft.com/office/drawing/2014/main" id="{2CFB93A6-9A64-4E3B-A851-F44730BA50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1638" y="4360863"/>
            <a:ext cx="2971800" cy="1066800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algn="ctr" eaLnBrk="1" hangingPunct="1"/>
            <a:endParaRPr lang="zh-CN" altLang="zh-CN"/>
          </a:p>
        </p:txBody>
      </p:sp>
      <p:sp>
        <p:nvSpPr>
          <p:cNvPr id="39995" name="Text Box 85">
            <a:extLst>
              <a:ext uri="{FF2B5EF4-FFF2-40B4-BE49-F238E27FC236}">
                <a16:creationId xmlns:a16="http://schemas.microsoft.com/office/drawing/2014/main" id="{8C89FAE6-EF4A-45A4-BE09-3A607F8E3E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3702050"/>
            <a:ext cx="42481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zh-CN" altLang="en-US" b="1">
                <a:latin typeface="Times New Roman" panose="02020603050405020304" pitchFamily="18" charset="0"/>
              </a:rPr>
              <a:t>我们即可得</a:t>
            </a:r>
            <a:r>
              <a:rPr kumimoji="1" lang="zh-CN" altLang="en-US" b="1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泰勒级数</a:t>
            </a:r>
            <a:endParaRPr kumimoji="1" lang="zh-CN" altLang="en-US" b="1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pSp>
        <p:nvGrpSpPr>
          <p:cNvPr id="39996" name="Group 86">
            <a:extLst>
              <a:ext uri="{FF2B5EF4-FFF2-40B4-BE49-F238E27FC236}">
                <a16:creationId xmlns:a16="http://schemas.microsoft.com/office/drawing/2014/main" id="{6F1E5FD7-153C-4F00-A2AE-B5B6A284D372}"/>
              </a:ext>
            </a:extLst>
          </p:cNvPr>
          <p:cNvGrpSpPr>
            <a:grpSpLocks/>
          </p:cNvGrpSpPr>
          <p:nvPr/>
        </p:nvGrpSpPr>
        <p:grpSpPr bwMode="auto">
          <a:xfrm>
            <a:off x="539750" y="5661025"/>
            <a:ext cx="4030663" cy="538163"/>
            <a:chOff x="2881" y="1245"/>
            <a:chExt cx="2539" cy="339"/>
          </a:xfrm>
        </p:grpSpPr>
        <p:sp>
          <p:nvSpPr>
            <p:cNvPr id="40016" name="Text Box 87">
              <a:extLst>
                <a:ext uri="{FF2B5EF4-FFF2-40B4-BE49-F238E27FC236}">
                  <a16:creationId xmlns:a16="http://schemas.microsoft.com/office/drawing/2014/main" id="{61C5F417-A0BB-4B43-9D46-6D1A978538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29" y="1254"/>
              <a:ext cx="169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kumimoji="1" lang="zh-CN" altLang="en-US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的</a:t>
              </a:r>
              <a:r>
                <a:rPr kumimoji="1" lang="zh-CN" altLang="en-US" b="1">
                  <a:solidFill>
                    <a:schemeClr val="tx2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泰勒展开式</a:t>
              </a:r>
              <a:r>
                <a:rPr kumimoji="1" lang="zh-CN" altLang="en-US" b="1">
                  <a:latin typeface="Times New Roman" panose="02020603050405020304" pitchFamily="18" charset="0"/>
                  <a:ea typeface="宋体" panose="02010600030101010101" pitchFamily="2" charset="-122"/>
                </a:rPr>
                <a:t>。</a:t>
              </a:r>
            </a:p>
          </p:txBody>
        </p:sp>
        <p:graphicFrame>
          <p:nvGraphicFramePr>
            <p:cNvPr id="40017" name="Object 88">
              <a:extLst>
                <a:ext uri="{FF2B5EF4-FFF2-40B4-BE49-F238E27FC236}">
                  <a16:creationId xmlns:a16="http://schemas.microsoft.com/office/drawing/2014/main" id="{7046CEEF-BF06-4E39-9E43-F5A6EFDD1DD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881" y="1313"/>
            <a:ext cx="455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023" name="公式" r:id="rId9" imgW="723586" imgH="393529" progId="Equation.3">
                    <p:embed/>
                  </p:oleObj>
                </mc:Choice>
                <mc:Fallback>
                  <p:oleObj name="公式" r:id="rId9" imgW="723586" imgH="393529" progId="Equation.3">
                    <p:embed/>
                    <p:pic>
                      <p:nvPicPr>
                        <p:cNvPr id="0" name="Object 8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1" y="1313"/>
                          <a:ext cx="455" cy="2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0018" name="Text Box 89">
              <a:extLst>
                <a:ext uri="{FF2B5EF4-FFF2-40B4-BE49-F238E27FC236}">
                  <a16:creationId xmlns:a16="http://schemas.microsoft.com/office/drawing/2014/main" id="{A7AACC88-3767-4F66-99B9-0B5A1B365A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03" y="1245"/>
              <a:ext cx="34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kumimoji="1" lang="zh-CN" altLang="en-US" b="1">
                  <a:latin typeface="Times New Roman" panose="02020603050405020304" pitchFamily="18" charset="0"/>
                </a:rPr>
                <a:t>在</a:t>
              </a:r>
            </a:p>
          </p:txBody>
        </p:sp>
        <p:graphicFrame>
          <p:nvGraphicFramePr>
            <p:cNvPr id="40019" name="Object 90">
              <a:extLst>
                <a:ext uri="{FF2B5EF4-FFF2-40B4-BE49-F238E27FC236}">
                  <a16:creationId xmlns:a16="http://schemas.microsoft.com/office/drawing/2014/main" id="{14C51F40-B7B4-4CB3-9474-A615531DF69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601" y="1313"/>
            <a:ext cx="191" cy="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024" name="公式" r:id="rId11" imgW="304668" imgH="431613" progId="Equation.3">
                    <p:embed/>
                  </p:oleObj>
                </mc:Choice>
                <mc:Fallback>
                  <p:oleObj name="公式" r:id="rId11" imgW="304668" imgH="431613" progId="Equation.3">
                    <p:embed/>
                    <p:pic>
                      <p:nvPicPr>
                        <p:cNvPr id="0" name="Object 9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01" y="1313"/>
                          <a:ext cx="191" cy="2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9997" name="Group 166">
            <a:extLst>
              <a:ext uri="{FF2B5EF4-FFF2-40B4-BE49-F238E27FC236}">
                <a16:creationId xmlns:a16="http://schemas.microsoft.com/office/drawing/2014/main" id="{EEB46D31-5382-45CD-B8B6-68D9B8800C29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837238" y="5500688"/>
            <a:ext cx="2767012" cy="952500"/>
            <a:chOff x="1353" y="2279"/>
            <a:chExt cx="1743" cy="600"/>
          </a:xfrm>
        </p:grpSpPr>
        <p:sp>
          <p:nvSpPr>
            <p:cNvPr id="39998" name="AutoShape 167">
              <a:extLst>
                <a:ext uri="{FF2B5EF4-FFF2-40B4-BE49-F238E27FC236}">
                  <a16:creationId xmlns:a16="http://schemas.microsoft.com/office/drawing/2014/main" id="{A2F22A2D-CAAC-446C-BB0F-E6CBD3756844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353" y="2284"/>
              <a:ext cx="1728" cy="5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99" name="Line 168">
              <a:extLst>
                <a:ext uri="{FF2B5EF4-FFF2-40B4-BE49-F238E27FC236}">
                  <a16:creationId xmlns:a16="http://schemas.microsoft.com/office/drawing/2014/main" id="{7376D676-763D-4E2D-B4CB-76E2FB9A58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17" y="2573"/>
              <a:ext cx="181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000" name="Rectangle 169">
              <a:extLst>
                <a:ext uri="{FF2B5EF4-FFF2-40B4-BE49-F238E27FC236}">
                  <a16:creationId xmlns:a16="http://schemas.microsoft.com/office/drawing/2014/main" id="{B3142668-0653-47BC-9421-7C2E90F2EC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64" y="2365"/>
              <a:ext cx="232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sz="2900">
                  <a:solidFill>
                    <a:srgbClr val="000000"/>
                  </a:solidFill>
                  <a:latin typeface="MT Extra" panose="05050102010205020202" pitchFamily="18" charset="2"/>
                </a:rPr>
                <a:t>L</a:t>
              </a:r>
              <a:endParaRPr lang="en-US" altLang="zh-CN"/>
            </a:p>
          </p:txBody>
        </p:sp>
        <p:sp>
          <p:nvSpPr>
            <p:cNvPr id="40001" name="Rectangle 170">
              <a:extLst>
                <a:ext uri="{FF2B5EF4-FFF2-40B4-BE49-F238E27FC236}">
                  <a16:creationId xmlns:a16="http://schemas.microsoft.com/office/drawing/2014/main" id="{A884BC51-69E6-43B7-A3E3-F4C27D67FC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7" y="2426"/>
              <a:ext cx="58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sz="29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,</a:t>
              </a:r>
              <a:endParaRPr lang="en-US" altLang="zh-CN"/>
            </a:p>
          </p:txBody>
        </p:sp>
        <p:sp>
          <p:nvSpPr>
            <p:cNvPr id="40002" name="Rectangle 171">
              <a:extLst>
                <a:ext uri="{FF2B5EF4-FFF2-40B4-BE49-F238E27FC236}">
                  <a16:creationId xmlns:a16="http://schemas.microsoft.com/office/drawing/2014/main" id="{2FFEDECE-E8F2-4825-B603-C52D26A8C6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5" y="2426"/>
              <a:ext cx="77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sz="29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)</a:t>
              </a:r>
              <a:endParaRPr lang="en-US" altLang="zh-CN"/>
            </a:p>
          </p:txBody>
        </p:sp>
        <p:sp>
          <p:nvSpPr>
            <p:cNvPr id="40003" name="Rectangle 172">
              <a:extLst>
                <a:ext uri="{FF2B5EF4-FFF2-40B4-BE49-F238E27FC236}">
                  <a16:creationId xmlns:a16="http://schemas.microsoft.com/office/drawing/2014/main" id="{853CF145-CDFA-4BFF-BB3F-360650AD26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1" y="2426"/>
              <a:ext cx="77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sz="29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(</a:t>
              </a:r>
              <a:endParaRPr lang="en-US" altLang="zh-CN"/>
            </a:p>
          </p:txBody>
        </p:sp>
        <p:sp>
          <p:nvSpPr>
            <p:cNvPr id="40004" name="Rectangle 173">
              <a:extLst>
                <a:ext uri="{FF2B5EF4-FFF2-40B4-BE49-F238E27FC236}">
                  <a16:creationId xmlns:a16="http://schemas.microsoft.com/office/drawing/2014/main" id="{84F0A4F0-882E-42C3-9FD7-ED9F94548F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7" y="2601"/>
              <a:ext cx="77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sz="29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!</a:t>
              </a:r>
              <a:endParaRPr lang="en-US" altLang="zh-CN"/>
            </a:p>
          </p:txBody>
        </p:sp>
        <p:sp>
          <p:nvSpPr>
            <p:cNvPr id="40005" name="Rectangle 174">
              <a:extLst>
                <a:ext uri="{FF2B5EF4-FFF2-40B4-BE49-F238E27FC236}">
                  <a16:creationId xmlns:a16="http://schemas.microsoft.com/office/drawing/2014/main" id="{E3B52E99-732A-4FFC-AF3B-FCB70A2E4D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1" y="2279"/>
              <a:ext cx="116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sz="29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/>
            </a:p>
          </p:txBody>
        </p:sp>
        <p:sp>
          <p:nvSpPr>
            <p:cNvPr id="40006" name="Rectangle 175">
              <a:extLst>
                <a:ext uri="{FF2B5EF4-FFF2-40B4-BE49-F238E27FC236}">
                  <a16:creationId xmlns:a16="http://schemas.microsoft.com/office/drawing/2014/main" id="{75C7A102-E4BC-437F-8945-FDABD9A866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1" y="2567"/>
              <a:ext cx="7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sz="18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0</a:t>
              </a:r>
              <a:endParaRPr lang="en-US" altLang="zh-CN"/>
            </a:p>
          </p:txBody>
        </p:sp>
        <p:sp>
          <p:nvSpPr>
            <p:cNvPr id="40007" name="Rectangle 176">
              <a:extLst>
                <a:ext uri="{FF2B5EF4-FFF2-40B4-BE49-F238E27FC236}">
                  <a16:creationId xmlns:a16="http://schemas.microsoft.com/office/drawing/2014/main" id="{751E1F90-D387-4FAD-A651-0CB908BE3F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7" y="2403"/>
              <a:ext cx="4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sz="18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)</a:t>
              </a:r>
              <a:endParaRPr lang="en-US" altLang="zh-CN"/>
            </a:p>
          </p:txBody>
        </p:sp>
        <p:sp>
          <p:nvSpPr>
            <p:cNvPr id="40008" name="Rectangle 177">
              <a:extLst>
                <a:ext uri="{FF2B5EF4-FFF2-40B4-BE49-F238E27FC236}">
                  <a16:creationId xmlns:a16="http://schemas.microsoft.com/office/drawing/2014/main" id="{E68FD93D-B225-4FC5-85E2-DC4BBE9776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3" y="2403"/>
              <a:ext cx="4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sz="18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(</a:t>
              </a:r>
              <a:endParaRPr lang="en-US" altLang="zh-CN"/>
            </a:p>
          </p:txBody>
        </p:sp>
        <p:sp>
          <p:nvSpPr>
            <p:cNvPr id="40009" name="Rectangle 178">
              <a:extLst>
                <a:ext uri="{FF2B5EF4-FFF2-40B4-BE49-F238E27FC236}">
                  <a16:creationId xmlns:a16="http://schemas.microsoft.com/office/drawing/2014/main" id="{A0903E0A-FF51-4E62-9B78-456621D4F8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2" y="2426"/>
              <a:ext cx="90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sz="29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z</a:t>
              </a:r>
              <a:endParaRPr lang="en-US" altLang="zh-CN"/>
            </a:p>
          </p:txBody>
        </p:sp>
        <p:sp>
          <p:nvSpPr>
            <p:cNvPr id="40010" name="Rectangle 179">
              <a:extLst>
                <a:ext uri="{FF2B5EF4-FFF2-40B4-BE49-F238E27FC236}">
                  <a16:creationId xmlns:a16="http://schemas.microsoft.com/office/drawing/2014/main" id="{D5F078C8-B3CB-467D-B984-075D278314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6" y="2426"/>
              <a:ext cx="77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sz="29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f</a:t>
              </a:r>
              <a:endParaRPr lang="en-US" altLang="zh-CN"/>
            </a:p>
          </p:txBody>
        </p:sp>
        <p:sp>
          <p:nvSpPr>
            <p:cNvPr id="40011" name="Rectangle 180">
              <a:extLst>
                <a:ext uri="{FF2B5EF4-FFF2-40B4-BE49-F238E27FC236}">
                  <a16:creationId xmlns:a16="http://schemas.microsoft.com/office/drawing/2014/main" id="{0702D0C7-189D-4CA5-82E9-8BAD11BDAC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2" y="2601"/>
              <a:ext cx="116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sz="29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k</a:t>
              </a:r>
              <a:endParaRPr lang="en-US" altLang="zh-CN"/>
            </a:p>
          </p:txBody>
        </p:sp>
        <p:sp>
          <p:nvSpPr>
            <p:cNvPr id="40012" name="Rectangle 181">
              <a:extLst>
                <a:ext uri="{FF2B5EF4-FFF2-40B4-BE49-F238E27FC236}">
                  <a16:creationId xmlns:a16="http://schemas.microsoft.com/office/drawing/2014/main" id="{7C02E112-B20A-4035-A37D-86A78D8E3D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2" y="2426"/>
              <a:ext cx="116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sz="29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a</a:t>
              </a:r>
              <a:endParaRPr lang="en-US" altLang="zh-CN"/>
            </a:p>
          </p:txBody>
        </p:sp>
        <p:sp>
          <p:nvSpPr>
            <p:cNvPr id="40013" name="Rectangle 182">
              <a:extLst>
                <a:ext uri="{FF2B5EF4-FFF2-40B4-BE49-F238E27FC236}">
                  <a16:creationId xmlns:a16="http://schemas.microsoft.com/office/drawing/2014/main" id="{B1F63F6E-D9FC-438F-ADE7-BAD0438853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1" y="2403"/>
              <a:ext cx="7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sz="18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k</a:t>
              </a:r>
              <a:endParaRPr lang="en-US" altLang="zh-CN"/>
            </a:p>
          </p:txBody>
        </p:sp>
        <p:sp>
          <p:nvSpPr>
            <p:cNvPr id="40014" name="Rectangle 183">
              <a:extLst>
                <a:ext uri="{FF2B5EF4-FFF2-40B4-BE49-F238E27FC236}">
                  <a16:creationId xmlns:a16="http://schemas.microsoft.com/office/drawing/2014/main" id="{3B88B249-8BC0-4071-8A1E-69E79AB76B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8" y="2567"/>
              <a:ext cx="7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sz="18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k</a:t>
              </a:r>
              <a:endParaRPr lang="en-US" altLang="zh-CN"/>
            </a:p>
          </p:txBody>
        </p:sp>
        <p:sp>
          <p:nvSpPr>
            <p:cNvPr id="40015" name="Rectangle 184">
              <a:extLst>
                <a:ext uri="{FF2B5EF4-FFF2-40B4-BE49-F238E27FC236}">
                  <a16:creationId xmlns:a16="http://schemas.microsoft.com/office/drawing/2014/main" id="{2FDCE663-C4E2-4A31-AE06-3E014787A9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9" y="2400"/>
              <a:ext cx="127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sz="2900" b="1">
                  <a:solidFill>
                    <a:srgbClr val="000000"/>
                  </a:solidFill>
                  <a:latin typeface="Symbol" panose="05050102010706020507" pitchFamily="18" charset="2"/>
                </a:rPr>
                <a:t>=</a:t>
              </a:r>
              <a:endParaRPr lang="en-US" altLang="zh-CN"/>
            </a:p>
          </p:txBody>
        </p:sp>
      </p:grpSp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灯片编号占位符 3">
            <a:extLst>
              <a:ext uri="{FF2B5EF4-FFF2-40B4-BE49-F238E27FC236}">
                <a16:creationId xmlns:a16="http://schemas.microsoft.com/office/drawing/2014/main" id="{F32D2661-6CAF-4711-BBB5-0A8AF3F7F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303BD9-28FB-4360-9DBD-0D92DD0960E6}" type="slidenum">
              <a:rPr lang="en-US" altLang="zh-CN"/>
              <a:pPr>
                <a:defRPr/>
              </a:pPr>
              <a:t>36</a:t>
            </a:fld>
            <a:endParaRPr lang="en-US" altLang="zh-CN"/>
          </a:p>
        </p:txBody>
      </p:sp>
      <p:grpSp>
        <p:nvGrpSpPr>
          <p:cNvPr id="40963" name="Group 9">
            <a:extLst>
              <a:ext uri="{FF2B5EF4-FFF2-40B4-BE49-F238E27FC236}">
                <a16:creationId xmlns:a16="http://schemas.microsoft.com/office/drawing/2014/main" id="{5C6A67F6-E81F-4BBD-B9A1-E4AFF3676624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327150" y="1052513"/>
            <a:ext cx="6197600" cy="511175"/>
            <a:chOff x="569" y="2659"/>
            <a:chExt cx="3904" cy="322"/>
          </a:xfrm>
        </p:grpSpPr>
        <p:sp>
          <p:nvSpPr>
            <p:cNvPr id="40971" name="AutoShape 8">
              <a:extLst>
                <a:ext uri="{FF2B5EF4-FFF2-40B4-BE49-F238E27FC236}">
                  <a16:creationId xmlns:a16="http://schemas.microsoft.com/office/drawing/2014/main" id="{1AAE0D7B-36FD-40A7-8C68-4FADE3ED941C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569" y="2676"/>
              <a:ext cx="3904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2" name="Rectangle 10">
              <a:extLst>
                <a:ext uri="{FF2B5EF4-FFF2-40B4-BE49-F238E27FC236}">
                  <a16:creationId xmlns:a16="http://schemas.microsoft.com/office/drawing/2014/main" id="{05C1F15F-6416-4CC9-B642-5E2AFC3E53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1" y="2684"/>
              <a:ext cx="75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;</a:t>
              </a:r>
              <a:endParaRPr lang="en-US" altLang="zh-CN"/>
            </a:p>
          </p:txBody>
        </p:sp>
        <p:sp>
          <p:nvSpPr>
            <p:cNvPr id="40973" name="Rectangle 11">
              <a:extLst>
                <a:ext uri="{FF2B5EF4-FFF2-40B4-BE49-F238E27FC236}">
                  <a16:creationId xmlns:a16="http://schemas.microsoft.com/office/drawing/2014/main" id="{DA14A77E-2002-4609-A4CC-4DC91EB658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1" y="2684"/>
              <a:ext cx="56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,</a:t>
              </a:r>
              <a:endParaRPr lang="en-US" altLang="zh-CN"/>
            </a:p>
          </p:txBody>
        </p:sp>
        <p:sp>
          <p:nvSpPr>
            <p:cNvPr id="40974" name="Rectangle 12">
              <a:extLst>
                <a:ext uri="{FF2B5EF4-FFF2-40B4-BE49-F238E27FC236}">
                  <a16:creationId xmlns:a16="http://schemas.microsoft.com/office/drawing/2014/main" id="{AD6FFFDD-1E4F-4D35-B455-49D13BE919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7" y="2684"/>
              <a:ext cx="11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0</a:t>
              </a:r>
              <a:endParaRPr lang="en-US" altLang="zh-CN"/>
            </a:p>
          </p:txBody>
        </p:sp>
        <p:sp>
          <p:nvSpPr>
            <p:cNvPr id="40975" name="Rectangle 13">
              <a:extLst>
                <a:ext uri="{FF2B5EF4-FFF2-40B4-BE49-F238E27FC236}">
                  <a16:creationId xmlns:a16="http://schemas.microsoft.com/office/drawing/2014/main" id="{E16F80A0-F076-409E-84F2-F197959BBD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4" y="2684"/>
              <a:ext cx="1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40976" name="Rectangle 14">
              <a:extLst>
                <a:ext uri="{FF2B5EF4-FFF2-40B4-BE49-F238E27FC236}">
                  <a16:creationId xmlns:a16="http://schemas.microsoft.com/office/drawing/2014/main" id="{4CDEF32D-8D5B-4E5F-AD2B-6C6E4E9223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" y="2684"/>
              <a:ext cx="1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40977" name="Rectangle 15">
              <a:extLst>
                <a:ext uri="{FF2B5EF4-FFF2-40B4-BE49-F238E27FC236}">
                  <a16:creationId xmlns:a16="http://schemas.microsoft.com/office/drawing/2014/main" id="{F2AE9CF7-0EE6-468B-99AD-587D492722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3" y="2818"/>
              <a:ext cx="68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sz="17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0</a:t>
              </a:r>
              <a:endParaRPr lang="en-US" altLang="zh-CN"/>
            </a:p>
          </p:txBody>
        </p:sp>
        <p:sp>
          <p:nvSpPr>
            <p:cNvPr id="399376" name="Rectangle 16">
              <a:extLst>
                <a:ext uri="{FF2B5EF4-FFF2-40B4-BE49-F238E27FC236}">
                  <a16:creationId xmlns:a16="http://schemas.microsoft.com/office/drawing/2014/main" id="{A6AEF104-8F87-4C26-99F1-C6A51F8A2B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6" y="2691"/>
              <a:ext cx="2250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>
                <a:defRPr/>
              </a:pPr>
              <a:r>
                <a:rPr lang="zh-CN" altLang="en-US" b="1">
                  <a:solidFill>
                    <a:srgbClr val="000000"/>
                  </a:solidFill>
                  <a:latin typeface="宋体" panose="02010600030101010101" pitchFamily="2" charset="-122"/>
                </a:rPr>
                <a:t>级数称为</a:t>
              </a:r>
              <a:r>
                <a:rPr lang="zh-CN" altLang="en-US" b="1">
                  <a:solidFill>
                    <a:srgbClr val="990033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宋体" panose="02010600030101010101" pitchFamily="2" charset="-122"/>
                </a:rPr>
                <a:t>麦克劳林级数</a:t>
              </a:r>
              <a:endParaRPr lang="zh-CN" altLang="en-US">
                <a:solidFill>
                  <a:srgbClr val="9900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40979" name="Rectangle 17">
              <a:extLst>
                <a:ext uri="{FF2B5EF4-FFF2-40B4-BE49-F238E27FC236}">
                  <a16:creationId xmlns:a16="http://schemas.microsoft.com/office/drawing/2014/main" id="{EFB0B577-3F42-45B3-85B3-EFCC97B2AA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7" y="2691"/>
              <a:ext cx="225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zh-CN" altLang="en-US" b="1">
                  <a:solidFill>
                    <a:srgbClr val="000000"/>
                  </a:solidFill>
                  <a:latin typeface="宋体" panose="02010600030101010101" pitchFamily="2" charset="-122"/>
                </a:rPr>
                <a:t>时</a:t>
              </a:r>
              <a:endParaRPr lang="zh-CN" altLang="en-US"/>
            </a:p>
          </p:txBody>
        </p:sp>
        <p:sp>
          <p:nvSpPr>
            <p:cNvPr id="40980" name="Rectangle 18">
              <a:extLst>
                <a:ext uri="{FF2B5EF4-FFF2-40B4-BE49-F238E27FC236}">
                  <a16:creationId xmlns:a16="http://schemas.microsoft.com/office/drawing/2014/main" id="{18689C91-8FA4-4BAD-9588-117E8054B6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4" y="2691"/>
              <a:ext cx="225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zh-CN" altLang="en-US" b="1">
                  <a:solidFill>
                    <a:srgbClr val="000000"/>
                  </a:solidFill>
                  <a:latin typeface="宋体" panose="02010600030101010101" pitchFamily="2" charset="-122"/>
                </a:rPr>
                <a:t>当</a:t>
              </a:r>
              <a:endParaRPr lang="zh-CN" altLang="en-US"/>
            </a:p>
          </p:txBody>
        </p:sp>
        <p:sp>
          <p:nvSpPr>
            <p:cNvPr id="40981" name="Rectangle 19">
              <a:extLst>
                <a:ext uri="{FF2B5EF4-FFF2-40B4-BE49-F238E27FC236}">
                  <a16:creationId xmlns:a16="http://schemas.microsoft.com/office/drawing/2014/main" id="{E5975307-FD36-47CB-AD13-C9507C7CAD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2" y="2659"/>
              <a:ext cx="123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00"/>
                  </a:solidFill>
                  <a:latin typeface="Symbol" panose="05050102010706020507" pitchFamily="18" charset="2"/>
                </a:rPr>
                <a:t>=</a:t>
              </a:r>
              <a:endParaRPr lang="en-US" altLang="zh-CN"/>
            </a:p>
          </p:txBody>
        </p:sp>
        <p:sp>
          <p:nvSpPr>
            <p:cNvPr id="40982" name="Rectangle 20">
              <a:extLst>
                <a:ext uri="{FF2B5EF4-FFF2-40B4-BE49-F238E27FC236}">
                  <a16:creationId xmlns:a16="http://schemas.microsoft.com/office/drawing/2014/main" id="{313C51D1-DC64-4B7D-877F-580A4EDEA8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4" y="2684"/>
              <a:ext cx="87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z</a:t>
              </a:r>
              <a:endParaRPr lang="en-US" altLang="zh-CN"/>
            </a:p>
          </p:txBody>
        </p:sp>
      </p:grpSp>
      <p:grpSp>
        <p:nvGrpSpPr>
          <p:cNvPr id="40964" name="Group 68">
            <a:extLst>
              <a:ext uri="{FF2B5EF4-FFF2-40B4-BE49-F238E27FC236}">
                <a16:creationId xmlns:a16="http://schemas.microsoft.com/office/drawing/2014/main" id="{1653D6D7-2E67-4B4F-B52A-A1F2F67AA58E}"/>
              </a:ext>
            </a:extLst>
          </p:cNvPr>
          <p:cNvGrpSpPr>
            <a:grpSpLocks/>
          </p:cNvGrpSpPr>
          <p:nvPr/>
        </p:nvGrpSpPr>
        <p:grpSpPr bwMode="auto">
          <a:xfrm>
            <a:off x="1116013" y="2349500"/>
            <a:ext cx="6934200" cy="1203325"/>
            <a:chOff x="816" y="618"/>
            <a:chExt cx="4368" cy="758"/>
          </a:xfrm>
        </p:grpSpPr>
        <p:graphicFrame>
          <p:nvGraphicFramePr>
            <p:cNvPr id="40969" name="Object 69">
              <a:extLst>
                <a:ext uri="{FF2B5EF4-FFF2-40B4-BE49-F238E27FC236}">
                  <a16:creationId xmlns:a16="http://schemas.microsoft.com/office/drawing/2014/main" id="{7A9C7270-5BA6-47B9-9569-CFD672C9E51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714" y="762"/>
            <a:ext cx="566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983" name="Equation" r:id="rId3" imgW="901309" imgH="393529" progId="Equation.3">
                    <p:embed/>
                  </p:oleObj>
                </mc:Choice>
                <mc:Fallback>
                  <p:oleObj name="Equation" r:id="rId3" imgW="901309" imgH="393529" progId="Equation.3">
                    <p:embed/>
                    <p:pic>
                      <p:nvPicPr>
                        <p:cNvPr id="0" name="Object 6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14" y="762"/>
                          <a:ext cx="566" cy="2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0970" name="Text Box 70">
              <a:extLst>
                <a:ext uri="{FF2B5EF4-FFF2-40B4-BE49-F238E27FC236}">
                  <a16:creationId xmlns:a16="http://schemas.microsoft.com/office/drawing/2014/main" id="{6E679784-9DD9-403A-B099-85A4E9C4F7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6" y="618"/>
              <a:ext cx="4368" cy="7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>
                <a:lnSpc>
                  <a:spcPct val="130000"/>
                </a:lnSpc>
              </a:pPr>
              <a:r>
                <a:rPr kumimoji="1" lang="zh-CN" altLang="en-US" b="1">
                  <a:latin typeface="Times New Roman" panose="02020603050405020304" pitchFamily="18" charset="0"/>
                  <a:ea typeface="宋体" panose="02010600030101010101" pitchFamily="2" charset="-122"/>
                </a:rPr>
                <a:t>　　</a:t>
              </a:r>
              <a:r>
                <a:rPr kumimoji="1" lang="zh-CN" altLang="en-US" b="1">
                  <a:latin typeface="仿宋_GB2312" pitchFamily="49" charset="-122"/>
                </a:rPr>
                <a:t>因为　　解析，可以保证无限次可各</a:t>
              </a:r>
            </a:p>
            <a:p>
              <a:pPr eaLnBrk="1" hangingPunct="1">
                <a:lnSpc>
                  <a:spcPct val="130000"/>
                </a:lnSpc>
              </a:pPr>
              <a:r>
                <a:rPr kumimoji="1" lang="zh-CN" altLang="en-US" b="1">
                  <a:latin typeface="仿宋_GB2312" pitchFamily="49" charset="-122"/>
                </a:rPr>
                <a:t>阶导数的连续性</a:t>
              </a:r>
              <a:r>
                <a:rPr kumimoji="1" lang="en-US" altLang="zh-CN" b="1">
                  <a:latin typeface="仿宋_GB2312" pitchFamily="49" charset="-122"/>
                </a:rPr>
                <a:t>; </a:t>
              </a:r>
            </a:p>
          </p:txBody>
        </p:sp>
      </p:grpSp>
      <p:sp>
        <p:nvSpPr>
          <p:cNvPr id="40965" name="Text Box 71">
            <a:extLst>
              <a:ext uri="{FF2B5EF4-FFF2-40B4-BE49-F238E27FC236}">
                <a16:creationId xmlns:a16="http://schemas.microsoft.com/office/drawing/2014/main" id="{D1066DEE-AC03-42A7-AC52-DACC083FDF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1773238"/>
            <a:ext cx="1219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注意：</a:t>
            </a:r>
          </a:p>
        </p:txBody>
      </p:sp>
      <p:sp>
        <p:nvSpPr>
          <p:cNvPr id="40966" name="Text Box 72">
            <a:extLst>
              <a:ext uri="{FF2B5EF4-FFF2-40B4-BE49-F238E27FC236}">
                <a16:creationId xmlns:a16="http://schemas.microsoft.com/office/drawing/2014/main" id="{680AF173-0E9B-4F5C-A330-F29D937187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3573463"/>
            <a:ext cx="7086600" cy="145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eaLnBrk="1" hangingPunct="1">
              <a:lnSpc>
                <a:spcPct val="160000"/>
              </a:lnSpc>
            </a:pPr>
            <a:r>
              <a:rPr kumimoji="1" lang="en-US" altLang="zh-CN" b="1">
                <a:latin typeface="仿宋_GB2312" pitchFamily="49" charset="-122"/>
              </a:rPr>
              <a:t>    </a:t>
            </a:r>
            <a:r>
              <a:rPr kumimoji="1" lang="zh-CN" altLang="en-US" b="1">
                <a:latin typeface="仿宋_GB2312" pitchFamily="49" charset="-122"/>
              </a:rPr>
              <a:t>所以复变函数展为泰勒级数的实用范围就要比实变函数广阔的多。</a:t>
            </a:r>
          </a:p>
        </p:txBody>
      </p:sp>
      <p:sp>
        <p:nvSpPr>
          <p:cNvPr id="40967" name="Text Box 73">
            <a:extLst>
              <a:ext uri="{FF2B5EF4-FFF2-40B4-BE49-F238E27FC236}">
                <a16:creationId xmlns:a16="http://schemas.microsoft.com/office/drawing/2014/main" id="{88364376-1E3A-439F-9C2A-C158E04969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476250"/>
            <a:ext cx="10175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zh-CN" altLang="en-US" b="1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说明</a:t>
            </a:r>
            <a:r>
              <a:rPr kumimoji="1" lang="en-US" altLang="zh-CN" b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:</a:t>
            </a:r>
            <a:endParaRPr kumimoji="1" lang="en-US" altLang="zh-CN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0968" name="Rectangle 75">
            <a:extLst>
              <a:ext uri="{FF2B5EF4-FFF2-40B4-BE49-F238E27FC236}">
                <a16:creationId xmlns:a16="http://schemas.microsoft.com/office/drawing/2014/main" id="{78659092-BA2D-4C21-8171-BD8E78E111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5105400"/>
            <a:ext cx="8135937" cy="120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kumimoji="1" lang="zh-CN" altLang="en-US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问题：</a:t>
            </a:r>
            <a:r>
              <a:rPr kumimoji="1" lang="zh-CN" altLang="en-US" b="1">
                <a:solidFill>
                  <a:schemeClr val="accent2"/>
                </a:solidFill>
                <a:latin typeface="黑体" panose="02010609060101010101" pitchFamily="49" charset="-122"/>
              </a:rPr>
              <a:t>利用泰勒级数可以将函数展开为幂级数</a:t>
            </a:r>
            <a:r>
              <a:rPr kumimoji="1" lang="zh-CN" altLang="en-US" b="1">
                <a:solidFill>
                  <a:schemeClr val="accent2"/>
                </a:solidFill>
                <a:latin typeface="宋体" panose="02010600030101010101" pitchFamily="2" charset="-122"/>
              </a:rPr>
              <a:t>，</a:t>
            </a:r>
            <a:endParaRPr kumimoji="1" lang="zh-CN" altLang="en-US" b="1">
              <a:solidFill>
                <a:schemeClr val="accent2"/>
              </a:solidFill>
              <a:latin typeface="黑体" panose="02010609060101010101" pitchFamily="49" charset="-122"/>
            </a:endParaRPr>
          </a:p>
          <a:p>
            <a:pPr eaLnBrk="1" hangingPunct="1">
              <a:lnSpc>
                <a:spcPct val="130000"/>
              </a:lnSpc>
            </a:pPr>
            <a:r>
              <a:rPr kumimoji="1" lang="zh-CN" altLang="en-US" b="1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       展开式是否唯一？</a:t>
            </a:r>
          </a:p>
        </p:txBody>
      </p:sp>
    </p:spTree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灯片编号占位符 3">
            <a:extLst>
              <a:ext uri="{FF2B5EF4-FFF2-40B4-BE49-F238E27FC236}">
                <a16:creationId xmlns:a16="http://schemas.microsoft.com/office/drawing/2014/main" id="{4AA402EB-A966-4A64-B9E1-FFB71BA5C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518531-D7AB-4914-9830-210B7813D218}" type="slidenum">
              <a:rPr lang="en-US" altLang="zh-CN"/>
              <a:pPr>
                <a:defRPr/>
              </a:pPr>
              <a:t>37</a:t>
            </a:fld>
            <a:endParaRPr lang="en-US" altLang="zh-CN"/>
          </a:p>
        </p:txBody>
      </p:sp>
      <p:sp>
        <p:nvSpPr>
          <p:cNvPr id="41987" name="Text Box 5">
            <a:extLst>
              <a:ext uri="{FF2B5EF4-FFF2-40B4-BE49-F238E27FC236}">
                <a16:creationId xmlns:a16="http://schemas.microsoft.com/office/drawing/2014/main" id="{76B5CAB5-7276-4595-8AE0-93F4E353AD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3573463"/>
            <a:ext cx="38163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zh-CN" altLang="en-US" b="1">
                <a:latin typeface="Times New Roman" panose="02020603050405020304" pitchFamily="18" charset="0"/>
              </a:rPr>
              <a:t>当展开点：</a:t>
            </a:r>
            <a:r>
              <a:rPr kumimoji="1" lang="en-US" altLang="zh-CN" b="1" i="1">
                <a:latin typeface="Times New Roman" panose="02020603050405020304" pitchFamily="18" charset="0"/>
              </a:rPr>
              <a:t>z</a:t>
            </a:r>
            <a:r>
              <a:rPr kumimoji="1" lang="en-US" altLang="zh-CN" b="1">
                <a:latin typeface="Times New Roman" panose="02020603050405020304" pitchFamily="18" charset="0"/>
              </a:rPr>
              <a:t>=</a:t>
            </a:r>
            <a:r>
              <a:rPr kumimoji="1" lang="en-US" altLang="zh-CN" b="1" i="1">
                <a:latin typeface="Times New Roman" panose="02020603050405020304" pitchFamily="18" charset="0"/>
              </a:rPr>
              <a:t>z</a:t>
            </a:r>
            <a:r>
              <a:rPr kumimoji="1" lang="en-US" altLang="zh-CN" b="1" baseline="-25000">
                <a:latin typeface="Times New Roman" panose="02020603050405020304" pitchFamily="18" charset="0"/>
              </a:rPr>
              <a:t>1</a:t>
            </a:r>
            <a:r>
              <a:rPr kumimoji="1" lang="en-US" altLang="zh-CN" b="1">
                <a:latin typeface="Times New Roman" panose="02020603050405020304" pitchFamily="18" charset="0"/>
              </a:rPr>
              <a:t>=</a:t>
            </a:r>
            <a:r>
              <a:rPr kumimoji="1" lang="en-US" altLang="zh-CN" b="1" i="1">
                <a:latin typeface="Times New Roman" panose="02020603050405020304" pitchFamily="18" charset="0"/>
              </a:rPr>
              <a:t>z</a:t>
            </a:r>
            <a:r>
              <a:rPr kumimoji="1" lang="en-US" altLang="zh-CN" b="1" baseline="-25000">
                <a:latin typeface="Times New Roman" panose="02020603050405020304" pitchFamily="18" charset="0"/>
              </a:rPr>
              <a:t>0</a:t>
            </a:r>
            <a:r>
              <a:rPr kumimoji="1" lang="zh-CN" altLang="en-US" b="1">
                <a:latin typeface="Times New Roman" panose="02020603050405020304" pitchFamily="18" charset="0"/>
              </a:rPr>
              <a:t>时：</a:t>
            </a:r>
          </a:p>
        </p:txBody>
      </p:sp>
      <p:graphicFrame>
        <p:nvGraphicFramePr>
          <p:cNvPr id="41988" name="Object 6">
            <a:extLst>
              <a:ext uri="{FF2B5EF4-FFF2-40B4-BE49-F238E27FC236}">
                <a16:creationId xmlns:a16="http://schemas.microsoft.com/office/drawing/2014/main" id="{E820DCDB-07EF-4735-A7EE-9C746D797A6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19250" y="4200525"/>
          <a:ext cx="2417763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73" name="Equation" r:id="rId3" imgW="1612900" imgH="330200" progId="Equation.DSMT4">
                  <p:embed/>
                </p:oleObj>
              </mc:Choice>
              <mc:Fallback>
                <p:oleObj name="Equation" r:id="rId3" imgW="1612900" imgH="3302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4200525"/>
                        <a:ext cx="2417763" cy="492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89" name="Object 7">
            <a:extLst>
              <a:ext uri="{FF2B5EF4-FFF2-40B4-BE49-F238E27FC236}">
                <a16:creationId xmlns:a16="http://schemas.microsoft.com/office/drawing/2014/main" id="{7F1035C9-BD75-4A1E-B5EB-51F6F9ECE24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78300" y="4200525"/>
          <a:ext cx="2409825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74" name="Equation" r:id="rId5" imgW="1625600" imgH="330200" progId="Equation.DSMT4">
                  <p:embed/>
                </p:oleObj>
              </mc:Choice>
              <mc:Fallback>
                <p:oleObj name="Equation" r:id="rId5" imgW="1625600" imgH="3302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78300" y="4200525"/>
                        <a:ext cx="2409825" cy="487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90" name="Text Box 8">
            <a:extLst>
              <a:ext uri="{FF2B5EF4-FFF2-40B4-BE49-F238E27FC236}">
                <a16:creationId xmlns:a16="http://schemas.microsoft.com/office/drawing/2014/main" id="{F171DA6E-9521-4402-9563-512E6B2A92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938" y="4862513"/>
            <a:ext cx="5429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zh-CN" altLang="en-US" b="1">
                <a:latin typeface="Times New Roman" panose="02020603050405020304" pitchFamily="18" charset="0"/>
              </a:rPr>
              <a:t>即</a:t>
            </a:r>
          </a:p>
        </p:txBody>
      </p:sp>
      <p:sp>
        <p:nvSpPr>
          <p:cNvPr id="41991" name="Text Box 11">
            <a:extLst>
              <a:ext uri="{FF2B5EF4-FFF2-40B4-BE49-F238E27FC236}">
                <a16:creationId xmlns:a16="http://schemas.microsoft.com/office/drawing/2014/main" id="{181AE45B-855B-454C-A8BC-23CDCC0582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503863"/>
            <a:ext cx="7467600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kumimoji="1" lang="zh-CN" altLang="en-US" b="1">
                <a:latin typeface="仿宋_GB2312" pitchFamily="49" charset="-122"/>
              </a:rPr>
              <a:t>因此</a:t>
            </a:r>
            <a:r>
              <a:rPr kumimoji="1" lang="en-US" altLang="zh-CN" b="1">
                <a:latin typeface="仿宋_GB2312" pitchFamily="49" charset="-122"/>
              </a:rPr>
              <a:t>, </a:t>
            </a:r>
            <a:r>
              <a:rPr kumimoji="1" lang="zh-CN" altLang="en-US" b="1">
                <a:solidFill>
                  <a:srgbClr val="FF0000"/>
                </a:solidFill>
                <a:latin typeface="仿宋_GB2312" pitchFamily="49" charset="-122"/>
              </a:rPr>
              <a:t>解析函数展开成幂级数的结果</a:t>
            </a:r>
            <a:r>
              <a:rPr kumimoji="1" lang="zh-CN" altLang="en-US" b="1">
                <a:latin typeface="仿宋_GB2312" pitchFamily="49" charset="-122"/>
              </a:rPr>
              <a:t>唯一的。</a:t>
            </a:r>
          </a:p>
        </p:txBody>
      </p:sp>
      <p:grpSp>
        <p:nvGrpSpPr>
          <p:cNvPr id="41992" name="Group 13">
            <a:extLst>
              <a:ext uri="{FF2B5EF4-FFF2-40B4-BE49-F238E27FC236}">
                <a16:creationId xmlns:a16="http://schemas.microsoft.com/office/drawing/2014/main" id="{EAAEEAB3-5999-47E7-BC79-8FF9B99777DE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822450" y="1606550"/>
            <a:ext cx="5637213" cy="565150"/>
            <a:chOff x="1200" y="1069"/>
            <a:chExt cx="3551" cy="356"/>
          </a:xfrm>
        </p:grpSpPr>
        <p:sp>
          <p:nvSpPr>
            <p:cNvPr id="42044" name="AutoShape 12">
              <a:extLst>
                <a:ext uri="{FF2B5EF4-FFF2-40B4-BE49-F238E27FC236}">
                  <a16:creationId xmlns:a16="http://schemas.microsoft.com/office/drawing/2014/main" id="{66070322-5F77-40E1-9A6F-AF06B96014AE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200" y="1104"/>
              <a:ext cx="3545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45" name="Rectangle 14">
              <a:extLst>
                <a:ext uri="{FF2B5EF4-FFF2-40B4-BE49-F238E27FC236}">
                  <a16:creationId xmlns:a16="http://schemas.microsoft.com/office/drawing/2014/main" id="{C1D38B3D-C490-42AF-8753-BCC2BF80FB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27" y="1069"/>
              <a:ext cx="224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rgbClr val="000000"/>
                  </a:solidFill>
                  <a:latin typeface="MT Extra" panose="05050102010205020202" pitchFamily="18" charset="2"/>
                </a:rPr>
                <a:t>L</a:t>
              </a:r>
              <a:endParaRPr lang="en-US" altLang="zh-CN"/>
            </a:p>
          </p:txBody>
        </p:sp>
        <p:sp>
          <p:nvSpPr>
            <p:cNvPr id="42046" name="Rectangle 15">
              <a:extLst>
                <a:ext uri="{FF2B5EF4-FFF2-40B4-BE49-F238E27FC236}">
                  <a16:creationId xmlns:a16="http://schemas.microsoft.com/office/drawing/2014/main" id="{CA9B6EEB-2987-4A9A-89E8-1F11DB6D8C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2" y="1102"/>
              <a:ext cx="123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00"/>
                  </a:solidFill>
                  <a:latin typeface="Symbol" panose="05050102010706020507" pitchFamily="18" charset="2"/>
                </a:rPr>
                <a:t>+</a:t>
              </a:r>
              <a:endParaRPr lang="en-US" altLang="zh-CN"/>
            </a:p>
          </p:txBody>
        </p:sp>
        <p:sp>
          <p:nvSpPr>
            <p:cNvPr id="42047" name="Rectangle 16">
              <a:extLst>
                <a:ext uri="{FF2B5EF4-FFF2-40B4-BE49-F238E27FC236}">
                  <a16:creationId xmlns:a16="http://schemas.microsoft.com/office/drawing/2014/main" id="{AFF7AD99-E4A9-41B9-9C54-D96D7CA35B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9" y="1102"/>
              <a:ext cx="123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00"/>
                  </a:solidFill>
                  <a:latin typeface="Symbol" panose="05050102010706020507" pitchFamily="18" charset="2"/>
                </a:rPr>
                <a:t>-</a:t>
              </a:r>
              <a:endParaRPr lang="en-US" altLang="zh-CN"/>
            </a:p>
          </p:txBody>
        </p:sp>
        <p:sp>
          <p:nvSpPr>
            <p:cNvPr id="42048" name="Rectangle 17">
              <a:extLst>
                <a:ext uri="{FF2B5EF4-FFF2-40B4-BE49-F238E27FC236}">
                  <a16:creationId xmlns:a16="http://schemas.microsoft.com/office/drawing/2014/main" id="{8B4658D3-A11B-4047-992D-576C6A6865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94" y="1102"/>
              <a:ext cx="123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00"/>
                  </a:solidFill>
                  <a:latin typeface="Symbol" panose="05050102010706020507" pitchFamily="18" charset="2"/>
                </a:rPr>
                <a:t>+</a:t>
              </a:r>
              <a:endParaRPr lang="en-US" altLang="zh-CN"/>
            </a:p>
          </p:txBody>
        </p:sp>
        <p:sp>
          <p:nvSpPr>
            <p:cNvPr id="42049" name="Rectangle 18">
              <a:extLst>
                <a:ext uri="{FF2B5EF4-FFF2-40B4-BE49-F238E27FC236}">
                  <a16:creationId xmlns:a16="http://schemas.microsoft.com/office/drawing/2014/main" id="{141D88A2-6514-4AAF-A0BC-9F6A52621F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7" y="1102"/>
              <a:ext cx="123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00"/>
                  </a:solidFill>
                  <a:latin typeface="Symbol" panose="05050102010706020507" pitchFamily="18" charset="2"/>
                </a:rPr>
                <a:t>-</a:t>
              </a:r>
              <a:endParaRPr lang="en-US" altLang="zh-CN"/>
            </a:p>
          </p:txBody>
        </p:sp>
        <p:sp>
          <p:nvSpPr>
            <p:cNvPr id="42050" name="Rectangle 19">
              <a:extLst>
                <a:ext uri="{FF2B5EF4-FFF2-40B4-BE49-F238E27FC236}">
                  <a16:creationId xmlns:a16="http://schemas.microsoft.com/office/drawing/2014/main" id="{14437EB0-8A4D-4757-8DFB-100284DEB8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5" y="1102"/>
              <a:ext cx="123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00"/>
                  </a:solidFill>
                  <a:latin typeface="Symbol" panose="05050102010706020507" pitchFamily="18" charset="2"/>
                </a:rPr>
                <a:t>+</a:t>
              </a:r>
              <a:endParaRPr lang="en-US" altLang="zh-CN"/>
            </a:p>
          </p:txBody>
        </p:sp>
        <p:sp>
          <p:nvSpPr>
            <p:cNvPr id="42051" name="Rectangle 20">
              <a:extLst>
                <a:ext uri="{FF2B5EF4-FFF2-40B4-BE49-F238E27FC236}">
                  <a16:creationId xmlns:a16="http://schemas.microsoft.com/office/drawing/2014/main" id="{AF17E83F-F3B0-4DA9-A778-A9E40B27AA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9" y="1102"/>
              <a:ext cx="123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00"/>
                  </a:solidFill>
                  <a:latin typeface="Symbol" panose="05050102010706020507" pitchFamily="18" charset="2"/>
                </a:rPr>
                <a:t>=</a:t>
              </a:r>
              <a:endParaRPr lang="en-US" altLang="zh-CN"/>
            </a:p>
          </p:txBody>
        </p:sp>
        <p:sp>
          <p:nvSpPr>
            <p:cNvPr id="42052" name="Rectangle 21">
              <a:extLst>
                <a:ext uri="{FF2B5EF4-FFF2-40B4-BE49-F238E27FC236}">
                  <a16:creationId xmlns:a16="http://schemas.microsoft.com/office/drawing/2014/main" id="{234C6FFF-D0E1-4789-BA44-DD440DB959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2" y="1106"/>
              <a:ext cx="68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sz="17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2</a:t>
              </a:r>
              <a:endParaRPr lang="en-US" altLang="zh-CN"/>
            </a:p>
          </p:txBody>
        </p:sp>
        <p:sp>
          <p:nvSpPr>
            <p:cNvPr id="42053" name="Rectangle 22">
              <a:extLst>
                <a:ext uri="{FF2B5EF4-FFF2-40B4-BE49-F238E27FC236}">
                  <a16:creationId xmlns:a16="http://schemas.microsoft.com/office/drawing/2014/main" id="{61D52671-23AA-4E1A-A3CE-31C7AE6371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9" y="1262"/>
              <a:ext cx="68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sz="17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/>
            </a:p>
          </p:txBody>
        </p:sp>
        <p:sp>
          <p:nvSpPr>
            <p:cNvPr id="42054" name="Rectangle 23">
              <a:extLst>
                <a:ext uri="{FF2B5EF4-FFF2-40B4-BE49-F238E27FC236}">
                  <a16:creationId xmlns:a16="http://schemas.microsoft.com/office/drawing/2014/main" id="{D9A12AE2-11B8-4B0C-BA5D-6D013970A5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3" y="1262"/>
              <a:ext cx="68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sz="17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2</a:t>
              </a:r>
              <a:endParaRPr lang="en-US" altLang="zh-CN"/>
            </a:p>
          </p:txBody>
        </p:sp>
        <p:sp>
          <p:nvSpPr>
            <p:cNvPr id="42055" name="Rectangle 24">
              <a:extLst>
                <a:ext uri="{FF2B5EF4-FFF2-40B4-BE49-F238E27FC236}">
                  <a16:creationId xmlns:a16="http://schemas.microsoft.com/office/drawing/2014/main" id="{17C31936-3DDC-4FFA-A6E9-CFD69DEEDE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7" y="1262"/>
              <a:ext cx="68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sz="17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/>
            </a:p>
          </p:txBody>
        </p:sp>
        <p:sp>
          <p:nvSpPr>
            <p:cNvPr id="42056" name="Rectangle 25">
              <a:extLst>
                <a:ext uri="{FF2B5EF4-FFF2-40B4-BE49-F238E27FC236}">
                  <a16:creationId xmlns:a16="http://schemas.microsoft.com/office/drawing/2014/main" id="{D4478195-60FB-4EF8-9D0F-57930CB30E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5" y="1262"/>
              <a:ext cx="68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sz="17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/>
            </a:p>
          </p:txBody>
        </p:sp>
        <p:sp>
          <p:nvSpPr>
            <p:cNvPr id="42057" name="Rectangle 26">
              <a:extLst>
                <a:ext uri="{FF2B5EF4-FFF2-40B4-BE49-F238E27FC236}">
                  <a16:creationId xmlns:a16="http://schemas.microsoft.com/office/drawing/2014/main" id="{82B7063F-397D-4C07-8117-7829A1F38F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5" y="1262"/>
              <a:ext cx="68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sz="17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0</a:t>
              </a:r>
              <a:endParaRPr lang="en-US" altLang="zh-CN"/>
            </a:p>
          </p:txBody>
        </p:sp>
        <p:sp>
          <p:nvSpPr>
            <p:cNvPr id="42058" name="Rectangle 27">
              <a:extLst>
                <a:ext uri="{FF2B5EF4-FFF2-40B4-BE49-F238E27FC236}">
                  <a16:creationId xmlns:a16="http://schemas.microsoft.com/office/drawing/2014/main" id="{DA4E17A2-646D-45FC-B495-F5F7DAD6BE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63" y="1128"/>
              <a:ext cx="75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)</a:t>
              </a:r>
              <a:endParaRPr lang="en-US" altLang="zh-CN"/>
            </a:p>
          </p:txBody>
        </p:sp>
        <p:sp>
          <p:nvSpPr>
            <p:cNvPr id="42059" name="Rectangle 28">
              <a:extLst>
                <a:ext uri="{FF2B5EF4-FFF2-40B4-BE49-F238E27FC236}">
                  <a16:creationId xmlns:a16="http://schemas.microsoft.com/office/drawing/2014/main" id="{3D02B5BE-8059-4FDC-9785-B92DA7D8E6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0" y="1128"/>
              <a:ext cx="75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(</a:t>
              </a:r>
              <a:endParaRPr lang="en-US" altLang="zh-CN"/>
            </a:p>
          </p:txBody>
        </p:sp>
        <p:sp>
          <p:nvSpPr>
            <p:cNvPr id="42060" name="Rectangle 29">
              <a:extLst>
                <a:ext uri="{FF2B5EF4-FFF2-40B4-BE49-F238E27FC236}">
                  <a16:creationId xmlns:a16="http://schemas.microsoft.com/office/drawing/2014/main" id="{DB94C791-0D1D-488F-B0A2-500D6D90F8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1" y="1128"/>
              <a:ext cx="75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)</a:t>
              </a:r>
              <a:endParaRPr lang="en-US" altLang="zh-CN"/>
            </a:p>
          </p:txBody>
        </p:sp>
        <p:sp>
          <p:nvSpPr>
            <p:cNvPr id="42061" name="Rectangle 30">
              <a:extLst>
                <a:ext uri="{FF2B5EF4-FFF2-40B4-BE49-F238E27FC236}">
                  <a16:creationId xmlns:a16="http://schemas.microsoft.com/office/drawing/2014/main" id="{EAD73163-7B63-46B1-B6DD-EC75EBA36C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8" y="1128"/>
              <a:ext cx="75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(</a:t>
              </a:r>
              <a:endParaRPr lang="en-US" altLang="zh-CN"/>
            </a:p>
          </p:txBody>
        </p:sp>
        <p:sp>
          <p:nvSpPr>
            <p:cNvPr id="42062" name="Rectangle 31">
              <a:extLst>
                <a:ext uri="{FF2B5EF4-FFF2-40B4-BE49-F238E27FC236}">
                  <a16:creationId xmlns:a16="http://schemas.microsoft.com/office/drawing/2014/main" id="{508071A4-18E6-4765-805B-7986132D14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4" y="1128"/>
              <a:ext cx="75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)</a:t>
              </a:r>
              <a:endParaRPr lang="en-US" altLang="zh-CN"/>
            </a:p>
          </p:txBody>
        </p:sp>
        <p:sp>
          <p:nvSpPr>
            <p:cNvPr id="42063" name="Rectangle 32">
              <a:extLst>
                <a:ext uri="{FF2B5EF4-FFF2-40B4-BE49-F238E27FC236}">
                  <a16:creationId xmlns:a16="http://schemas.microsoft.com/office/drawing/2014/main" id="{A9B0548C-2A16-49D6-BA75-FA94A83E87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1" y="1128"/>
              <a:ext cx="75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(</a:t>
              </a:r>
              <a:endParaRPr lang="en-US" altLang="zh-CN"/>
            </a:p>
          </p:txBody>
        </p:sp>
        <p:sp>
          <p:nvSpPr>
            <p:cNvPr id="42064" name="Rectangle 33">
              <a:extLst>
                <a:ext uri="{FF2B5EF4-FFF2-40B4-BE49-F238E27FC236}">
                  <a16:creationId xmlns:a16="http://schemas.microsoft.com/office/drawing/2014/main" id="{1B0A66B9-5C9A-42F6-A3C5-DD292765ED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79" y="1128"/>
              <a:ext cx="87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z</a:t>
              </a:r>
              <a:endParaRPr lang="en-US" altLang="zh-CN"/>
            </a:p>
          </p:txBody>
        </p:sp>
        <p:sp>
          <p:nvSpPr>
            <p:cNvPr id="42065" name="Rectangle 34">
              <a:extLst>
                <a:ext uri="{FF2B5EF4-FFF2-40B4-BE49-F238E27FC236}">
                  <a16:creationId xmlns:a16="http://schemas.microsoft.com/office/drawing/2014/main" id="{91A0F37E-B85D-4E26-9F11-ACAFB649B8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1" y="1128"/>
              <a:ext cx="87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z</a:t>
              </a:r>
              <a:endParaRPr lang="en-US" altLang="zh-CN"/>
            </a:p>
          </p:txBody>
        </p:sp>
        <p:sp>
          <p:nvSpPr>
            <p:cNvPr id="42066" name="Rectangle 35">
              <a:extLst>
                <a:ext uri="{FF2B5EF4-FFF2-40B4-BE49-F238E27FC236}">
                  <a16:creationId xmlns:a16="http://schemas.microsoft.com/office/drawing/2014/main" id="{34CBC393-DA9E-450C-84E3-FBF12BEC5D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7" y="1128"/>
              <a:ext cx="11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b</a:t>
              </a:r>
              <a:endParaRPr lang="en-US" altLang="zh-CN"/>
            </a:p>
          </p:txBody>
        </p:sp>
        <p:sp>
          <p:nvSpPr>
            <p:cNvPr id="42067" name="Rectangle 36">
              <a:extLst>
                <a:ext uri="{FF2B5EF4-FFF2-40B4-BE49-F238E27FC236}">
                  <a16:creationId xmlns:a16="http://schemas.microsoft.com/office/drawing/2014/main" id="{E070E7C7-AD33-4746-A104-65109203C4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97" y="1128"/>
              <a:ext cx="87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z</a:t>
              </a:r>
              <a:endParaRPr lang="en-US" altLang="zh-CN"/>
            </a:p>
          </p:txBody>
        </p:sp>
        <p:sp>
          <p:nvSpPr>
            <p:cNvPr id="42068" name="Rectangle 37">
              <a:extLst>
                <a:ext uri="{FF2B5EF4-FFF2-40B4-BE49-F238E27FC236}">
                  <a16:creationId xmlns:a16="http://schemas.microsoft.com/office/drawing/2014/main" id="{4705B69E-496E-4A83-9462-A92AEB701E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79" y="1128"/>
              <a:ext cx="87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z</a:t>
              </a:r>
              <a:endParaRPr lang="en-US" altLang="zh-CN"/>
            </a:p>
          </p:txBody>
        </p:sp>
        <p:sp>
          <p:nvSpPr>
            <p:cNvPr id="42069" name="Rectangle 38">
              <a:extLst>
                <a:ext uri="{FF2B5EF4-FFF2-40B4-BE49-F238E27FC236}">
                  <a16:creationId xmlns:a16="http://schemas.microsoft.com/office/drawing/2014/main" id="{E3317168-51B9-4C94-B3B5-75E1AA7469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8" y="1128"/>
              <a:ext cx="11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b</a:t>
              </a:r>
              <a:endParaRPr lang="en-US" altLang="zh-CN"/>
            </a:p>
          </p:txBody>
        </p:sp>
        <p:sp>
          <p:nvSpPr>
            <p:cNvPr id="42070" name="Rectangle 39">
              <a:extLst>
                <a:ext uri="{FF2B5EF4-FFF2-40B4-BE49-F238E27FC236}">
                  <a16:creationId xmlns:a16="http://schemas.microsoft.com/office/drawing/2014/main" id="{DF552E08-4115-4D78-AB55-F7993EE33B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1" y="1128"/>
              <a:ext cx="11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b</a:t>
              </a:r>
              <a:endParaRPr lang="en-US" altLang="zh-CN"/>
            </a:p>
          </p:txBody>
        </p:sp>
        <p:sp>
          <p:nvSpPr>
            <p:cNvPr id="42071" name="Rectangle 40">
              <a:extLst>
                <a:ext uri="{FF2B5EF4-FFF2-40B4-BE49-F238E27FC236}">
                  <a16:creationId xmlns:a16="http://schemas.microsoft.com/office/drawing/2014/main" id="{9880EDE2-8F88-4C64-8358-BE48BCF9A8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2" y="1128"/>
              <a:ext cx="87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z</a:t>
              </a:r>
              <a:endParaRPr lang="en-US" altLang="zh-CN"/>
            </a:p>
          </p:txBody>
        </p:sp>
        <p:sp>
          <p:nvSpPr>
            <p:cNvPr id="42072" name="Rectangle 41">
              <a:extLst>
                <a:ext uri="{FF2B5EF4-FFF2-40B4-BE49-F238E27FC236}">
                  <a16:creationId xmlns:a16="http://schemas.microsoft.com/office/drawing/2014/main" id="{0A780190-C9FA-4566-A45C-8472FE6033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8" y="1128"/>
              <a:ext cx="75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f</a:t>
              </a:r>
              <a:endParaRPr lang="en-US" altLang="zh-CN"/>
            </a:p>
          </p:txBody>
        </p:sp>
      </p:grpSp>
      <p:grpSp>
        <p:nvGrpSpPr>
          <p:cNvPr id="41993" name="Group 43">
            <a:extLst>
              <a:ext uri="{FF2B5EF4-FFF2-40B4-BE49-F238E27FC236}">
                <a16:creationId xmlns:a16="http://schemas.microsoft.com/office/drawing/2014/main" id="{17E1608E-EB77-4895-8FA4-FBFADE7818C3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555875" y="2216150"/>
            <a:ext cx="2628900" cy="565150"/>
            <a:chOff x="2016" y="1453"/>
            <a:chExt cx="1656" cy="356"/>
          </a:xfrm>
        </p:grpSpPr>
        <p:sp>
          <p:nvSpPr>
            <p:cNvPr id="42030" name="AutoShape 42">
              <a:extLst>
                <a:ext uri="{FF2B5EF4-FFF2-40B4-BE49-F238E27FC236}">
                  <a16:creationId xmlns:a16="http://schemas.microsoft.com/office/drawing/2014/main" id="{3BEAE8B6-C5F5-4404-9A1C-C68C92EAFB13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2016" y="1488"/>
              <a:ext cx="1656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31" name="Rectangle 44">
              <a:extLst>
                <a:ext uri="{FF2B5EF4-FFF2-40B4-BE49-F238E27FC236}">
                  <a16:creationId xmlns:a16="http://schemas.microsoft.com/office/drawing/2014/main" id="{CC291607-BFB4-4B41-ACB2-4AF2EC8663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7" y="1512"/>
              <a:ext cx="56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,</a:t>
              </a:r>
              <a:endParaRPr lang="en-US" altLang="zh-CN"/>
            </a:p>
          </p:txBody>
        </p:sp>
        <p:sp>
          <p:nvSpPr>
            <p:cNvPr id="42032" name="Rectangle 45">
              <a:extLst>
                <a:ext uri="{FF2B5EF4-FFF2-40B4-BE49-F238E27FC236}">
                  <a16:creationId xmlns:a16="http://schemas.microsoft.com/office/drawing/2014/main" id="{21B5A263-44B7-42B2-9F4A-B75E124010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5" y="1512"/>
              <a:ext cx="75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)</a:t>
              </a:r>
              <a:endParaRPr lang="en-US" altLang="zh-CN"/>
            </a:p>
          </p:txBody>
        </p:sp>
        <p:sp>
          <p:nvSpPr>
            <p:cNvPr id="42033" name="Rectangle 46">
              <a:extLst>
                <a:ext uri="{FF2B5EF4-FFF2-40B4-BE49-F238E27FC236}">
                  <a16:creationId xmlns:a16="http://schemas.microsoft.com/office/drawing/2014/main" id="{99B68C78-7690-445A-9BEA-A366826662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3" y="1512"/>
              <a:ext cx="75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(</a:t>
              </a:r>
              <a:endParaRPr lang="en-US" altLang="zh-CN"/>
            </a:p>
          </p:txBody>
        </p:sp>
        <p:sp>
          <p:nvSpPr>
            <p:cNvPr id="42034" name="Rectangle 47">
              <a:extLst>
                <a:ext uri="{FF2B5EF4-FFF2-40B4-BE49-F238E27FC236}">
                  <a16:creationId xmlns:a16="http://schemas.microsoft.com/office/drawing/2014/main" id="{85AA3C1E-7F7C-4CAA-AD42-E338AFB9BC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12" y="1646"/>
              <a:ext cx="68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sz="17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/>
            </a:p>
          </p:txBody>
        </p:sp>
        <p:sp>
          <p:nvSpPr>
            <p:cNvPr id="42035" name="Rectangle 48">
              <a:extLst>
                <a:ext uri="{FF2B5EF4-FFF2-40B4-BE49-F238E27FC236}">
                  <a16:creationId xmlns:a16="http://schemas.microsoft.com/office/drawing/2014/main" id="{A353B9D0-C5B9-4351-81F1-DB57811931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8" y="1453"/>
              <a:ext cx="224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rgbClr val="000000"/>
                  </a:solidFill>
                  <a:latin typeface="MT Extra" panose="05050102010205020202" pitchFamily="18" charset="2"/>
                </a:rPr>
                <a:t>L</a:t>
              </a:r>
              <a:endParaRPr lang="en-US" altLang="zh-CN"/>
            </a:p>
          </p:txBody>
        </p:sp>
        <p:sp>
          <p:nvSpPr>
            <p:cNvPr id="42036" name="Rectangle 49">
              <a:extLst>
                <a:ext uri="{FF2B5EF4-FFF2-40B4-BE49-F238E27FC236}">
                  <a16:creationId xmlns:a16="http://schemas.microsoft.com/office/drawing/2014/main" id="{36D0A7D9-4485-4523-AE1D-7CECAB0EB3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3" y="1486"/>
              <a:ext cx="123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00"/>
                  </a:solidFill>
                  <a:latin typeface="Symbol" panose="05050102010706020507" pitchFamily="18" charset="2"/>
                </a:rPr>
                <a:t>+</a:t>
              </a:r>
              <a:endParaRPr lang="en-US" altLang="zh-CN"/>
            </a:p>
          </p:txBody>
        </p:sp>
        <p:sp>
          <p:nvSpPr>
            <p:cNvPr id="42037" name="Rectangle 50">
              <a:extLst>
                <a:ext uri="{FF2B5EF4-FFF2-40B4-BE49-F238E27FC236}">
                  <a16:creationId xmlns:a16="http://schemas.microsoft.com/office/drawing/2014/main" id="{7667F511-5F92-4F9E-B2F0-A8A61FB58D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2" y="1486"/>
              <a:ext cx="123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00"/>
                  </a:solidFill>
                  <a:latin typeface="Symbol" panose="05050102010706020507" pitchFamily="18" charset="2"/>
                </a:rPr>
                <a:t>-</a:t>
              </a:r>
              <a:endParaRPr lang="en-US" altLang="zh-CN"/>
            </a:p>
          </p:txBody>
        </p:sp>
        <p:sp>
          <p:nvSpPr>
            <p:cNvPr id="42038" name="Rectangle 51">
              <a:extLst>
                <a:ext uri="{FF2B5EF4-FFF2-40B4-BE49-F238E27FC236}">
                  <a16:creationId xmlns:a16="http://schemas.microsoft.com/office/drawing/2014/main" id="{1FE034A1-788F-4717-90B5-22AB5D6093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9" y="1486"/>
              <a:ext cx="123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00"/>
                  </a:solidFill>
                  <a:latin typeface="Symbol" panose="05050102010706020507" pitchFamily="18" charset="2"/>
                </a:rPr>
                <a:t>+</a:t>
              </a:r>
              <a:endParaRPr lang="en-US" altLang="zh-CN"/>
            </a:p>
          </p:txBody>
        </p:sp>
        <p:sp>
          <p:nvSpPr>
            <p:cNvPr id="42039" name="Rectangle 52">
              <a:extLst>
                <a:ext uri="{FF2B5EF4-FFF2-40B4-BE49-F238E27FC236}">
                  <a16:creationId xmlns:a16="http://schemas.microsoft.com/office/drawing/2014/main" id="{F74CDBE2-253A-422C-8E44-5A2D82D873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4" y="1490"/>
              <a:ext cx="68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sz="17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k</a:t>
              </a:r>
              <a:endParaRPr lang="en-US" altLang="zh-CN"/>
            </a:p>
          </p:txBody>
        </p:sp>
        <p:sp>
          <p:nvSpPr>
            <p:cNvPr id="42040" name="Rectangle 53">
              <a:extLst>
                <a:ext uri="{FF2B5EF4-FFF2-40B4-BE49-F238E27FC236}">
                  <a16:creationId xmlns:a16="http://schemas.microsoft.com/office/drawing/2014/main" id="{1575A941-AA34-4CC1-B5F4-9B36436648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8" y="1646"/>
              <a:ext cx="68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sz="17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k</a:t>
              </a:r>
              <a:endParaRPr lang="en-US" altLang="zh-CN"/>
            </a:p>
          </p:txBody>
        </p:sp>
        <p:sp>
          <p:nvSpPr>
            <p:cNvPr id="42041" name="Rectangle 54">
              <a:extLst>
                <a:ext uri="{FF2B5EF4-FFF2-40B4-BE49-F238E27FC236}">
                  <a16:creationId xmlns:a16="http://schemas.microsoft.com/office/drawing/2014/main" id="{7F6AF6AD-98D0-479B-A5E3-B122782697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2" y="1512"/>
              <a:ext cx="87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z</a:t>
              </a:r>
              <a:endParaRPr lang="en-US" altLang="zh-CN"/>
            </a:p>
          </p:txBody>
        </p:sp>
        <p:sp>
          <p:nvSpPr>
            <p:cNvPr id="42042" name="Rectangle 55">
              <a:extLst>
                <a:ext uri="{FF2B5EF4-FFF2-40B4-BE49-F238E27FC236}">
                  <a16:creationId xmlns:a16="http://schemas.microsoft.com/office/drawing/2014/main" id="{42429E3C-6077-4F74-BA52-063C57E430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4" y="1512"/>
              <a:ext cx="87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z</a:t>
              </a:r>
              <a:endParaRPr lang="en-US" altLang="zh-CN"/>
            </a:p>
          </p:txBody>
        </p:sp>
        <p:sp>
          <p:nvSpPr>
            <p:cNvPr id="42043" name="Rectangle 56">
              <a:extLst>
                <a:ext uri="{FF2B5EF4-FFF2-40B4-BE49-F238E27FC236}">
                  <a16:creationId xmlns:a16="http://schemas.microsoft.com/office/drawing/2014/main" id="{121CD9A6-A2B1-4FA9-9E3A-21E0973B52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2" y="1512"/>
              <a:ext cx="11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b</a:t>
              </a:r>
              <a:endParaRPr lang="en-US" altLang="zh-CN"/>
            </a:p>
          </p:txBody>
        </p:sp>
      </p:grpSp>
      <p:sp>
        <p:nvSpPr>
          <p:cNvPr id="41994" name="Rectangle 60">
            <a:extLst>
              <a:ext uri="{FF2B5EF4-FFF2-40B4-BE49-F238E27FC236}">
                <a16:creationId xmlns:a16="http://schemas.microsoft.com/office/drawing/2014/main" id="{FB9661BA-2881-41D6-A0D5-F4737F889B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2588" y="4292600"/>
            <a:ext cx="368300" cy="44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eaLnBrk="1" hangingPunct="1"/>
            <a:r>
              <a:rPr lang="en-US" altLang="zh-CN" sz="2900">
                <a:solidFill>
                  <a:srgbClr val="000000"/>
                </a:solidFill>
                <a:latin typeface="MT Extra" panose="05050102010205020202" pitchFamily="18" charset="2"/>
              </a:rPr>
              <a:t>L</a:t>
            </a:r>
            <a:endParaRPr lang="en-US" altLang="zh-CN"/>
          </a:p>
        </p:txBody>
      </p:sp>
      <p:sp>
        <p:nvSpPr>
          <p:cNvPr id="41995" name="Rectangle 78">
            <a:extLst>
              <a:ext uri="{FF2B5EF4-FFF2-40B4-BE49-F238E27FC236}">
                <a16:creationId xmlns:a16="http://schemas.microsoft.com/office/drawing/2014/main" id="{B26882C9-6FBD-4ACE-9DF5-183E83F081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82013" y="1054100"/>
            <a:ext cx="2667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   </a:t>
            </a:r>
            <a:endParaRPr lang="en-US" altLang="zh-CN"/>
          </a:p>
        </p:txBody>
      </p:sp>
      <p:sp>
        <p:nvSpPr>
          <p:cNvPr id="41996" name="Rectangle 80">
            <a:extLst>
              <a:ext uri="{FF2B5EF4-FFF2-40B4-BE49-F238E27FC236}">
                <a16:creationId xmlns:a16="http://schemas.microsoft.com/office/drawing/2014/main" id="{1D66A849-4915-4C24-9805-80411AD783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2425" y="1054100"/>
            <a:ext cx="889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endParaRPr lang="en-US" altLang="zh-CN"/>
          </a:p>
        </p:txBody>
      </p:sp>
      <p:sp>
        <p:nvSpPr>
          <p:cNvPr id="41997" name="Rectangle 81">
            <a:extLst>
              <a:ext uri="{FF2B5EF4-FFF2-40B4-BE49-F238E27FC236}">
                <a16:creationId xmlns:a16="http://schemas.microsoft.com/office/drawing/2014/main" id="{69093B41-37F2-4B13-9D2E-A2C679BD4A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0475" y="1054100"/>
            <a:ext cx="889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endParaRPr lang="en-US" altLang="zh-CN"/>
          </a:p>
        </p:txBody>
      </p:sp>
      <p:sp>
        <p:nvSpPr>
          <p:cNvPr id="41998" name="Rectangle 82">
            <a:extLst>
              <a:ext uri="{FF2B5EF4-FFF2-40B4-BE49-F238E27FC236}">
                <a16:creationId xmlns:a16="http://schemas.microsoft.com/office/drawing/2014/main" id="{1BC76EF7-D059-4ED5-B70B-53C2DDDE19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9450" y="1054100"/>
            <a:ext cx="889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endParaRPr lang="en-US" altLang="zh-CN"/>
          </a:p>
        </p:txBody>
      </p:sp>
      <p:sp>
        <p:nvSpPr>
          <p:cNvPr id="41999" name="Rectangle 83">
            <a:extLst>
              <a:ext uri="{FF2B5EF4-FFF2-40B4-BE49-F238E27FC236}">
                <a16:creationId xmlns:a16="http://schemas.microsoft.com/office/drawing/2014/main" id="{52FEC78F-3AAE-461A-9DCE-02AB13A0CF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5213" y="1054100"/>
            <a:ext cx="119062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  <a:endParaRPr lang="en-US" altLang="zh-CN"/>
          </a:p>
        </p:txBody>
      </p:sp>
      <p:sp>
        <p:nvSpPr>
          <p:cNvPr id="42000" name="Rectangle 84">
            <a:extLst>
              <a:ext uri="{FF2B5EF4-FFF2-40B4-BE49-F238E27FC236}">
                <a16:creationId xmlns:a16="http://schemas.microsoft.com/office/drawing/2014/main" id="{F2CA963B-F6F6-451F-A472-DF0116C91D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0413" y="1054100"/>
            <a:ext cx="119062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endParaRPr lang="en-US" altLang="zh-CN"/>
          </a:p>
        </p:txBody>
      </p:sp>
      <p:sp>
        <p:nvSpPr>
          <p:cNvPr id="42001" name="Rectangle 86">
            <a:extLst>
              <a:ext uri="{FF2B5EF4-FFF2-40B4-BE49-F238E27FC236}">
                <a16:creationId xmlns:a16="http://schemas.microsoft.com/office/drawing/2014/main" id="{C10DBB90-2E18-41E0-ACB0-FCFBA601BC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6238" y="1265238"/>
            <a:ext cx="107950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eaLnBrk="1" hangingPunct="1"/>
            <a:r>
              <a:rPr lang="en-US" altLang="zh-CN" sz="1700" b="1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endParaRPr lang="en-US" altLang="zh-CN"/>
          </a:p>
        </p:txBody>
      </p:sp>
      <p:sp>
        <p:nvSpPr>
          <p:cNvPr id="42002" name="Rectangle 88">
            <a:extLst>
              <a:ext uri="{FF2B5EF4-FFF2-40B4-BE49-F238E27FC236}">
                <a16:creationId xmlns:a16="http://schemas.microsoft.com/office/drawing/2014/main" id="{5DA4DCE4-0A73-4C00-9E6A-84A51E30EA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9113" y="1052513"/>
            <a:ext cx="3457575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rgbClr val="000000"/>
                </a:solidFill>
                <a:latin typeface="宋体" panose="02010600030101010101" pitchFamily="2" charset="-122"/>
              </a:rPr>
              <a:t>另有一不同</a:t>
            </a:r>
            <a:r>
              <a:rPr kumimoji="1" lang="zh-CN" altLang="en-US" b="1">
                <a:solidFill>
                  <a:schemeClr val="accent2"/>
                </a:solidFill>
              </a:rPr>
              <a:t>泰勒</a:t>
            </a:r>
            <a:r>
              <a:rPr lang="zh-CN" altLang="en-US" b="1">
                <a:solidFill>
                  <a:srgbClr val="000000"/>
                </a:solidFill>
              </a:rPr>
              <a:t>级数</a:t>
            </a:r>
            <a:r>
              <a:rPr lang="en-US" altLang="zh-CN" b="1">
                <a:solidFill>
                  <a:srgbClr val="000000"/>
                </a:solidFill>
              </a:rPr>
              <a:t>:</a:t>
            </a:r>
          </a:p>
        </p:txBody>
      </p:sp>
      <p:sp>
        <p:nvSpPr>
          <p:cNvPr id="42003" name="Rectangle 89">
            <a:extLst>
              <a:ext uri="{FF2B5EF4-FFF2-40B4-BE49-F238E27FC236}">
                <a16:creationId xmlns:a16="http://schemas.microsoft.com/office/drawing/2014/main" id="{AFDE8A69-B305-41EE-B8AE-A7E9579D78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6375" y="1052513"/>
            <a:ext cx="43180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rgbClr val="000000"/>
                </a:solidFill>
                <a:latin typeface="宋体" panose="02010600030101010101" pitchFamily="2" charset="-122"/>
              </a:rPr>
              <a:t>设</a:t>
            </a:r>
            <a:endParaRPr lang="zh-CN" altLang="en-US"/>
          </a:p>
        </p:txBody>
      </p:sp>
      <p:sp>
        <p:nvSpPr>
          <p:cNvPr id="42004" name="Rectangle 90">
            <a:extLst>
              <a:ext uri="{FF2B5EF4-FFF2-40B4-BE49-F238E27FC236}">
                <a16:creationId xmlns:a16="http://schemas.microsoft.com/office/drawing/2014/main" id="{9BCD0F1F-4FEB-4B9B-8C04-AD0D33A8BC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1413" y="1057275"/>
            <a:ext cx="504825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在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z</a:t>
            </a:r>
            <a:endParaRPr lang="en-US" altLang="zh-CN"/>
          </a:p>
        </p:txBody>
      </p:sp>
      <p:sp>
        <p:nvSpPr>
          <p:cNvPr id="42005" name="Rectangle 91">
            <a:extLst>
              <a:ext uri="{FF2B5EF4-FFF2-40B4-BE49-F238E27FC236}">
                <a16:creationId xmlns:a16="http://schemas.microsoft.com/office/drawing/2014/main" id="{C1601C1E-1E0C-4EFB-A46F-B0E2967404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4875" y="1054100"/>
            <a:ext cx="138113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eaLnBrk="1" hangingPunct="1"/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z</a:t>
            </a:r>
            <a:endParaRPr lang="en-US" altLang="zh-CN"/>
          </a:p>
        </p:txBody>
      </p:sp>
      <p:sp>
        <p:nvSpPr>
          <p:cNvPr id="42006" name="Rectangle 92">
            <a:extLst>
              <a:ext uri="{FF2B5EF4-FFF2-40B4-BE49-F238E27FC236}">
                <a16:creationId xmlns:a16="http://schemas.microsoft.com/office/drawing/2014/main" id="{67D033FE-5508-4645-BF5B-FA3A56DCEE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5150" y="1054100"/>
            <a:ext cx="119063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eaLnBrk="1" hangingPunct="1"/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f</a:t>
            </a:r>
            <a:endParaRPr lang="en-US" altLang="zh-CN"/>
          </a:p>
        </p:txBody>
      </p:sp>
      <p:graphicFrame>
        <p:nvGraphicFramePr>
          <p:cNvPr id="42007" name="Object 139">
            <a:extLst>
              <a:ext uri="{FF2B5EF4-FFF2-40B4-BE49-F238E27FC236}">
                <a16:creationId xmlns:a16="http://schemas.microsoft.com/office/drawing/2014/main" id="{6DD2BBD1-4D68-4767-BEDC-ABA39F8973D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84438" y="2781300"/>
          <a:ext cx="6119812" cy="88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75" name="公式" r:id="rId7" imgW="2730500" imgH="393700" progId="Equation.3">
                  <p:embed/>
                </p:oleObj>
              </mc:Choice>
              <mc:Fallback>
                <p:oleObj name="公式" r:id="rId7" imgW="2730500" imgH="393700" progId="Equation.3">
                  <p:embed/>
                  <p:pic>
                    <p:nvPicPr>
                      <p:cNvPr id="0" name="Object 1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2781300"/>
                        <a:ext cx="6119812" cy="882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2008" name="Group 143">
            <a:extLst>
              <a:ext uri="{FF2B5EF4-FFF2-40B4-BE49-F238E27FC236}">
                <a16:creationId xmlns:a16="http://schemas.microsoft.com/office/drawing/2014/main" id="{64888D7D-6CFB-482E-A6A2-666EB4341F29}"/>
              </a:ext>
            </a:extLst>
          </p:cNvPr>
          <p:cNvGrpSpPr>
            <a:grpSpLocks/>
          </p:cNvGrpSpPr>
          <p:nvPr/>
        </p:nvGrpSpPr>
        <p:grpSpPr bwMode="auto">
          <a:xfrm>
            <a:off x="1403350" y="4702175"/>
            <a:ext cx="3405188" cy="952500"/>
            <a:chOff x="884" y="2962"/>
            <a:chExt cx="2145" cy="600"/>
          </a:xfrm>
        </p:grpSpPr>
        <p:sp>
          <p:nvSpPr>
            <p:cNvPr id="42010" name="AutoShape 57">
              <a:extLst>
                <a:ext uri="{FF2B5EF4-FFF2-40B4-BE49-F238E27FC236}">
                  <a16:creationId xmlns:a16="http://schemas.microsoft.com/office/drawing/2014/main" id="{CBCACD66-DF16-4970-ABA6-7576520F2B8A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301" y="2967"/>
              <a:ext cx="1728" cy="5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11" name="Line 59">
              <a:extLst>
                <a:ext uri="{FF2B5EF4-FFF2-40B4-BE49-F238E27FC236}">
                  <a16:creationId xmlns:a16="http://schemas.microsoft.com/office/drawing/2014/main" id="{9050A724-6318-41D6-B014-0C0E26BE74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5" y="3256"/>
              <a:ext cx="181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12" name="Rectangle 61">
              <a:extLst>
                <a:ext uri="{FF2B5EF4-FFF2-40B4-BE49-F238E27FC236}">
                  <a16:creationId xmlns:a16="http://schemas.microsoft.com/office/drawing/2014/main" id="{2C290CFE-AAF5-42F7-B823-8852EBC72C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5" y="3109"/>
              <a:ext cx="58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sz="29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,</a:t>
              </a:r>
              <a:endParaRPr lang="en-US" altLang="zh-CN"/>
            </a:p>
          </p:txBody>
        </p:sp>
        <p:sp>
          <p:nvSpPr>
            <p:cNvPr id="42013" name="Rectangle 62">
              <a:extLst>
                <a:ext uri="{FF2B5EF4-FFF2-40B4-BE49-F238E27FC236}">
                  <a16:creationId xmlns:a16="http://schemas.microsoft.com/office/drawing/2014/main" id="{12BDD708-DA3C-471D-955D-04C649F38C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33" y="3109"/>
              <a:ext cx="77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sz="29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)</a:t>
              </a:r>
              <a:endParaRPr lang="en-US" altLang="zh-CN"/>
            </a:p>
          </p:txBody>
        </p:sp>
        <p:sp>
          <p:nvSpPr>
            <p:cNvPr id="42014" name="Rectangle 63">
              <a:extLst>
                <a:ext uri="{FF2B5EF4-FFF2-40B4-BE49-F238E27FC236}">
                  <a16:creationId xmlns:a16="http://schemas.microsoft.com/office/drawing/2014/main" id="{3A180028-736D-4A32-B3DF-E225852AE3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9" y="3109"/>
              <a:ext cx="77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sz="29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(</a:t>
              </a:r>
              <a:endParaRPr lang="en-US" altLang="zh-CN"/>
            </a:p>
          </p:txBody>
        </p:sp>
        <p:sp>
          <p:nvSpPr>
            <p:cNvPr id="42015" name="Rectangle 64">
              <a:extLst>
                <a:ext uri="{FF2B5EF4-FFF2-40B4-BE49-F238E27FC236}">
                  <a16:creationId xmlns:a16="http://schemas.microsoft.com/office/drawing/2014/main" id="{6C5B4A91-EF71-4765-960E-CB0FCE4688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5" y="3284"/>
              <a:ext cx="77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sz="29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!</a:t>
              </a:r>
              <a:endParaRPr lang="en-US" altLang="zh-CN"/>
            </a:p>
          </p:txBody>
        </p:sp>
        <p:sp>
          <p:nvSpPr>
            <p:cNvPr id="42016" name="Rectangle 65">
              <a:extLst>
                <a:ext uri="{FF2B5EF4-FFF2-40B4-BE49-F238E27FC236}">
                  <a16:creationId xmlns:a16="http://schemas.microsoft.com/office/drawing/2014/main" id="{FE12F6D2-8B22-4C76-8807-80E6F70AA7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9" y="2962"/>
              <a:ext cx="116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sz="29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/>
            </a:p>
          </p:txBody>
        </p:sp>
        <p:sp>
          <p:nvSpPr>
            <p:cNvPr id="42017" name="Rectangle 66">
              <a:extLst>
                <a:ext uri="{FF2B5EF4-FFF2-40B4-BE49-F238E27FC236}">
                  <a16:creationId xmlns:a16="http://schemas.microsoft.com/office/drawing/2014/main" id="{67C3A979-018B-478C-8A64-9398A60B6D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9" y="3250"/>
              <a:ext cx="7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sz="18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0</a:t>
              </a:r>
              <a:endParaRPr lang="en-US" altLang="zh-CN"/>
            </a:p>
          </p:txBody>
        </p:sp>
        <p:sp>
          <p:nvSpPr>
            <p:cNvPr id="42018" name="Rectangle 67">
              <a:extLst>
                <a:ext uri="{FF2B5EF4-FFF2-40B4-BE49-F238E27FC236}">
                  <a16:creationId xmlns:a16="http://schemas.microsoft.com/office/drawing/2014/main" id="{223E2567-FE2A-46CD-A349-63215F27AF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5" y="3086"/>
              <a:ext cx="4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sz="18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)</a:t>
              </a:r>
              <a:endParaRPr lang="en-US" altLang="zh-CN"/>
            </a:p>
          </p:txBody>
        </p:sp>
        <p:sp>
          <p:nvSpPr>
            <p:cNvPr id="42019" name="Rectangle 68">
              <a:extLst>
                <a:ext uri="{FF2B5EF4-FFF2-40B4-BE49-F238E27FC236}">
                  <a16:creationId xmlns:a16="http://schemas.microsoft.com/office/drawing/2014/main" id="{2D555421-3AE5-4789-B15E-92ABA94F7E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1" y="3086"/>
              <a:ext cx="4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sz="18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(</a:t>
              </a:r>
              <a:endParaRPr lang="en-US" altLang="zh-CN"/>
            </a:p>
          </p:txBody>
        </p:sp>
        <p:sp>
          <p:nvSpPr>
            <p:cNvPr id="42020" name="Rectangle 69">
              <a:extLst>
                <a:ext uri="{FF2B5EF4-FFF2-40B4-BE49-F238E27FC236}">
                  <a16:creationId xmlns:a16="http://schemas.microsoft.com/office/drawing/2014/main" id="{6FD07DFE-E0E0-4101-A145-828D3F4277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0" y="3109"/>
              <a:ext cx="90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sz="29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z</a:t>
              </a:r>
              <a:endParaRPr lang="en-US" altLang="zh-CN"/>
            </a:p>
          </p:txBody>
        </p:sp>
        <p:sp>
          <p:nvSpPr>
            <p:cNvPr id="42021" name="Rectangle 70">
              <a:extLst>
                <a:ext uri="{FF2B5EF4-FFF2-40B4-BE49-F238E27FC236}">
                  <a16:creationId xmlns:a16="http://schemas.microsoft.com/office/drawing/2014/main" id="{61FDE4E6-CF27-4A07-922A-F7C363E9C8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4" y="3109"/>
              <a:ext cx="77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sz="29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f</a:t>
              </a:r>
              <a:endParaRPr lang="en-US" altLang="zh-CN"/>
            </a:p>
          </p:txBody>
        </p:sp>
        <p:sp>
          <p:nvSpPr>
            <p:cNvPr id="42022" name="Rectangle 71">
              <a:extLst>
                <a:ext uri="{FF2B5EF4-FFF2-40B4-BE49-F238E27FC236}">
                  <a16:creationId xmlns:a16="http://schemas.microsoft.com/office/drawing/2014/main" id="{28413C81-DEBA-42A8-8043-C647DA1166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0" y="3284"/>
              <a:ext cx="116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sz="29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k</a:t>
              </a:r>
              <a:endParaRPr lang="en-US" altLang="zh-CN"/>
            </a:p>
          </p:txBody>
        </p:sp>
        <p:sp>
          <p:nvSpPr>
            <p:cNvPr id="42023" name="Rectangle 72">
              <a:extLst>
                <a:ext uri="{FF2B5EF4-FFF2-40B4-BE49-F238E27FC236}">
                  <a16:creationId xmlns:a16="http://schemas.microsoft.com/office/drawing/2014/main" id="{BAA8C949-DFE0-429B-86FE-B07BBB0DD9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4" y="3109"/>
              <a:ext cx="116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sz="29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a</a:t>
              </a:r>
              <a:endParaRPr lang="en-US" altLang="zh-CN"/>
            </a:p>
          </p:txBody>
        </p:sp>
        <p:sp>
          <p:nvSpPr>
            <p:cNvPr id="42024" name="Rectangle 73">
              <a:extLst>
                <a:ext uri="{FF2B5EF4-FFF2-40B4-BE49-F238E27FC236}">
                  <a16:creationId xmlns:a16="http://schemas.microsoft.com/office/drawing/2014/main" id="{F1C37512-BE44-440A-85E7-9931C25FDA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9" y="3086"/>
              <a:ext cx="7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sz="18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k</a:t>
              </a:r>
              <a:endParaRPr lang="en-US" altLang="zh-CN"/>
            </a:p>
          </p:txBody>
        </p:sp>
        <p:sp>
          <p:nvSpPr>
            <p:cNvPr id="42025" name="Rectangle 74">
              <a:extLst>
                <a:ext uri="{FF2B5EF4-FFF2-40B4-BE49-F238E27FC236}">
                  <a16:creationId xmlns:a16="http://schemas.microsoft.com/office/drawing/2014/main" id="{A5853401-3D71-4F51-8EDD-FF11887EA2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0" y="3250"/>
              <a:ext cx="7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sz="18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k</a:t>
              </a:r>
              <a:endParaRPr lang="en-US" altLang="zh-CN"/>
            </a:p>
          </p:txBody>
        </p:sp>
        <p:sp>
          <p:nvSpPr>
            <p:cNvPr id="42026" name="Rectangle 75">
              <a:extLst>
                <a:ext uri="{FF2B5EF4-FFF2-40B4-BE49-F238E27FC236}">
                  <a16:creationId xmlns:a16="http://schemas.microsoft.com/office/drawing/2014/main" id="{D0C0565D-1C9D-4184-A109-AF6E2B70EC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1" y="3083"/>
              <a:ext cx="127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sz="2900" b="1">
                  <a:solidFill>
                    <a:srgbClr val="000000"/>
                  </a:solidFill>
                  <a:latin typeface="Symbol" panose="05050102010706020507" pitchFamily="18" charset="2"/>
                </a:rPr>
                <a:t>=</a:t>
              </a:r>
              <a:endParaRPr lang="en-US" altLang="zh-CN"/>
            </a:p>
          </p:txBody>
        </p:sp>
        <p:sp>
          <p:nvSpPr>
            <p:cNvPr id="42027" name="Rectangle 140">
              <a:extLst>
                <a:ext uri="{FF2B5EF4-FFF2-40B4-BE49-F238E27FC236}">
                  <a16:creationId xmlns:a16="http://schemas.microsoft.com/office/drawing/2014/main" id="{ADF020C3-D3CB-4BD4-AFF4-09AB7241D8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7" y="3093"/>
              <a:ext cx="116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sz="29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b</a:t>
              </a:r>
              <a:endParaRPr lang="en-US" altLang="zh-CN"/>
            </a:p>
          </p:txBody>
        </p:sp>
        <p:sp>
          <p:nvSpPr>
            <p:cNvPr id="42028" name="Rectangle 141">
              <a:extLst>
                <a:ext uri="{FF2B5EF4-FFF2-40B4-BE49-F238E27FC236}">
                  <a16:creationId xmlns:a16="http://schemas.microsoft.com/office/drawing/2014/main" id="{74007DAB-8C3F-4BCD-B3FF-F33B5E1F4E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3" y="3234"/>
              <a:ext cx="7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sz="18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k</a:t>
              </a:r>
              <a:endParaRPr lang="en-US" altLang="zh-CN"/>
            </a:p>
          </p:txBody>
        </p:sp>
        <p:sp>
          <p:nvSpPr>
            <p:cNvPr id="42029" name="Rectangle 142">
              <a:extLst>
                <a:ext uri="{FF2B5EF4-FFF2-40B4-BE49-F238E27FC236}">
                  <a16:creationId xmlns:a16="http://schemas.microsoft.com/office/drawing/2014/main" id="{1B0F6998-E156-419B-BFCC-1330F85D27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4" y="3067"/>
              <a:ext cx="127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sz="2900" b="1">
                  <a:solidFill>
                    <a:srgbClr val="000000"/>
                  </a:solidFill>
                  <a:latin typeface="Symbol" panose="05050102010706020507" pitchFamily="18" charset="2"/>
                </a:rPr>
                <a:t>=</a:t>
              </a:r>
              <a:endParaRPr lang="en-US" altLang="zh-CN"/>
            </a:p>
          </p:txBody>
        </p:sp>
      </p:grpSp>
      <p:sp>
        <p:nvSpPr>
          <p:cNvPr id="401552" name="Text Box 144">
            <a:extLst>
              <a:ext uri="{FF2B5EF4-FFF2-40B4-BE49-F238E27FC236}">
                <a16:creationId xmlns:a16="http://schemas.microsoft.com/office/drawing/2014/main" id="{006259C0-9F3F-4FB2-B645-8FAD72DAF3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333375"/>
            <a:ext cx="11509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分析：</a:t>
            </a:r>
          </a:p>
        </p:txBody>
      </p:sp>
    </p:spTree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灯片编号占位符 4">
            <a:extLst>
              <a:ext uri="{FF2B5EF4-FFF2-40B4-BE49-F238E27FC236}">
                <a16:creationId xmlns:a16="http://schemas.microsoft.com/office/drawing/2014/main" id="{535E6D3C-D2EF-492B-B65F-62CE08CFA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5B2B43-0AF9-4B92-AED0-BB7FEFF3831E}" type="slidenum">
              <a:rPr lang="en-US" altLang="zh-CN"/>
              <a:pPr>
                <a:defRPr/>
              </a:pPr>
              <a:t>38</a:t>
            </a:fld>
            <a:endParaRPr lang="en-US" altLang="zh-CN"/>
          </a:p>
        </p:txBody>
      </p:sp>
      <p:sp>
        <p:nvSpPr>
          <p:cNvPr id="176130" name="Text Box 2">
            <a:extLst>
              <a:ext uri="{FF2B5EF4-FFF2-40B4-BE49-F238E27FC236}">
                <a16:creationId xmlns:a16="http://schemas.microsoft.com/office/drawing/2014/main" id="{9FE123FE-0BFA-4E28-870E-0F8FC2BE1CAE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>
          <a:xfrm>
            <a:off x="611188" y="-26988"/>
            <a:ext cx="7772400" cy="1143001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altLang="zh-CN" sz="28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anose="02010609060101010101" pitchFamily="49" charset="-122"/>
              </a:rPr>
              <a:t>(</a:t>
            </a:r>
            <a:r>
              <a:rPr lang="zh-CN" altLang="en-US" sz="28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anose="02010609060101010101" pitchFamily="49" charset="-122"/>
              </a:rPr>
              <a:t>三</a:t>
            </a:r>
            <a:r>
              <a:rPr lang="en-US" altLang="zh-CN" sz="28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anose="02010609060101010101" pitchFamily="49" charset="-122"/>
              </a:rPr>
              <a:t>)</a:t>
            </a:r>
            <a:r>
              <a:rPr lang="zh-CN" altLang="en-US" sz="28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anose="02010609060101010101" pitchFamily="49" charset="-122"/>
              </a:rPr>
              <a:t>将函数展开成泰勒级数</a:t>
            </a:r>
          </a:p>
        </p:txBody>
      </p:sp>
      <p:sp>
        <p:nvSpPr>
          <p:cNvPr id="43012" name="Text Box 3">
            <a:extLst>
              <a:ext uri="{FF2B5EF4-FFF2-40B4-BE49-F238E27FC236}">
                <a16:creationId xmlns:a16="http://schemas.microsoft.com/office/drawing/2014/main" id="{D11DAB05-5D1D-4712-9A97-47E570390E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908050"/>
            <a:ext cx="5181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常用方法</a:t>
            </a:r>
            <a:r>
              <a:rPr kumimoji="1" lang="en-US" altLang="zh-CN" b="1">
                <a:latin typeface="Times New Roman" panose="02020603050405020304" pitchFamily="18" charset="0"/>
                <a:ea typeface="黑体" panose="02010609060101010101" pitchFamily="49" charset="-122"/>
              </a:rPr>
              <a:t>:</a:t>
            </a:r>
            <a:r>
              <a:rPr kumimoji="1" lang="en-US" altLang="zh-CN" b="1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kumimoji="1" lang="zh-CN" altLang="en-US" b="1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直接法和间接法</a:t>
            </a:r>
            <a:r>
              <a:rPr kumimoji="1" lang="en-US" altLang="zh-CN" b="1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</a:p>
        </p:txBody>
      </p:sp>
      <p:sp>
        <p:nvSpPr>
          <p:cNvPr id="43013" name="Text Box 4">
            <a:extLst>
              <a:ext uri="{FF2B5EF4-FFF2-40B4-BE49-F238E27FC236}">
                <a16:creationId xmlns:a16="http://schemas.microsoft.com/office/drawing/2014/main" id="{66099139-0598-4F33-86A6-46F2FEB2DC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6613" y="1412875"/>
            <a:ext cx="17335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b="1">
                <a:solidFill>
                  <a:srgbClr val="0066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1.</a:t>
            </a:r>
            <a:r>
              <a:rPr kumimoji="1" lang="zh-CN" altLang="en-US" b="1">
                <a:solidFill>
                  <a:srgbClr val="0066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直接法</a:t>
            </a:r>
            <a:r>
              <a:rPr kumimoji="1" lang="en-US" altLang="zh-CN" b="1">
                <a:latin typeface="Times New Roman" panose="02020603050405020304" pitchFamily="18" charset="0"/>
                <a:ea typeface="宋体" panose="02010600030101010101" pitchFamily="2" charset="-122"/>
              </a:rPr>
              <a:t>:</a:t>
            </a:r>
          </a:p>
        </p:txBody>
      </p:sp>
      <p:graphicFrame>
        <p:nvGraphicFramePr>
          <p:cNvPr id="43014" name="Object 5">
            <a:extLst>
              <a:ext uri="{FF2B5EF4-FFF2-40B4-BE49-F238E27FC236}">
                <a16:creationId xmlns:a16="http://schemas.microsoft.com/office/drawing/2014/main" id="{EB27BF6D-F9DE-4A30-87D2-882B40190E7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43213" y="2420938"/>
          <a:ext cx="4256087" cy="833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38" name="Equation" r:id="rId3" imgW="3111500" imgH="609600" progId="Equation.DSMT4">
                  <p:embed/>
                </p:oleObj>
              </mc:Choice>
              <mc:Fallback>
                <p:oleObj name="Equation" r:id="rId3" imgW="3111500" imgH="6096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213" y="2420938"/>
                        <a:ext cx="4256087" cy="833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5" name="Rectangle 7">
            <a:extLst>
              <a:ext uri="{FF2B5EF4-FFF2-40B4-BE49-F238E27FC236}">
                <a16:creationId xmlns:a16="http://schemas.microsoft.com/office/drawing/2014/main" id="{660AEBF7-826B-4A10-8D45-AC23111A17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4900" y="1916113"/>
            <a:ext cx="41132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zh-CN" altLang="en-US" b="1">
                <a:latin typeface="Times New Roman" panose="02020603050405020304" pitchFamily="18" charset="0"/>
              </a:rPr>
              <a:t>由泰勒展开定理计算系数</a:t>
            </a:r>
          </a:p>
        </p:txBody>
      </p:sp>
      <p:grpSp>
        <p:nvGrpSpPr>
          <p:cNvPr id="43016" name="Group 9">
            <a:extLst>
              <a:ext uri="{FF2B5EF4-FFF2-40B4-BE49-F238E27FC236}">
                <a16:creationId xmlns:a16="http://schemas.microsoft.com/office/drawing/2014/main" id="{5C4A9E42-7924-4552-909B-4EC096ECCCC4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214438" y="3284538"/>
            <a:ext cx="5280025" cy="471487"/>
            <a:chOff x="765" y="3229"/>
            <a:chExt cx="3326" cy="297"/>
          </a:xfrm>
        </p:grpSpPr>
        <p:sp>
          <p:nvSpPr>
            <p:cNvPr id="43023" name="AutoShape 8">
              <a:extLst>
                <a:ext uri="{FF2B5EF4-FFF2-40B4-BE49-F238E27FC236}">
                  <a16:creationId xmlns:a16="http://schemas.microsoft.com/office/drawing/2014/main" id="{51F5C6B1-DE4B-4282-ADB7-C628CDA15D88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765" y="3229"/>
              <a:ext cx="3326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24" name="Rectangle 10">
              <a:extLst>
                <a:ext uri="{FF2B5EF4-FFF2-40B4-BE49-F238E27FC236}">
                  <a16:creationId xmlns:a16="http://schemas.microsoft.com/office/drawing/2014/main" id="{4D598FC1-F150-4323-BBF5-138EF4E23B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05" y="3229"/>
              <a:ext cx="56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.</a:t>
              </a:r>
              <a:endParaRPr lang="en-US" altLang="zh-CN">
                <a:ea typeface="宋体" panose="02010600030101010101" pitchFamily="2" charset="-122"/>
              </a:endParaRPr>
            </a:p>
          </p:txBody>
        </p:sp>
        <p:sp>
          <p:nvSpPr>
            <p:cNvPr id="43025" name="Rectangle 11">
              <a:extLst>
                <a:ext uri="{FF2B5EF4-FFF2-40B4-BE49-F238E27FC236}">
                  <a16:creationId xmlns:a16="http://schemas.microsoft.com/office/drawing/2014/main" id="{748E7AB9-10AB-4AE4-AEAE-89DA807F2D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1" y="3229"/>
              <a:ext cx="56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endParaRPr lang="en-US" altLang="zh-CN">
                <a:ea typeface="宋体" panose="02010600030101010101" pitchFamily="2" charset="-122"/>
              </a:endParaRPr>
            </a:p>
          </p:txBody>
        </p:sp>
        <p:sp>
          <p:nvSpPr>
            <p:cNvPr id="43026" name="Rectangle 12">
              <a:extLst>
                <a:ext uri="{FF2B5EF4-FFF2-40B4-BE49-F238E27FC236}">
                  <a16:creationId xmlns:a16="http://schemas.microsoft.com/office/drawing/2014/main" id="{4B724FAB-A4ED-4933-88D2-8A375AA6B7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4" y="3229"/>
              <a:ext cx="56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endParaRPr lang="en-US" altLang="zh-CN">
                <a:ea typeface="宋体" panose="02010600030101010101" pitchFamily="2" charset="-122"/>
              </a:endParaRPr>
            </a:p>
          </p:txBody>
        </p:sp>
        <p:sp>
          <p:nvSpPr>
            <p:cNvPr id="43027" name="Rectangle 13">
              <a:extLst>
                <a:ext uri="{FF2B5EF4-FFF2-40B4-BE49-F238E27FC236}">
                  <a16:creationId xmlns:a16="http://schemas.microsoft.com/office/drawing/2014/main" id="{75850149-43B8-489E-BB90-03D85C1A8E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7" y="3229"/>
              <a:ext cx="56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endParaRPr lang="en-US" altLang="zh-CN">
                <a:ea typeface="宋体" panose="02010600030101010101" pitchFamily="2" charset="-122"/>
              </a:endParaRPr>
            </a:p>
          </p:txBody>
        </p:sp>
        <p:sp>
          <p:nvSpPr>
            <p:cNvPr id="43028" name="Rectangle 14">
              <a:extLst>
                <a:ext uri="{FF2B5EF4-FFF2-40B4-BE49-F238E27FC236}">
                  <a16:creationId xmlns:a16="http://schemas.microsoft.com/office/drawing/2014/main" id="{4267342C-C1A9-42AB-91BF-D4F0AFDA3B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4" y="3229"/>
              <a:ext cx="75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)</a:t>
              </a:r>
              <a:endParaRPr lang="en-US" altLang="zh-CN">
                <a:ea typeface="宋体" panose="02010600030101010101" pitchFamily="2" charset="-122"/>
              </a:endParaRPr>
            </a:p>
          </p:txBody>
        </p:sp>
        <p:sp>
          <p:nvSpPr>
            <p:cNvPr id="43029" name="Rectangle 15">
              <a:extLst>
                <a:ext uri="{FF2B5EF4-FFF2-40B4-BE49-F238E27FC236}">
                  <a16:creationId xmlns:a16="http://schemas.microsoft.com/office/drawing/2014/main" id="{C54355C0-274B-4C97-B79E-0E2D1C02CE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2" y="3229"/>
              <a:ext cx="75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(</a:t>
              </a:r>
              <a:endParaRPr lang="en-US" altLang="zh-CN">
                <a:ea typeface="宋体" panose="02010600030101010101" pitchFamily="2" charset="-122"/>
              </a:endParaRPr>
            </a:p>
          </p:txBody>
        </p:sp>
        <p:sp>
          <p:nvSpPr>
            <p:cNvPr id="43030" name="Rectangle 16">
              <a:extLst>
                <a:ext uri="{FF2B5EF4-FFF2-40B4-BE49-F238E27FC236}">
                  <a16:creationId xmlns:a16="http://schemas.microsoft.com/office/drawing/2014/main" id="{82FB816A-1BAE-4B8A-9AAC-6BBEED0C93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2" y="3229"/>
              <a:ext cx="56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endParaRPr lang="en-US" altLang="zh-CN">
                <a:ea typeface="宋体" panose="02010600030101010101" pitchFamily="2" charset="-122"/>
              </a:endParaRPr>
            </a:p>
          </p:txBody>
        </p:sp>
        <p:sp>
          <p:nvSpPr>
            <p:cNvPr id="43031" name="Rectangle 17">
              <a:extLst>
                <a:ext uri="{FF2B5EF4-FFF2-40B4-BE49-F238E27FC236}">
                  <a16:creationId xmlns:a16="http://schemas.microsoft.com/office/drawing/2014/main" id="{16048888-7E05-4E28-BE15-AA368C69C9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22" y="3363"/>
              <a:ext cx="68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sz="17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lang="en-US" altLang="zh-CN">
                <a:ea typeface="宋体" panose="02010600030101010101" pitchFamily="2" charset="-122"/>
              </a:endParaRPr>
            </a:p>
          </p:txBody>
        </p:sp>
        <p:sp>
          <p:nvSpPr>
            <p:cNvPr id="43032" name="Rectangle 18">
              <a:extLst>
                <a:ext uri="{FF2B5EF4-FFF2-40B4-BE49-F238E27FC236}">
                  <a16:creationId xmlns:a16="http://schemas.microsoft.com/office/drawing/2014/main" id="{DA54FEAB-B197-4BAE-82C5-EC49F67CFE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7" y="3236"/>
              <a:ext cx="1350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zh-CN" altLang="en-US" b="1">
                  <a:solidFill>
                    <a:srgbClr val="000000"/>
                  </a:solidFill>
                  <a:latin typeface="宋体" panose="02010600030101010101" pitchFamily="2" charset="-122"/>
                </a:rPr>
                <a:t>展开成幂级数</a:t>
              </a:r>
              <a:endParaRPr lang="zh-CN" altLang="en-US"/>
            </a:p>
          </p:txBody>
        </p:sp>
        <p:sp>
          <p:nvSpPr>
            <p:cNvPr id="43033" name="Rectangle 19">
              <a:extLst>
                <a:ext uri="{FF2B5EF4-FFF2-40B4-BE49-F238E27FC236}">
                  <a16:creationId xmlns:a16="http://schemas.microsoft.com/office/drawing/2014/main" id="{FB1DED0A-751F-49CF-843E-F857DBB2C5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2" y="3236"/>
              <a:ext cx="225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zh-CN" altLang="en-US" b="1">
                  <a:solidFill>
                    <a:srgbClr val="000000"/>
                  </a:solidFill>
                  <a:latin typeface="宋体" panose="02010600030101010101" pitchFamily="2" charset="-122"/>
                </a:rPr>
                <a:t>在</a:t>
              </a:r>
              <a:endParaRPr lang="zh-CN" altLang="en-US"/>
            </a:p>
          </p:txBody>
        </p:sp>
        <p:sp>
          <p:nvSpPr>
            <p:cNvPr id="43034" name="Rectangle 20">
              <a:extLst>
                <a:ext uri="{FF2B5EF4-FFF2-40B4-BE49-F238E27FC236}">
                  <a16:creationId xmlns:a16="http://schemas.microsoft.com/office/drawing/2014/main" id="{223438E3-6E96-45D3-BE98-C66BB8A324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4" y="3236"/>
              <a:ext cx="675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zh-CN" altLang="en-US" b="1">
                  <a:solidFill>
                    <a:srgbClr val="000000"/>
                  </a:solidFill>
                  <a:latin typeface="宋体" panose="02010600030101010101" pitchFamily="2" charset="-122"/>
                </a:rPr>
                <a:t>将函数</a:t>
              </a:r>
              <a:endParaRPr lang="zh-CN" altLang="en-US"/>
            </a:p>
          </p:txBody>
        </p:sp>
        <p:sp>
          <p:nvSpPr>
            <p:cNvPr id="43035" name="Rectangle 21">
              <a:extLst>
                <a:ext uri="{FF2B5EF4-FFF2-40B4-BE49-F238E27FC236}">
                  <a16:creationId xmlns:a16="http://schemas.microsoft.com/office/drawing/2014/main" id="{8A0190FF-D9C4-4E15-9184-C11A6F664F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3" y="3229"/>
              <a:ext cx="87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 i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z</a:t>
              </a:r>
              <a:endParaRPr lang="en-US" altLang="zh-CN">
                <a:ea typeface="宋体" panose="02010600030101010101" pitchFamily="2" charset="-122"/>
              </a:endParaRPr>
            </a:p>
          </p:txBody>
        </p:sp>
        <p:sp>
          <p:nvSpPr>
            <p:cNvPr id="43036" name="Rectangle 22">
              <a:extLst>
                <a:ext uri="{FF2B5EF4-FFF2-40B4-BE49-F238E27FC236}">
                  <a16:creationId xmlns:a16="http://schemas.microsoft.com/office/drawing/2014/main" id="{78BF4815-BC0A-4DBA-89A8-E5F8F60636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3" y="3229"/>
              <a:ext cx="87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 i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z</a:t>
              </a:r>
              <a:endParaRPr lang="en-US" altLang="zh-CN">
                <a:ea typeface="宋体" panose="02010600030101010101" pitchFamily="2" charset="-122"/>
              </a:endParaRPr>
            </a:p>
          </p:txBody>
        </p:sp>
        <p:sp>
          <p:nvSpPr>
            <p:cNvPr id="43037" name="Rectangle 23">
              <a:extLst>
                <a:ext uri="{FF2B5EF4-FFF2-40B4-BE49-F238E27FC236}">
                  <a16:creationId xmlns:a16="http://schemas.microsoft.com/office/drawing/2014/main" id="{8E9BAF84-BC36-442A-A26B-7B4C19D282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0" y="3229"/>
              <a:ext cx="75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 i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f</a:t>
              </a:r>
              <a:endParaRPr lang="en-US" altLang="zh-CN">
                <a:ea typeface="宋体" panose="02010600030101010101" pitchFamily="2" charset="-122"/>
              </a:endParaRPr>
            </a:p>
          </p:txBody>
        </p:sp>
      </p:grpSp>
      <p:sp>
        <p:nvSpPr>
          <p:cNvPr id="43017" name="Text Box 24">
            <a:extLst>
              <a:ext uri="{FF2B5EF4-FFF2-40B4-BE49-F238E27FC236}">
                <a16:creationId xmlns:a16="http://schemas.microsoft.com/office/drawing/2014/main" id="{43D84596-6E28-4861-9BD7-8A09825E53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3738563"/>
            <a:ext cx="10763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zh-CN" altLang="en-US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例</a:t>
            </a:r>
            <a:r>
              <a:rPr kumimoji="1" lang="en-US" altLang="zh-CN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r>
              <a:rPr kumimoji="1" lang="zh-CN" altLang="en-US" b="1">
                <a:latin typeface="Times New Roman" panose="02020603050405020304" pitchFamily="18" charset="0"/>
              </a:rPr>
              <a:t>，</a:t>
            </a:r>
          </a:p>
        </p:txBody>
      </p:sp>
      <p:graphicFrame>
        <p:nvGraphicFramePr>
          <p:cNvPr id="43018" name="Object 25">
            <a:extLst>
              <a:ext uri="{FF2B5EF4-FFF2-40B4-BE49-F238E27FC236}">
                <a16:creationId xmlns:a16="http://schemas.microsoft.com/office/drawing/2014/main" id="{AAA36465-5A75-46ED-999C-42F20A24B5B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36763" y="3759200"/>
          <a:ext cx="4549775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39" name="Equation" r:id="rId5" imgW="4572000" imgH="469900" progId="Equation.3">
                  <p:embed/>
                </p:oleObj>
              </mc:Choice>
              <mc:Fallback>
                <p:oleObj name="Equation" r:id="rId5" imgW="4572000" imgH="46990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6763" y="3759200"/>
                        <a:ext cx="4549775" cy="468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9" name="Object 26">
            <a:extLst>
              <a:ext uri="{FF2B5EF4-FFF2-40B4-BE49-F238E27FC236}">
                <a16:creationId xmlns:a16="http://schemas.microsoft.com/office/drawing/2014/main" id="{607E734F-C6CE-443D-A2A3-B0A4854612B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19250" y="4787900"/>
          <a:ext cx="42799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40" name="Equation" r:id="rId7" imgW="4279900" imgH="546100" progId="Equation.DSMT4">
                  <p:embed/>
                </p:oleObj>
              </mc:Choice>
              <mc:Fallback>
                <p:oleObj name="Equation" r:id="rId7" imgW="4279900" imgH="546100" progId="Equation.DSMT4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4787900"/>
                        <a:ext cx="4279900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20" name="Text Box 27">
            <a:extLst>
              <a:ext uri="{FF2B5EF4-FFF2-40B4-BE49-F238E27FC236}">
                <a16:creationId xmlns:a16="http://schemas.microsoft.com/office/drawing/2014/main" id="{C6146427-14FA-4CEB-BAD0-D04EE16D6C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0" y="5516563"/>
            <a:ext cx="8985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zh-CN" altLang="en-US" b="1">
                <a:latin typeface="Times New Roman" panose="02020603050405020304" pitchFamily="18" charset="0"/>
              </a:rPr>
              <a:t>故有</a:t>
            </a:r>
          </a:p>
        </p:txBody>
      </p:sp>
      <p:graphicFrame>
        <p:nvGraphicFramePr>
          <p:cNvPr id="43021" name="Object 28">
            <a:extLst>
              <a:ext uri="{FF2B5EF4-FFF2-40B4-BE49-F238E27FC236}">
                <a16:creationId xmlns:a16="http://schemas.microsoft.com/office/drawing/2014/main" id="{61C2E201-AAB9-4B70-91BA-072151787CF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73263" y="5292725"/>
          <a:ext cx="53975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41" name="Equation" r:id="rId9" imgW="5397500" imgH="952500" progId="Equation.DSMT4">
                  <p:embed/>
                </p:oleObj>
              </mc:Choice>
              <mc:Fallback>
                <p:oleObj name="Equation" r:id="rId9" imgW="5397500" imgH="952500" progId="Equation.DSMT4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3263" y="5292725"/>
                        <a:ext cx="53975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22" name="Object 29">
            <a:extLst>
              <a:ext uri="{FF2B5EF4-FFF2-40B4-BE49-F238E27FC236}">
                <a16:creationId xmlns:a16="http://schemas.microsoft.com/office/drawing/2014/main" id="{B2216E05-05B9-4CB9-9BFF-036AA856E37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06600" y="4268788"/>
          <a:ext cx="21082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42" name="Equation" r:id="rId11" imgW="2108200" imgH="469900" progId="Equation.DSMT4">
                  <p:embed/>
                </p:oleObj>
              </mc:Choice>
              <mc:Fallback>
                <p:oleObj name="Equation" r:id="rId11" imgW="2108200" imgH="469900" progId="Equation.DSMT4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6600" y="4268788"/>
                        <a:ext cx="21082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灯片编号占位符 3">
            <a:extLst>
              <a:ext uri="{FF2B5EF4-FFF2-40B4-BE49-F238E27FC236}">
                <a16:creationId xmlns:a16="http://schemas.microsoft.com/office/drawing/2014/main" id="{90CC8E91-5F3D-4649-BA49-C34DB8ABC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A6084F-D4D1-48D4-ADF3-2FAC6213277A}" type="slidenum">
              <a:rPr lang="en-US" altLang="zh-CN"/>
              <a:pPr>
                <a:defRPr/>
              </a:pPr>
              <a:t>39</a:t>
            </a:fld>
            <a:endParaRPr lang="en-US" altLang="zh-CN"/>
          </a:p>
        </p:txBody>
      </p:sp>
      <p:grpSp>
        <p:nvGrpSpPr>
          <p:cNvPr id="44035" name="Group 19">
            <a:extLst>
              <a:ext uri="{FF2B5EF4-FFF2-40B4-BE49-F238E27FC236}">
                <a16:creationId xmlns:a16="http://schemas.microsoft.com/office/drawing/2014/main" id="{82196A84-B2AA-4904-8978-686700359236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173163" y="476250"/>
            <a:ext cx="4821237" cy="476250"/>
            <a:chOff x="739" y="346"/>
            <a:chExt cx="3037" cy="300"/>
          </a:xfrm>
        </p:grpSpPr>
        <p:sp>
          <p:nvSpPr>
            <p:cNvPr id="44048" name="AutoShape 18">
              <a:extLst>
                <a:ext uri="{FF2B5EF4-FFF2-40B4-BE49-F238E27FC236}">
                  <a16:creationId xmlns:a16="http://schemas.microsoft.com/office/drawing/2014/main" id="{44652DC3-E49B-4F40-893C-4C3D41D5E488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751" y="346"/>
              <a:ext cx="3025" cy="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49" name="Rectangle 20">
              <a:extLst>
                <a:ext uri="{FF2B5EF4-FFF2-40B4-BE49-F238E27FC236}">
                  <a16:creationId xmlns:a16="http://schemas.microsoft.com/office/drawing/2014/main" id="{568F7411-0947-4101-A92F-D76E2ABBC4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4" y="370"/>
              <a:ext cx="56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,</a:t>
              </a:r>
              <a:endParaRPr lang="en-US" altLang="zh-CN"/>
            </a:p>
          </p:txBody>
        </p:sp>
        <p:sp>
          <p:nvSpPr>
            <p:cNvPr id="44050" name="Rectangle 21">
              <a:extLst>
                <a:ext uri="{FF2B5EF4-FFF2-40B4-BE49-F238E27FC236}">
                  <a16:creationId xmlns:a16="http://schemas.microsoft.com/office/drawing/2014/main" id="{47733B23-0EB4-4A74-A400-720DBB93F5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4" y="370"/>
              <a:ext cx="56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endParaRPr lang="en-US" altLang="zh-CN"/>
            </a:p>
          </p:txBody>
        </p:sp>
        <p:sp>
          <p:nvSpPr>
            <p:cNvPr id="44051" name="Rectangle 22">
              <a:extLst>
                <a:ext uri="{FF2B5EF4-FFF2-40B4-BE49-F238E27FC236}">
                  <a16:creationId xmlns:a16="http://schemas.microsoft.com/office/drawing/2014/main" id="{3118B54D-7C71-46E9-9AC7-FE61B6C953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7" y="370"/>
              <a:ext cx="56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endParaRPr lang="en-US" altLang="zh-CN"/>
            </a:p>
          </p:txBody>
        </p:sp>
        <p:sp>
          <p:nvSpPr>
            <p:cNvPr id="44052" name="Rectangle 23">
              <a:extLst>
                <a:ext uri="{FF2B5EF4-FFF2-40B4-BE49-F238E27FC236}">
                  <a16:creationId xmlns:a16="http://schemas.microsoft.com/office/drawing/2014/main" id="{608A290B-94D9-4448-B5F4-9CF4403CF7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0" y="377"/>
              <a:ext cx="2025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zh-CN" altLang="en-US" b="1">
                  <a:solidFill>
                    <a:srgbClr val="000000"/>
                  </a:solidFill>
                  <a:latin typeface="宋体" panose="02010600030101010101" pitchFamily="2" charset="-122"/>
                </a:rPr>
                <a:t>在复平面内处处解析</a:t>
              </a:r>
              <a:endParaRPr lang="zh-CN" altLang="en-US"/>
            </a:p>
          </p:txBody>
        </p:sp>
        <p:sp>
          <p:nvSpPr>
            <p:cNvPr id="44053" name="Rectangle 24">
              <a:extLst>
                <a:ext uri="{FF2B5EF4-FFF2-40B4-BE49-F238E27FC236}">
                  <a16:creationId xmlns:a16="http://schemas.microsoft.com/office/drawing/2014/main" id="{4137E3B2-219C-4E77-8AB3-0C699D5A2A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9" y="377"/>
              <a:ext cx="450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zh-CN" altLang="en-US" b="1">
                  <a:solidFill>
                    <a:srgbClr val="000000"/>
                  </a:solidFill>
                  <a:latin typeface="宋体" panose="02010600030101010101" pitchFamily="2" charset="-122"/>
                </a:rPr>
                <a:t>因为</a:t>
              </a:r>
              <a:endParaRPr lang="zh-CN" altLang="en-US"/>
            </a:p>
          </p:txBody>
        </p:sp>
        <p:sp>
          <p:nvSpPr>
            <p:cNvPr id="44054" name="Rectangle 25">
              <a:extLst>
                <a:ext uri="{FF2B5EF4-FFF2-40B4-BE49-F238E27FC236}">
                  <a16:creationId xmlns:a16="http://schemas.microsoft.com/office/drawing/2014/main" id="{EE506BD7-1BE1-426B-960E-2254B4E11F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4" y="348"/>
              <a:ext cx="53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sz="17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z</a:t>
              </a:r>
              <a:endParaRPr lang="en-US" altLang="zh-CN"/>
            </a:p>
          </p:txBody>
        </p:sp>
        <p:sp>
          <p:nvSpPr>
            <p:cNvPr id="44055" name="Rectangle 26">
              <a:extLst>
                <a:ext uri="{FF2B5EF4-FFF2-40B4-BE49-F238E27FC236}">
                  <a16:creationId xmlns:a16="http://schemas.microsoft.com/office/drawing/2014/main" id="{664F251F-61E3-4709-A46F-62B31167A9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6" y="370"/>
              <a:ext cx="99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e</a:t>
              </a:r>
              <a:endParaRPr lang="en-US" altLang="zh-CN"/>
            </a:p>
          </p:txBody>
        </p:sp>
      </p:grpSp>
      <p:grpSp>
        <p:nvGrpSpPr>
          <p:cNvPr id="44036" name="Group 28">
            <a:extLst>
              <a:ext uri="{FF2B5EF4-FFF2-40B4-BE49-F238E27FC236}">
                <a16:creationId xmlns:a16="http://schemas.microsoft.com/office/drawing/2014/main" id="{1B5AF123-20B7-457B-9362-48C27F31E6B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184275" y="1035050"/>
            <a:ext cx="4697413" cy="514350"/>
            <a:chOff x="746" y="652"/>
            <a:chExt cx="2959" cy="324"/>
          </a:xfrm>
        </p:grpSpPr>
        <p:sp>
          <p:nvSpPr>
            <p:cNvPr id="44041" name="AutoShape 27">
              <a:extLst>
                <a:ext uri="{FF2B5EF4-FFF2-40B4-BE49-F238E27FC236}">
                  <a16:creationId xmlns:a16="http://schemas.microsoft.com/office/drawing/2014/main" id="{776E3C2B-6B17-4D50-9E9C-9FA6C2389294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746" y="677"/>
              <a:ext cx="2792" cy="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42" name="Rectangle 29">
              <a:extLst>
                <a:ext uri="{FF2B5EF4-FFF2-40B4-BE49-F238E27FC236}">
                  <a16:creationId xmlns:a16="http://schemas.microsoft.com/office/drawing/2014/main" id="{BBCD9F05-58FB-44B5-A9C1-4C9F8DC8A9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0" y="677"/>
              <a:ext cx="225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。</a:t>
              </a:r>
              <a:endParaRPr lang="zh-CN" altLang="en-US"/>
            </a:p>
          </p:txBody>
        </p:sp>
        <p:sp>
          <p:nvSpPr>
            <p:cNvPr id="44043" name="Rectangle 30">
              <a:extLst>
                <a:ext uri="{FF2B5EF4-FFF2-40B4-BE49-F238E27FC236}">
                  <a16:creationId xmlns:a16="http://schemas.microsoft.com/office/drawing/2014/main" id="{2F7FBC50-AEDD-4FFF-A76C-66D52B7374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9" y="677"/>
              <a:ext cx="208" cy="2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  </a:t>
              </a:r>
              <a:endParaRPr lang="en-US" altLang="zh-CN"/>
            </a:p>
          </p:txBody>
        </p:sp>
        <p:sp>
          <p:nvSpPr>
            <p:cNvPr id="44044" name="Rectangle 31">
              <a:extLst>
                <a:ext uri="{FF2B5EF4-FFF2-40B4-BE49-F238E27FC236}">
                  <a16:creationId xmlns:a16="http://schemas.microsoft.com/office/drawing/2014/main" id="{645ED98C-94E7-477F-9FC0-E05D32EF26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6" y="652"/>
              <a:ext cx="295" cy="3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00"/>
                  </a:solidFill>
                  <a:latin typeface="Symbol" panose="05050102010706020507" pitchFamily="18" charset="2"/>
                </a:rPr>
                <a:t>¥</a:t>
              </a:r>
              <a:endParaRPr lang="en-US" altLang="zh-CN"/>
            </a:p>
          </p:txBody>
        </p:sp>
        <p:sp>
          <p:nvSpPr>
            <p:cNvPr id="44045" name="Rectangle 32">
              <a:extLst>
                <a:ext uri="{FF2B5EF4-FFF2-40B4-BE49-F238E27FC236}">
                  <a16:creationId xmlns:a16="http://schemas.microsoft.com/office/drawing/2014/main" id="{BB786D77-F5C6-477A-9BC1-C91022043D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11" y="652"/>
              <a:ext cx="258" cy="3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00"/>
                  </a:solidFill>
                  <a:latin typeface="Symbol" panose="05050102010706020507" pitchFamily="18" charset="2"/>
                </a:rPr>
                <a:t>=</a:t>
              </a:r>
              <a:endParaRPr lang="en-US" altLang="zh-CN"/>
            </a:p>
          </p:txBody>
        </p:sp>
        <p:sp>
          <p:nvSpPr>
            <p:cNvPr id="44046" name="Rectangle 33">
              <a:extLst>
                <a:ext uri="{FF2B5EF4-FFF2-40B4-BE49-F238E27FC236}">
                  <a16:creationId xmlns:a16="http://schemas.microsoft.com/office/drawing/2014/main" id="{E5C24C9C-F58E-4B08-A45E-F0B94444B0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8" y="677"/>
              <a:ext cx="242" cy="2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R</a:t>
              </a:r>
              <a:endParaRPr lang="en-US" altLang="zh-CN"/>
            </a:p>
          </p:txBody>
        </p:sp>
        <p:sp>
          <p:nvSpPr>
            <p:cNvPr id="44047" name="Rectangle 34">
              <a:extLst>
                <a:ext uri="{FF2B5EF4-FFF2-40B4-BE49-F238E27FC236}">
                  <a16:creationId xmlns:a16="http://schemas.microsoft.com/office/drawing/2014/main" id="{48101CCC-B3EB-441F-925B-B56EAD3360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2" y="684"/>
              <a:ext cx="2025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zh-CN" altLang="en-US" b="1">
                  <a:solidFill>
                    <a:srgbClr val="000000"/>
                  </a:solidFill>
                  <a:latin typeface="宋体" panose="02010600030101010101" pitchFamily="2" charset="-122"/>
                </a:rPr>
                <a:t>所以级数的收敛半径</a:t>
              </a:r>
              <a:endParaRPr lang="zh-CN" altLang="en-US"/>
            </a:p>
          </p:txBody>
        </p:sp>
      </p:grpSp>
      <p:sp>
        <p:nvSpPr>
          <p:cNvPr id="44037" name="Text Box 55">
            <a:extLst>
              <a:ext uri="{FF2B5EF4-FFF2-40B4-BE49-F238E27FC236}">
                <a16:creationId xmlns:a16="http://schemas.microsoft.com/office/drawing/2014/main" id="{71545B25-B694-41E6-84A5-C95FA54419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668463"/>
            <a:ext cx="27162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b="1">
                <a:solidFill>
                  <a:srgbClr val="0066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 </a:t>
            </a:r>
            <a:r>
              <a:rPr kumimoji="1" lang="zh-CN" altLang="en-US" b="1">
                <a:solidFill>
                  <a:srgbClr val="0066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间接展开法</a:t>
            </a:r>
            <a:r>
              <a:rPr kumimoji="1" lang="zh-CN" altLang="en-US" b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b="1">
                <a:latin typeface="Times New Roman" panose="02020603050405020304" pitchFamily="18" charset="0"/>
                <a:ea typeface="宋体" panose="02010600030101010101" pitchFamily="2" charset="-122"/>
              </a:rPr>
              <a:t>:</a:t>
            </a:r>
          </a:p>
        </p:txBody>
      </p:sp>
      <p:sp>
        <p:nvSpPr>
          <p:cNvPr id="44038" name="Rectangle 56">
            <a:extLst>
              <a:ext uri="{FF2B5EF4-FFF2-40B4-BE49-F238E27FC236}">
                <a16:creationId xmlns:a16="http://schemas.microsoft.com/office/drawing/2014/main" id="{0C413610-0628-4C21-AC72-714DA7EA99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2187575"/>
            <a:ext cx="7467600" cy="248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eaLnBrk="1" hangingPunct="1">
              <a:lnSpc>
                <a:spcPct val="140000"/>
              </a:lnSpc>
            </a:pPr>
            <a:r>
              <a:rPr kumimoji="1" lang="en-US" altLang="zh-CN" b="1">
                <a:latin typeface="仿宋_GB2312" pitchFamily="49" charset="-122"/>
              </a:rPr>
              <a:t>    </a:t>
            </a:r>
            <a:r>
              <a:rPr kumimoji="1" lang="zh-CN" altLang="en-US" b="1">
                <a:latin typeface="仿宋_GB2312" pitchFamily="49" charset="-122"/>
              </a:rPr>
              <a:t>借助于一些已知函数的展开式 </a:t>
            </a:r>
            <a:r>
              <a:rPr kumimoji="1" lang="en-US" altLang="zh-CN" b="1">
                <a:latin typeface="仿宋_GB2312" pitchFamily="49" charset="-122"/>
              </a:rPr>
              <a:t>, </a:t>
            </a:r>
            <a:r>
              <a:rPr kumimoji="1" lang="zh-CN" altLang="en-US" b="1">
                <a:latin typeface="仿宋_GB2312" pitchFamily="49" charset="-122"/>
              </a:rPr>
              <a:t>结合解析函数的性质</a:t>
            </a:r>
            <a:r>
              <a:rPr kumimoji="1" lang="en-US" altLang="zh-CN" b="1">
                <a:latin typeface="仿宋_GB2312" pitchFamily="49" charset="-122"/>
              </a:rPr>
              <a:t>,  </a:t>
            </a:r>
            <a:r>
              <a:rPr kumimoji="1" lang="zh-CN" altLang="en-US" b="1">
                <a:latin typeface="仿宋_GB2312" pitchFamily="49" charset="-122"/>
              </a:rPr>
              <a:t>幂级数运算性质 </a:t>
            </a:r>
            <a:r>
              <a:rPr kumimoji="1" lang="en-US" altLang="zh-CN" b="1">
                <a:latin typeface="仿宋_GB2312" pitchFamily="49" charset="-122"/>
              </a:rPr>
              <a:t>(</a:t>
            </a:r>
            <a:r>
              <a:rPr kumimoji="1" lang="zh-CN" altLang="en-US" b="1">
                <a:latin typeface="仿宋_GB2312" pitchFamily="49" charset="-122"/>
              </a:rPr>
              <a:t>逐项求导</a:t>
            </a:r>
            <a:r>
              <a:rPr kumimoji="1" lang="en-US" altLang="zh-CN" b="1">
                <a:latin typeface="仿宋_GB2312" pitchFamily="49" charset="-122"/>
              </a:rPr>
              <a:t>, </a:t>
            </a:r>
            <a:r>
              <a:rPr kumimoji="1" lang="zh-CN" altLang="en-US" b="1">
                <a:latin typeface="仿宋_GB2312" pitchFamily="49" charset="-122"/>
              </a:rPr>
              <a:t>积分等</a:t>
            </a:r>
            <a:r>
              <a:rPr kumimoji="1" lang="en-US" altLang="zh-CN" b="1">
                <a:latin typeface="仿宋_GB2312" pitchFamily="49" charset="-122"/>
              </a:rPr>
              <a:t>)</a:t>
            </a:r>
            <a:r>
              <a:rPr kumimoji="1" lang="zh-CN" altLang="en-US" b="1">
                <a:latin typeface="仿宋_GB2312" pitchFamily="49" charset="-122"/>
              </a:rPr>
              <a:t>和其它数学技巧 </a:t>
            </a:r>
            <a:r>
              <a:rPr kumimoji="1" lang="en-US" altLang="zh-CN" b="1">
                <a:latin typeface="仿宋_GB2312" pitchFamily="49" charset="-122"/>
              </a:rPr>
              <a:t>(</a:t>
            </a:r>
            <a:r>
              <a:rPr kumimoji="1" lang="zh-CN" altLang="en-US" b="1">
                <a:latin typeface="仿宋_GB2312" pitchFamily="49" charset="-122"/>
              </a:rPr>
              <a:t>代换等</a:t>
            </a:r>
            <a:r>
              <a:rPr kumimoji="1" lang="en-US" altLang="zh-CN" b="1">
                <a:latin typeface="仿宋_GB2312" pitchFamily="49" charset="-122"/>
              </a:rPr>
              <a:t>) , </a:t>
            </a:r>
            <a:r>
              <a:rPr kumimoji="1" lang="zh-CN" altLang="en-US" b="1">
                <a:latin typeface="仿宋_GB2312" pitchFamily="49" charset="-122"/>
              </a:rPr>
              <a:t>求函数的泰勒展开式。</a:t>
            </a:r>
          </a:p>
        </p:txBody>
      </p:sp>
      <p:sp>
        <p:nvSpPr>
          <p:cNvPr id="44039" name="Text Box 57">
            <a:extLst>
              <a:ext uri="{FF2B5EF4-FFF2-40B4-BE49-F238E27FC236}">
                <a16:creationId xmlns:a16="http://schemas.microsoft.com/office/drawing/2014/main" id="{8A829918-7746-4B20-8443-483E3F9E5A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325" y="4702175"/>
            <a:ext cx="25066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zh-CN" altLang="en-US" b="1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间接法的优点</a:t>
            </a:r>
            <a:r>
              <a:rPr kumimoji="1" lang="en-US" altLang="zh-CN" b="1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</a:p>
        </p:txBody>
      </p:sp>
      <p:sp>
        <p:nvSpPr>
          <p:cNvPr id="44040" name="Text Box 58">
            <a:extLst>
              <a:ext uri="{FF2B5EF4-FFF2-40B4-BE49-F238E27FC236}">
                <a16:creationId xmlns:a16="http://schemas.microsoft.com/office/drawing/2014/main" id="{BCF10AE6-CACA-4105-938F-E8F5A26BBB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5235575"/>
            <a:ext cx="7256463" cy="128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eaLnBrk="1" hangingPunct="1">
              <a:lnSpc>
                <a:spcPct val="140000"/>
              </a:lnSpc>
            </a:pPr>
            <a:r>
              <a:rPr kumimoji="1" lang="en-US" altLang="zh-CN" b="1">
                <a:latin typeface="仿宋_GB2312" pitchFamily="49" charset="-122"/>
              </a:rPr>
              <a:t>    </a:t>
            </a:r>
            <a:r>
              <a:rPr kumimoji="1" lang="zh-CN" altLang="en-US" b="1">
                <a:latin typeface="仿宋_GB2312" pitchFamily="49" charset="-122"/>
              </a:rPr>
              <a:t>不需要求各阶导数与收敛半径 </a:t>
            </a:r>
            <a:r>
              <a:rPr kumimoji="1" lang="en-US" altLang="zh-CN" b="1">
                <a:latin typeface="仿宋_GB2312" pitchFamily="49" charset="-122"/>
              </a:rPr>
              <a:t>, </a:t>
            </a:r>
            <a:r>
              <a:rPr kumimoji="1" lang="zh-CN" altLang="en-US" b="1">
                <a:latin typeface="仿宋_GB2312" pitchFamily="49" charset="-122"/>
              </a:rPr>
              <a:t>因而比直接展开更为简洁 </a:t>
            </a:r>
            <a:r>
              <a:rPr kumimoji="1" lang="en-US" altLang="zh-CN" b="1">
                <a:latin typeface="仿宋_GB2312" pitchFamily="49" charset="-122"/>
              </a:rPr>
              <a:t>, </a:t>
            </a:r>
            <a:r>
              <a:rPr kumimoji="1" lang="zh-CN" altLang="en-US" b="1">
                <a:latin typeface="仿宋_GB2312" pitchFamily="49" charset="-122"/>
              </a:rPr>
              <a:t>使用范围也更为广泛。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3">
            <a:extLst>
              <a:ext uri="{FF2B5EF4-FFF2-40B4-BE49-F238E27FC236}">
                <a16:creationId xmlns:a16="http://schemas.microsoft.com/office/drawing/2014/main" id="{870F5800-85BA-482D-B5B4-BAE6CA07A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7E5D14-9EB2-4934-AC07-78C26F685BD0}" type="slidenum">
              <a:rPr lang="en-US" altLang="zh-CN"/>
              <a:pPr>
                <a:defRPr/>
              </a:pPr>
              <a:t>4</a:t>
            </a:fld>
            <a:endParaRPr lang="en-US" altLang="zh-CN"/>
          </a:p>
        </p:txBody>
      </p:sp>
      <p:sp>
        <p:nvSpPr>
          <p:cNvPr id="29700" name="Text Box 4">
            <a:extLst>
              <a:ext uri="{FF2B5EF4-FFF2-40B4-BE49-F238E27FC236}">
                <a16:creationId xmlns:a16="http://schemas.microsoft.com/office/drawing/2014/main" id="{64F3E71D-27F7-4740-A243-7F0D046605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8038" y="549275"/>
            <a:ext cx="28082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3.1 </a:t>
            </a:r>
            <a:r>
              <a:rPr lang="zh-CN" altLang="en-US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复数项级数</a:t>
            </a:r>
          </a:p>
        </p:txBody>
      </p:sp>
      <p:sp>
        <p:nvSpPr>
          <p:cNvPr id="29704" name="Text Box 8">
            <a:extLst>
              <a:ext uri="{FF2B5EF4-FFF2-40B4-BE49-F238E27FC236}">
                <a16:creationId xmlns:a16="http://schemas.microsoft.com/office/drawing/2014/main" id="{3C8E7292-7306-48EE-ACC3-DA9209A8C9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1430338"/>
            <a:ext cx="8497887" cy="2443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b="1" dirty="0">
                <a:solidFill>
                  <a:srgbClr val="008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anose="02010609060101010101" pitchFamily="49" charset="-122"/>
              </a:rPr>
              <a:t>(</a:t>
            </a:r>
            <a:r>
              <a:rPr lang="zh-CN" altLang="en-US" b="1" dirty="0">
                <a:solidFill>
                  <a:srgbClr val="008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anose="02010609060101010101" pitchFamily="49" charset="-122"/>
              </a:rPr>
              <a:t>一</a:t>
            </a:r>
            <a:r>
              <a:rPr lang="en-US" altLang="zh-CN" b="1" dirty="0">
                <a:solidFill>
                  <a:srgbClr val="008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anose="02010609060101010101" pitchFamily="49" charset="-122"/>
              </a:rPr>
              <a:t>)</a:t>
            </a:r>
            <a:r>
              <a:rPr lang="zh-CN" altLang="en-US" b="1" dirty="0">
                <a:solidFill>
                  <a:srgbClr val="008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anose="02010609060101010101" pitchFamily="49" charset="-122"/>
              </a:rPr>
              <a:t>复数项级数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zh-CN" altLang="en-US" b="1" dirty="0">
                <a:solidFill>
                  <a:srgbClr val="0066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anose="02010609060101010101" pitchFamily="49" charset="-122"/>
              </a:rPr>
              <a:t>定义</a:t>
            </a:r>
            <a:r>
              <a:rPr lang="zh-CN" altLang="en-US" b="1" dirty="0">
                <a:solidFill>
                  <a:srgbClr val="0066FF"/>
                </a:solidFill>
                <a:ea typeface="黑体" panose="02010609060101010101" pitchFamily="49" charset="-122"/>
              </a:rPr>
              <a:t>    </a:t>
            </a:r>
            <a:r>
              <a:rPr kumimoji="1" lang="zh-CN" altLang="en-US" b="1" dirty="0">
                <a:ea typeface="楷体_GB2312" pitchFamily="49" charset="-122"/>
              </a:rPr>
              <a:t>形如</a:t>
            </a:r>
            <a:r>
              <a:rPr kumimoji="1" lang="zh-CN" altLang="en-US" b="1" dirty="0">
                <a:ea typeface="宋体" panose="02010600030101010101" pitchFamily="2" charset="-122"/>
              </a:rPr>
              <a:t> </a:t>
            </a:r>
          </a:p>
          <a:p>
            <a:pPr eaLnBrk="1" hangingPunct="1">
              <a:spcBef>
                <a:spcPct val="50000"/>
              </a:spcBef>
              <a:defRPr/>
            </a:pPr>
            <a:endParaRPr kumimoji="1" lang="zh-CN" altLang="en-US" b="1" dirty="0">
              <a:ea typeface="宋体" panose="02010600030101010101" pitchFamily="2" charset="-122"/>
            </a:endParaRPr>
          </a:p>
          <a:p>
            <a:pPr eaLnBrk="1" hangingPunct="1">
              <a:spcBef>
                <a:spcPct val="50000"/>
              </a:spcBef>
              <a:defRPr/>
            </a:pPr>
            <a:r>
              <a:rPr kumimoji="1" lang="zh-CN" altLang="en-US" b="1" dirty="0">
                <a:latin typeface="楷体_GB2312" pitchFamily="49" charset="-122"/>
                <a:ea typeface="楷体_GB2312" pitchFamily="49" charset="-122"/>
              </a:rPr>
              <a:t>的表达式被称为</a:t>
            </a:r>
            <a:r>
              <a:rPr kumimoji="1" lang="zh-CN" altLang="en-US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复数项级数</a:t>
            </a:r>
            <a:r>
              <a:rPr kumimoji="1" lang="zh-CN" altLang="en-US" b="1" dirty="0">
                <a:latin typeface="仿宋_GB2312" pitchFamily="49" charset="-122"/>
              </a:rPr>
              <a:t>，</a:t>
            </a:r>
            <a:r>
              <a:rPr kumimoji="1" lang="zh-CN" altLang="en-US" b="1" dirty="0">
                <a:latin typeface="楷体_GB2312" pitchFamily="49" charset="-122"/>
                <a:ea typeface="楷体_GB2312" pitchFamily="49" charset="-122"/>
              </a:rPr>
              <a:t>其中          是复数</a:t>
            </a:r>
            <a:r>
              <a:rPr kumimoji="1" lang="zh-CN" altLang="en-US" b="1" dirty="0">
                <a:latin typeface="仿宋_GB2312" pitchFamily="49" charset="-122"/>
              </a:rPr>
              <a:t>。</a:t>
            </a:r>
          </a:p>
        </p:txBody>
      </p:sp>
      <p:graphicFrame>
        <p:nvGraphicFramePr>
          <p:cNvPr id="8197" name="Object 10">
            <a:extLst>
              <a:ext uri="{FF2B5EF4-FFF2-40B4-BE49-F238E27FC236}">
                <a16:creationId xmlns:a16="http://schemas.microsoft.com/office/drawing/2014/main" id="{F90D1D6F-2C18-4F0A-9F5C-BC46B9883D1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95963" y="3357563"/>
          <a:ext cx="1851025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2" name="Equation" r:id="rId3" imgW="698500" imgH="190500" progId="Equation.DSMT4">
                  <p:embed/>
                </p:oleObj>
              </mc:Choice>
              <mc:Fallback>
                <p:oleObj name="Equation" r:id="rId3" imgW="698500" imgH="1905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5963" y="3357563"/>
                        <a:ext cx="1851025" cy="612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16" name="Text Box 20">
            <a:extLst>
              <a:ext uri="{FF2B5EF4-FFF2-40B4-BE49-F238E27FC236}">
                <a16:creationId xmlns:a16="http://schemas.microsoft.com/office/drawing/2014/main" id="{8751E067-2E5A-4088-BA1F-70FBE69708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4149725"/>
            <a:ext cx="14398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b="1">
                <a:solidFill>
                  <a:srgbClr val="0066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anose="02010609060101010101" pitchFamily="49" charset="-122"/>
              </a:rPr>
              <a:t>部分和</a:t>
            </a:r>
          </a:p>
        </p:txBody>
      </p:sp>
      <p:graphicFrame>
        <p:nvGraphicFramePr>
          <p:cNvPr id="8199" name="Object 21">
            <a:extLst>
              <a:ext uri="{FF2B5EF4-FFF2-40B4-BE49-F238E27FC236}">
                <a16:creationId xmlns:a16="http://schemas.microsoft.com/office/drawing/2014/main" id="{0BB9D20E-FA1B-4645-94D2-CF859750B03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66925" y="4941888"/>
          <a:ext cx="3679825" cy="1062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3" name="Equation" r:id="rId5" imgW="1422400" imgH="368300" progId="Equation.DSMT4">
                  <p:embed/>
                </p:oleObj>
              </mc:Choice>
              <mc:Fallback>
                <p:oleObj name="Equation" r:id="rId5" imgW="1422400" imgH="368300" progId="Equation.DSMT4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6925" y="4941888"/>
                        <a:ext cx="3679825" cy="1062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0" name="Object 22">
            <a:extLst>
              <a:ext uri="{FF2B5EF4-FFF2-40B4-BE49-F238E27FC236}">
                <a16:creationId xmlns:a16="http://schemas.microsoft.com/office/drawing/2014/main" id="{62C1DFB0-8C7A-4628-BE08-3EC1FDEE110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84438" y="2349500"/>
          <a:ext cx="43053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4" name="Equation" r:id="rId7" imgW="1905000" imgH="431800" progId="Equation.DSMT4">
                  <p:embed/>
                </p:oleObj>
              </mc:Choice>
              <mc:Fallback>
                <p:oleObj name="Equation" r:id="rId7" imgW="1905000" imgH="431800" progId="Equation.DSMT4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2349500"/>
                        <a:ext cx="43053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28" name="Text Box 32">
            <a:extLst>
              <a:ext uri="{FF2B5EF4-FFF2-40B4-BE49-F238E27FC236}">
                <a16:creationId xmlns:a16="http://schemas.microsoft.com/office/drawing/2014/main" id="{AF9C47F2-A799-48B5-9E2C-13D438A524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1050" y="4149725"/>
            <a:ext cx="32416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kumimoji="1" lang="zh-CN" altLang="en-US" b="1">
                <a:effectLst>
                  <a:outerShdw blurRad="38100" dist="38100" dir="2700000" algn="tl">
                    <a:srgbClr val="FFFFFF"/>
                  </a:outerShdw>
                </a:effectLst>
              </a:rPr>
              <a:t>级数最前面</a:t>
            </a:r>
            <a:r>
              <a:rPr kumimoji="1" lang="en-US" altLang="zh-CN" b="1" i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kumimoji="1" lang="zh-CN" altLang="en-US" b="1">
                <a:effectLst>
                  <a:outerShdw blurRad="38100" dist="38100" dir="2700000" algn="tl">
                    <a:srgbClr val="FFFFFF"/>
                  </a:outerShdw>
                </a:effectLst>
              </a:rPr>
              <a:t>项的和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灯片编号占位符 3">
            <a:extLst>
              <a:ext uri="{FF2B5EF4-FFF2-40B4-BE49-F238E27FC236}">
                <a16:creationId xmlns:a16="http://schemas.microsoft.com/office/drawing/2014/main" id="{63C6BA69-DDE3-481D-B7F0-90F0D2A10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FF839D-6E63-4653-9093-6C50B50CDACD}" type="slidenum">
              <a:rPr lang="en-US" altLang="zh-CN"/>
              <a:pPr>
                <a:defRPr/>
              </a:pPr>
              <a:t>40</a:t>
            </a:fld>
            <a:endParaRPr lang="en-US" altLang="zh-CN"/>
          </a:p>
        </p:txBody>
      </p:sp>
      <p:sp>
        <p:nvSpPr>
          <p:cNvPr id="45059" name="Text Box 2">
            <a:extLst>
              <a:ext uri="{FF2B5EF4-FFF2-40B4-BE49-F238E27FC236}">
                <a16:creationId xmlns:a16="http://schemas.microsoft.com/office/drawing/2014/main" id="{2F10989A-073F-4FE0-9DA5-5FF8B6C083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765175"/>
            <a:ext cx="90011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zh-CN" altLang="en-US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kumimoji="1" lang="en-US" altLang="zh-CN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 </a:t>
            </a:r>
          </a:p>
        </p:txBody>
      </p:sp>
      <p:graphicFrame>
        <p:nvGraphicFramePr>
          <p:cNvPr id="45060" name="Object 4">
            <a:extLst>
              <a:ext uri="{FF2B5EF4-FFF2-40B4-BE49-F238E27FC236}">
                <a16:creationId xmlns:a16="http://schemas.microsoft.com/office/drawing/2014/main" id="{A827792E-DB77-4ECD-9F47-A5CC62697F4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76400" y="2311400"/>
          <a:ext cx="28575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78" name="公式" r:id="rId3" imgW="2857500" imgH="838200" progId="Equation.3">
                  <p:embed/>
                </p:oleObj>
              </mc:Choice>
              <mc:Fallback>
                <p:oleObj name="公式" r:id="rId3" imgW="2857500" imgH="838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2311400"/>
                        <a:ext cx="28575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1" name="Object 5">
            <a:extLst>
              <a:ext uri="{FF2B5EF4-FFF2-40B4-BE49-F238E27FC236}">
                <a16:creationId xmlns:a16="http://schemas.microsoft.com/office/drawing/2014/main" id="{F276236E-B562-4312-A7A5-96A3B71C352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36800" y="4813300"/>
          <a:ext cx="29337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79" name="Equation" r:id="rId5" imgW="2933700" imgH="990600" progId="Equation.DSMT4">
                  <p:embed/>
                </p:oleObj>
              </mc:Choice>
              <mc:Fallback>
                <p:oleObj name="Equation" r:id="rId5" imgW="2933700" imgH="9906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6800" y="4813300"/>
                        <a:ext cx="29337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2" name="Object 6">
            <a:extLst>
              <a:ext uri="{FF2B5EF4-FFF2-40B4-BE49-F238E27FC236}">
                <a16:creationId xmlns:a16="http://schemas.microsoft.com/office/drawing/2014/main" id="{2D8A1D88-8CD0-4C8C-9378-059490905E9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66950" y="3429000"/>
          <a:ext cx="4064000" cy="1052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80" name="Equation" r:id="rId7" imgW="4064000" imgH="1054100" progId="Equation.DSMT4">
                  <p:embed/>
                </p:oleObj>
              </mc:Choice>
              <mc:Fallback>
                <p:oleObj name="Equation" r:id="rId7" imgW="4064000" imgH="10541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6950" y="3429000"/>
                        <a:ext cx="4064000" cy="1052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5063" name="Group 8">
            <a:extLst>
              <a:ext uri="{FF2B5EF4-FFF2-40B4-BE49-F238E27FC236}">
                <a16:creationId xmlns:a16="http://schemas.microsoft.com/office/drawing/2014/main" id="{74687161-FCF4-4768-B74D-5EA84201B44E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914400" y="1587500"/>
            <a:ext cx="7399338" cy="514350"/>
            <a:chOff x="576" y="1000"/>
            <a:chExt cx="4661" cy="324"/>
          </a:xfrm>
        </p:grpSpPr>
        <p:sp>
          <p:nvSpPr>
            <p:cNvPr id="45064" name="AutoShape 7">
              <a:extLst>
                <a:ext uri="{FF2B5EF4-FFF2-40B4-BE49-F238E27FC236}">
                  <a16:creationId xmlns:a16="http://schemas.microsoft.com/office/drawing/2014/main" id="{E58E1D13-D188-48E8-A140-01DDE624B038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576" y="1025"/>
              <a:ext cx="4661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65" name="Rectangle 9">
              <a:extLst>
                <a:ext uri="{FF2B5EF4-FFF2-40B4-BE49-F238E27FC236}">
                  <a16:creationId xmlns:a16="http://schemas.microsoft.com/office/drawing/2014/main" id="{23DA2965-D688-42F0-9039-1B214D3BFF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54" y="1025"/>
              <a:ext cx="152" cy="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.</a:t>
              </a:r>
              <a:endParaRPr lang="en-US" altLang="zh-CN">
                <a:ea typeface="宋体" panose="02010600030101010101" pitchFamily="2" charset="-122"/>
              </a:endParaRPr>
            </a:p>
          </p:txBody>
        </p:sp>
        <p:sp>
          <p:nvSpPr>
            <p:cNvPr id="45066" name="Rectangle 10">
              <a:extLst>
                <a:ext uri="{FF2B5EF4-FFF2-40B4-BE49-F238E27FC236}">
                  <a16:creationId xmlns:a16="http://schemas.microsoft.com/office/drawing/2014/main" id="{D76E54F3-BE6E-489B-ADCA-157033855A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8" y="1025"/>
              <a:ext cx="152" cy="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endParaRPr lang="en-US" altLang="zh-CN">
                <a:ea typeface="宋体" panose="02010600030101010101" pitchFamily="2" charset="-122"/>
              </a:endParaRPr>
            </a:p>
          </p:txBody>
        </p:sp>
        <p:sp>
          <p:nvSpPr>
            <p:cNvPr id="45067" name="Rectangle 11">
              <a:extLst>
                <a:ext uri="{FF2B5EF4-FFF2-40B4-BE49-F238E27FC236}">
                  <a16:creationId xmlns:a16="http://schemas.microsoft.com/office/drawing/2014/main" id="{7D792C4D-73B7-4178-A1C6-779A09A9E7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7" y="1025"/>
              <a:ext cx="208" cy="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lang="en-US" altLang="zh-CN">
                <a:ea typeface="宋体" panose="02010600030101010101" pitchFamily="2" charset="-122"/>
              </a:endParaRPr>
            </a:p>
          </p:txBody>
        </p:sp>
        <p:sp>
          <p:nvSpPr>
            <p:cNvPr id="45068" name="Rectangle 12">
              <a:extLst>
                <a:ext uri="{FF2B5EF4-FFF2-40B4-BE49-F238E27FC236}">
                  <a16:creationId xmlns:a16="http://schemas.microsoft.com/office/drawing/2014/main" id="{E7DD9112-CB5E-4E81-B99E-C640862675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6" y="1025"/>
              <a:ext cx="152" cy="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endParaRPr lang="en-US" altLang="zh-CN">
                <a:ea typeface="宋体" panose="02010600030101010101" pitchFamily="2" charset="-122"/>
              </a:endParaRPr>
            </a:p>
          </p:txBody>
        </p:sp>
        <p:sp>
          <p:nvSpPr>
            <p:cNvPr id="45069" name="Rectangle 13">
              <a:extLst>
                <a:ext uri="{FF2B5EF4-FFF2-40B4-BE49-F238E27FC236}">
                  <a16:creationId xmlns:a16="http://schemas.microsoft.com/office/drawing/2014/main" id="{1E04883B-E974-419A-92A0-CAE9E2B1C3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8" y="1025"/>
              <a:ext cx="152" cy="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endParaRPr lang="en-US" altLang="zh-CN">
                <a:ea typeface="宋体" panose="02010600030101010101" pitchFamily="2" charset="-122"/>
              </a:endParaRPr>
            </a:p>
          </p:txBody>
        </p:sp>
        <p:sp>
          <p:nvSpPr>
            <p:cNvPr id="45070" name="Rectangle 14">
              <a:extLst>
                <a:ext uri="{FF2B5EF4-FFF2-40B4-BE49-F238E27FC236}">
                  <a16:creationId xmlns:a16="http://schemas.microsoft.com/office/drawing/2014/main" id="{99C8BA14-9A26-4736-B13E-1A54CE476F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2" y="1025"/>
              <a:ext cx="370" cy="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sin</a:t>
              </a:r>
              <a:endParaRPr lang="en-US" altLang="zh-CN">
                <a:ea typeface="宋体" panose="02010600030101010101" pitchFamily="2" charset="-122"/>
              </a:endParaRPr>
            </a:p>
          </p:txBody>
        </p:sp>
        <p:sp>
          <p:nvSpPr>
            <p:cNvPr id="45071" name="Rectangle 15">
              <a:extLst>
                <a:ext uri="{FF2B5EF4-FFF2-40B4-BE49-F238E27FC236}">
                  <a16:creationId xmlns:a16="http://schemas.microsoft.com/office/drawing/2014/main" id="{7D1DC7DF-DEAD-4315-9EB6-F5B84A223D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7" y="1025"/>
              <a:ext cx="152" cy="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endParaRPr lang="en-US" altLang="zh-CN">
                <a:ea typeface="宋体" panose="02010600030101010101" pitchFamily="2" charset="-122"/>
              </a:endParaRPr>
            </a:p>
          </p:txBody>
        </p:sp>
        <p:sp>
          <p:nvSpPr>
            <p:cNvPr id="45072" name="Rectangle 16">
              <a:extLst>
                <a:ext uri="{FF2B5EF4-FFF2-40B4-BE49-F238E27FC236}">
                  <a16:creationId xmlns:a16="http://schemas.microsoft.com/office/drawing/2014/main" id="{DAEBDC58-7E46-4066-A757-2E310A2FF3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96" y="1032"/>
              <a:ext cx="1350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zh-CN" altLang="en-US" b="1">
                  <a:solidFill>
                    <a:srgbClr val="000000"/>
                  </a:solidFill>
                  <a:latin typeface="宋体" panose="02010600030101010101" pitchFamily="2" charset="-122"/>
                </a:rPr>
                <a:t>的泰勒展开式</a:t>
              </a:r>
              <a:endParaRPr lang="zh-CN" altLang="en-US"/>
            </a:p>
          </p:txBody>
        </p:sp>
        <p:sp>
          <p:nvSpPr>
            <p:cNvPr id="45073" name="Rectangle 17">
              <a:extLst>
                <a:ext uri="{FF2B5EF4-FFF2-40B4-BE49-F238E27FC236}">
                  <a16:creationId xmlns:a16="http://schemas.microsoft.com/office/drawing/2014/main" id="{4979B449-9DE6-4949-8233-663BBDD9B1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3" y="1032"/>
              <a:ext cx="225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zh-CN" altLang="en-US" b="1">
                  <a:solidFill>
                    <a:srgbClr val="000000"/>
                  </a:solidFill>
                  <a:latin typeface="宋体" panose="02010600030101010101" pitchFamily="2" charset="-122"/>
                </a:rPr>
                <a:t>在</a:t>
              </a:r>
              <a:endParaRPr lang="zh-CN" altLang="en-US"/>
            </a:p>
          </p:txBody>
        </p:sp>
        <p:sp>
          <p:nvSpPr>
            <p:cNvPr id="45074" name="Rectangle 18">
              <a:extLst>
                <a:ext uri="{FF2B5EF4-FFF2-40B4-BE49-F238E27FC236}">
                  <a16:creationId xmlns:a16="http://schemas.microsoft.com/office/drawing/2014/main" id="{ED582A51-4B69-4D44-9BF7-7828B855D2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" y="1032"/>
              <a:ext cx="1800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zh-CN" altLang="en-US" b="1">
                  <a:solidFill>
                    <a:srgbClr val="000000"/>
                  </a:solidFill>
                  <a:latin typeface="宋体" panose="02010600030101010101" pitchFamily="2" charset="-122"/>
                </a:rPr>
                <a:t>利用间接展开法求</a:t>
              </a:r>
              <a:endParaRPr lang="zh-CN" altLang="en-US"/>
            </a:p>
          </p:txBody>
        </p:sp>
        <p:sp>
          <p:nvSpPr>
            <p:cNvPr id="45075" name="Rectangle 19">
              <a:extLst>
                <a:ext uri="{FF2B5EF4-FFF2-40B4-BE49-F238E27FC236}">
                  <a16:creationId xmlns:a16="http://schemas.microsoft.com/office/drawing/2014/main" id="{4A252B58-40D9-4350-88B6-AE5B897B6E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92" y="1000"/>
              <a:ext cx="258" cy="3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00"/>
                  </a:solidFill>
                  <a:latin typeface="Symbol" panose="05050102010706020507" pitchFamily="18" charset="2"/>
                  <a:ea typeface="宋体" panose="02010600030101010101" pitchFamily="2" charset="-122"/>
                </a:rPr>
                <a:t>=</a:t>
              </a:r>
              <a:endParaRPr lang="en-US" altLang="zh-CN">
                <a:ea typeface="宋体" panose="02010600030101010101" pitchFamily="2" charset="-122"/>
              </a:endParaRPr>
            </a:p>
          </p:txBody>
        </p:sp>
        <p:sp>
          <p:nvSpPr>
            <p:cNvPr id="45076" name="Rectangle 20">
              <a:extLst>
                <a:ext uri="{FF2B5EF4-FFF2-40B4-BE49-F238E27FC236}">
                  <a16:creationId xmlns:a16="http://schemas.microsoft.com/office/drawing/2014/main" id="{69E7F526-F7FD-480F-A2C4-E4F9472058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45" y="1025"/>
              <a:ext cx="180" cy="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 i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z</a:t>
              </a:r>
              <a:endParaRPr lang="en-US" altLang="zh-CN">
                <a:ea typeface="宋体" panose="02010600030101010101" pitchFamily="2" charset="-122"/>
              </a:endParaRPr>
            </a:p>
          </p:txBody>
        </p:sp>
        <p:sp>
          <p:nvSpPr>
            <p:cNvPr id="45077" name="Rectangle 21">
              <a:extLst>
                <a:ext uri="{FF2B5EF4-FFF2-40B4-BE49-F238E27FC236}">
                  <a16:creationId xmlns:a16="http://schemas.microsoft.com/office/drawing/2014/main" id="{4FC442CB-3005-469E-9FB4-8564BA6E8E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0" y="1025"/>
              <a:ext cx="180" cy="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 i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z</a:t>
              </a:r>
              <a:endParaRPr lang="en-US" altLang="zh-CN"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3">
            <a:extLst>
              <a:ext uri="{FF2B5EF4-FFF2-40B4-BE49-F238E27FC236}">
                <a16:creationId xmlns:a16="http://schemas.microsoft.com/office/drawing/2014/main" id="{96C8B627-8CE7-47FE-9F68-D2FCC1B43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8D87B1-ED18-4662-8EC0-F24E70EE7771}" type="slidenum">
              <a:rPr lang="en-US" altLang="zh-CN"/>
              <a:pPr>
                <a:defRPr/>
              </a:pPr>
              <a:t>41</a:t>
            </a:fld>
            <a:endParaRPr lang="en-US" altLang="zh-CN"/>
          </a:p>
        </p:txBody>
      </p:sp>
      <p:sp>
        <p:nvSpPr>
          <p:cNvPr id="46083" name="Text Box 2">
            <a:extLst>
              <a:ext uri="{FF2B5EF4-FFF2-40B4-BE49-F238E27FC236}">
                <a16:creationId xmlns:a16="http://schemas.microsoft.com/office/drawing/2014/main" id="{511DBB8E-38F0-4B2E-9065-0DB6F07CE3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4550" y="769938"/>
            <a:ext cx="48926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zh-CN" altLang="en-US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附</a:t>
            </a:r>
            <a:r>
              <a:rPr kumimoji="1" lang="en-US" altLang="zh-CN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: </a:t>
            </a:r>
            <a:r>
              <a:rPr kumimoji="1" lang="zh-CN" altLang="en-US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常见函数的泰勒展开式</a:t>
            </a:r>
          </a:p>
        </p:txBody>
      </p:sp>
      <p:graphicFrame>
        <p:nvGraphicFramePr>
          <p:cNvPr id="46084" name="Object 3">
            <a:extLst>
              <a:ext uri="{FF2B5EF4-FFF2-40B4-BE49-F238E27FC236}">
                <a16:creationId xmlns:a16="http://schemas.microsoft.com/office/drawing/2014/main" id="{7B5450EC-1789-4E7C-830E-2D665A0101C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08050" y="1409700"/>
          <a:ext cx="5830888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92" name="Equation" r:id="rId3" imgW="5829300" imgH="952500" progId="Equation.DSMT4">
                  <p:embed/>
                </p:oleObj>
              </mc:Choice>
              <mc:Fallback>
                <p:oleObj name="Equation" r:id="rId3" imgW="5829300" imgH="9525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8050" y="1409700"/>
                        <a:ext cx="5830888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5" name="Object 4">
            <a:extLst>
              <a:ext uri="{FF2B5EF4-FFF2-40B4-BE49-F238E27FC236}">
                <a16:creationId xmlns:a16="http://schemas.microsoft.com/office/drawing/2014/main" id="{5A68FD43-CEE3-4882-897F-415045720B9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33450" y="2406650"/>
          <a:ext cx="6097588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93" name="Equation" r:id="rId5" imgW="6096000" imgH="939800" progId="Equation.DSMT4">
                  <p:embed/>
                </p:oleObj>
              </mc:Choice>
              <mc:Fallback>
                <p:oleObj name="Equation" r:id="rId5" imgW="6096000" imgH="9398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3450" y="2406650"/>
                        <a:ext cx="6097588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6" name="Object 5">
            <a:extLst>
              <a:ext uri="{FF2B5EF4-FFF2-40B4-BE49-F238E27FC236}">
                <a16:creationId xmlns:a16="http://schemas.microsoft.com/office/drawing/2014/main" id="{887698F2-2251-447E-9616-B7A73C88CC6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46150" y="3511550"/>
          <a:ext cx="7072313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94" name="Equation" r:id="rId7" imgW="7658100" imgH="939800" progId="Equation.DSMT4">
                  <p:embed/>
                </p:oleObj>
              </mc:Choice>
              <mc:Fallback>
                <p:oleObj name="Equation" r:id="rId7" imgW="7658100" imgH="9398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6150" y="3511550"/>
                        <a:ext cx="7072313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7" name="Object 6">
            <a:extLst>
              <a:ext uri="{FF2B5EF4-FFF2-40B4-BE49-F238E27FC236}">
                <a16:creationId xmlns:a16="http://schemas.microsoft.com/office/drawing/2014/main" id="{672DCE77-E18A-4878-B352-64179AAE07C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92163" y="4787900"/>
          <a:ext cx="7062787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95" name="Equation" r:id="rId9" imgW="7061200" imgH="990600" progId="Equation.DSMT4">
                  <p:embed/>
                </p:oleObj>
              </mc:Choice>
              <mc:Fallback>
                <p:oleObj name="Equation" r:id="rId9" imgW="7061200" imgH="9906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163" y="4787900"/>
                        <a:ext cx="7062787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8" name="Object 7">
            <a:extLst>
              <a:ext uri="{FF2B5EF4-FFF2-40B4-BE49-F238E27FC236}">
                <a16:creationId xmlns:a16="http://schemas.microsoft.com/office/drawing/2014/main" id="{2BE28CA3-8221-4390-ACDE-2D212BD52CB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226300" y="2681288"/>
          <a:ext cx="1041400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96" name="Equation" r:id="rId11" imgW="1040948" imgH="444307" progId="Equation.3">
                  <p:embed/>
                </p:oleObj>
              </mc:Choice>
              <mc:Fallback>
                <p:oleObj name="Equation" r:id="rId11" imgW="1040948" imgH="444307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26300" y="2681288"/>
                        <a:ext cx="1041400" cy="442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9" name="Object 8">
            <a:extLst>
              <a:ext uri="{FF2B5EF4-FFF2-40B4-BE49-F238E27FC236}">
                <a16:creationId xmlns:a16="http://schemas.microsoft.com/office/drawing/2014/main" id="{1D2B1E8E-2DD7-4130-AC29-D794F8820C2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264400" y="4419600"/>
          <a:ext cx="1041400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97" name="Equation" r:id="rId13" imgW="1040948" imgH="444307" progId="Equation.3">
                  <p:embed/>
                </p:oleObj>
              </mc:Choice>
              <mc:Fallback>
                <p:oleObj name="Equation" r:id="rId13" imgW="1040948" imgH="444307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64400" y="4419600"/>
                        <a:ext cx="1041400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90" name="Object 9">
            <a:extLst>
              <a:ext uri="{FF2B5EF4-FFF2-40B4-BE49-F238E27FC236}">
                <a16:creationId xmlns:a16="http://schemas.microsoft.com/office/drawing/2014/main" id="{C3AF29C3-84D9-4DF1-8612-F35D44EEE11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239000" y="5562600"/>
          <a:ext cx="1143000" cy="45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98" name="Equation" r:id="rId14" imgW="1143000" imgH="457200" progId="Equation.3">
                  <p:embed/>
                </p:oleObj>
              </mc:Choice>
              <mc:Fallback>
                <p:oleObj name="Equation" r:id="rId14" imgW="1143000" imgH="4572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9000" y="5562600"/>
                        <a:ext cx="1143000" cy="455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91" name="Object 10">
            <a:extLst>
              <a:ext uri="{FF2B5EF4-FFF2-40B4-BE49-F238E27FC236}">
                <a16:creationId xmlns:a16="http://schemas.microsoft.com/office/drawing/2014/main" id="{3128E465-E6C5-4998-9D15-93002106551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054850" y="1701800"/>
          <a:ext cx="1143000" cy="45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99" name="Equation" r:id="rId16" imgW="1143000" imgH="457200" progId="Equation.3">
                  <p:embed/>
                </p:oleObj>
              </mc:Choice>
              <mc:Fallback>
                <p:oleObj name="Equation" r:id="rId16" imgW="1143000" imgH="4572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54850" y="1701800"/>
                        <a:ext cx="1143000" cy="455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3">
            <a:extLst>
              <a:ext uri="{FF2B5EF4-FFF2-40B4-BE49-F238E27FC236}">
                <a16:creationId xmlns:a16="http://schemas.microsoft.com/office/drawing/2014/main" id="{11EACEBD-DBE8-4799-9852-EB9BDBE14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A2C8F8-33BE-44BA-AC5A-9F9AAADF63AA}" type="slidenum">
              <a:rPr lang="en-US" altLang="zh-CN"/>
              <a:pPr>
                <a:defRPr/>
              </a:pPr>
              <a:t>42</a:t>
            </a:fld>
            <a:endParaRPr lang="en-US" altLang="zh-CN"/>
          </a:p>
        </p:txBody>
      </p:sp>
      <p:graphicFrame>
        <p:nvGraphicFramePr>
          <p:cNvPr id="47107" name="Object 2">
            <a:extLst>
              <a:ext uri="{FF2B5EF4-FFF2-40B4-BE49-F238E27FC236}">
                <a16:creationId xmlns:a16="http://schemas.microsoft.com/office/drawing/2014/main" id="{D46656E1-9C6B-4EF6-BC38-43701F4D314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3400" y="749300"/>
          <a:ext cx="6618288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15" name="Equation" r:id="rId3" imgW="6616700" imgH="990600" progId="Equation.DSMT4">
                  <p:embed/>
                </p:oleObj>
              </mc:Choice>
              <mc:Fallback>
                <p:oleObj name="Equation" r:id="rId3" imgW="6616700" imgH="9906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749300"/>
                        <a:ext cx="6618288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08" name="Object 3">
            <a:extLst>
              <a:ext uri="{FF2B5EF4-FFF2-40B4-BE49-F238E27FC236}">
                <a16:creationId xmlns:a16="http://schemas.microsoft.com/office/drawing/2014/main" id="{B9783EA6-3336-4E95-A8F2-105EDCFE1A8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029450" y="1608138"/>
          <a:ext cx="1143000" cy="455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16" name="Equation" r:id="rId5" imgW="1143000" imgH="457200" progId="Equation.3">
                  <p:embed/>
                </p:oleObj>
              </mc:Choice>
              <mc:Fallback>
                <p:oleObj name="Equation" r:id="rId5" imgW="1143000" imgH="457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29450" y="1608138"/>
                        <a:ext cx="1143000" cy="455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09" name="Object 4">
            <a:extLst>
              <a:ext uri="{FF2B5EF4-FFF2-40B4-BE49-F238E27FC236}">
                <a16:creationId xmlns:a16="http://schemas.microsoft.com/office/drawing/2014/main" id="{5CE4DF53-1664-434E-8062-6F8BCA8F943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1500" y="2044700"/>
          <a:ext cx="7088188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17" name="Equation" r:id="rId7" imgW="7086600" imgH="914400" progId="Equation.DSMT4">
                  <p:embed/>
                </p:oleObj>
              </mc:Choice>
              <mc:Fallback>
                <p:oleObj name="Equation" r:id="rId7" imgW="7086600" imgH="9144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" y="2044700"/>
                        <a:ext cx="7088188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10" name="Object 5">
            <a:extLst>
              <a:ext uri="{FF2B5EF4-FFF2-40B4-BE49-F238E27FC236}">
                <a16:creationId xmlns:a16="http://schemas.microsoft.com/office/drawing/2014/main" id="{58CDAE80-5F04-4CE4-8360-3B473EDCC2D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89188" y="3079750"/>
          <a:ext cx="27305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18" name="Equation" r:id="rId9" imgW="2730500" imgH="952500" progId="Equation.DSMT4">
                  <p:embed/>
                </p:oleObj>
              </mc:Choice>
              <mc:Fallback>
                <p:oleObj name="Equation" r:id="rId9" imgW="2730500" imgH="9525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9188" y="3079750"/>
                        <a:ext cx="27305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11" name="Object 6">
            <a:extLst>
              <a:ext uri="{FF2B5EF4-FFF2-40B4-BE49-F238E27FC236}">
                <a16:creationId xmlns:a16="http://schemas.microsoft.com/office/drawing/2014/main" id="{66A2D3B2-5365-407F-8B7F-A1309D524C0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200900" y="3367088"/>
          <a:ext cx="1041400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19" name="Equation" r:id="rId11" imgW="1040948" imgH="444307" progId="Equation.3">
                  <p:embed/>
                </p:oleObj>
              </mc:Choice>
              <mc:Fallback>
                <p:oleObj name="Equation" r:id="rId11" imgW="1040948" imgH="444307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00900" y="3367088"/>
                        <a:ext cx="1041400" cy="442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12" name="Object 7">
            <a:extLst>
              <a:ext uri="{FF2B5EF4-FFF2-40B4-BE49-F238E27FC236}">
                <a16:creationId xmlns:a16="http://schemas.microsoft.com/office/drawing/2014/main" id="{4FE7ACB6-08F4-419D-A693-CA8E865E069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6600" y="4267200"/>
          <a:ext cx="7697788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20" name="Equation" r:id="rId13" imgW="7696200" imgH="838200" progId="Equation.3">
                  <p:embed/>
                </p:oleObj>
              </mc:Choice>
              <mc:Fallback>
                <p:oleObj name="Equation" r:id="rId13" imgW="7696200" imgH="838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6600" y="4267200"/>
                        <a:ext cx="7697788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13" name="Object 8">
            <a:extLst>
              <a:ext uri="{FF2B5EF4-FFF2-40B4-BE49-F238E27FC236}">
                <a16:creationId xmlns:a16="http://schemas.microsoft.com/office/drawing/2014/main" id="{D0FF1EB6-D4A1-4FF3-93D3-38B1A8C61B0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73250" y="5302250"/>
          <a:ext cx="51054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21" name="Equation" r:id="rId15" imgW="5105400" imgH="901700" progId="Equation.DSMT4">
                  <p:embed/>
                </p:oleObj>
              </mc:Choice>
              <mc:Fallback>
                <p:oleObj name="Equation" r:id="rId15" imgW="5105400" imgH="9017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3250" y="5302250"/>
                        <a:ext cx="5105400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14" name="Object 9">
            <a:extLst>
              <a:ext uri="{FF2B5EF4-FFF2-40B4-BE49-F238E27FC236}">
                <a16:creationId xmlns:a16="http://schemas.microsoft.com/office/drawing/2014/main" id="{4274E492-CAD4-4291-8D17-17AEDA6F8F6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277100" y="5500688"/>
          <a:ext cx="1041400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22" name="Equation" r:id="rId17" imgW="1040948" imgH="444307" progId="Equation.3">
                  <p:embed/>
                </p:oleObj>
              </mc:Choice>
              <mc:Fallback>
                <p:oleObj name="Equation" r:id="rId17" imgW="1040948" imgH="444307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77100" y="5500688"/>
                        <a:ext cx="1041400" cy="442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灯片编号占位符 4">
            <a:extLst>
              <a:ext uri="{FF2B5EF4-FFF2-40B4-BE49-F238E27FC236}">
                <a16:creationId xmlns:a16="http://schemas.microsoft.com/office/drawing/2014/main" id="{9BFDCD8D-FFAB-4797-BE3B-83F7C2BC1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F0BA01-9044-45F2-8ECD-A8815B1F5CED}" type="slidenum">
              <a:rPr lang="en-US" altLang="zh-CN"/>
              <a:pPr>
                <a:defRPr/>
              </a:pPr>
              <a:t>43</a:t>
            </a:fld>
            <a:endParaRPr lang="en-US" altLang="zh-CN"/>
          </a:p>
        </p:txBody>
      </p:sp>
      <p:sp>
        <p:nvSpPr>
          <p:cNvPr id="48131" name="Text Box 2">
            <a:extLst>
              <a:ext uri="{FF2B5EF4-FFF2-40B4-BE49-F238E27FC236}">
                <a16:creationId xmlns:a16="http://schemas.microsoft.com/office/drawing/2014/main" id="{78584FEF-87F7-4D44-8A48-EAD3B3F9EB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325" y="388938"/>
            <a:ext cx="7207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zh-CN" altLang="en-US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kumimoji="1" lang="en-US" altLang="zh-CN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</a:p>
        </p:txBody>
      </p:sp>
      <p:graphicFrame>
        <p:nvGraphicFramePr>
          <p:cNvPr id="48132" name="Object 3">
            <a:extLst>
              <a:ext uri="{FF2B5EF4-FFF2-40B4-BE49-F238E27FC236}">
                <a16:creationId xmlns:a16="http://schemas.microsoft.com/office/drawing/2014/main" id="{AF0C1EEE-8E38-44AC-9783-57FAC5A36D0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73225" y="260350"/>
          <a:ext cx="5108575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78" name="Equation" r:id="rId3" imgW="5537200" imgH="914400" progId="Equation.3">
                  <p:embed/>
                </p:oleObj>
              </mc:Choice>
              <mc:Fallback>
                <p:oleObj name="Equation" r:id="rId3" imgW="5537200" imgH="9144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3225" y="260350"/>
                        <a:ext cx="5108575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33" name="Text Box 4">
            <a:extLst>
              <a:ext uri="{FF2B5EF4-FFF2-40B4-BE49-F238E27FC236}">
                <a16:creationId xmlns:a16="http://schemas.microsoft.com/office/drawing/2014/main" id="{BD3C8096-1CBD-4618-8730-4C9C3FD24B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7725" y="1554163"/>
            <a:ext cx="5429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zh-CN" altLang="en-US" b="1">
                <a:latin typeface="Times New Roman" panose="02020603050405020304" pitchFamily="18" charset="0"/>
                <a:ea typeface="黑体" panose="02010609060101010101" pitchFamily="49" charset="-122"/>
              </a:rPr>
              <a:t>解</a:t>
            </a:r>
            <a:endParaRPr kumimoji="1" lang="zh-CN" altLang="en-US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48134" name="Object 5">
            <a:extLst>
              <a:ext uri="{FF2B5EF4-FFF2-40B4-BE49-F238E27FC236}">
                <a16:creationId xmlns:a16="http://schemas.microsoft.com/office/drawing/2014/main" id="{F57FDCA4-ABE8-40AD-8C55-62FF8C9974A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7088" y="3398838"/>
          <a:ext cx="4924425" cy="925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79" name="Equation" r:id="rId5" imgW="5334000" imgH="927100" progId="Equation.DSMT4">
                  <p:embed/>
                </p:oleObj>
              </mc:Choice>
              <mc:Fallback>
                <p:oleObj name="Equation" r:id="rId5" imgW="5334000" imgH="9271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3398838"/>
                        <a:ext cx="4924425" cy="925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5" name="Object 6">
            <a:extLst>
              <a:ext uri="{FF2B5EF4-FFF2-40B4-BE49-F238E27FC236}">
                <a16:creationId xmlns:a16="http://schemas.microsoft.com/office/drawing/2014/main" id="{6546B111-AF0C-4AC0-B703-8090E3DA5BB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48400" y="3632200"/>
          <a:ext cx="7874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80" name="Equation" r:id="rId7" imgW="787058" imgH="444307" progId="Equation.3">
                  <p:embed/>
                </p:oleObj>
              </mc:Choice>
              <mc:Fallback>
                <p:oleObj name="Equation" r:id="rId7" imgW="787058" imgH="444307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3632200"/>
                        <a:ext cx="7874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6" name="Object 12">
            <a:extLst>
              <a:ext uri="{FF2B5EF4-FFF2-40B4-BE49-F238E27FC236}">
                <a16:creationId xmlns:a16="http://schemas.microsoft.com/office/drawing/2014/main" id="{99A50D15-D6D6-40DE-B7EC-5E9B151C10B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5800" y="4941888"/>
          <a:ext cx="2941638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81" name="Equation" r:id="rId9" imgW="3187700" imgH="1079500" progId="Equation.3">
                  <p:embed/>
                </p:oleObj>
              </mc:Choice>
              <mc:Fallback>
                <p:oleObj name="Equation" r:id="rId9" imgW="3187700" imgH="10795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4941888"/>
                        <a:ext cx="2941638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7" name="Object 13">
            <a:extLst>
              <a:ext uri="{FF2B5EF4-FFF2-40B4-BE49-F238E27FC236}">
                <a16:creationId xmlns:a16="http://schemas.microsoft.com/office/drawing/2014/main" id="{243ABC52-F0DE-41B3-B90D-FE694288115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23938" y="6146800"/>
          <a:ext cx="6745287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82" name="Equation" r:id="rId11" imgW="6743700" imgH="520700" progId="Equation.DSMT4">
                  <p:embed/>
                </p:oleObj>
              </mc:Choice>
              <mc:Fallback>
                <p:oleObj name="Equation" r:id="rId11" imgW="6743700" imgH="5207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3938" y="6146800"/>
                        <a:ext cx="6745287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38" name="Text Box 14">
            <a:extLst>
              <a:ext uri="{FF2B5EF4-FFF2-40B4-BE49-F238E27FC236}">
                <a16:creationId xmlns:a16="http://schemas.microsoft.com/office/drawing/2014/main" id="{C3BFF8B0-4CC1-419E-860C-E8F6A81440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4292600"/>
            <a:ext cx="3429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b="1">
                <a:latin typeface="仿宋_GB2312" pitchFamily="49" charset="-122"/>
              </a:rPr>
              <a:t>上式两边逐项求导</a:t>
            </a:r>
            <a:r>
              <a:rPr kumimoji="1" lang="en-US" altLang="zh-CN" b="1">
                <a:latin typeface="仿宋_GB2312" pitchFamily="49" charset="-122"/>
              </a:rPr>
              <a:t>,</a:t>
            </a:r>
          </a:p>
        </p:txBody>
      </p:sp>
      <p:grpSp>
        <p:nvGrpSpPr>
          <p:cNvPr id="48139" name="Group 16">
            <a:extLst>
              <a:ext uri="{FF2B5EF4-FFF2-40B4-BE49-F238E27FC236}">
                <a16:creationId xmlns:a16="http://schemas.microsoft.com/office/drawing/2014/main" id="{D7C23F77-1138-4D6F-BAEF-8DB7F9776AFD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665288" y="1423988"/>
            <a:ext cx="6183312" cy="965200"/>
            <a:chOff x="1049" y="897"/>
            <a:chExt cx="3895" cy="608"/>
          </a:xfrm>
        </p:grpSpPr>
        <p:sp>
          <p:nvSpPr>
            <p:cNvPr id="48156" name="AutoShape 15">
              <a:extLst>
                <a:ext uri="{FF2B5EF4-FFF2-40B4-BE49-F238E27FC236}">
                  <a16:creationId xmlns:a16="http://schemas.microsoft.com/office/drawing/2014/main" id="{A79E202C-8DDB-452A-821B-0E950FCA75DC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072" y="898"/>
              <a:ext cx="3872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57" name="Line 17">
              <a:extLst>
                <a:ext uri="{FF2B5EF4-FFF2-40B4-BE49-F238E27FC236}">
                  <a16:creationId xmlns:a16="http://schemas.microsoft.com/office/drawing/2014/main" id="{789CE5EC-21EB-4860-ABBE-B0A7DECE74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27" y="1178"/>
              <a:ext cx="655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58" name="Line 18">
              <a:extLst>
                <a:ext uri="{FF2B5EF4-FFF2-40B4-BE49-F238E27FC236}">
                  <a16:creationId xmlns:a16="http://schemas.microsoft.com/office/drawing/2014/main" id="{6267CC74-0024-4917-9D0C-B88959CB52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59" y="1051"/>
              <a:ext cx="0" cy="254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59" name="Line 19">
              <a:extLst>
                <a:ext uri="{FF2B5EF4-FFF2-40B4-BE49-F238E27FC236}">
                  <a16:creationId xmlns:a16="http://schemas.microsoft.com/office/drawing/2014/main" id="{C1EC1D72-ABA8-4782-A018-3D81A5BCCF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1" y="1051"/>
              <a:ext cx="0" cy="254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60" name="Rectangle 20">
              <a:extLst>
                <a:ext uri="{FF2B5EF4-FFF2-40B4-BE49-F238E27FC236}">
                  <a16:creationId xmlns:a16="http://schemas.microsoft.com/office/drawing/2014/main" id="{F2358310-C208-4A9E-BB99-7BD818550F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2" y="1034"/>
              <a:ext cx="152" cy="2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,</a:t>
              </a:r>
              <a:endParaRPr lang="en-US" altLang="zh-CN"/>
            </a:p>
          </p:txBody>
        </p:sp>
        <p:sp>
          <p:nvSpPr>
            <p:cNvPr id="48161" name="Rectangle 21">
              <a:extLst>
                <a:ext uri="{FF2B5EF4-FFF2-40B4-BE49-F238E27FC236}">
                  <a16:creationId xmlns:a16="http://schemas.microsoft.com/office/drawing/2014/main" id="{250BA68E-FD63-4CAF-B1EC-313D59F2B1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7" y="1034"/>
              <a:ext cx="208" cy="2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/>
            </a:p>
          </p:txBody>
        </p:sp>
        <p:sp>
          <p:nvSpPr>
            <p:cNvPr id="48162" name="Rectangle 22">
              <a:extLst>
                <a:ext uri="{FF2B5EF4-FFF2-40B4-BE49-F238E27FC236}">
                  <a16:creationId xmlns:a16="http://schemas.microsoft.com/office/drawing/2014/main" id="{2802879D-2E06-417D-832B-EC6287ABF0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9" y="1034"/>
              <a:ext cx="208" cy="2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/>
            </a:p>
          </p:txBody>
        </p:sp>
        <p:sp>
          <p:nvSpPr>
            <p:cNvPr id="48163" name="Rectangle 23">
              <a:extLst>
                <a:ext uri="{FF2B5EF4-FFF2-40B4-BE49-F238E27FC236}">
                  <a16:creationId xmlns:a16="http://schemas.microsoft.com/office/drawing/2014/main" id="{E41031F1-2FBE-491B-90F2-DBE9E48B69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5" y="1206"/>
              <a:ext cx="170" cy="2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)</a:t>
              </a:r>
              <a:endParaRPr lang="en-US" altLang="zh-CN"/>
            </a:p>
          </p:txBody>
        </p:sp>
        <p:sp>
          <p:nvSpPr>
            <p:cNvPr id="48164" name="Rectangle 24">
              <a:extLst>
                <a:ext uri="{FF2B5EF4-FFF2-40B4-BE49-F238E27FC236}">
                  <a16:creationId xmlns:a16="http://schemas.microsoft.com/office/drawing/2014/main" id="{810A06B9-6213-433F-BC92-F0CDEEAA8C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4" y="1206"/>
              <a:ext cx="208" cy="2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/>
            </a:p>
          </p:txBody>
        </p:sp>
        <p:sp>
          <p:nvSpPr>
            <p:cNvPr id="48165" name="Rectangle 25">
              <a:extLst>
                <a:ext uri="{FF2B5EF4-FFF2-40B4-BE49-F238E27FC236}">
                  <a16:creationId xmlns:a16="http://schemas.microsoft.com/office/drawing/2014/main" id="{348E3215-44C3-4559-8A06-8F8639A012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4" y="1206"/>
              <a:ext cx="170" cy="2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(</a:t>
              </a:r>
              <a:endParaRPr lang="en-US" altLang="zh-CN"/>
            </a:p>
          </p:txBody>
        </p:sp>
        <p:sp>
          <p:nvSpPr>
            <p:cNvPr id="48166" name="Rectangle 26">
              <a:extLst>
                <a:ext uri="{FF2B5EF4-FFF2-40B4-BE49-F238E27FC236}">
                  <a16:creationId xmlns:a16="http://schemas.microsoft.com/office/drawing/2014/main" id="{9D15E137-32C4-493A-86CD-9F1C127600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8" y="897"/>
              <a:ext cx="208" cy="2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/>
            </a:p>
          </p:txBody>
        </p:sp>
        <p:sp>
          <p:nvSpPr>
            <p:cNvPr id="48167" name="Rectangle 27">
              <a:extLst>
                <a:ext uri="{FF2B5EF4-FFF2-40B4-BE49-F238E27FC236}">
                  <a16:creationId xmlns:a16="http://schemas.microsoft.com/office/drawing/2014/main" id="{0E2042DE-17E3-4D4A-90DE-FB7A820483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94" y="1184"/>
              <a:ext cx="126" cy="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sz="17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2</a:t>
              </a:r>
              <a:endParaRPr lang="en-US" altLang="zh-CN"/>
            </a:p>
          </p:txBody>
        </p:sp>
        <p:sp>
          <p:nvSpPr>
            <p:cNvPr id="48168" name="Rectangle 28">
              <a:extLst>
                <a:ext uri="{FF2B5EF4-FFF2-40B4-BE49-F238E27FC236}">
                  <a16:creationId xmlns:a16="http://schemas.microsoft.com/office/drawing/2014/main" id="{1C5B1BA3-191E-4073-B418-74974A810B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1" y="1009"/>
              <a:ext cx="258" cy="3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00"/>
                  </a:solidFill>
                  <a:latin typeface="Symbol" panose="05050102010706020507" pitchFamily="18" charset="2"/>
                </a:rPr>
                <a:t>-</a:t>
              </a:r>
              <a:endParaRPr lang="en-US" altLang="zh-CN"/>
            </a:p>
          </p:txBody>
        </p:sp>
        <p:sp>
          <p:nvSpPr>
            <p:cNvPr id="48169" name="Rectangle 29">
              <a:extLst>
                <a:ext uri="{FF2B5EF4-FFF2-40B4-BE49-F238E27FC236}">
                  <a16:creationId xmlns:a16="http://schemas.microsoft.com/office/drawing/2014/main" id="{FE6B5068-9BB8-44B9-BD85-AA3CCB68DD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2" y="1009"/>
              <a:ext cx="258" cy="3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00"/>
                  </a:solidFill>
                  <a:latin typeface="Symbol" panose="05050102010706020507" pitchFamily="18" charset="2"/>
                </a:rPr>
                <a:t>=</a:t>
              </a:r>
              <a:endParaRPr lang="en-US" altLang="zh-CN"/>
            </a:p>
          </p:txBody>
        </p:sp>
        <p:sp>
          <p:nvSpPr>
            <p:cNvPr id="48170" name="Rectangle 30">
              <a:extLst>
                <a:ext uri="{FF2B5EF4-FFF2-40B4-BE49-F238E27FC236}">
                  <a16:creationId xmlns:a16="http://schemas.microsoft.com/office/drawing/2014/main" id="{DB3D1B58-B4D3-46FE-A8EA-8401ABB38B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5" y="1009"/>
              <a:ext cx="258" cy="3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00"/>
                  </a:solidFill>
                  <a:latin typeface="Symbol" panose="05050102010706020507" pitchFamily="18" charset="2"/>
                </a:rPr>
                <a:t>=</a:t>
              </a:r>
              <a:endParaRPr lang="en-US" altLang="zh-CN"/>
            </a:p>
          </p:txBody>
        </p:sp>
        <p:sp>
          <p:nvSpPr>
            <p:cNvPr id="48171" name="Rectangle 31">
              <a:extLst>
                <a:ext uri="{FF2B5EF4-FFF2-40B4-BE49-F238E27FC236}">
                  <a16:creationId xmlns:a16="http://schemas.microsoft.com/office/drawing/2014/main" id="{591825B9-E67D-4BD3-9C93-1015D7AFAF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6" y="1181"/>
              <a:ext cx="258" cy="3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00"/>
                  </a:solidFill>
                  <a:latin typeface="Symbol" panose="05050102010706020507" pitchFamily="18" charset="2"/>
                </a:rPr>
                <a:t>+</a:t>
              </a:r>
              <a:endParaRPr lang="en-US" altLang="zh-CN"/>
            </a:p>
          </p:txBody>
        </p:sp>
        <p:sp>
          <p:nvSpPr>
            <p:cNvPr id="48172" name="Rectangle 32">
              <a:extLst>
                <a:ext uri="{FF2B5EF4-FFF2-40B4-BE49-F238E27FC236}">
                  <a16:creationId xmlns:a16="http://schemas.microsoft.com/office/drawing/2014/main" id="{C7AA4364-946A-454C-AF47-AC52F6FB94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95" y="1034"/>
              <a:ext cx="180" cy="2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z</a:t>
              </a:r>
              <a:endParaRPr lang="en-US" altLang="zh-CN"/>
            </a:p>
          </p:txBody>
        </p:sp>
        <p:sp>
          <p:nvSpPr>
            <p:cNvPr id="48173" name="Rectangle 33">
              <a:extLst>
                <a:ext uri="{FF2B5EF4-FFF2-40B4-BE49-F238E27FC236}">
                  <a16:creationId xmlns:a16="http://schemas.microsoft.com/office/drawing/2014/main" id="{38F9BEE0-3A14-4213-B1E5-9F2D13E279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4" y="1034"/>
              <a:ext cx="180" cy="2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z</a:t>
              </a:r>
              <a:endParaRPr lang="en-US" altLang="zh-CN"/>
            </a:p>
          </p:txBody>
        </p:sp>
        <p:sp>
          <p:nvSpPr>
            <p:cNvPr id="48174" name="Rectangle 34">
              <a:extLst>
                <a:ext uri="{FF2B5EF4-FFF2-40B4-BE49-F238E27FC236}">
                  <a16:creationId xmlns:a16="http://schemas.microsoft.com/office/drawing/2014/main" id="{16B9FA45-10C2-4D4D-BDEF-5B0CAD546A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3" y="1206"/>
              <a:ext cx="180" cy="2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z</a:t>
              </a:r>
              <a:endParaRPr lang="en-US" altLang="zh-CN"/>
            </a:p>
          </p:txBody>
        </p:sp>
        <p:sp>
          <p:nvSpPr>
            <p:cNvPr id="48175" name="Rectangle 35">
              <a:extLst>
                <a:ext uri="{FF2B5EF4-FFF2-40B4-BE49-F238E27FC236}">
                  <a16:creationId xmlns:a16="http://schemas.microsoft.com/office/drawing/2014/main" id="{D806FB4E-8389-4F1E-AB2E-3A78E95DFA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39" y="1041"/>
              <a:ext cx="1125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zh-CN" altLang="en-US" b="1">
                  <a:solidFill>
                    <a:srgbClr val="000000"/>
                  </a:solidFill>
                  <a:latin typeface="仿宋_GB2312" pitchFamily="49" charset="-122"/>
                </a:rPr>
                <a:t>上有一奇点</a:t>
              </a:r>
              <a:endParaRPr lang="zh-CN" altLang="en-US">
                <a:latin typeface="仿宋_GB2312" pitchFamily="49" charset="-122"/>
              </a:endParaRPr>
            </a:p>
          </p:txBody>
        </p:sp>
        <p:sp>
          <p:nvSpPr>
            <p:cNvPr id="48176" name="Rectangle 36">
              <a:extLst>
                <a:ext uri="{FF2B5EF4-FFF2-40B4-BE49-F238E27FC236}">
                  <a16:creationId xmlns:a16="http://schemas.microsoft.com/office/drawing/2014/main" id="{5F9BEA26-0DD2-443A-A028-CB33B4B751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7" y="1041"/>
              <a:ext cx="225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zh-CN" altLang="en-US" b="1">
                  <a:solidFill>
                    <a:srgbClr val="000000"/>
                  </a:solidFill>
                  <a:latin typeface="仿宋_GB2312" pitchFamily="49" charset="-122"/>
                </a:rPr>
                <a:t>在</a:t>
              </a:r>
              <a:endParaRPr lang="zh-CN" altLang="en-US">
                <a:latin typeface="仿宋_GB2312" pitchFamily="49" charset="-122"/>
              </a:endParaRPr>
            </a:p>
          </p:txBody>
        </p:sp>
        <p:sp>
          <p:nvSpPr>
            <p:cNvPr id="48177" name="Rectangle 37">
              <a:extLst>
                <a:ext uri="{FF2B5EF4-FFF2-40B4-BE49-F238E27FC236}">
                  <a16:creationId xmlns:a16="http://schemas.microsoft.com/office/drawing/2014/main" id="{9211F4E9-6D69-4A77-B05E-81240ADCAA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9" y="1041"/>
              <a:ext cx="450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zh-CN" altLang="en-US" b="1">
                  <a:solidFill>
                    <a:srgbClr val="000000"/>
                  </a:solidFill>
                  <a:latin typeface="仿宋_GB2312" pitchFamily="49" charset="-122"/>
                </a:rPr>
                <a:t>由于</a:t>
              </a:r>
              <a:endParaRPr lang="zh-CN" altLang="en-US">
                <a:latin typeface="仿宋_GB2312" pitchFamily="49" charset="-122"/>
              </a:endParaRPr>
            </a:p>
          </p:txBody>
        </p:sp>
      </p:grpSp>
      <p:sp>
        <p:nvSpPr>
          <p:cNvPr id="48140" name="Rectangle 50">
            <a:extLst>
              <a:ext uri="{FF2B5EF4-FFF2-40B4-BE49-F238E27FC236}">
                <a16:creationId xmlns:a16="http://schemas.microsoft.com/office/drawing/2014/main" id="{7DB33022-F4B1-4C81-ACB2-85309D3B61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48713" y="2420938"/>
            <a:ext cx="8890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,</a:t>
            </a:r>
            <a:endParaRPr lang="en-US" altLang="zh-CN"/>
          </a:p>
        </p:txBody>
      </p:sp>
      <p:grpSp>
        <p:nvGrpSpPr>
          <p:cNvPr id="48141" name="Group 56">
            <a:extLst>
              <a:ext uri="{FF2B5EF4-FFF2-40B4-BE49-F238E27FC236}">
                <a16:creationId xmlns:a16="http://schemas.microsoft.com/office/drawing/2014/main" id="{1717EC44-2C58-49BB-84F0-3F7CBFEBE6B9}"/>
              </a:ext>
            </a:extLst>
          </p:cNvPr>
          <p:cNvGrpSpPr>
            <a:grpSpLocks/>
          </p:cNvGrpSpPr>
          <p:nvPr/>
        </p:nvGrpSpPr>
        <p:grpSpPr bwMode="auto">
          <a:xfrm>
            <a:off x="927100" y="2349500"/>
            <a:ext cx="7786688" cy="503238"/>
            <a:chOff x="584" y="1480"/>
            <a:chExt cx="4905" cy="317"/>
          </a:xfrm>
        </p:grpSpPr>
        <p:grpSp>
          <p:nvGrpSpPr>
            <p:cNvPr id="48145" name="Group 54">
              <a:extLst>
                <a:ext uri="{FF2B5EF4-FFF2-40B4-BE49-F238E27FC236}">
                  <a16:creationId xmlns:a16="http://schemas.microsoft.com/office/drawing/2014/main" id="{8FA6D66A-7FE0-44C6-BD82-BFCF5568687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84" y="1480"/>
              <a:ext cx="2200" cy="314"/>
              <a:chOff x="584" y="1616"/>
              <a:chExt cx="2200" cy="314"/>
            </a:xfrm>
          </p:grpSpPr>
          <p:sp>
            <p:nvSpPr>
              <p:cNvPr id="48147" name="AutoShape 38">
                <a:extLst>
                  <a:ext uri="{FF2B5EF4-FFF2-40B4-BE49-F238E27FC236}">
                    <a16:creationId xmlns:a16="http://schemas.microsoft.com/office/drawing/2014/main" id="{6524AE2E-321E-41B3-B1AE-7AB07B6A0F46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584" y="1641"/>
                <a:ext cx="220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148" name="Line 40">
                <a:extLst>
                  <a:ext uri="{FF2B5EF4-FFF2-40B4-BE49-F238E27FC236}">
                    <a16:creationId xmlns:a16="http://schemas.microsoft.com/office/drawing/2014/main" id="{399FA8FB-A112-4EB2-83AC-C3E545BAA2A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65" y="1658"/>
                <a:ext cx="0" cy="254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149" name="Line 41">
                <a:extLst>
                  <a:ext uri="{FF2B5EF4-FFF2-40B4-BE49-F238E27FC236}">
                    <a16:creationId xmlns:a16="http://schemas.microsoft.com/office/drawing/2014/main" id="{DD2ADD19-9124-4C5E-8253-E47DE171CDE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98" y="1658"/>
                <a:ext cx="0" cy="254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150" name="Rectangle 42">
                <a:extLst>
                  <a:ext uri="{FF2B5EF4-FFF2-40B4-BE49-F238E27FC236}">
                    <a16:creationId xmlns:a16="http://schemas.microsoft.com/office/drawing/2014/main" id="{EA57323E-D294-4F4B-85CD-15BC9E6A32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52" y="1641"/>
                <a:ext cx="56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r>
                  <a:rPr lang="en-US" altLang="zh-CN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,</a:t>
                </a:r>
                <a:endParaRPr lang="en-US" altLang="zh-CN"/>
              </a:p>
            </p:txBody>
          </p:sp>
          <p:sp>
            <p:nvSpPr>
              <p:cNvPr id="48151" name="Rectangle 43">
                <a:extLst>
                  <a:ext uri="{FF2B5EF4-FFF2-40B4-BE49-F238E27FC236}">
                    <a16:creationId xmlns:a16="http://schemas.microsoft.com/office/drawing/2014/main" id="{ADFAD50D-CED1-4576-905C-4FE391CF6D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22" y="1641"/>
                <a:ext cx="112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r>
                  <a:rPr lang="en-US" altLang="zh-CN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1</a:t>
                </a:r>
                <a:endParaRPr lang="en-US" altLang="zh-CN"/>
              </a:p>
            </p:txBody>
          </p:sp>
          <p:sp>
            <p:nvSpPr>
              <p:cNvPr id="48152" name="Rectangle 44">
                <a:extLst>
                  <a:ext uri="{FF2B5EF4-FFF2-40B4-BE49-F238E27FC236}">
                    <a16:creationId xmlns:a16="http://schemas.microsoft.com/office/drawing/2014/main" id="{76087E13-3876-4B85-B812-F5A190FF3D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65" y="1661"/>
                <a:ext cx="1125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r>
                  <a:rPr lang="zh-CN" altLang="en-US" b="1">
                    <a:solidFill>
                      <a:srgbClr val="000000"/>
                    </a:solidFill>
                    <a:latin typeface="仿宋_GB2312" pitchFamily="49" charset="-122"/>
                  </a:rPr>
                  <a:t>区域内解析</a:t>
                </a:r>
                <a:endParaRPr lang="zh-CN" altLang="en-US">
                  <a:latin typeface="仿宋_GB2312" pitchFamily="49" charset="-122"/>
                </a:endParaRPr>
              </a:p>
            </p:txBody>
          </p:sp>
          <p:sp>
            <p:nvSpPr>
              <p:cNvPr id="48153" name="Rectangle 45">
                <a:extLst>
                  <a:ext uri="{FF2B5EF4-FFF2-40B4-BE49-F238E27FC236}">
                    <a16:creationId xmlns:a16="http://schemas.microsoft.com/office/drawing/2014/main" id="{1B52A71F-A9E8-4806-8B9B-327815FD94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6" y="1648"/>
                <a:ext cx="450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r>
                  <a:rPr lang="zh-CN" altLang="en-US" b="1">
                    <a:solidFill>
                      <a:srgbClr val="000000"/>
                    </a:solidFill>
                    <a:latin typeface="仿宋_GB2312" pitchFamily="49" charset="-122"/>
                  </a:rPr>
                  <a:t>即在</a:t>
                </a:r>
                <a:endParaRPr lang="zh-CN" altLang="en-US">
                  <a:latin typeface="仿宋_GB2312" pitchFamily="49" charset="-122"/>
                </a:endParaRPr>
              </a:p>
            </p:txBody>
          </p:sp>
          <p:sp>
            <p:nvSpPr>
              <p:cNvPr id="48154" name="Rectangle 46">
                <a:extLst>
                  <a:ext uri="{FF2B5EF4-FFF2-40B4-BE49-F238E27FC236}">
                    <a16:creationId xmlns:a16="http://schemas.microsoft.com/office/drawing/2014/main" id="{9407A10A-49E0-4797-9FF8-0D90672BE0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58" y="1616"/>
                <a:ext cx="123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r>
                  <a:rPr lang="en-US" altLang="zh-CN" b="1">
                    <a:solidFill>
                      <a:srgbClr val="000000"/>
                    </a:solidFill>
                    <a:latin typeface="Symbol" panose="05050102010706020507" pitchFamily="18" charset="2"/>
                  </a:rPr>
                  <a:t>&lt;</a:t>
                </a:r>
                <a:endParaRPr lang="en-US" altLang="zh-CN"/>
              </a:p>
            </p:txBody>
          </p:sp>
          <p:sp>
            <p:nvSpPr>
              <p:cNvPr id="48155" name="Rectangle 47">
                <a:extLst>
                  <a:ext uri="{FF2B5EF4-FFF2-40B4-BE49-F238E27FC236}">
                    <a16:creationId xmlns:a16="http://schemas.microsoft.com/office/drawing/2014/main" id="{B006E0B5-44B1-4571-AE51-453BFF8104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0" y="1641"/>
                <a:ext cx="87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r>
                  <a:rPr lang="en-US" altLang="zh-CN" b="1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z</a:t>
                </a:r>
                <a:endParaRPr lang="en-US" altLang="zh-CN"/>
              </a:p>
            </p:txBody>
          </p:sp>
        </p:grpSp>
        <p:sp>
          <p:nvSpPr>
            <p:cNvPr id="48146" name="Rectangle 52">
              <a:extLst>
                <a:ext uri="{FF2B5EF4-FFF2-40B4-BE49-F238E27FC236}">
                  <a16:creationId xmlns:a16="http://schemas.microsoft.com/office/drawing/2014/main" id="{69971DCF-1BC5-4F30-A5EF-B0864C929F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9" y="1528"/>
              <a:ext cx="2700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zh-CN" altLang="en-US" b="1">
                  <a:solidFill>
                    <a:srgbClr val="000000"/>
                  </a:solidFill>
                  <a:latin typeface="仿宋_GB2312" pitchFamily="49" charset="-122"/>
                </a:rPr>
                <a:t>故可在其解析区域内展开成</a:t>
              </a:r>
              <a:endParaRPr lang="zh-CN" altLang="en-US">
                <a:latin typeface="仿宋_GB2312" pitchFamily="49" charset="-122"/>
              </a:endParaRPr>
            </a:p>
          </p:txBody>
        </p:sp>
      </p:grpSp>
      <p:grpSp>
        <p:nvGrpSpPr>
          <p:cNvPr id="48142" name="Group 55">
            <a:extLst>
              <a:ext uri="{FF2B5EF4-FFF2-40B4-BE49-F238E27FC236}">
                <a16:creationId xmlns:a16="http://schemas.microsoft.com/office/drawing/2014/main" id="{B936CD27-12EB-4D8C-AF0A-0EA33B2E0695}"/>
              </a:ext>
            </a:extLst>
          </p:cNvPr>
          <p:cNvGrpSpPr>
            <a:grpSpLocks/>
          </p:cNvGrpSpPr>
          <p:nvPr/>
        </p:nvGrpSpPr>
        <p:grpSpPr bwMode="auto">
          <a:xfrm>
            <a:off x="971550" y="2919413"/>
            <a:ext cx="1581150" cy="438150"/>
            <a:chOff x="612" y="1839"/>
            <a:chExt cx="996" cy="276"/>
          </a:xfrm>
        </p:grpSpPr>
        <p:sp>
          <p:nvSpPr>
            <p:cNvPr id="48143" name="Rectangle 51">
              <a:extLst>
                <a:ext uri="{FF2B5EF4-FFF2-40B4-BE49-F238E27FC236}">
                  <a16:creationId xmlns:a16="http://schemas.microsoft.com/office/drawing/2014/main" id="{52163A88-BC9E-4106-9E97-56E6C61ED8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8" y="1846"/>
              <a:ext cx="900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zh-CN" altLang="en-US" b="1">
                  <a:solidFill>
                    <a:srgbClr val="000000"/>
                  </a:solidFill>
                  <a:latin typeface="仿宋_GB2312" pitchFamily="49" charset="-122"/>
                </a:rPr>
                <a:t>的幂级数</a:t>
              </a:r>
              <a:endParaRPr lang="zh-CN" altLang="en-US">
                <a:latin typeface="仿宋_GB2312" pitchFamily="49" charset="-122"/>
              </a:endParaRPr>
            </a:p>
          </p:txBody>
        </p:sp>
        <p:sp>
          <p:nvSpPr>
            <p:cNvPr id="48144" name="Rectangle 53">
              <a:extLst>
                <a:ext uri="{FF2B5EF4-FFF2-40B4-BE49-F238E27FC236}">
                  <a16:creationId xmlns:a16="http://schemas.microsoft.com/office/drawing/2014/main" id="{F1470CE1-0CB8-45D3-ABD8-C4116A5605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2" y="1839"/>
              <a:ext cx="87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z</a:t>
              </a:r>
              <a:endParaRPr lang="en-US" altLang="zh-CN"/>
            </a:p>
          </p:txBody>
        </p:sp>
      </p:grpSp>
    </p:spTree>
  </p:cSld>
  <p:clrMapOvr>
    <a:masterClrMapping/>
  </p:clrMapOvr>
  <p:transition>
    <p:wip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灯片编号占位符 3">
            <a:extLst>
              <a:ext uri="{FF2B5EF4-FFF2-40B4-BE49-F238E27FC236}">
                <a16:creationId xmlns:a16="http://schemas.microsoft.com/office/drawing/2014/main" id="{C90E9850-62E8-444F-8CBD-6E51642B3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E896BE-4D81-4F37-82DA-948DF151D318}" type="slidenum">
              <a:rPr lang="en-US" altLang="zh-CN"/>
              <a:pPr>
                <a:defRPr/>
              </a:pPr>
              <a:t>44</a:t>
            </a:fld>
            <a:endParaRPr lang="en-US" altLang="zh-CN"/>
          </a:p>
        </p:txBody>
      </p:sp>
      <p:sp>
        <p:nvSpPr>
          <p:cNvPr id="49155" name="Text Box 2">
            <a:extLst>
              <a:ext uri="{FF2B5EF4-FFF2-40B4-BE49-F238E27FC236}">
                <a16:creationId xmlns:a16="http://schemas.microsoft.com/office/drawing/2014/main" id="{DE8E5EDB-1359-40D7-9CF1-F356CD6685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1375" y="620713"/>
            <a:ext cx="8429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zh-CN" altLang="en-US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kumimoji="1" lang="en-US" altLang="zh-CN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kumimoji="1" lang="en-US" altLang="zh-CN" b="1" baseline="300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*</a:t>
            </a:r>
            <a:endParaRPr kumimoji="1" lang="en-US" altLang="zh-CN" b="1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49156" name="Object 3">
            <a:extLst>
              <a:ext uri="{FF2B5EF4-FFF2-40B4-BE49-F238E27FC236}">
                <a16:creationId xmlns:a16="http://schemas.microsoft.com/office/drawing/2014/main" id="{5A04E88E-C69D-42F6-A499-C97285B0AAA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692150"/>
          <a:ext cx="7086600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13" name="Equation" r:id="rId3" imgW="7086600" imgH="939800" progId="Equation.3">
                  <p:embed/>
                </p:oleObj>
              </mc:Choice>
              <mc:Fallback>
                <p:oleObj name="Equation" r:id="rId3" imgW="7086600" imgH="9398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92150"/>
                        <a:ext cx="7086600" cy="93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57" name="Text Box 4">
            <a:extLst>
              <a:ext uri="{FF2B5EF4-FFF2-40B4-BE49-F238E27FC236}">
                <a16:creationId xmlns:a16="http://schemas.microsoft.com/office/drawing/2014/main" id="{E4A44834-973F-41BF-AD04-D2757FDB20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916113"/>
            <a:ext cx="8985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zh-CN" altLang="en-US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分析</a:t>
            </a:r>
            <a:endParaRPr kumimoji="1" lang="zh-CN" altLang="en-US" b="1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9158" name="Text Box 7">
            <a:extLst>
              <a:ext uri="{FF2B5EF4-FFF2-40B4-BE49-F238E27FC236}">
                <a16:creationId xmlns:a16="http://schemas.microsoft.com/office/drawing/2014/main" id="{D407C1EA-652F-49E8-AA35-ED5C7288B3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4171950"/>
            <a:ext cx="2057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b="1">
                <a:latin typeface="Times New Roman" panose="02020603050405020304" pitchFamily="18" charset="0"/>
              </a:rPr>
              <a:t>如图</a:t>
            </a:r>
            <a:r>
              <a:rPr kumimoji="1" lang="en-US" altLang="zh-CN" b="1"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</a:p>
        </p:txBody>
      </p:sp>
      <p:grpSp>
        <p:nvGrpSpPr>
          <p:cNvPr id="49159" name="Group 35">
            <a:extLst>
              <a:ext uri="{FF2B5EF4-FFF2-40B4-BE49-F238E27FC236}">
                <a16:creationId xmlns:a16="http://schemas.microsoft.com/office/drawing/2014/main" id="{0E5CE72B-A63A-4CA4-B811-B46BAE2BFF69}"/>
              </a:ext>
            </a:extLst>
          </p:cNvPr>
          <p:cNvGrpSpPr>
            <a:grpSpLocks/>
          </p:cNvGrpSpPr>
          <p:nvPr/>
        </p:nvGrpSpPr>
        <p:grpSpPr bwMode="auto">
          <a:xfrm>
            <a:off x="2484438" y="3468688"/>
            <a:ext cx="4594225" cy="2930525"/>
            <a:chOff x="563" y="1474"/>
            <a:chExt cx="3989" cy="2545"/>
          </a:xfrm>
        </p:grpSpPr>
        <p:sp>
          <p:nvSpPr>
            <p:cNvPr id="49199" name="Rectangle 21">
              <a:extLst>
                <a:ext uri="{FF2B5EF4-FFF2-40B4-BE49-F238E27FC236}">
                  <a16:creationId xmlns:a16="http://schemas.microsoft.com/office/drawing/2014/main" id="{9A7F3AEB-2EE2-429C-9134-D08A3FC23E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3" y="1872"/>
              <a:ext cx="3626" cy="205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9200" name="Rectangle 22">
              <a:extLst>
                <a:ext uri="{FF2B5EF4-FFF2-40B4-BE49-F238E27FC236}">
                  <a16:creationId xmlns:a16="http://schemas.microsoft.com/office/drawing/2014/main" id="{CBC0CFE8-2C62-4654-BED0-ED9E80568C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" y="2892"/>
              <a:ext cx="1620" cy="10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9201" name="Line 23">
              <a:extLst>
                <a:ext uri="{FF2B5EF4-FFF2-40B4-BE49-F238E27FC236}">
                  <a16:creationId xmlns:a16="http://schemas.microsoft.com/office/drawing/2014/main" id="{E8F446F7-8186-4B1F-903B-ACC46BD2D9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0" y="2892"/>
              <a:ext cx="159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/>
            <a:p>
              <a:endParaRPr lang="zh-CN" altLang="en-US"/>
            </a:p>
          </p:txBody>
        </p:sp>
        <p:sp>
          <p:nvSpPr>
            <p:cNvPr id="49202" name="Line 24">
              <a:extLst>
                <a:ext uri="{FF2B5EF4-FFF2-40B4-BE49-F238E27FC236}">
                  <a16:creationId xmlns:a16="http://schemas.microsoft.com/office/drawing/2014/main" id="{6F84C828-FABF-44F6-A182-905CBB1559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4" y="2988"/>
              <a:ext cx="159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/>
            <a:p>
              <a:endParaRPr lang="zh-CN" altLang="en-US"/>
            </a:p>
          </p:txBody>
        </p:sp>
        <p:sp>
          <p:nvSpPr>
            <p:cNvPr id="49203" name="Oval 25">
              <a:extLst>
                <a:ext uri="{FF2B5EF4-FFF2-40B4-BE49-F238E27FC236}">
                  <a16:creationId xmlns:a16="http://schemas.microsoft.com/office/drawing/2014/main" id="{ECF02667-B66F-4FC3-BF81-83ABA39F77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4" y="1992"/>
              <a:ext cx="1896" cy="1896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algn="ctr" eaLnBrk="1" hangingPunct="1"/>
              <a:endParaRPr kumimoji="1" lang="zh-CN" altLang="zh-CN" sz="36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9204" name="Line 26">
              <a:extLst>
                <a:ext uri="{FF2B5EF4-FFF2-40B4-BE49-F238E27FC236}">
                  <a16:creationId xmlns:a16="http://schemas.microsoft.com/office/drawing/2014/main" id="{D1734BA3-A3B8-4E53-AAB7-0DE4D11D04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52" y="2945"/>
              <a:ext cx="2233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/>
            <a:p>
              <a:endParaRPr lang="zh-CN" altLang="en-US"/>
            </a:p>
          </p:txBody>
        </p:sp>
        <p:sp>
          <p:nvSpPr>
            <p:cNvPr id="49205" name="Line 27">
              <a:extLst>
                <a:ext uri="{FF2B5EF4-FFF2-40B4-BE49-F238E27FC236}">
                  <a16:creationId xmlns:a16="http://schemas.microsoft.com/office/drawing/2014/main" id="{71BAF1D9-82C5-47CB-84C5-D01E4686F08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03" y="1741"/>
              <a:ext cx="0" cy="2278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/>
            <a:p>
              <a:endParaRPr lang="zh-CN" altLang="en-US"/>
            </a:p>
          </p:txBody>
        </p:sp>
        <p:sp>
          <p:nvSpPr>
            <p:cNvPr id="49206" name="Rectangle 28">
              <a:extLst>
                <a:ext uri="{FF2B5EF4-FFF2-40B4-BE49-F238E27FC236}">
                  <a16:creationId xmlns:a16="http://schemas.microsoft.com/office/drawing/2014/main" id="{E49368E3-17FE-475D-9D7D-FB71EBAB2C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8" y="2898"/>
              <a:ext cx="44" cy="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9207" name="Text Box 29">
              <a:extLst>
                <a:ext uri="{FF2B5EF4-FFF2-40B4-BE49-F238E27FC236}">
                  <a16:creationId xmlns:a16="http://schemas.microsoft.com/office/drawing/2014/main" id="{75DAC3B2-26C7-413B-9A5B-11F9478084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05" y="2900"/>
              <a:ext cx="481" cy="4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kumimoji="1" lang="en-US" altLang="zh-CN">
                  <a:latin typeface="Symbol" panose="05050102010706020507" pitchFamily="18" charset="2"/>
                  <a:ea typeface="宋体" panose="02010600030101010101" pitchFamily="2" charset="-122"/>
                </a:rPr>
                <a:t>-</a:t>
              </a:r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49208" name="Text Box 30">
              <a:extLst>
                <a:ext uri="{FF2B5EF4-FFF2-40B4-BE49-F238E27FC236}">
                  <a16:creationId xmlns:a16="http://schemas.microsoft.com/office/drawing/2014/main" id="{622607D4-7343-4BB1-BBC4-BA1B57BBAD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97" y="2886"/>
              <a:ext cx="381" cy="4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kumimoji="1" lang="en-US" altLang="zh-CN" i="1">
                  <a:latin typeface="Times New Roman" panose="02020603050405020304" pitchFamily="18" charset="0"/>
                  <a:ea typeface="宋体" panose="02010600030101010101" pitchFamily="2" charset="-122"/>
                </a:rPr>
                <a:t>O</a:t>
              </a:r>
            </a:p>
          </p:txBody>
        </p:sp>
        <p:sp>
          <p:nvSpPr>
            <p:cNvPr id="49209" name="Line 31">
              <a:extLst>
                <a:ext uri="{FF2B5EF4-FFF2-40B4-BE49-F238E27FC236}">
                  <a16:creationId xmlns:a16="http://schemas.microsoft.com/office/drawing/2014/main" id="{BD10E678-21FC-4718-BCDF-0BC4DF7F4CB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02" y="2280"/>
              <a:ext cx="660" cy="66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/>
            <a:p>
              <a:endParaRPr lang="zh-CN" altLang="en-US"/>
            </a:p>
          </p:txBody>
        </p:sp>
        <p:sp>
          <p:nvSpPr>
            <p:cNvPr id="49210" name="Text Box 32">
              <a:extLst>
                <a:ext uri="{FF2B5EF4-FFF2-40B4-BE49-F238E27FC236}">
                  <a16:creationId xmlns:a16="http://schemas.microsoft.com/office/drawing/2014/main" id="{17509319-425F-407C-B181-67B4AD9F1B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-2650294">
              <a:off x="3063" y="2327"/>
              <a:ext cx="674" cy="4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kumimoji="1" lang="en-US" altLang="zh-CN" i="1"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=1</a:t>
              </a:r>
            </a:p>
          </p:txBody>
        </p:sp>
        <p:sp>
          <p:nvSpPr>
            <p:cNvPr id="49211" name="Text Box 33">
              <a:extLst>
                <a:ext uri="{FF2B5EF4-FFF2-40B4-BE49-F238E27FC236}">
                  <a16:creationId xmlns:a16="http://schemas.microsoft.com/office/drawing/2014/main" id="{66764DAE-87DB-4145-99B3-3634BEE095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19" y="2831"/>
              <a:ext cx="333" cy="5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kumimoji="1" lang="en-US" altLang="zh-CN" sz="3600" i="1"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</a:p>
          </p:txBody>
        </p:sp>
        <p:sp>
          <p:nvSpPr>
            <p:cNvPr id="49212" name="Text Box 34">
              <a:extLst>
                <a:ext uri="{FF2B5EF4-FFF2-40B4-BE49-F238E27FC236}">
                  <a16:creationId xmlns:a16="http://schemas.microsoft.com/office/drawing/2014/main" id="{25415583-B611-4251-8BC4-384633F81E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09" y="1474"/>
              <a:ext cx="334" cy="5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algn="ctr" eaLnBrk="1" hangingPunct="1"/>
              <a:r>
                <a:rPr kumimoji="1" lang="en-US" altLang="zh-CN" sz="3600" i="1">
                  <a:latin typeface="Times New Roman" panose="02020603050405020304" pitchFamily="18" charset="0"/>
                  <a:ea typeface="宋体" panose="02010600030101010101" pitchFamily="2" charset="-122"/>
                </a:rPr>
                <a:t>y</a:t>
              </a:r>
            </a:p>
          </p:txBody>
        </p:sp>
      </p:grpSp>
      <p:grpSp>
        <p:nvGrpSpPr>
          <p:cNvPr id="49160" name="Group 37">
            <a:extLst>
              <a:ext uri="{FF2B5EF4-FFF2-40B4-BE49-F238E27FC236}">
                <a16:creationId xmlns:a16="http://schemas.microsoft.com/office/drawing/2014/main" id="{24E7B55B-AF58-42D5-A923-F89BEB5224D3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928688" y="3101975"/>
            <a:ext cx="6629400" cy="495300"/>
            <a:chOff x="585" y="1979"/>
            <a:chExt cx="4176" cy="312"/>
          </a:xfrm>
        </p:grpSpPr>
        <p:sp>
          <p:nvSpPr>
            <p:cNvPr id="49186" name="AutoShape 36">
              <a:extLst>
                <a:ext uri="{FF2B5EF4-FFF2-40B4-BE49-F238E27FC236}">
                  <a16:creationId xmlns:a16="http://schemas.microsoft.com/office/drawing/2014/main" id="{560D5E32-24FE-4133-90E4-C2ECD4D6AB5E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585" y="2004"/>
              <a:ext cx="4176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87" name="Line 38">
              <a:extLst>
                <a:ext uri="{FF2B5EF4-FFF2-40B4-BE49-F238E27FC236}">
                  <a16:creationId xmlns:a16="http://schemas.microsoft.com/office/drawing/2014/main" id="{1E09853F-E4C4-4B0A-9B30-7D017CD506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45" y="2021"/>
              <a:ext cx="0" cy="25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88" name="Line 39">
              <a:extLst>
                <a:ext uri="{FF2B5EF4-FFF2-40B4-BE49-F238E27FC236}">
                  <a16:creationId xmlns:a16="http://schemas.microsoft.com/office/drawing/2014/main" id="{CB037FB2-3BC7-4109-A651-583327641B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77" y="2021"/>
              <a:ext cx="0" cy="25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89" name="Rectangle 40">
              <a:extLst>
                <a:ext uri="{FF2B5EF4-FFF2-40B4-BE49-F238E27FC236}">
                  <a16:creationId xmlns:a16="http://schemas.microsoft.com/office/drawing/2014/main" id="{B8610DAC-09F9-47E1-A076-14DCE70235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74" y="2004"/>
              <a:ext cx="56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.</a:t>
              </a:r>
              <a:endParaRPr lang="en-US" altLang="zh-CN"/>
            </a:p>
          </p:txBody>
        </p:sp>
        <p:sp>
          <p:nvSpPr>
            <p:cNvPr id="49190" name="Rectangle 41">
              <a:extLst>
                <a:ext uri="{FF2B5EF4-FFF2-40B4-BE49-F238E27FC236}">
                  <a16:creationId xmlns:a16="http://schemas.microsoft.com/office/drawing/2014/main" id="{580253B8-186B-4D83-A331-D5D0BAB317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0" y="2004"/>
              <a:ext cx="56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endParaRPr lang="en-US" altLang="zh-CN"/>
            </a:p>
          </p:txBody>
        </p:sp>
        <p:sp>
          <p:nvSpPr>
            <p:cNvPr id="49191" name="Rectangle 42">
              <a:extLst>
                <a:ext uri="{FF2B5EF4-FFF2-40B4-BE49-F238E27FC236}">
                  <a16:creationId xmlns:a16="http://schemas.microsoft.com/office/drawing/2014/main" id="{F913E4D1-8423-4EFF-8CC6-04F1B75419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5" y="2004"/>
              <a:ext cx="11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/>
            </a:p>
          </p:txBody>
        </p:sp>
        <p:sp>
          <p:nvSpPr>
            <p:cNvPr id="49192" name="Rectangle 43">
              <a:extLst>
                <a:ext uri="{FF2B5EF4-FFF2-40B4-BE49-F238E27FC236}">
                  <a16:creationId xmlns:a16="http://schemas.microsoft.com/office/drawing/2014/main" id="{15B26BCB-10F5-4F4A-90BD-0987DC57B9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7" y="2004"/>
              <a:ext cx="56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endParaRPr lang="en-US" altLang="zh-CN"/>
            </a:p>
          </p:txBody>
        </p:sp>
        <p:sp>
          <p:nvSpPr>
            <p:cNvPr id="49193" name="Rectangle 44">
              <a:extLst>
                <a:ext uri="{FF2B5EF4-FFF2-40B4-BE49-F238E27FC236}">
                  <a16:creationId xmlns:a16="http://schemas.microsoft.com/office/drawing/2014/main" id="{32239FA5-4CA1-4190-BAFE-03448240F3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4" y="2011"/>
              <a:ext cx="900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zh-CN" altLang="en-US" b="1">
                  <a:solidFill>
                    <a:srgbClr val="000000"/>
                  </a:solidFill>
                  <a:latin typeface="仿宋_GB2312" pitchFamily="49" charset="-122"/>
                </a:rPr>
                <a:t>的幂级数</a:t>
              </a:r>
              <a:endParaRPr lang="zh-CN" altLang="en-US">
                <a:latin typeface="仿宋_GB2312" pitchFamily="49" charset="-122"/>
              </a:endParaRPr>
            </a:p>
          </p:txBody>
        </p:sp>
        <p:sp>
          <p:nvSpPr>
            <p:cNvPr id="49194" name="Rectangle 45">
              <a:extLst>
                <a:ext uri="{FF2B5EF4-FFF2-40B4-BE49-F238E27FC236}">
                  <a16:creationId xmlns:a16="http://schemas.microsoft.com/office/drawing/2014/main" id="{5F9B0F52-D353-4DD4-8E3B-D91E7EF577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1" y="2011"/>
              <a:ext cx="1350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zh-CN" altLang="en-US" b="1">
                  <a:solidFill>
                    <a:srgbClr val="000000"/>
                  </a:solidFill>
                  <a:latin typeface="仿宋_GB2312" pitchFamily="49" charset="-122"/>
                </a:rPr>
                <a:t>内可以展开成</a:t>
              </a:r>
              <a:endParaRPr lang="zh-CN" altLang="en-US">
                <a:latin typeface="仿宋_GB2312" pitchFamily="49" charset="-122"/>
              </a:endParaRPr>
            </a:p>
          </p:txBody>
        </p:sp>
        <p:sp>
          <p:nvSpPr>
            <p:cNvPr id="49195" name="Rectangle 46">
              <a:extLst>
                <a:ext uri="{FF2B5EF4-FFF2-40B4-BE49-F238E27FC236}">
                  <a16:creationId xmlns:a16="http://schemas.microsoft.com/office/drawing/2014/main" id="{605F2E71-43C6-461E-AF16-EAFC2FCB54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1" y="2011"/>
              <a:ext cx="900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zh-CN" altLang="en-US" b="1">
                  <a:solidFill>
                    <a:srgbClr val="000000"/>
                  </a:solidFill>
                  <a:latin typeface="仿宋_GB2312" pitchFamily="49" charset="-122"/>
                </a:rPr>
                <a:t>所以它在</a:t>
              </a:r>
              <a:endParaRPr lang="zh-CN" altLang="en-US">
                <a:latin typeface="仿宋_GB2312" pitchFamily="49" charset="-122"/>
              </a:endParaRPr>
            </a:p>
          </p:txBody>
        </p:sp>
        <p:sp>
          <p:nvSpPr>
            <p:cNvPr id="49196" name="Rectangle 47">
              <a:extLst>
                <a:ext uri="{FF2B5EF4-FFF2-40B4-BE49-F238E27FC236}">
                  <a16:creationId xmlns:a16="http://schemas.microsoft.com/office/drawing/2014/main" id="{8A3E3C0E-66B4-4305-A80D-52535D0994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2" y="2004"/>
              <a:ext cx="87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z</a:t>
              </a:r>
              <a:endParaRPr lang="en-US" altLang="zh-CN"/>
            </a:p>
          </p:txBody>
        </p:sp>
        <p:sp>
          <p:nvSpPr>
            <p:cNvPr id="49197" name="Rectangle 48">
              <a:extLst>
                <a:ext uri="{FF2B5EF4-FFF2-40B4-BE49-F238E27FC236}">
                  <a16:creationId xmlns:a16="http://schemas.microsoft.com/office/drawing/2014/main" id="{2EE0A055-1855-4EB4-B019-219E45F4B2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0" y="2004"/>
              <a:ext cx="87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z</a:t>
              </a:r>
              <a:endParaRPr lang="en-US" altLang="zh-CN"/>
            </a:p>
          </p:txBody>
        </p:sp>
        <p:sp>
          <p:nvSpPr>
            <p:cNvPr id="49198" name="Rectangle 49">
              <a:extLst>
                <a:ext uri="{FF2B5EF4-FFF2-40B4-BE49-F238E27FC236}">
                  <a16:creationId xmlns:a16="http://schemas.microsoft.com/office/drawing/2014/main" id="{5434CBEF-8BD1-4222-A87C-009237FA5A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1" y="1979"/>
              <a:ext cx="123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00"/>
                  </a:solidFill>
                  <a:latin typeface="Symbol" panose="05050102010706020507" pitchFamily="18" charset="2"/>
                </a:rPr>
                <a:t>=</a:t>
              </a:r>
              <a:endParaRPr lang="en-US" altLang="zh-CN"/>
            </a:p>
          </p:txBody>
        </p:sp>
      </p:grpSp>
      <p:grpSp>
        <p:nvGrpSpPr>
          <p:cNvPr id="49161" name="Group 51">
            <a:extLst>
              <a:ext uri="{FF2B5EF4-FFF2-40B4-BE49-F238E27FC236}">
                <a16:creationId xmlns:a16="http://schemas.microsoft.com/office/drawing/2014/main" id="{EAC2C0FE-FC8C-4480-B121-F707C4D92657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914400" y="1916113"/>
            <a:ext cx="7162800" cy="1022350"/>
            <a:chOff x="576" y="1264"/>
            <a:chExt cx="4512" cy="644"/>
          </a:xfrm>
        </p:grpSpPr>
        <p:sp>
          <p:nvSpPr>
            <p:cNvPr id="49162" name="AutoShape 50">
              <a:extLst>
                <a:ext uri="{FF2B5EF4-FFF2-40B4-BE49-F238E27FC236}">
                  <a16:creationId xmlns:a16="http://schemas.microsoft.com/office/drawing/2014/main" id="{C91195B0-AAF8-432A-93F4-8FFC99D4CAF1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576" y="1284"/>
              <a:ext cx="4512" cy="6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63" name="Rectangle 52">
              <a:extLst>
                <a:ext uri="{FF2B5EF4-FFF2-40B4-BE49-F238E27FC236}">
                  <a16:creationId xmlns:a16="http://schemas.microsoft.com/office/drawing/2014/main" id="{2EE22FAD-C36C-4467-B1F9-8F9A076AA4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7" y="1632"/>
              <a:ext cx="56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,</a:t>
              </a:r>
              <a:endParaRPr lang="en-US" altLang="zh-CN"/>
            </a:p>
          </p:txBody>
        </p:sp>
        <p:sp>
          <p:nvSpPr>
            <p:cNvPr id="49164" name="Rectangle 53">
              <a:extLst>
                <a:ext uri="{FF2B5EF4-FFF2-40B4-BE49-F238E27FC236}">
                  <a16:creationId xmlns:a16="http://schemas.microsoft.com/office/drawing/2014/main" id="{74D5B3E5-D176-4736-B331-8DBCFB89B2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2" y="1632"/>
              <a:ext cx="56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endParaRPr lang="en-US" altLang="zh-CN"/>
            </a:p>
          </p:txBody>
        </p:sp>
        <p:sp>
          <p:nvSpPr>
            <p:cNvPr id="49165" name="Rectangle 54">
              <a:extLst>
                <a:ext uri="{FF2B5EF4-FFF2-40B4-BE49-F238E27FC236}">
                  <a16:creationId xmlns:a16="http://schemas.microsoft.com/office/drawing/2014/main" id="{9042D473-B0AB-420A-A0FF-3A572CC242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8" y="1632"/>
              <a:ext cx="11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/>
            </a:p>
          </p:txBody>
        </p:sp>
        <p:sp>
          <p:nvSpPr>
            <p:cNvPr id="49166" name="Rectangle 55">
              <a:extLst>
                <a:ext uri="{FF2B5EF4-FFF2-40B4-BE49-F238E27FC236}">
                  <a16:creationId xmlns:a16="http://schemas.microsoft.com/office/drawing/2014/main" id="{175AFD1D-0BDC-4FD1-A7D4-EDB4D2A936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3" y="1632"/>
              <a:ext cx="56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endParaRPr lang="en-US" altLang="zh-CN"/>
            </a:p>
          </p:txBody>
        </p:sp>
        <p:sp>
          <p:nvSpPr>
            <p:cNvPr id="49167" name="Rectangle 56">
              <a:extLst>
                <a:ext uri="{FF2B5EF4-FFF2-40B4-BE49-F238E27FC236}">
                  <a16:creationId xmlns:a16="http://schemas.microsoft.com/office/drawing/2014/main" id="{D04B017B-328D-4227-A0DA-1CEB8F84A6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7" y="1632"/>
              <a:ext cx="56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,</a:t>
              </a:r>
              <a:endParaRPr lang="en-US" altLang="zh-CN"/>
            </a:p>
          </p:txBody>
        </p:sp>
        <p:sp>
          <p:nvSpPr>
            <p:cNvPr id="49168" name="Rectangle 57">
              <a:extLst>
                <a:ext uri="{FF2B5EF4-FFF2-40B4-BE49-F238E27FC236}">
                  <a16:creationId xmlns:a16="http://schemas.microsoft.com/office/drawing/2014/main" id="{A9C2CD0C-44B2-4D9C-ACD1-7B2E9BA207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7" y="1290"/>
              <a:ext cx="168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   </a:t>
              </a:r>
              <a:endParaRPr lang="en-US" altLang="zh-CN"/>
            </a:p>
          </p:txBody>
        </p:sp>
        <p:sp>
          <p:nvSpPr>
            <p:cNvPr id="49169" name="Rectangle 58">
              <a:extLst>
                <a:ext uri="{FF2B5EF4-FFF2-40B4-BE49-F238E27FC236}">
                  <a16:creationId xmlns:a16="http://schemas.microsoft.com/office/drawing/2014/main" id="{39299FD5-E6F9-486B-BE02-3824C65E41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6" y="1290"/>
              <a:ext cx="56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endParaRPr lang="en-US" altLang="zh-CN"/>
            </a:p>
          </p:txBody>
        </p:sp>
        <p:sp>
          <p:nvSpPr>
            <p:cNvPr id="49170" name="Rectangle 59">
              <a:extLst>
                <a:ext uri="{FF2B5EF4-FFF2-40B4-BE49-F238E27FC236}">
                  <a16:creationId xmlns:a16="http://schemas.microsoft.com/office/drawing/2014/main" id="{68156332-6992-4497-8493-EE3FBD4048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1" y="1290"/>
              <a:ext cx="11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/>
            </a:p>
          </p:txBody>
        </p:sp>
        <p:sp>
          <p:nvSpPr>
            <p:cNvPr id="49171" name="Rectangle 60">
              <a:extLst>
                <a:ext uri="{FF2B5EF4-FFF2-40B4-BE49-F238E27FC236}">
                  <a16:creationId xmlns:a16="http://schemas.microsoft.com/office/drawing/2014/main" id="{9A5E36AE-81A9-48FD-8F1B-B2894EDDC8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6" y="1290"/>
              <a:ext cx="56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endParaRPr lang="en-US" altLang="zh-CN"/>
            </a:p>
          </p:txBody>
        </p:sp>
        <p:sp>
          <p:nvSpPr>
            <p:cNvPr id="49172" name="Rectangle 61">
              <a:extLst>
                <a:ext uri="{FF2B5EF4-FFF2-40B4-BE49-F238E27FC236}">
                  <a16:creationId xmlns:a16="http://schemas.microsoft.com/office/drawing/2014/main" id="{30B6D824-8E62-40DD-8164-A85CB0BDBB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6" y="1290"/>
              <a:ext cx="56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endParaRPr lang="en-US" altLang="zh-CN"/>
            </a:p>
          </p:txBody>
        </p:sp>
        <p:sp>
          <p:nvSpPr>
            <p:cNvPr id="49173" name="Rectangle 62">
              <a:extLst>
                <a:ext uri="{FF2B5EF4-FFF2-40B4-BE49-F238E27FC236}">
                  <a16:creationId xmlns:a16="http://schemas.microsoft.com/office/drawing/2014/main" id="{BCD04A55-A9C4-464D-B2DD-5F6B676D96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3" y="1290"/>
              <a:ext cx="75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)</a:t>
              </a:r>
              <a:endParaRPr lang="en-US" altLang="zh-CN"/>
            </a:p>
          </p:txBody>
        </p:sp>
        <p:sp>
          <p:nvSpPr>
            <p:cNvPr id="49174" name="Rectangle 63">
              <a:extLst>
                <a:ext uri="{FF2B5EF4-FFF2-40B4-BE49-F238E27FC236}">
                  <a16:creationId xmlns:a16="http://schemas.microsoft.com/office/drawing/2014/main" id="{BA426A1D-1C7E-4F2A-BA3C-E27564EB7A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2" y="1290"/>
              <a:ext cx="11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/>
            </a:p>
          </p:txBody>
        </p:sp>
        <p:sp>
          <p:nvSpPr>
            <p:cNvPr id="49175" name="Rectangle 64">
              <a:extLst>
                <a:ext uri="{FF2B5EF4-FFF2-40B4-BE49-F238E27FC236}">
                  <a16:creationId xmlns:a16="http://schemas.microsoft.com/office/drawing/2014/main" id="{581A23DB-F57A-413F-996D-793DA631DD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3" y="1290"/>
              <a:ext cx="26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ln(</a:t>
              </a:r>
              <a:endParaRPr lang="en-US" altLang="zh-CN"/>
            </a:p>
          </p:txBody>
        </p:sp>
        <p:sp>
          <p:nvSpPr>
            <p:cNvPr id="49176" name="Rectangle 65">
              <a:extLst>
                <a:ext uri="{FF2B5EF4-FFF2-40B4-BE49-F238E27FC236}">
                  <a16:creationId xmlns:a16="http://schemas.microsoft.com/office/drawing/2014/main" id="{0A69A06A-AD9C-4C4A-94DE-D553AA3081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1290"/>
              <a:ext cx="168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   </a:t>
              </a:r>
              <a:endParaRPr lang="en-US" altLang="zh-CN"/>
            </a:p>
          </p:txBody>
        </p:sp>
        <p:sp>
          <p:nvSpPr>
            <p:cNvPr id="49177" name="Rectangle 66">
              <a:extLst>
                <a:ext uri="{FF2B5EF4-FFF2-40B4-BE49-F238E27FC236}">
                  <a16:creationId xmlns:a16="http://schemas.microsoft.com/office/drawing/2014/main" id="{6834A67C-1766-4477-B7BC-DF79B37B24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2" y="1290"/>
              <a:ext cx="560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          </a:t>
              </a:r>
              <a:endParaRPr lang="en-US" altLang="zh-CN"/>
            </a:p>
          </p:txBody>
        </p:sp>
        <p:sp>
          <p:nvSpPr>
            <p:cNvPr id="49178" name="Rectangle 67">
              <a:extLst>
                <a:ext uri="{FF2B5EF4-FFF2-40B4-BE49-F238E27FC236}">
                  <a16:creationId xmlns:a16="http://schemas.microsoft.com/office/drawing/2014/main" id="{5E34ABB5-2FBF-4691-9F0A-786D506EA3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4" y="1639"/>
              <a:ext cx="1575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zh-CN" altLang="en-US" b="1">
                  <a:solidFill>
                    <a:srgbClr val="000000"/>
                  </a:solidFill>
                  <a:latin typeface="仿宋_GB2312" pitchFamily="49" charset="-122"/>
                </a:rPr>
                <a:t>是它的一个奇点</a:t>
              </a:r>
              <a:endParaRPr lang="zh-CN" altLang="en-US">
                <a:latin typeface="仿宋_GB2312" pitchFamily="49" charset="-122"/>
              </a:endParaRPr>
            </a:p>
          </p:txBody>
        </p:sp>
        <p:sp>
          <p:nvSpPr>
            <p:cNvPr id="49179" name="Rectangle 68">
              <a:extLst>
                <a:ext uri="{FF2B5EF4-FFF2-40B4-BE49-F238E27FC236}">
                  <a16:creationId xmlns:a16="http://schemas.microsoft.com/office/drawing/2014/main" id="{9FAF31D7-58C2-41F6-9C61-F817276D20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" y="1639"/>
              <a:ext cx="1575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zh-CN" altLang="en-US" b="1">
                  <a:solidFill>
                    <a:srgbClr val="000000"/>
                  </a:solidFill>
                  <a:latin typeface="仿宋_GB2312" pitchFamily="49" charset="-122"/>
                </a:rPr>
                <a:t>平面内是解析的</a:t>
              </a:r>
              <a:endParaRPr lang="zh-CN" altLang="en-US">
                <a:latin typeface="仿宋_GB2312" pitchFamily="49" charset="-122"/>
              </a:endParaRPr>
            </a:p>
          </p:txBody>
        </p:sp>
        <p:sp>
          <p:nvSpPr>
            <p:cNvPr id="49180" name="Rectangle 69">
              <a:extLst>
                <a:ext uri="{FF2B5EF4-FFF2-40B4-BE49-F238E27FC236}">
                  <a16:creationId xmlns:a16="http://schemas.microsoft.com/office/drawing/2014/main" id="{547016C7-C8D6-491C-9F05-27B07B7383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67" y="1297"/>
              <a:ext cx="2025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zh-CN" altLang="en-US" b="1">
                  <a:solidFill>
                    <a:srgbClr val="000000"/>
                  </a:solidFill>
                  <a:latin typeface="仿宋_GB2312" pitchFamily="49" charset="-122"/>
                </a:rPr>
                <a:t>向左沿负实轴剪开的</a:t>
              </a:r>
              <a:endParaRPr lang="zh-CN" altLang="en-US">
                <a:latin typeface="仿宋_GB2312" pitchFamily="49" charset="-122"/>
              </a:endParaRPr>
            </a:p>
          </p:txBody>
        </p:sp>
        <p:sp>
          <p:nvSpPr>
            <p:cNvPr id="49181" name="Rectangle 70">
              <a:extLst>
                <a:ext uri="{FF2B5EF4-FFF2-40B4-BE49-F238E27FC236}">
                  <a16:creationId xmlns:a16="http://schemas.microsoft.com/office/drawing/2014/main" id="{9F20D947-3889-4D77-A4E2-1CC91A1E27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2" y="1297"/>
              <a:ext cx="450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zh-CN" altLang="en-US" b="1">
                  <a:solidFill>
                    <a:srgbClr val="000000"/>
                  </a:solidFill>
                  <a:latin typeface="仿宋_GB2312" pitchFamily="49" charset="-122"/>
                </a:rPr>
                <a:t>在从</a:t>
              </a:r>
              <a:endParaRPr lang="zh-CN" altLang="en-US">
                <a:latin typeface="仿宋_GB2312" pitchFamily="49" charset="-122"/>
              </a:endParaRPr>
            </a:p>
          </p:txBody>
        </p:sp>
        <p:sp>
          <p:nvSpPr>
            <p:cNvPr id="49182" name="Rectangle 71">
              <a:extLst>
                <a:ext uri="{FF2B5EF4-FFF2-40B4-BE49-F238E27FC236}">
                  <a16:creationId xmlns:a16="http://schemas.microsoft.com/office/drawing/2014/main" id="{FC62AECD-F9BF-43D0-BA8F-23FAFCB27D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5" y="1606"/>
              <a:ext cx="123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00"/>
                  </a:solidFill>
                  <a:latin typeface="Symbol" panose="05050102010706020507" pitchFamily="18" charset="2"/>
                </a:rPr>
                <a:t>-</a:t>
              </a:r>
              <a:endParaRPr lang="en-US" altLang="zh-CN"/>
            </a:p>
          </p:txBody>
        </p:sp>
        <p:sp>
          <p:nvSpPr>
            <p:cNvPr id="49183" name="Rectangle 72">
              <a:extLst>
                <a:ext uri="{FF2B5EF4-FFF2-40B4-BE49-F238E27FC236}">
                  <a16:creationId xmlns:a16="http://schemas.microsoft.com/office/drawing/2014/main" id="{E0531D10-4A0E-4F84-AF66-031FAA73F9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9" y="1264"/>
              <a:ext cx="123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00"/>
                  </a:solidFill>
                  <a:latin typeface="Symbol" panose="05050102010706020507" pitchFamily="18" charset="2"/>
                </a:rPr>
                <a:t>-</a:t>
              </a:r>
              <a:endParaRPr lang="en-US" altLang="zh-CN"/>
            </a:p>
          </p:txBody>
        </p:sp>
        <p:sp>
          <p:nvSpPr>
            <p:cNvPr id="49184" name="Rectangle 73">
              <a:extLst>
                <a:ext uri="{FF2B5EF4-FFF2-40B4-BE49-F238E27FC236}">
                  <a16:creationId xmlns:a16="http://schemas.microsoft.com/office/drawing/2014/main" id="{D129A92E-B4C9-4EA2-BC77-AE8FF493FA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4" y="1264"/>
              <a:ext cx="123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00"/>
                  </a:solidFill>
                  <a:latin typeface="Symbol" panose="05050102010706020507" pitchFamily="18" charset="2"/>
                </a:rPr>
                <a:t>+</a:t>
              </a:r>
              <a:endParaRPr lang="en-US" altLang="zh-CN"/>
            </a:p>
          </p:txBody>
        </p:sp>
        <p:sp>
          <p:nvSpPr>
            <p:cNvPr id="49185" name="Rectangle 74">
              <a:extLst>
                <a:ext uri="{FF2B5EF4-FFF2-40B4-BE49-F238E27FC236}">
                  <a16:creationId xmlns:a16="http://schemas.microsoft.com/office/drawing/2014/main" id="{C0407C73-7E28-43BF-9E8F-697564933F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1" y="1290"/>
              <a:ext cx="87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z</a:t>
              </a:r>
              <a:endParaRPr lang="en-US" altLang="zh-CN"/>
            </a:p>
          </p:txBody>
        </p:sp>
      </p:grpSp>
    </p:spTree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灯片编号占位符 3">
            <a:extLst>
              <a:ext uri="{FF2B5EF4-FFF2-40B4-BE49-F238E27FC236}">
                <a16:creationId xmlns:a16="http://schemas.microsoft.com/office/drawing/2014/main" id="{AD356D05-2B76-4072-A02B-096E6E57C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4026F5-DD7C-4832-BF06-84E01180B232}" type="slidenum">
              <a:rPr lang="en-US" altLang="zh-CN"/>
              <a:pPr>
                <a:defRPr/>
              </a:pPr>
              <a:t>45</a:t>
            </a:fld>
            <a:endParaRPr lang="en-US" altLang="zh-CN"/>
          </a:p>
        </p:txBody>
      </p:sp>
      <p:graphicFrame>
        <p:nvGraphicFramePr>
          <p:cNvPr id="50179" name="Rectangle 2">
            <a:extLst>
              <a:ext uri="{FF2B5EF4-FFF2-40B4-BE49-F238E27FC236}">
                <a16:creationId xmlns:a16="http://schemas.microsoft.com/office/drawing/2014/main" id="{1C8E876C-2595-4BFA-8DE5-C8B94AA09599}"/>
              </a:ext>
            </a:extLst>
          </p:cNvPr>
          <p:cNvGraphicFramePr>
            <a:graphicFrameLocks/>
          </p:cNvGraphicFramePr>
          <p:nvPr/>
        </p:nvGraphicFramePr>
        <p:xfrm>
          <a:off x="1524000" y="1752600"/>
          <a:ext cx="6096000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13" name="公式" r:id="rId3" imgW="0" imgH="0" progId="Equation.3">
                  <p:embed/>
                </p:oleObj>
              </mc:Choice>
              <mc:Fallback>
                <p:oleObj name="公式" r:id="rId3" imgW="0" imgH="0" progId="Equation.3">
                  <p:embed/>
                  <p:pic>
                    <p:nvPicPr>
                      <p:cNvPr id="0" name="Rectangle 2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752600"/>
                        <a:ext cx="6096000" cy="406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0" name="Object 3">
            <a:extLst>
              <a:ext uri="{FF2B5EF4-FFF2-40B4-BE49-F238E27FC236}">
                <a16:creationId xmlns:a16="http://schemas.microsoft.com/office/drawing/2014/main" id="{295E75AB-7D8E-438D-86EC-134F502FAD1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76350" y="4083050"/>
          <a:ext cx="41275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14" name="Equation" r:id="rId4" imgW="4127500" imgH="939800" progId="Equation.DSMT4">
                  <p:embed/>
                </p:oleObj>
              </mc:Choice>
              <mc:Fallback>
                <p:oleObj name="Equation" r:id="rId4" imgW="4127500" imgH="9398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6350" y="4083050"/>
                        <a:ext cx="41275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81" name="Text Box 4">
            <a:extLst>
              <a:ext uri="{FF2B5EF4-FFF2-40B4-BE49-F238E27FC236}">
                <a16:creationId xmlns:a16="http://schemas.microsoft.com/office/drawing/2014/main" id="{98F31AEE-2C91-4D75-8042-157389C0DB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9150" y="5229225"/>
            <a:ext cx="5429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zh-CN" altLang="en-US" b="1">
                <a:latin typeface="Times New Roman" panose="02020603050405020304" pitchFamily="18" charset="0"/>
              </a:rPr>
              <a:t>即</a:t>
            </a:r>
          </a:p>
        </p:txBody>
      </p:sp>
      <p:graphicFrame>
        <p:nvGraphicFramePr>
          <p:cNvPr id="50182" name="Object 5">
            <a:extLst>
              <a:ext uri="{FF2B5EF4-FFF2-40B4-BE49-F238E27FC236}">
                <a16:creationId xmlns:a16="http://schemas.microsoft.com/office/drawing/2014/main" id="{CE802C49-F988-468B-800F-E2E0EE280A0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46200" y="5156200"/>
          <a:ext cx="6567488" cy="1231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15" name="Equation" r:id="rId6" imgW="6565900" imgH="1231900" progId="Equation.DSMT4">
                  <p:embed/>
                </p:oleObj>
              </mc:Choice>
              <mc:Fallback>
                <p:oleObj name="Equation" r:id="rId6" imgW="6565900" imgH="12319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6200" y="5156200"/>
                        <a:ext cx="6567488" cy="1231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3" name="Object 6">
            <a:extLst>
              <a:ext uri="{FF2B5EF4-FFF2-40B4-BE49-F238E27FC236}">
                <a16:creationId xmlns:a16="http://schemas.microsoft.com/office/drawing/2014/main" id="{F63031FA-C69A-4040-B1A9-5B9A020F2EA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835900" y="5372100"/>
          <a:ext cx="787400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16" name="公式" r:id="rId8" imgW="787058" imgH="444307" progId="Equation.3">
                  <p:embed/>
                </p:oleObj>
              </mc:Choice>
              <mc:Fallback>
                <p:oleObj name="公式" r:id="rId8" imgW="787058" imgH="444307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35900" y="5372100"/>
                        <a:ext cx="787400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84" name="Text Box 7">
            <a:extLst>
              <a:ext uri="{FF2B5EF4-FFF2-40B4-BE49-F238E27FC236}">
                <a16:creationId xmlns:a16="http://schemas.microsoft.com/office/drawing/2014/main" id="{04C5C29B-F302-43EF-A7CE-E26F684E49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9300" y="3417888"/>
            <a:ext cx="54260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b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zh-CN" altLang="en-US" b="1">
                <a:latin typeface="Times New Roman" panose="02020603050405020304" pitchFamily="18" charset="0"/>
              </a:rPr>
              <a:t>将展开式两端沿</a:t>
            </a:r>
            <a:r>
              <a:rPr kumimoji="1" lang="zh-CN" altLang="en-US" b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b="1" i="1">
                <a:latin typeface="Times New Roman" panose="02020603050405020304" pitchFamily="18" charset="0"/>
                <a:ea typeface="宋体" panose="02010600030101010101" pitchFamily="2" charset="-122"/>
              </a:rPr>
              <a:t>l </a:t>
            </a:r>
            <a:r>
              <a:rPr kumimoji="1" lang="zh-CN" altLang="en-US" b="1">
                <a:latin typeface="仿宋_GB2312" pitchFamily="49" charset="-122"/>
              </a:rPr>
              <a:t>逐项积分</a:t>
            </a:r>
            <a:r>
              <a:rPr kumimoji="1" lang="en-US" altLang="zh-CN" b="1">
                <a:latin typeface="仿宋_GB2312" pitchFamily="49" charset="-122"/>
              </a:rPr>
              <a:t>, </a:t>
            </a:r>
            <a:r>
              <a:rPr kumimoji="1" lang="zh-CN" altLang="en-US" b="1">
                <a:latin typeface="仿宋_GB2312" pitchFamily="49" charset="-122"/>
              </a:rPr>
              <a:t>得</a:t>
            </a:r>
          </a:p>
        </p:txBody>
      </p:sp>
      <p:sp>
        <p:nvSpPr>
          <p:cNvPr id="50185" name="Text Box 8">
            <a:extLst>
              <a:ext uri="{FF2B5EF4-FFF2-40B4-BE49-F238E27FC236}">
                <a16:creationId xmlns:a16="http://schemas.microsoft.com/office/drawing/2014/main" id="{F6D5C29F-D144-4E37-B408-3235A7DC91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325" y="954088"/>
            <a:ext cx="5429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zh-CN" altLang="en-US" b="1">
                <a:latin typeface="Times New Roman" panose="02020603050405020304" pitchFamily="18" charset="0"/>
                <a:ea typeface="黑体" panose="02010609060101010101" pitchFamily="49" charset="-122"/>
              </a:rPr>
              <a:t>解</a:t>
            </a:r>
            <a:endParaRPr kumimoji="1" lang="zh-CN" altLang="en-US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50186" name="Object 9">
            <a:extLst>
              <a:ext uri="{FF2B5EF4-FFF2-40B4-BE49-F238E27FC236}">
                <a16:creationId xmlns:a16="http://schemas.microsoft.com/office/drawing/2014/main" id="{58D15B9B-0667-4F3F-9811-F4D1CDBA1A3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79550" y="825500"/>
          <a:ext cx="2755900" cy="862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17" name="Equation" r:id="rId10" imgW="2755900" imgH="863600" progId="Equation.3">
                  <p:embed/>
                </p:oleObj>
              </mc:Choice>
              <mc:Fallback>
                <p:oleObj name="Equation" r:id="rId10" imgW="2755900" imgH="8636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9550" y="825500"/>
                        <a:ext cx="2755900" cy="862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7" name="Object 10">
            <a:extLst>
              <a:ext uri="{FF2B5EF4-FFF2-40B4-BE49-F238E27FC236}">
                <a16:creationId xmlns:a16="http://schemas.microsoft.com/office/drawing/2014/main" id="{FFA8D649-5DC2-44B1-ADF6-3C1824A5CA8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46175" y="1714500"/>
          <a:ext cx="6262688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18" name="Equation" r:id="rId12" imgW="6781800" imgH="927100" progId="Equation.DSMT4">
                  <p:embed/>
                </p:oleObj>
              </mc:Choice>
              <mc:Fallback>
                <p:oleObj name="Equation" r:id="rId12" imgW="6781800" imgH="9271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6175" y="1714500"/>
                        <a:ext cx="6262688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8" name="Object 11">
            <a:extLst>
              <a:ext uri="{FF2B5EF4-FFF2-40B4-BE49-F238E27FC236}">
                <a16:creationId xmlns:a16="http://schemas.microsoft.com/office/drawing/2014/main" id="{C8C2AC8B-2A0F-4298-83D6-1B305C4638A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708900" y="1931988"/>
          <a:ext cx="1041400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19" name="Equation" r:id="rId14" imgW="1040948" imgH="444307" progId="Equation.3">
                  <p:embed/>
                </p:oleObj>
              </mc:Choice>
              <mc:Fallback>
                <p:oleObj name="Equation" r:id="rId14" imgW="1040948" imgH="444307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08900" y="1931988"/>
                        <a:ext cx="1041400" cy="442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0189" name="Group 14">
            <a:extLst>
              <a:ext uri="{FF2B5EF4-FFF2-40B4-BE49-F238E27FC236}">
                <a16:creationId xmlns:a16="http://schemas.microsoft.com/office/drawing/2014/main" id="{611B2230-97B5-406D-8366-E7F77210296E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914400" y="2741613"/>
            <a:ext cx="6146800" cy="496887"/>
            <a:chOff x="576" y="1735"/>
            <a:chExt cx="3872" cy="313"/>
          </a:xfrm>
        </p:grpSpPr>
        <p:sp>
          <p:nvSpPr>
            <p:cNvPr id="50190" name="AutoShape 13">
              <a:extLst>
                <a:ext uri="{FF2B5EF4-FFF2-40B4-BE49-F238E27FC236}">
                  <a16:creationId xmlns:a16="http://schemas.microsoft.com/office/drawing/2014/main" id="{A3EB4544-631A-4AA4-968B-443ED1382420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576" y="1760"/>
              <a:ext cx="387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191" name="Line 15">
              <a:extLst>
                <a:ext uri="{FF2B5EF4-FFF2-40B4-BE49-F238E27FC236}">
                  <a16:creationId xmlns:a16="http://schemas.microsoft.com/office/drawing/2014/main" id="{BEA49098-18F0-4660-B09F-8A23779AB2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87" y="1777"/>
              <a:ext cx="0" cy="254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192" name="Line 16">
              <a:extLst>
                <a:ext uri="{FF2B5EF4-FFF2-40B4-BE49-F238E27FC236}">
                  <a16:creationId xmlns:a16="http://schemas.microsoft.com/office/drawing/2014/main" id="{1D9A9C7B-9257-4B15-B2B1-F1041F2199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20" y="1777"/>
              <a:ext cx="0" cy="254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193" name="Rectangle 17">
              <a:extLst>
                <a:ext uri="{FF2B5EF4-FFF2-40B4-BE49-F238E27FC236}">
                  <a16:creationId xmlns:a16="http://schemas.microsoft.com/office/drawing/2014/main" id="{3370AA41-DEA5-48C4-B710-D4727770BC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7" y="1760"/>
              <a:ext cx="56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,</a:t>
              </a:r>
              <a:endParaRPr lang="en-US" altLang="zh-CN"/>
            </a:p>
          </p:txBody>
        </p:sp>
        <p:sp>
          <p:nvSpPr>
            <p:cNvPr id="50194" name="Rectangle 18">
              <a:extLst>
                <a:ext uri="{FF2B5EF4-FFF2-40B4-BE49-F238E27FC236}">
                  <a16:creationId xmlns:a16="http://schemas.microsoft.com/office/drawing/2014/main" id="{E23EFECC-7142-47BD-A93E-6716579894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4" y="1760"/>
              <a:ext cx="56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endParaRPr lang="en-US" altLang="zh-CN"/>
            </a:p>
          </p:txBody>
        </p:sp>
        <p:sp>
          <p:nvSpPr>
            <p:cNvPr id="50195" name="Rectangle 19">
              <a:extLst>
                <a:ext uri="{FF2B5EF4-FFF2-40B4-BE49-F238E27FC236}">
                  <a16:creationId xmlns:a16="http://schemas.microsoft.com/office/drawing/2014/main" id="{572D1149-DDBE-41A1-82BC-FC2C595C21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7" y="1760"/>
              <a:ext cx="56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endParaRPr lang="en-US" altLang="zh-CN"/>
            </a:p>
          </p:txBody>
        </p:sp>
        <p:sp>
          <p:nvSpPr>
            <p:cNvPr id="50196" name="Rectangle 20">
              <a:extLst>
                <a:ext uri="{FF2B5EF4-FFF2-40B4-BE49-F238E27FC236}">
                  <a16:creationId xmlns:a16="http://schemas.microsoft.com/office/drawing/2014/main" id="{4C08C918-E5BC-4373-89C4-72671925B5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55" y="1760"/>
              <a:ext cx="56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endParaRPr lang="en-US" altLang="zh-CN"/>
            </a:p>
          </p:txBody>
        </p:sp>
        <p:sp>
          <p:nvSpPr>
            <p:cNvPr id="50197" name="Rectangle 21">
              <a:extLst>
                <a:ext uri="{FF2B5EF4-FFF2-40B4-BE49-F238E27FC236}">
                  <a16:creationId xmlns:a16="http://schemas.microsoft.com/office/drawing/2014/main" id="{B273C33A-15DB-45C3-9990-2F5E44802D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3" y="1760"/>
              <a:ext cx="11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0</a:t>
              </a:r>
              <a:endParaRPr lang="en-US" altLang="zh-CN"/>
            </a:p>
          </p:txBody>
        </p:sp>
        <p:sp>
          <p:nvSpPr>
            <p:cNvPr id="50198" name="Rectangle 22">
              <a:extLst>
                <a:ext uri="{FF2B5EF4-FFF2-40B4-BE49-F238E27FC236}">
                  <a16:creationId xmlns:a16="http://schemas.microsoft.com/office/drawing/2014/main" id="{BA3B39CF-54E2-4C93-8EE7-300EB03B7E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4" y="1760"/>
              <a:ext cx="56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endParaRPr lang="en-US" altLang="zh-CN"/>
            </a:p>
          </p:txBody>
        </p:sp>
        <p:sp>
          <p:nvSpPr>
            <p:cNvPr id="50199" name="Rectangle 23">
              <a:extLst>
                <a:ext uri="{FF2B5EF4-FFF2-40B4-BE49-F238E27FC236}">
                  <a16:creationId xmlns:a16="http://schemas.microsoft.com/office/drawing/2014/main" id="{725F8D82-EDB3-45A7-A339-95DA0918D0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9" y="1760"/>
              <a:ext cx="56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endParaRPr lang="en-US" altLang="zh-CN"/>
            </a:p>
          </p:txBody>
        </p:sp>
        <p:sp>
          <p:nvSpPr>
            <p:cNvPr id="50200" name="Rectangle 24">
              <a:extLst>
                <a:ext uri="{FF2B5EF4-FFF2-40B4-BE49-F238E27FC236}">
                  <a16:creationId xmlns:a16="http://schemas.microsoft.com/office/drawing/2014/main" id="{FAF505AB-834C-40B7-B451-A2A4404FA3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4" y="1760"/>
              <a:ext cx="11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/>
            </a:p>
          </p:txBody>
        </p:sp>
        <p:sp>
          <p:nvSpPr>
            <p:cNvPr id="50201" name="Rectangle 25">
              <a:extLst>
                <a:ext uri="{FF2B5EF4-FFF2-40B4-BE49-F238E27FC236}">
                  <a16:creationId xmlns:a16="http://schemas.microsoft.com/office/drawing/2014/main" id="{0DD80D46-73B7-4368-AED5-DEB608CD28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9" y="1760"/>
              <a:ext cx="56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endParaRPr lang="en-US" altLang="zh-CN"/>
            </a:p>
          </p:txBody>
        </p:sp>
        <p:sp>
          <p:nvSpPr>
            <p:cNvPr id="50202" name="Rectangle 26">
              <a:extLst>
                <a:ext uri="{FF2B5EF4-FFF2-40B4-BE49-F238E27FC236}">
                  <a16:creationId xmlns:a16="http://schemas.microsoft.com/office/drawing/2014/main" id="{8503A25D-CC05-4204-96E2-3E00DF3E3C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2" y="1760"/>
              <a:ext cx="56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endParaRPr lang="en-US" altLang="zh-CN"/>
            </a:p>
          </p:txBody>
        </p:sp>
        <p:sp>
          <p:nvSpPr>
            <p:cNvPr id="50203" name="Rectangle 27">
              <a:extLst>
                <a:ext uri="{FF2B5EF4-FFF2-40B4-BE49-F238E27FC236}">
                  <a16:creationId xmlns:a16="http://schemas.microsoft.com/office/drawing/2014/main" id="{031683B6-701F-46BD-AF0F-8F51158626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5" y="1760"/>
              <a:ext cx="56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endParaRPr lang="en-US" altLang="zh-CN"/>
            </a:p>
          </p:txBody>
        </p:sp>
        <p:sp>
          <p:nvSpPr>
            <p:cNvPr id="50204" name="Rectangle 28">
              <a:extLst>
                <a:ext uri="{FF2B5EF4-FFF2-40B4-BE49-F238E27FC236}">
                  <a16:creationId xmlns:a16="http://schemas.microsoft.com/office/drawing/2014/main" id="{4D3747C5-3551-47DF-9FBD-F3814D6B07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2" y="1767"/>
              <a:ext cx="675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zh-CN" altLang="en-US" b="1">
                  <a:solidFill>
                    <a:srgbClr val="000000"/>
                  </a:solidFill>
                  <a:latin typeface="仿宋_GB2312" pitchFamily="49" charset="-122"/>
                </a:rPr>
                <a:t>的曲线</a:t>
              </a:r>
              <a:endParaRPr lang="zh-CN" altLang="en-US">
                <a:latin typeface="仿宋_GB2312" pitchFamily="49" charset="-122"/>
              </a:endParaRPr>
            </a:p>
          </p:txBody>
        </p:sp>
        <p:sp>
          <p:nvSpPr>
            <p:cNvPr id="50205" name="Rectangle 29">
              <a:extLst>
                <a:ext uri="{FF2B5EF4-FFF2-40B4-BE49-F238E27FC236}">
                  <a16:creationId xmlns:a16="http://schemas.microsoft.com/office/drawing/2014/main" id="{352A8BC3-4B77-43F5-8C51-35649448EA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97" y="1767"/>
              <a:ext cx="225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zh-CN" altLang="en-US" b="1">
                  <a:solidFill>
                    <a:srgbClr val="000000"/>
                  </a:solidFill>
                  <a:latin typeface="仿宋_GB2312" pitchFamily="49" charset="-122"/>
                </a:rPr>
                <a:t>到</a:t>
              </a:r>
              <a:endParaRPr lang="zh-CN" altLang="en-US">
                <a:latin typeface="仿宋_GB2312" pitchFamily="49" charset="-122"/>
              </a:endParaRPr>
            </a:p>
          </p:txBody>
        </p:sp>
        <p:sp>
          <p:nvSpPr>
            <p:cNvPr id="50206" name="Rectangle 30">
              <a:extLst>
                <a:ext uri="{FF2B5EF4-FFF2-40B4-BE49-F238E27FC236}">
                  <a16:creationId xmlns:a16="http://schemas.microsoft.com/office/drawing/2014/main" id="{59B7CD62-3AB9-4B48-8F49-A3AB76DBE4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0" y="1767"/>
              <a:ext cx="450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zh-CN" altLang="en-US" b="1">
                  <a:solidFill>
                    <a:srgbClr val="000000"/>
                  </a:solidFill>
                  <a:latin typeface="仿宋_GB2312" pitchFamily="49" charset="-122"/>
                </a:rPr>
                <a:t>内从</a:t>
              </a:r>
              <a:endParaRPr lang="zh-CN" altLang="en-US">
                <a:latin typeface="仿宋_GB2312" pitchFamily="49" charset="-122"/>
              </a:endParaRPr>
            </a:p>
          </p:txBody>
        </p:sp>
        <p:sp>
          <p:nvSpPr>
            <p:cNvPr id="50207" name="Rectangle 31">
              <a:extLst>
                <a:ext uri="{FF2B5EF4-FFF2-40B4-BE49-F238E27FC236}">
                  <a16:creationId xmlns:a16="http://schemas.microsoft.com/office/drawing/2014/main" id="{61ED2F41-D596-4F7B-8B76-A8EAC1F1A1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0" y="1767"/>
              <a:ext cx="900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zh-CN" altLang="en-US" b="1">
                  <a:solidFill>
                    <a:srgbClr val="000000"/>
                  </a:solidFill>
                  <a:latin typeface="仿宋_GB2312" pitchFamily="49" charset="-122"/>
                </a:rPr>
                <a:t>为收敛圆</a:t>
              </a:r>
              <a:endParaRPr lang="zh-CN" altLang="en-US">
                <a:latin typeface="仿宋_GB2312" pitchFamily="49" charset="-122"/>
              </a:endParaRPr>
            </a:p>
          </p:txBody>
        </p:sp>
        <p:sp>
          <p:nvSpPr>
            <p:cNvPr id="50208" name="Rectangle 32">
              <a:extLst>
                <a:ext uri="{FF2B5EF4-FFF2-40B4-BE49-F238E27FC236}">
                  <a16:creationId xmlns:a16="http://schemas.microsoft.com/office/drawing/2014/main" id="{2497338A-62E8-44ED-8775-40D47B64D8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8" y="1767"/>
              <a:ext cx="225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zh-CN" altLang="en-US" b="1">
                  <a:solidFill>
                    <a:srgbClr val="000000"/>
                  </a:solidFill>
                  <a:latin typeface="仿宋_GB2312" pitchFamily="49" charset="-122"/>
                </a:rPr>
                <a:t>设</a:t>
              </a:r>
              <a:endParaRPr lang="zh-CN" altLang="en-US">
                <a:latin typeface="仿宋_GB2312" pitchFamily="49" charset="-122"/>
              </a:endParaRPr>
            </a:p>
          </p:txBody>
        </p:sp>
        <p:sp>
          <p:nvSpPr>
            <p:cNvPr id="50209" name="Rectangle 33">
              <a:extLst>
                <a:ext uri="{FF2B5EF4-FFF2-40B4-BE49-F238E27FC236}">
                  <a16:creationId xmlns:a16="http://schemas.microsoft.com/office/drawing/2014/main" id="{18F978F1-D575-4D14-A400-B6C82DFCD0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6" y="1760"/>
              <a:ext cx="87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z</a:t>
              </a:r>
              <a:endParaRPr lang="en-US" altLang="zh-CN"/>
            </a:p>
          </p:txBody>
        </p:sp>
        <p:sp>
          <p:nvSpPr>
            <p:cNvPr id="50210" name="Rectangle 34">
              <a:extLst>
                <a:ext uri="{FF2B5EF4-FFF2-40B4-BE49-F238E27FC236}">
                  <a16:creationId xmlns:a16="http://schemas.microsoft.com/office/drawing/2014/main" id="{D17514DE-EA95-48F5-8E88-D7FADEDA28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2" y="1760"/>
              <a:ext cx="87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z</a:t>
              </a:r>
              <a:endParaRPr lang="en-US" altLang="zh-CN"/>
            </a:p>
          </p:txBody>
        </p:sp>
        <p:sp>
          <p:nvSpPr>
            <p:cNvPr id="50211" name="Rectangle 35">
              <a:extLst>
                <a:ext uri="{FF2B5EF4-FFF2-40B4-BE49-F238E27FC236}">
                  <a16:creationId xmlns:a16="http://schemas.microsoft.com/office/drawing/2014/main" id="{5F075A6E-6668-40E0-ADD5-6C92944CB5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1" y="1760"/>
              <a:ext cx="6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l</a:t>
              </a:r>
              <a:endParaRPr lang="en-US" altLang="zh-CN"/>
            </a:p>
          </p:txBody>
        </p:sp>
        <p:sp>
          <p:nvSpPr>
            <p:cNvPr id="50212" name="Rectangle 36">
              <a:extLst>
                <a:ext uri="{FF2B5EF4-FFF2-40B4-BE49-F238E27FC236}">
                  <a16:creationId xmlns:a16="http://schemas.microsoft.com/office/drawing/2014/main" id="{73BD7403-A024-4B1A-8FD5-66EBE74B96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80" y="1735"/>
              <a:ext cx="123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00"/>
                  </a:solidFill>
                  <a:latin typeface="Symbol" panose="05050102010706020507" pitchFamily="18" charset="2"/>
                </a:rPr>
                <a:t>&lt;</a:t>
              </a:r>
              <a:endParaRPr lang="en-US" altLang="zh-CN"/>
            </a:p>
          </p:txBody>
        </p:sp>
      </p:grpSp>
    </p:spTree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灯片编号占位符 3">
            <a:extLst>
              <a:ext uri="{FF2B5EF4-FFF2-40B4-BE49-F238E27FC236}">
                <a16:creationId xmlns:a16="http://schemas.microsoft.com/office/drawing/2014/main" id="{DC3839F6-C2E5-4A51-8D10-E974321E0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06EF3F-11DC-44DC-AB91-E8FEF0570597}" type="slidenum">
              <a:rPr lang="en-US" altLang="zh-CN"/>
              <a:pPr>
                <a:defRPr/>
              </a:pPr>
              <a:t>46</a:t>
            </a:fld>
            <a:endParaRPr lang="en-US" altLang="zh-CN"/>
          </a:p>
        </p:txBody>
      </p:sp>
      <p:sp>
        <p:nvSpPr>
          <p:cNvPr id="51203" name="Text Box 2">
            <a:extLst>
              <a:ext uri="{FF2B5EF4-FFF2-40B4-BE49-F238E27FC236}">
                <a16:creationId xmlns:a16="http://schemas.microsoft.com/office/drawing/2014/main" id="{DFCE0425-3FA8-4340-BF1D-A2A64D36F8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908050"/>
            <a:ext cx="9001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zh-CN" altLang="en-US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hlinkClick r:id="rId3" action="ppaction://hlinksldjump"/>
              </a:rPr>
              <a:t>复</a:t>
            </a:r>
            <a:r>
              <a:rPr kumimoji="1" lang="en-US" altLang="zh-CN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hlinkClick r:id="rId3" action="ppaction://hlinksldjump"/>
              </a:rPr>
              <a:t>1 </a:t>
            </a:r>
            <a:endParaRPr kumimoji="1" lang="en-US" altLang="zh-CN" b="1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51204" name="Object 3">
            <a:extLst>
              <a:ext uri="{FF2B5EF4-FFF2-40B4-BE49-F238E27FC236}">
                <a16:creationId xmlns:a16="http://schemas.microsoft.com/office/drawing/2014/main" id="{28E3E7DC-5A74-4397-AF42-8E076C57675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97038" y="1008063"/>
          <a:ext cx="5486400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4" name="公式" r:id="rId4" imgW="5219700" imgH="393700" progId="Equation.3">
                  <p:embed/>
                </p:oleObj>
              </mc:Choice>
              <mc:Fallback>
                <p:oleObj name="公式" r:id="rId4" imgW="5219700" imgH="3937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7038" y="1008063"/>
                        <a:ext cx="5486400" cy="40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05" name="Text Box 4">
            <a:extLst>
              <a:ext uri="{FF2B5EF4-FFF2-40B4-BE49-F238E27FC236}">
                <a16:creationId xmlns:a16="http://schemas.microsoft.com/office/drawing/2014/main" id="{27C4D7CF-94BF-4C1D-AD73-1F8F09AB0A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325" y="1744663"/>
            <a:ext cx="5429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zh-CN" altLang="en-US" b="1">
                <a:latin typeface="Times New Roman" panose="02020603050405020304" pitchFamily="18" charset="0"/>
                <a:ea typeface="黑体" panose="02010609060101010101" pitchFamily="49" charset="-122"/>
              </a:rPr>
              <a:t>解</a:t>
            </a:r>
            <a:endParaRPr kumimoji="1" lang="zh-CN" altLang="en-US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51206" name="Object 5">
            <a:extLst>
              <a:ext uri="{FF2B5EF4-FFF2-40B4-BE49-F238E27FC236}">
                <a16:creationId xmlns:a16="http://schemas.microsoft.com/office/drawing/2014/main" id="{C050067B-D708-47FC-B4E4-7D7AA0C208D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56100" y="1628775"/>
          <a:ext cx="2879725" cy="909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5" name="Equation" r:id="rId6" imgW="1282700" imgH="406400" progId="Equation.DSMT4">
                  <p:embed/>
                </p:oleObj>
              </mc:Choice>
              <mc:Fallback>
                <p:oleObj name="Equation" r:id="rId6" imgW="1282700" imgH="4064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6100" y="1628775"/>
                        <a:ext cx="2879725" cy="909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7" name="Object 6">
            <a:extLst>
              <a:ext uri="{FF2B5EF4-FFF2-40B4-BE49-F238E27FC236}">
                <a16:creationId xmlns:a16="http://schemas.microsoft.com/office/drawing/2014/main" id="{8D1964A0-C115-4B7E-A342-CBBB6D86500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54250" y="3263900"/>
          <a:ext cx="478155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6" name="Equation" r:id="rId8" imgW="2006600" imgH="431800" progId="Equation.DSMT4">
                  <p:embed/>
                </p:oleObj>
              </mc:Choice>
              <mc:Fallback>
                <p:oleObj name="Equation" r:id="rId8" imgW="2006600" imgH="4318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4250" y="3263900"/>
                        <a:ext cx="4781550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8" name="Object 7">
            <a:extLst>
              <a:ext uri="{FF2B5EF4-FFF2-40B4-BE49-F238E27FC236}">
                <a16:creationId xmlns:a16="http://schemas.microsoft.com/office/drawing/2014/main" id="{9AF03209-ED7D-4B6E-95FE-2C8FE9A758A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39800" y="4222750"/>
          <a:ext cx="3581400" cy="862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7" name="Equation" r:id="rId10" imgW="3581400" imgH="863600" progId="Equation.3">
                  <p:embed/>
                </p:oleObj>
              </mc:Choice>
              <mc:Fallback>
                <p:oleObj name="Equation" r:id="rId10" imgW="3581400" imgH="8636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9800" y="4222750"/>
                        <a:ext cx="3581400" cy="862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9" name="Object 8">
            <a:extLst>
              <a:ext uri="{FF2B5EF4-FFF2-40B4-BE49-F238E27FC236}">
                <a16:creationId xmlns:a16="http://schemas.microsoft.com/office/drawing/2014/main" id="{6FA31D7B-A01D-409B-B09A-9BE25A1B82C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27538" y="4129088"/>
          <a:ext cx="3455987" cy="1108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8" name="Equation" r:id="rId12" imgW="1346200" imgH="431800" progId="Equation.DSMT4">
                  <p:embed/>
                </p:oleObj>
              </mc:Choice>
              <mc:Fallback>
                <p:oleObj name="Equation" r:id="rId12" imgW="1346200" imgH="4318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7538" y="4129088"/>
                        <a:ext cx="3455987" cy="1108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10" name="Object 9">
            <a:extLst>
              <a:ext uri="{FF2B5EF4-FFF2-40B4-BE49-F238E27FC236}">
                <a16:creationId xmlns:a16="http://schemas.microsoft.com/office/drawing/2014/main" id="{D819645F-C673-4EF8-ADCF-821564CEC47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60700" y="5084763"/>
          <a:ext cx="3816350" cy="1052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9" name="Equation" r:id="rId14" imgW="1612900" imgH="444500" progId="Equation.DSMT4">
                  <p:embed/>
                </p:oleObj>
              </mc:Choice>
              <mc:Fallback>
                <p:oleObj name="Equation" r:id="rId14" imgW="1612900" imgH="4445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0700" y="5084763"/>
                        <a:ext cx="3816350" cy="1052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6410" name="Text Box 10">
            <a:extLst>
              <a:ext uri="{FF2B5EF4-FFF2-40B4-BE49-F238E27FC236}">
                <a16:creationId xmlns:a16="http://schemas.microsoft.com/office/drawing/2014/main" id="{F3B4C33D-E668-4391-A1DA-FBE175FE9A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0200" y="188913"/>
            <a:ext cx="100806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sz="32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复习</a:t>
            </a:r>
          </a:p>
        </p:txBody>
      </p:sp>
      <p:sp>
        <p:nvSpPr>
          <p:cNvPr id="51212" name="Text Box 11">
            <a:extLst>
              <a:ext uri="{FF2B5EF4-FFF2-40B4-BE49-F238E27FC236}">
                <a16:creationId xmlns:a16="http://schemas.microsoft.com/office/drawing/2014/main" id="{6E213A67-E493-40EF-AB84-61D4BA2D85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2492375"/>
            <a:ext cx="8208963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/>
              <a:t>       </a:t>
            </a:r>
            <a:r>
              <a:rPr lang="zh-CN" altLang="en-US" b="1"/>
              <a:t>而被积函数可在</a:t>
            </a:r>
            <a:r>
              <a:rPr lang="en-US" altLang="zh-CN" b="1"/>
              <a:t>|</a:t>
            </a:r>
            <a:r>
              <a:rPr lang="en-US" altLang="zh-CN" b="1" i="1">
                <a:latin typeface="Times New Roman" panose="02020603050405020304" pitchFamily="18" charset="0"/>
              </a:rPr>
              <a:t>z|</a:t>
            </a:r>
            <a:r>
              <a:rPr lang="en-US" altLang="zh-CN" b="1">
                <a:latin typeface="Times New Roman" panose="02020603050405020304" pitchFamily="18" charset="0"/>
              </a:rPr>
              <a:t>&lt;1</a:t>
            </a:r>
            <a:r>
              <a:rPr lang="zh-CN" altLang="en-US" b="1">
                <a:latin typeface="Times New Roman" panose="02020603050405020304" pitchFamily="18" charset="0"/>
              </a:rPr>
              <a:t>圆（区域）内</a:t>
            </a:r>
            <a:r>
              <a:rPr lang="zh-CN" altLang="en-US" b="1"/>
              <a:t>展开为幂级数（解析和函数）</a:t>
            </a:r>
          </a:p>
        </p:txBody>
      </p:sp>
      <p:sp>
        <p:nvSpPr>
          <p:cNvPr id="51213" name="Text Box 12">
            <a:extLst>
              <a:ext uri="{FF2B5EF4-FFF2-40B4-BE49-F238E27FC236}">
                <a16:creationId xmlns:a16="http://schemas.microsoft.com/office/drawing/2014/main" id="{3B6B9E06-948D-43A9-94DD-CA7EC3AC65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9250" y="1773238"/>
            <a:ext cx="28082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/>
              <a:t>由积分关系可知：</a:t>
            </a:r>
          </a:p>
        </p:txBody>
      </p:sp>
    </p:spTree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灯片编号占位符 3">
            <a:extLst>
              <a:ext uri="{FF2B5EF4-FFF2-40B4-BE49-F238E27FC236}">
                <a16:creationId xmlns:a16="http://schemas.microsoft.com/office/drawing/2014/main" id="{26D37BC3-7311-42E1-AE6F-EF3C71045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13BF1F-2CD6-4457-B9DC-4BCB2A3700C8}" type="slidenum">
              <a:rPr lang="en-US" altLang="zh-CN"/>
              <a:pPr>
                <a:defRPr/>
              </a:pPr>
              <a:t>47</a:t>
            </a:fld>
            <a:endParaRPr lang="en-US" altLang="zh-CN"/>
          </a:p>
        </p:txBody>
      </p:sp>
      <p:sp>
        <p:nvSpPr>
          <p:cNvPr id="52227" name="Text Box 2">
            <a:extLst>
              <a:ext uri="{FF2B5EF4-FFF2-40B4-BE49-F238E27FC236}">
                <a16:creationId xmlns:a16="http://schemas.microsoft.com/office/drawing/2014/main" id="{D386758F-CBFA-4459-BEDD-5DA52E3A17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325" y="936625"/>
            <a:ext cx="7207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复</a:t>
            </a:r>
            <a:r>
              <a:rPr kumimoji="1"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</a:p>
        </p:txBody>
      </p:sp>
      <p:graphicFrame>
        <p:nvGraphicFramePr>
          <p:cNvPr id="52228" name="Object 3">
            <a:extLst>
              <a:ext uri="{FF2B5EF4-FFF2-40B4-BE49-F238E27FC236}">
                <a16:creationId xmlns:a16="http://schemas.microsoft.com/office/drawing/2014/main" id="{9AABD9F9-1251-44F0-AFB1-292EAEAB5DF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14500" y="758825"/>
          <a:ext cx="46863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60" name="Equation" r:id="rId3" imgW="4445000" imgH="914400" progId="Equation.3">
                  <p:embed/>
                </p:oleObj>
              </mc:Choice>
              <mc:Fallback>
                <p:oleObj name="Equation" r:id="rId3" imgW="4445000" imgH="9144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4500" y="758825"/>
                        <a:ext cx="46863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29" name="Text Box 4">
            <a:extLst>
              <a:ext uri="{FF2B5EF4-FFF2-40B4-BE49-F238E27FC236}">
                <a16:creationId xmlns:a16="http://schemas.microsoft.com/office/drawing/2014/main" id="{BFBD3027-AB1D-460F-99D2-65BE861249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325" y="1882775"/>
            <a:ext cx="5429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zh-CN" altLang="en-US" b="1">
                <a:latin typeface="Times New Roman" panose="02020603050405020304" pitchFamily="18" charset="0"/>
                <a:ea typeface="黑体" panose="02010609060101010101" pitchFamily="49" charset="-122"/>
              </a:rPr>
              <a:t>解</a:t>
            </a:r>
            <a:endParaRPr kumimoji="1" lang="zh-CN" altLang="en-US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52230" name="Object 5">
            <a:extLst>
              <a:ext uri="{FF2B5EF4-FFF2-40B4-BE49-F238E27FC236}">
                <a16:creationId xmlns:a16="http://schemas.microsoft.com/office/drawing/2014/main" id="{CCE3B9A2-C994-4F8D-84BD-FC364DA46D3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3429000"/>
          <a:ext cx="267335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61" name="Equation" r:id="rId5" imgW="2501900" imgH="914400" progId="Equation.3">
                  <p:embed/>
                </p:oleObj>
              </mc:Choice>
              <mc:Fallback>
                <p:oleObj name="Equation" r:id="rId5" imgW="2501900" imgH="9144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429000"/>
                        <a:ext cx="267335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2231" name="Group 6">
            <a:extLst>
              <a:ext uri="{FF2B5EF4-FFF2-40B4-BE49-F238E27FC236}">
                <a16:creationId xmlns:a16="http://schemas.microsoft.com/office/drawing/2014/main" id="{0E34A0DF-F354-46AD-8C84-76284A0232F9}"/>
              </a:ext>
            </a:extLst>
          </p:cNvPr>
          <p:cNvGrpSpPr>
            <a:grpSpLocks/>
          </p:cNvGrpSpPr>
          <p:nvPr/>
        </p:nvGrpSpPr>
        <p:grpSpPr bwMode="auto">
          <a:xfrm>
            <a:off x="822325" y="4572000"/>
            <a:ext cx="5654675" cy="519113"/>
            <a:chOff x="518" y="3057"/>
            <a:chExt cx="3562" cy="327"/>
          </a:xfrm>
        </p:grpSpPr>
        <p:sp>
          <p:nvSpPr>
            <p:cNvPr id="52258" name="Text Box 7">
              <a:extLst>
                <a:ext uri="{FF2B5EF4-FFF2-40B4-BE49-F238E27FC236}">
                  <a16:creationId xmlns:a16="http://schemas.microsoft.com/office/drawing/2014/main" id="{7876B8F6-FAC7-41FF-A23A-206E5FC987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8" y="3057"/>
              <a:ext cx="124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kumimoji="1" lang="zh-CN" altLang="en-US" b="1">
                  <a:latin typeface="Times New Roman" panose="02020603050405020304" pitchFamily="18" charset="0"/>
                  <a:ea typeface="宋体" panose="02010600030101010101" pitchFamily="2" charset="-122"/>
                </a:rPr>
                <a:t>即微分方程</a:t>
              </a:r>
            </a:p>
          </p:txBody>
        </p:sp>
        <p:graphicFrame>
          <p:nvGraphicFramePr>
            <p:cNvPr id="52259" name="Object 8">
              <a:extLst>
                <a:ext uri="{FF2B5EF4-FFF2-40B4-BE49-F238E27FC236}">
                  <a16:creationId xmlns:a16="http://schemas.microsoft.com/office/drawing/2014/main" id="{A7EA1190-D6C2-4FFE-B277-03551BC89F0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960" y="3105"/>
            <a:ext cx="2120" cy="2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262" name="公式" r:id="rId7" imgW="3365500" imgH="406400" progId="Equation.3">
                    <p:embed/>
                  </p:oleObj>
                </mc:Choice>
                <mc:Fallback>
                  <p:oleObj name="公式" r:id="rId7" imgW="3365500" imgH="40640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60" y="3105"/>
                          <a:ext cx="2120" cy="2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2232" name="Text Box 9">
            <a:extLst>
              <a:ext uri="{FF2B5EF4-FFF2-40B4-BE49-F238E27FC236}">
                <a16:creationId xmlns:a16="http://schemas.microsoft.com/office/drawing/2014/main" id="{AA652A90-9E10-45E6-89A8-E34400CBA5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9150" y="5334000"/>
            <a:ext cx="38750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zh-CN" altLang="en-US" b="1">
                <a:latin typeface="Times New Roman" panose="02020603050405020304" pitchFamily="18" charset="0"/>
                <a:ea typeface="宋体" panose="02010600030101010101" pitchFamily="2" charset="-122"/>
              </a:rPr>
              <a:t>对微分方程逐次求导得</a:t>
            </a:r>
            <a:r>
              <a:rPr kumimoji="1" lang="en-US" altLang="zh-CN" b="1">
                <a:latin typeface="Times New Roman" panose="02020603050405020304" pitchFamily="18" charset="0"/>
                <a:ea typeface="宋体" panose="02010600030101010101" pitchFamily="2" charset="-122"/>
              </a:rPr>
              <a:t>:</a:t>
            </a:r>
          </a:p>
        </p:txBody>
      </p:sp>
      <p:graphicFrame>
        <p:nvGraphicFramePr>
          <p:cNvPr id="52233" name="Object 10">
            <a:extLst>
              <a:ext uri="{FF2B5EF4-FFF2-40B4-BE49-F238E27FC236}">
                <a16:creationId xmlns:a16="http://schemas.microsoft.com/office/drawing/2014/main" id="{36C189A4-026D-44C9-88E8-54C3AA6B447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55675" y="2898775"/>
          <a:ext cx="279400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63" name="Equation" r:id="rId9" imgW="2794000" imgH="431800" progId="Equation.DSMT4">
                  <p:embed/>
                </p:oleObj>
              </mc:Choice>
              <mc:Fallback>
                <p:oleObj name="Equation" r:id="rId9" imgW="2794000" imgH="4318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5675" y="2898775"/>
                        <a:ext cx="2794000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4" name="Object 11">
            <a:extLst>
              <a:ext uri="{FF2B5EF4-FFF2-40B4-BE49-F238E27FC236}">
                <a16:creationId xmlns:a16="http://schemas.microsoft.com/office/drawing/2014/main" id="{CBCEE06A-272D-4831-A932-25290D0CF5A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68763" y="2895600"/>
          <a:ext cx="3810000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64" name="Equation" r:id="rId11" imgW="3810000" imgH="457200" progId="Equation.3">
                  <p:embed/>
                </p:oleObj>
              </mc:Choice>
              <mc:Fallback>
                <p:oleObj name="Equation" r:id="rId11" imgW="3810000" imgH="4572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8763" y="2895600"/>
                        <a:ext cx="3810000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5" name="Object 12">
            <a:extLst>
              <a:ext uri="{FF2B5EF4-FFF2-40B4-BE49-F238E27FC236}">
                <a16:creationId xmlns:a16="http://schemas.microsoft.com/office/drawing/2014/main" id="{A66BAA85-C103-4119-8495-B9080608709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76400" y="1752600"/>
          <a:ext cx="48768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65" name="公式" r:id="rId13" imgW="4559300" imgH="914400" progId="Equation.3">
                  <p:embed/>
                </p:oleObj>
              </mc:Choice>
              <mc:Fallback>
                <p:oleObj name="公式" r:id="rId13" imgW="4559300" imgH="9144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1752600"/>
                        <a:ext cx="48768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6" name="Object 13">
            <a:extLst>
              <a:ext uri="{FF2B5EF4-FFF2-40B4-BE49-F238E27FC236}">
                <a16:creationId xmlns:a16="http://schemas.microsoft.com/office/drawing/2014/main" id="{48EAD94C-05B6-464D-9354-2EFBECF37BC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52800" y="3738563"/>
          <a:ext cx="245586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66" name="Equation" r:id="rId15" imgW="2298700" imgH="431800" progId="Equation.3">
                  <p:embed/>
                </p:oleObj>
              </mc:Choice>
              <mc:Fallback>
                <p:oleObj name="Equation" r:id="rId15" imgW="2298700" imgH="4318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3738563"/>
                        <a:ext cx="2455863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7" name="Object 14">
            <a:extLst>
              <a:ext uri="{FF2B5EF4-FFF2-40B4-BE49-F238E27FC236}">
                <a16:creationId xmlns:a16="http://schemas.microsoft.com/office/drawing/2014/main" id="{4AF83633-C5F2-47C2-8DF9-1D784FED4CB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95963" y="3440113"/>
          <a:ext cx="2663825" cy="1187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67" name="Equation" r:id="rId17" imgW="1040948" imgH="495085" progId="Equation.DSMT4">
                  <p:embed/>
                </p:oleObj>
              </mc:Choice>
              <mc:Fallback>
                <p:oleObj name="Equation" r:id="rId17" imgW="1040948" imgH="495085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5963" y="3440113"/>
                        <a:ext cx="2663825" cy="1187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38" name="Line 15">
            <a:hlinkClick r:id="rId19" action="ppaction://hlinksldjump"/>
            <a:extLst>
              <a:ext uri="{FF2B5EF4-FFF2-40B4-BE49-F238E27FC236}">
                <a16:creationId xmlns:a16="http://schemas.microsoft.com/office/drawing/2014/main" id="{01446E55-DD61-45B3-8B7F-58C9D0638FC5}"/>
              </a:ext>
            </a:extLst>
          </p:cNvPr>
          <p:cNvSpPr>
            <a:spLocks noChangeShapeType="1"/>
          </p:cNvSpPr>
          <p:nvPr/>
        </p:nvSpPr>
        <p:spPr bwMode="auto">
          <a:xfrm>
            <a:off x="971550" y="3284538"/>
            <a:ext cx="6624638" cy="0"/>
          </a:xfrm>
          <a:prstGeom prst="line">
            <a:avLst/>
          </a:prstGeom>
          <a:noFill/>
          <a:ln w="38100" cmpd="dbl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52239" name="Group 21">
            <a:extLst>
              <a:ext uri="{FF2B5EF4-FFF2-40B4-BE49-F238E27FC236}">
                <a16:creationId xmlns:a16="http://schemas.microsoft.com/office/drawing/2014/main" id="{4387462C-8449-4807-914F-C1166A90B8AD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376988" y="0"/>
            <a:ext cx="2767012" cy="952500"/>
            <a:chOff x="1353" y="2279"/>
            <a:chExt cx="1743" cy="600"/>
          </a:xfrm>
        </p:grpSpPr>
        <p:sp>
          <p:nvSpPr>
            <p:cNvPr id="52240" name="AutoShape 22">
              <a:extLst>
                <a:ext uri="{FF2B5EF4-FFF2-40B4-BE49-F238E27FC236}">
                  <a16:creationId xmlns:a16="http://schemas.microsoft.com/office/drawing/2014/main" id="{169C6D39-0AF9-4374-94D1-B83B66BD2BE3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353" y="2284"/>
              <a:ext cx="1728" cy="5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41" name="Line 23">
              <a:extLst>
                <a:ext uri="{FF2B5EF4-FFF2-40B4-BE49-F238E27FC236}">
                  <a16:creationId xmlns:a16="http://schemas.microsoft.com/office/drawing/2014/main" id="{2BBD00E5-9E8A-4B9C-A608-F313095C4C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17" y="2573"/>
              <a:ext cx="181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42" name="Rectangle 24">
              <a:extLst>
                <a:ext uri="{FF2B5EF4-FFF2-40B4-BE49-F238E27FC236}">
                  <a16:creationId xmlns:a16="http://schemas.microsoft.com/office/drawing/2014/main" id="{5BE91B62-B8C9-4856-B5C5-28AEC30E21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64" y="2365"/>
              <a:ext cx="232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sz="2900">
                  <a:solidFill>
                    <a:srgbClr val="000000"/>
                  </a:solidFill>
                  <a:latin typeface="MT Extra" panose="05050102010205020202" pitchFamily="18" charset="2"/>
                </a:rPr>
                <a:t>L</a:t>
              </a:r>
              <a:endParaRPr lang="en-US" altLang="zh-CN"/>
            </a:p>
          </p:txBody>
        </p:sp>
        <p:sp>
          <p:nvSpPr>
            <p:cNvPr id="52243" name="Rectangle 25">
              <a:extLst>
                <a:ext uri="{FF2B5EF4-FFF2-40B4-BE49-F238E27FC236}">
                  <a16:creationId xmlns:a16="http://schemas.microsoft.com/office/drawing/2014/main" id="{27492771-3F0D-4C94-9E9B-62D1CB5A02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7" y="2426"/>
              <a:ext cx="58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sz="29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,</a:t>
              </a:r>
              <a:endParaRPr lang="en-US" altLang="zh-CN"/>
            </a:p>
          </p:txBody>
        </p:sp>
        <p:sp>
          <p:nvSpPr>
            <p:cNvPr id="52244" name="Rectangle 26">
              <a:extLst>
                <a:ext uri="{FF2B5EF4-FFF2-40B4-BE49-F238E27FC236}">
                  <a16:creationId xmlns:a16="http://schemas.microsoft.com/office/drawing/2014/main" id="{79A1D217-27BA-43D3-8277-2E7B71B1CB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5" y="2426"/>
              <a:ext cx="77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sz="29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)</a:t>
              </a:r>
              <a:endParaRPr lang="en-US" altLang="zh-CN"/>
            </a:p>
          </p:txBody>
        </p:sp>
        <p:sp>
          <p:nvSpPr>
            <p:cNvPr id="52245" name="Rectangle 27">
              <a:extLst>
                <a:ext uri="{FF2B5EF4-FFF2-40B4-BE49-F238E27FC236}">
                  <a16:creationId xmlns:a16="http://schemas.microsoft.com/office/drawing/2014/main" id="{70BFE596-55A2-479B-ACBD-338B9D57A4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1" y="2426"/>
              <a:ext cx="77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sz="29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(</a:t>
              </a:r>
              <a:endParaRPr lang="en-US" altLang="zh-CN"/>
            </a:p>
          </p:txBody>
        </p:sp>
        <p:sp>
          <p:nvSpPr>
            <p:cNvPr id="52246" name="Rectangle 28">
              <a:extLst>
                <a:ext uri="{FF2B5EF4-FFF2-40B4-BE49-F238E27FC236}">
                  <a16:creationId xmlns:a16="http://schemas.microsoft.com/office/drawing/2014/main" id="{4D05C35D-007E-4238-9890-0152E5413A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7" y="2601"/>
              <a:ext cx="77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sz="29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!</a:t>
              </a:r>
              <a:endParaRPr lang="en-US" altLang="zh-CN"/>
            </a:p>
          </p:txBody>
        </p:sp>
        <p:sp>
          <p:nvSpPr>
            <p:cNvPr id="52247" name="Rectangle 29">
              <a:extLst>
                <a:ext uri="{FF2B5EF4-FFF2-40B4-BE49-F238E27FC236}">
                  <a16:creationId xmlns:a16="http://schemas.microsoft.com/office/drawing/2014/main" id="{5AF7E464-3F31-42AB-A5F8-67C75D087D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1" y="2279"/>
              <a:ext cx="116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sz="29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/>
            </a:p>
          </p:txBody>
        </p:sp>
        <p:sp>
          <p:nvSpPr>
            <p:cNvPr id="52248" name="Rectangle 30">
              <a:extLst>
                <a:ext uri="{FF2B5EF4-FFF2-40B4-BE49-F238E27FC236}">
                  <a16:creationId xmlns:a16="http://schemas.microsoft.com/office/drawing/2014/main" id="{B47B12FC-D8ED-4661-AC30-B56F012C73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1" y="2567"/>
              <a:ext cx="7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sz="18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0</a:t>
              </a:r>
              <a:endParaRPr lang="en-US" altLang="zh-CN"/>
            </a:p>
          </p:txBody>
        </p:sp>
        <p:sp>
          <p:nvSpPr>
            <p:cNvPr id="52249" name="Rectangle 31">
              <a:extLst>
                <a:ext uri="{FF2B5EF4-FFF2-40B4-BE49-F238E27FC236}">
                  <a16:creationId xmlns:a16="http://schemas.microsoft.com/office/drawing/2014/main" id="{519D98CF-CC8A-4BFE-AB67-C182FE9049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7" y="2403"/>
              <a:ext cx="4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sz="18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)</a:t>
              </a:r>
              <a:endParaRPr lang="en-US" altLang="zh-CN"/>
            </a:p>
          </p:txBody>
        </p:sp>
        <p:sp>
          <p:nvSpPr>
            <p:cNvPr id="52250" name="Rectangle 32">
              <a:extLst>
                <a:ext uri="{FF2B5EF4-FFF2-40B4-BE49-F238E27FC236}">
                  <a16:creationId xmlns:a16="http://schemas.microsoft.com/office/drawing/2014/main" id="{EF4D1A13-9C99-4715-9717-F3160839EB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3" y="2403"/>
              <a:ext cx="4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sz="18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(</a:t>
              </a:r>
              <a:endParaRPr lang="en-US" altLang="zh-CN"/>
            </a:p>
          </p:txBody>
        </p:sp>
        <p:sp>
          <p:nvSpPr>
            <p:cNvPr id="52251" name="Rectangle 33">
              <a:extLst>
                <a:ext uri="{FF2B5EF4-FFF2-40B4-BE49-F238E27FC236}">
                  <a16:creationId xmlns:a16="http://schemas.microsoft.com/office/drawing/2014/main" id="{0C7DE6C8-3A01-4D20-B6BC-04640A2870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2" y="2426"/>
              <a:ext cx="90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sz="29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z</a:t>
              </a:r>
              <a:endParaRPr lang="en-US" altLang="zh-CN"/>
            </a:p>
          </p:txBody>
        </p:sp>
        <p:sp>
          <p:nvSpPr>
            <p:cNvPr id="52252" name="Rectangle 34">
              <a:extLst>
                <a:ext uri="{FF2B5EF4-FFF2-40B4-BE49-F238E27FC236}">
                  <a16:creationId xmlns:a16="http://schemas.microsoft.com/office/drawing/2014/main" id="{BE5709A3-CD84-4D83-B920-1616DECEB7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6" y="2426"/>
              <a:ext cx="77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sz="29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f</a:t>
              </a:r>
              <a:endParaRPr lang="en-US" altLang="zh-CN"/>
            </a:p>
          </p:txBody>
        </p:sp>
        <p:sp>
          <p:nvSpPr>
            <p:cNvPr id="52253" name="Rectangle 35">
              <a:extLst>
                <a:ext uri="{FF2B5EF4-FFF2-40B4-BE49-F238E27FC236}">
                  <a16:creationId xmlns:a16="http://schemas.microsoft.com/office/drawing/2014/main" id="{17B418C2-650D-4A36-B2AC-49D7A1E601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2" y="2601"/>
              <a:ext cx="116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sz="29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k</a:t>
              </a:r>
              <a:endParaRPr lang="en-US" altLang="zh-CN"/>
            </a:p>
          </p:txBody>
        </p:sp>
        <p:sp>
          <p:nvSpPr>
            <p:cNvPr id="52254" name="Rectangle 36">
              <a:extLst>
                <a:ext uri="{FF2B5EF4-FFF2-40B4-BE49-F238E27FC236}">
                  <a16:creationId xmlns:a16="http://schemas.microsoft.com/office/drawing/2014/main" id="{4C518919-5FC2-4FC1-B7E5-E532416304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2" y="2426"/>
              <a:ext cx="116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sz="29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a</a:t>
              </a:r>
              <a:endParaRPr lang="en-US" altLang="zh-CN"/>
            </a:p>
          </p:txBody>
        </p:sp>
        <p:sp>
          <p:nvSpPr>
            <p:cNvPr id="52255" name="Rectangle 37">
              <a:extLst>
                <a:ext uri="{FF2B5EF4-FFF2-40B4-BE49-F238E27FC236}">
                  <a16:creationId xmlns:a16="http://schemas.microsoft.com/office/drawing/2014/main" id="{8C3DE206-B69E-4D89-9143-1854CF69C6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1" y="2403"/>
              <a:ext cx="7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sz="18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k</a:t>
              </a:r>
              <a:endParaRPr lang="en-US" altLang="zh-CN"/>
            </a:p>
          </p:txBody>
        </p:sp>
        <p:sp>
          <p:nvSpPr>
            <p:cNvPr id="52256" name="Rectangle 38">
              <a:extLst>
                <a:ext uri="{FF2B5EF4-FFF2-40B4-BE49-F238E27FC236}">
                  <a16:creationId xmlns:a16="http://schemas.microsoft.com/office/drawing/2014/main" id="{62FCCCF5-5BE6-4AB5-AC60-40CEF4B655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8" y="2567"/>
              <a:ext cx="7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sz="18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k</a:t>
              </a:r>
              <a:endParaRPr lang="en-US" altLang="zh-CN"/>
            </a:p>
          </p:txBody>
        </p:sp>
        <p:sp>
          <p:nvSpPr>
            <p:cNvPr id="52257" name="Rectangle 39">
              <a:extLst>
                <a:ext uri="{FF2B5EF4-FFF2-40B4-BE49-F238E27FC236}">
                  <a16:creationId xmlns:a16="http://schemas.microsoft.com/office/drawing/2014/main" id="{2EF18821-12D7-4577-8E56-AD1412BB36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9" y="2400"/>
              <a:ext cx="127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sz="2900" b="1">
                  <a:solidFill>
                    <a:srgbClr val="000000"/>
                  </a:solidFill>
                  <a:latin typeface="Symbol" panose="05050102010706020507" pitchFamily="18" charset="2"/>
                </a:rPr>
                <a:t>=</a:t>
              </a:r>
              <a:endParaRPr lang="en-US" altLang="zh-CN"/>
            </a:p>
          </p:txBody>
        </p:sp>
      </p:grpSp>
    </p:spTree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3">
            <a:extLst>
              <a:ext uri="{FF2B5EF4-FFF2-40B4-BE49-F238E27FC236}">
                <a16:creationId xmlns:a16="http://schemas.microsoft.com/office/drawing/2014/main" id="{4D63D6CB-146A-461E-A2BD-FF4073BC8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640379-0127-4813-B1B5-FCEBCBE02067}" type="slidenum">
              <a:rPr lang="en-US" altLang="zh-CN"/>
              <a:pPr>
                <a:defRPr/>
              </a:pPr>
              <a:t>48</a:t>
            </a:fld>
            <a:endParaRPr lang="en-US" altLang="zh-CN"/>
          </a:p>
        </p:txBody>
      </p:sp>
      <p:graphicFrame>
        <p:nvGraphicFramePr>
          <p:cNvPr id="53251" name="Object 2">
            <a:extLst>
              <a:ext uri="{FF2B5EF4-FFF2-40B4-BE49-F238E27FC236}">
                <a16:creationId xmlns:a16="http://schemas.microsoft.com/office/drawing/2014/main" id="{700FF0CD-59A1-406D-96CD-7E57DC72997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71550" y="3048000"/>
          <a:ext cx="7126288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58" name="公式" r:id="rId3" imgW="7124700" imgH="431800" progId="Equation.3">
                  <p:embed/>
                </p:oleObj>
              </mc:Choice>
              <mc:Fallback>
                <p:oleObj name="公式" r:id="rId3" imgW="7124700" imgH="4318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3048000"/>
                        <a:ext cx="7126288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2" name="Object 3">
            <a:extLst>
              <a:ext uri="{FF2B5EF4-FFF2-40B4-BE49-F238E27FC236}">
                <a16:creationId xmlns:a16="http://schemas.microsoft.com/office/drawing/2014/main" id="{6A47C032-C361-4599-ACBE-1F4558AC69D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71550" y="3886200"/>
          <a:ext cx="437515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59" name="公式" r:id="rId5" imgW="4203700" imgH="431800" progId="Equation.3">
                  <p:embed/>
                </p:oleObj>
              </mc:Choice>
              <mc:Fallback>
                <p:oleObj name="公式" r:id="rId5" imgW="4203700" imgH="4318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3886200"/>
                        <a:ext cx="4375150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3" name="Object 4">
            <a:extLst>
              <a:ext uri="{FF2B5EF4-FFF2-40B4-BE49-F238E27FC236}">
                <a16:creationId xmlns:a16="http://schemas.microsoft.com/office/drawing/2014/main" id="{8A6902D0-9BD1-4B96-9742-8CFEEE388CB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85950" y="4572000"/>
          <a:ext cx="49784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60" name="公式" r:id="rId7" imgW="4978400" imgH="914400" progId="Equation.3">
                  <p:embed/>
                </p:oleObj>
              </mc:Choice>
              <mc:Fallback>
                <p:oleObj name="公式" r:id="rId7" imgW="4978400" imgH="914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5950" y="4572000"/>
                        <a:ext cx="49784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4" name="Object 5">
            <a:extLst>
              <a:ext uri="{FF2B5EF4-FFF2-40B4-BE49-F238E27FC236}">
                <a16:creationId xmlns:a16="http://schemas.microsoft.com/office/drawing/2014/main" id="{8BF7576B-556E-4435-A5C8-8AC565982D9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92213" y="1195388"/>
          <a:ext cx="5372100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61" name="公式" r:id="rId9" imgW="5372100" imgH="406400" progId="Equation.3">
                  <p:embed/>
                </p:oleObj>
              </mc:Choice>
              <mc:Fallback>
                <p:oleObj name="公式" r:id="rId9" imgW="5372100" imgH="4064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2213" y="1195388"/>
                        <a:ext cx="5372100" cy="404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5" name="Object 6">
            <a:extLst>
              <a:ext uri="{FF2B5EF4-FFF2-40B4-BE49-F238E27FC236}">
                <a16:creationId xmlns:a16="http://schemas.microsoft.com/office/drawing/2014/main" id="{5DBADE87-4B5A-46C2-9A0E-9F39F972102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38250" y="1957388"/>
          <a:ext cx="4483100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62" name="公式" r:id="rId11" imgW="4483100" imgH="406400" progId="Equation.3">
                  <p:embed/>
                </p:oleObj>
              </mc:Choice>
              <mc:Fallback>
                <p:oleObj name="公式" r:id="rId11" imgW="4483100" imgH="4064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8250" y="1957388"/>
                        <a:ext cx="4483100" cy="404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6" name="Object 7">
            <a:extLst>
              <a:ext uri="{FF2B5EF4-FFF2-40B4-BE49-F238E27FC236}">
                <a16:creationId xmlns:a16="http://schemas.microsoft.com/office/drawing/2014/main" id="{D7FD51BC-AF1B-4DF4-99E1-61C610439DE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22600" y="2590800"/>
          <a:ext cx="330200" cy="100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63" name="公式" r:id="rId13" imgW="330057" imgH="101556" progId="Equation.3">
                  <p:embed/>
                </p:oleObj>
              </mc:Choice>
              <mc:Fallback>
                <p:oleObj name="公式" r:id="rId13" imgW="330057" imgH="101556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2600" y="2590800"/>
                        <a:ext cx="330200" cy="100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7" name="Object 8">
            <a:extLst>
              <a:ext uri="{FF2B5EF4-FFF2-40B4-BE49-F238E27FC236}">
                <a16:creationId xmlns:a16="http://schemas.microsoft.com/office/drawing/2014/main" id="{EF4F955C-2FCF-4AF1-B163-00DE6825433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57600" y="2590800"/>
          <a:ext cx="330200" cy="100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64" name="公式" r:id="rId15" imgW="330057" imgH="101556" progId="Equation.3">
                  <p:embed/>
                </p:oleObj>
              </mc:Choice>
              <mc:Fallback>
                <p:oleObj name="公式" r:id="rId15" imgW="330057" imgH="101556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2590800"/>
                        <a:ext cx="330200" cy="100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灯片编号占位符 3">
            <a:extLst>
              <a:ext uri="{FF2B5EF4-FFF2-40B4-BE49-F238E27FC236}">
                <a16:creationId xmlns:a16="http://schemas.microsoft.com/office/drawing/2014/main" id="{4540F485-AAA1-4F7E-818C-42A125D68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6EB4B6-8D52-4B1A-99C5-632707570C47}" type="slidenum">
              <a:rPr lang="en-US" altLang="zh-CN"/>
              <a:pPr>
                <a:defRPr/>
              </a:pPr>
              <a:t>49</a:t>
            </a:fld>
            <a:endParaRPr lang="en-US" altLang="zh-CN"/>
          </a:p>
        </p:txBody>
      </p:sp>
      <p:sp>
        <p:nvSpPr>
          <p:cNvPr id="448515" name="Text Box 3">
            <a:extLst>
              <a:ext uri="{FF2B5EF4-FFF2-40B4-BE49-F238E27FC236}">
                <a16:creationId xmlns:a16="http://schemas.microsoft.com/office/drawing/2014/main" id="{F6D1889B-4CB5-4175-816A-D5F8D78726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115888"/>
            <a:ext cx="25193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b="1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3.4  </a:t>
            </a:r>
            <a:r>
              <a:rPr lang="zh-CN" altLang="en-US" b="1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解析延拓</a:t>
            </a:r>
          </a:p>
        </p:txBody>
      </p:sp>
      <p:sp>
        <p:nvSpPr>
          <p:cNvPr id="54276" name="Text Box 7">
            <a:extLst>
              <a:ext uri="{FF2B5EF4-FFF2-40B4-BE49-F238E27FC236}">
                <a16:creationId xmlns:a16="http://schemas.microsoft.com/office/drawing/2014/main" id="{CD71404D-D668-441E-BFE1-7984EF793C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1052513"/>
            <a:ext cx="62563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eaLnBrk="1" hangingPunct="1"/>
            <a:r>
              <a:rPr lang="zh-CN" altLang="en-US" b="1">
                <a:ea typeface="黑体" panose="02010609060101010101" pitchFamily="49" charset="-122"/>
              </a:rPr>
              <a:t>解析延拓</a:t>
            </a:r>
            <a:r>
              <a:rPr lang="zh-CN" altLang="en-US" b="1">
                <a:ea typeface="宋体" panose="02010600030101010101" pitchFamily="2" charset="-122"/>
              </a:rPr>
              <a:t>：</a:t>
            </a:r>
            <a:r>
              <a:rPr lang="zh-CN" altLang="en-US" b="1"/>
              <a:t>将解析函数定义域加以扩大</a:t>
            </a:r>
          </a:p>
        </p:txBody>
      </p:sp>
      <p:sp>
        <p:nvSpPr>
          <p:cNvPr id="448521" name="Rectangle 9">
            <a:extLst>
              <a:ext uri="{FF2B5EF4-FFF2-40B4-BE49-F238E27FC236}">
                <a16:creationId xmlns:a16="http://schemas.microsoft.com/office/drawing/2014/main" id="{7A39C486-7E02-4B6A-9085-E58827F40D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549275"/>
            <a:ext cx="28813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b="1">
                <a:solidFill>
                  <a:srgbClr val="0066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anose="02010609060101010101" pitchFamily="49" charset="-122"/>
              </a:rPr>
              <a:t>（一）解析延拓</a:t>
            </a:r>
          </a:p>
        </p:txBody>
      </p:sp>
      <p:grpSp>
        <p:nvGrpSpPr>
          <p:cNvPr id="54278" name="Group 21">
            <a:extLst>
              <a:ext uri="{FF2B5EF4-FFF2-40B4-BE49-F238E27FC236}">
                <a16:creationId xmlns:a16="http://schemas.microsoft.com/office/drawing/2014/main" id="{8D9048AC-B50C-4FE2-9248-1D371821C681}"/>
              </a:ext>
            </a:extLst>
          </p:cNvPr>
          <p:cNvGrpSpPr>
            <a:grpSpLocks/>
          </p:cNvGrpSpPr>
          <p:nvPr/>
        </p:nvGrpSpPr>
        <p:grpSpPr bwMode="auto">
          <a:xfrm>
            <a:off x="323850" y="1412875"/>
            <a:ext cx="8135938" cy="2314575"/>
            <a:chOff x="158" y="1162"/>
            <a:chExt cx="5125" cy="1458"/>
          </a:xfrm>
        </p:grpSpPr>
        <p:sp>
          <p:nvSpPr>
            <p:cNvPr id="54283" name="Rectangle 2">
              <a:extLst>
                <a:ext uri="{FF2B5EF4-FFF2-40B4-BE49-F238E27FC236}">
                  <a16:creationId xmlns:a16="http://schemas.microsoft.com/office/drawing/2014/main" id="{A7D59A03-526C-4F7C-8D65-9884D04389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" y="1162"/>
              <a:ext cx="5125" cy="14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>
                <a:lnSpc>
                  <a:spcPct val="130000"/>
                </a:lnSpc>
              </a:pPr>
              <a:r>
                <a:rPr lang="en-US" altLang="zh-CN" b="1"/>
                <a:t>      </a:t>
              </a:r>
              <a:r>
                <a:rPr lang="zh-CN" altLang="en-US" b="1"/>
                <a:t>例</a:t>
              </a:r>
              <a:r>
                <a:rPr lang="en-US" altLang="zh-CN" b="1"/>
                <a:t>;  </a:t>
              </a:r>
              <a:r>
                <a:rPr lang="zh-CN" altLang="en-US" b="1"/>
                <a:t>幂级数：                             在以</a:t>
              </a:r>
              <a:r>
                <a:rPr lang="en-US" altLang="zh-CN" b="1" i="1">
                  <a:latin typeface="Times New Roman" panose="02020603050405020304" pitchFamily="18" charset="0"/>
                </a:rPr>
                <a:t>z </a:t>
              </a:r>
              <a:r>
                <a:rPr lang="en-US" altLang="zh-CN" b="1">
                  <a:latin typeface="Times New Roman" panose="02020603050405020304" pitchFamily="18" charset="0"/>
                </a:rPr>
                <a:t>=0</a:t>
              </a:r>
              <a:r>
                <a:rPr lang="zh-CN" altLang="en-US" b="1"/>
                <a:t>为圆心的单位圆</a:t>
              </a:r>
              <a:r>
                <a:rPr lang="en-US" altLang="zh-CN" b="1" i="1">
                  <a:latin typeface="Times New Roman" panose="02020603050405020304" pitchFamily="18" charset="0"/>
                </a:rPr>
                <a:t>B</a:t>
              </a:r>
              <a:r>
                <a:rPr lang="zh-CN" altLang="en-US" b="1"/>
                <a:t>内代表一个解析函数，令为</a:t>
              </a:r>
            </a:p>
            <a:p>
              <a:pPr eaLnBrk="1" hangingPunct="1">
                <a:lnSpc>
                  <a:spcPct val="130000"/>
                </a:lnSpc>
              </a:pPr>
              <a:endParaRPr lang="zh-CN" altLang="en-US" b="1"/>
            </a:p>
            <a:p>
              <a:pPr eaLnBrk="1" hangingPunct="1">
                <a:lnSpc>
                  <a:spcPct val="130000"/>
                </a:lnSpc>
              </a:pPr>
              <a:r>
                <a:rPr lang="zh-CN" altLang="en-US" b="1"/>
                <a:t>级数的收敛域</a:t>
              </a:r>
              <a:r>
                <a:rPr lang="en-US" altLang="zh-CN" b="1" i="1">
                  <a:latin typeface="Times New Roman" panose="02020603050405020304" pitchFamily="18" charset="0"/>
                </a:rPr>
                <a:t>B</a:t>
              </a:r>
              <a:r>
                <a:rPr lang="zh-CN" altLang="en-US" b="1"/>
                <a:t>即解析函数定义域半径</a:t>
              </a:r>
              <a:r>
                <a:rPr lang="en-US" altLang="zh-CN" b="1" i="1">
                  <a:latin typeface="Times New Roman" panose="02020603050405020304" pitchFamily="18" charset="0"/>
                </a:rPr>
                <a:t>R</a:t>
              </a:r>
              <a:r>
                <a:rPr lang="en-US" altLang="zh-CN" b="1">
                  <a:latin typeface="Times New Roman" panose="02020603050405020304" pitchFamily="18" charset="0"/>
                </a:rPr>
                <a:t>=1</a:t>
              </a:r>
              <a:r>
                <a:rPr lang="en-US" altLang="zh-CN"/>
                <a:t> </a:t>
              </a:r>
              <a:r>
                <a:rPr lang="zh-CN" altLang="en-US" b="1"/>
                <a:t>。</a:t>
              </a:r>
            </a:p>
          </p:txBody>
        </p:sp>
        <p:graphicFrame>
          <p:nvGraphicFramePr>
            <p:cNvPr id="54284" name="Object 4">
              <a:extLst>
                <a:ext uri="{FF2B5EF4-FFF2-40B4-BE49-F238E27FC236}">
                  <a16:creationId xmlns:a16="http://schemas.microsoft.com/office/drawing/2014/main" id="{D6395351-1D3A-4DF0-98CC-E20A25F450D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746" y="1207"/>
            <a:ext cx="1796" cy="3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286" name="Equation" r:id="rId3" imgW="990170" imgH="190417" progId="Equation.DSMT4">
                    <p:embed/>
                  </p:oleObj>
                </mc:Choice>
                <mc:Fallback>
                  <p:oleObj name="Equation" r:id="rId3" imgW="990170" imgH="190417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46" y="1207"/>
                          <a:ext cx="1796" cy="3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4285" name="Object 10">
              <a:extLst>
                <a:ext uri="{FF2B5EF4-FFF2-40B4-BE49-F238E27FC236}">
                  <a16:creationId xmlns:a16="http://schemas.microsoft.com/office/drawing/2014/main" id="{68695199-AD69-45A6-8369-0E1781EDCC2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84" y="1797"/>
            <a:ext cx="4008" cy="6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287" name="Equation" r:id="rId5" imgW="2209800" imgH="355600" progId="Equation.DSMT4">
                    <p:embed/>
                  </p:oleObj>
                </mc:Choice>
                <mc:Fallback>
                  <p:oleObj name="Equation" r:id="rId5" imgW="2209800" imgH="355600" progId="Equation.DSMT4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84" y="1797"/>
                          <a:ext cx="4008" cy="6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4279" name="Group 23">
            <a:extLst>
              <a:ext uri="{FF2B5EF4-FFF2-40B4-BE49-F238E27FC236}">
                <a16:creationId xmlns:a16="http://schemas.microsoft.com/office/drawing/2014/main" id="{494266D5-FC27-4130-AA44-DC34BFEE55F2}"/>
              </a:ext>
            </a:extLst>
          </p:cNvPr>
          <p:cNvGrpSpPr>
            <a:grpSpLocks/>
          </p:cNvGrpSpPr>
          <p:nvPr/>
        </p:nvGrpSpPr>
        <p:grpSpPr bwMode="auto">
          <a:xfrm>
            <a:off x="539750" y="3789363"/>
            <a:ext cx="8135938" cy="2314575"/>
            <a:chOff x="340" y="2387"/>
            <a:chExt cx="5125" cy="1458"/>
          </a:xfrm>
        </p:grpSpPr>
        <p:sp>
          <p:nvSpPr>
            <p:cNvPr id="448525" name="Rectangle 13">
              <a:extLst>
                <a:ext uri="{FF2B5EF4-FFF2-40B4-BE49-F238E27FC236}">
                  <a16:creationId xmlns:a16="http://schemas.microsoft.com/office/drawing/2014/main" id="{1156A71F-A890-4C73-B950-2007D57575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" y="2387"/>
              <a:ext cx="5125" cy="14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lnSpc>
                  <a:spcPct val="130000"/>
                </a:lnSpc>
                <a:defRPr/>
              </a:pPr>
              <a:r>
                <a:rPr lang="en-US" altLang="zh-CN" b="1"/>
                <a:t>      </a:t>
              </a:r>
              <a:r>
                <a:rPr lang="zh-CN" altLang="en-US" b="1"/>
                <a:t>在单位圆</a:t>
              </a:r>
              <a:r>
                <a:rPr lang="en-US" altLang="zh-CN" b="1" i="1">
                  <a:latin typeface="Times New Roman" panose="02020603050405020304" pitchFamily="18" charset="0"/>
                </a:rPr>
                <a:t>B</a:t>
              </a:r>
              <a:r>
                <a:rPr lang="zh-CN" altLang="en-US" b="1"/>
                <a:t>内，取一点</a:t>
              </a:r>
              <a:r>
                <a:rPr lang="en-US" altLang="zh-CN" b="1" i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rPr>
                <a:t>z</a:t>
              </a:r>
              <a:r>
                <a:rPr lang="en-US" altLang="zh-CN" b="1" i="1" baseline="-2500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rPr>
                <a:t>0</a:t>
              </a:r>
              <a:r>
                <a:rPr lang="en-US" altLang="zh-CN" b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=</a:t>
              </a:r>
              <a:r>
                <a:rPr lang="en-US" altLang="zh-CN" b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rPr>
                <a:t>i/2</a:t>
              </a:r>
              <a:r>
                <a:rPr lang="en-US" altLang="zh-CN" b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 </a:t>
              </a:r>
              <a:r>
                <a:rPr lang="zh-CN" altLang="en-US" b="1"/>
                <a:t>为圆心进行泰勒展开</a:t>
              </a:r>
            </a:p>
            <a:p>
              <a:pPr eaLnBrk="1" hangingPunct="1">
                <a:lnSpc>
                  <a:spcPct val="130000"/>
                </a:lnSpc>
                <a:defRPr/>
              </a:pPr>
              <a:endParaRPr lang="zh-CN" altLang="en-US" b="1"/>
            </a:p>
            <a:p>
              <a:pPr eaLnBrk="1" hangingPunct="1">
                <a:lnSpc>
                  <a:spcPct val="130000"/>
                </a:lnSpc>
                <a:defRPr/>
              </a:pPr>
              <a:r>
                <a:rPr lang="zh-CN" altLang="en-US" b="1"/>
                <a:t>这级数的收敛域</a:t>
              </a:r>
              <a:r>
                <a:rPr lang="en-US" altLang="zh-CN" b="1" i="1">
                  <a:latin typeface="Times New Roman" panose="02020603050405020304" pitchFamily="18" charset="0"/>
                </a:rPr>
                <a:t>b</a:t>
              </a:r>
              <a:r>
                <a:rPr lang="zh-CN" altLang="en-US" b="1"/>
                <a:t>的半径为      </a:t>
              </a:r>
            </a:p>
          </p:txBody>
        </p:sp>
        <p:graphicFrame>
          <p:nvGraphicFramePr>
            <p:cNvPr id="54282" name="Object 15">
              <a:extLst>
                <a:ext uri="{FF2B5EF4-FFF2-40B4-BE49-F238E27FC236}">
                  <a16:creationId xmlns:a16="http://schemas.microsoft.com/office/drawing/2014/main" id="{92D05969-79D0-44D7-93C8-E9A18E807BB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30" y="2795"/>
            <a:ext cx="3855" cy="7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288" name="Equation" r:id="rId7" imgW="2425700" imgH="469900" progId="Equation.DSMT4">
                    <p:embed/>
                  </p:oleObj>
                </mc:Choice>
                <mc:Fallback>
                  <p:oleObj name="Equation" r:id="rId7" imgW="2425700" imgH="469900" progId="Equation.DSMT4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30" y="2795"/>
                          <a:ext cx="3855" cy="7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4280" name="Object 20">
            <a:extLst>
              <a:ext uri="{FF2B5EF4-FFF2-40B4-BE49-F238E27FC236}">
                <a16:creationId xmlns:a16="http://schemas.microsoft.com/office/drawing/2014/main" id="{D02CB499-CD70-439C-98C8-361C421149C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71775" y="5876925"/>
          <a:ext cx="4460875" cy="1023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89" name="Equation" r:id="rId9" imgW="2032000" imgH="482600" progId="Equation.DSMT4">
                  <p:embed/>
                </p:oleObj>
              </mc:Choice>
              <mc:Fallback>
                <p:oleObj name="Equation" r:id="rId9" imgW="2032000" imgH="482600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5876925"/>
                        <a:ext cx="4460875" cy="1023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灯片编号占位符 3">
            <a:extLst>
              <a:ext uri="{FF2B5EF4-FFF2-40B4-BE49-F238E27FC236}">
                <a16:creationId xmlns:a16="http://schemas.microsoft.com/office/drawing/2014/main" id="{B424C99D-DA67-4939-8C60-01F2DE4F8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4B5EE6-F169-40F0-9CCD-AD3F5BD68E0B}" type="slidenum">
              <a:rPr lang="en-US" altLang="zh-CN"/>
              <a:pPr>
                <a:defRPr/>
              </a:pPr>
              <a:t>5</a:t>
            </a:fld>
            <a:endParaRPr lang="en-US" altLang="zh-CN"/>
          </a:p>
        </p:txBody>
      </p:sp>
      <p:sp>
        <p:nvSpPr>
          <p:cNvPr id="9219" name="Text Box 5">
            <a:extLst>
              <a:ext uri="{FF2B5EF4-FFF2-40B4-BE49-F238E27FC236}">
                <a16:creationId xmlns:a16="http://schemas.microsoft.com/office/drawing/2014/main" id="{ECEE3B66-692C-415D-BB34-D5E6A611F1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913" y="836613"/>
            <a:ext cx="74279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b="1">
                <a:solidFill>
                  <a:srgbClr val="FF0000"/>
                </a:solidFill>
              </a:rPr>
              <a:t>复数项级数的</a:t>
            </a:r>
            <a:r>
              <a:rPr lang="zh-CN" altLang="en-US" b="1"/>
              <a:t>收敛</a:t>
            </a:r>
            <a:r>
              <a:rPr lang="en-US" altLang="zh-CN" b="1"/>
              <a:t>:</a:t>
            </a:r>
            <a:r>
              <a:rPr lang="zh-CN" altLang="en-US" b="1"/>
              <a:t>即为两个实数项级数</a:t>
            </a:r>
          </a:p>
        </p:txBody>
      </p:sp>
      <p:graphicFrame>
        <p:nvGraphicFramePr>
          <p:cNvPr id="9220" name="Object 6">
            <a:extLst>
              <a:ext uri="{FF2B5EF4-FFF2-40B4-BE49-F238E27FC236}">
                <a16:creationId xmlns:a16="http://schemas.microsoft.com/office/drawing/2014/main" id="{C8200DF0-F684-481B-80CA-F4E00EFBE39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1188" y="1341438"/>
          <a:ext cx="4295775" cy="849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5" name="Equation" r:id="rId3" imgW="1739900" imgH="342900" progId="Equation.DSMT4">
                  <p:embed/>
                </p:oleObj>
              </mc:Choice>
              <mc:Fallback>
                <p:oleObj name="Equation" r:id="rId3" imgW="1739900" imgH="3429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1341438"/>
                        <a:ext cx="4295775" cy="849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1" name="Text Box 7">
            <a:extLst>
              <a:ext uri="{FF2B5EF4-FFF2-40B4-BE49-F238E27FC236}">
                <a16:creationId xmlns:a16="http://schemas.microsoft.com/office/drawing/2014/main" id="{22C185E5-E1CF-4D50-841B-CFBC6A0637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3800" y="1484313"/>
            <a:ext cx="27543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/>
              <a:t>极限存在并有限</a:t>
            </a:r>
          </a:p>
        </p:txBody>
      </p:sp>
      <p:sp>
        <p:nvSpPr>
          <p:cNvPr id="431117" name="Text Box 13">
            <a:extLst>
              <a:ext uri="{FF2B5EF4-FFF2-40B4-BE49-F238E27FC236}">
                <a16:creationId xmlns:a16="http://schemas.microsoft.com/office/drawing/2014/main" id="{76B9C366-BA1C-46B4-BA7E-08CF657E00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260350"/>
            <a:ext cx="23764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b="1">
                <a:solidFill>
                  <a:srgbClr val="0066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anose="02010609060101010101" pitchFamily="49" charset="-122"/>
              </a:rPr>
              <a:t>收敛性问题</a:t>
            </a:r>
          </a:p>
        </p:txBody>
      </p:sp>
      <p:grpSp>
        <p:nvGrpSpPr>
          <p:cNvPr id="9223" name="Group 14">
            <a:extLst>
              <a:ext uri="{FF2B5EF4-FFF2-40B4-BE49-F238E27FC236}">
                <a16:creationId xmlns:a16="http://schemas.microsoft.com/office/drawing/2014/main" id="{76EA3040-5650-45E6-9282-5D50AADACC1D}"/>
              </a:ext>
            </a:extLst>
          </p:cNvPr>
          <p:cNvGrpSpPr>
            <a:grpSpLocks/>
          </p:cNvGrpSpPr>
          <p:nvPr/>
        </p:nvGrpSpPr>
        <p:grpSpPr bwMode="auto">
          <a:xfrm>
            <a:off x="539750" y="1916113"/>
            <a:ext cx="8604250" cy="1958975"/>
            <a:chOff x="340" y="2976"/>
            <a:chExt cx="5420" cy="1234"/>
          </a:xfrm>
        </p:grpSpPr>
        <p:sp>
          <p:nvSpPr>
            <p:cNvPr id="9229" name="Text Box 15">
              <a:extLst>
                <a:ext uri="{FF2B5EF4-FFF2-40B4-BE49-F238E27FC236}">
                  <a16:creationId xmlns:a16="http://schemas.microsoft.com/office/drawing/2014/main" id="{A3A14A1C-D460-47C6-9DDF-5D5BFE583E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5" y="2976"/>
              <a:ext cx="5262" cy="4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>
                <a:lnSpc>
                  <a:spcPct val="150000"/>
                </a:lnSpc>
                <a:spcBef>
                  <a:spcPct val="100000"/>
                </a:spcBef>
              </a:pPr>
              <a:r>
                <a:rPr kumimoji="1" lang="en-US" altLang="zh-CN" b="1">
                  <a:latin typeface="仿宋_GB2312" pitchFamily="49" charset="-122"/>
                </a:rPr>
                <a:t>    </a:t>
              </a:r>
              <a:r>
                <a:rPr kumimoji="1" lang="zh-CN" altLang="en-US" b="1">
                  <a:latin typeface="仿宋_GB2312" pitchFamily="49" charset="-122"/>
                </a:rPr>
                <a:t>若在区域内某一点</a:t>
              </a:r>
              <a:r>
                <a:rPr kumimoji="1" lang="en-US" altLang="zh-CN" b="1" i="1">
                  <a:latin typeface="Times New Roman" panose="02020603050405020304" pitchFamily="18" charset="0"/>
                </a:rPr>
                <a:t>z</a:t>
              </a:r>
              <a:r>
                <a:rPr kumimoji="1" lang="en-US" altLang="zh-CN" b="1" baseline="-25000">
                  <a:latin typeface="Times New Roman" panose="02020603050405020304" pitchFamily="18" charset="0"/>
                </a:rPr>
                <a:t>0</a:t>
              </a:r>
              <a:r>
                <a:rPr kumimoji="1" lang="zh-CN" altLang="en-US" b="1">
                  <a:latin typeface="Times New Roman" panose="02020603050405020304" pitchFamily="18" charset="0"/>
                </a:rPr>
                <a:t>点，</a:t>
              </a:r>
              <a:r>
                <a:rPr kumimoji="1" lang="zh-CN" altLang="en-US" b="1">
                  <a:latin typeface="仿宋_GB2312" pitchFamily="49" charset="-122"/>
                </a:rPr>
                <a:t>前</a:t>
              </a:r>
              <a:r>
                <a:rPr kumimoji="1" lang="en-US" altLang="zh-CN" b="1" i="1">
                  <a:latin typeface="Times New Roman" panose="02020603050405020304" pitchFamily="18" charset="0"/>
                </a:rPr>
                <a:t>n</a:t>
              </a:r>
              <a:r>
                <a:rPr kumimoji="1" lang="zh-CN" altLang="en-US" b="1">
                  <a:latin typeface="仿宋_GB2312" pitchFamily="49" charset="-122"/>
                </a:rPr>
                <a:t>项和极限存在</a:t>
              </a:r>
              <a:r>
                <a:rPr kumimoji="1" lang="en-US" altLang="zh-CN" b="1">
                  <a:latin typeface="仿宋_GB2312" pitchFamily="49" charset="-122"/>
                </a:rPr>
                <a:t>,</a:t>
              </a:r>
              <a:r>
                <a:rPr kumimoji="1" lang="zh-CN" altLang="en-US" b="1">
                  <a:latin typeface="仿宋_GB2312" pitchFamily="49" charset="-122"/>
                </a:rPr>
                <a:t>则                                </a:t>
              </a:r>
            </a:p>
          </p:txBody>
        </p:sp>
        <p:graphicFrame>
          <p:nvGraphicFramePr>
            <p:cNvPr id="9230" name="Object 16">
              <a:extLst>
                <a:ext uri="{FF2B5EF4-FFF2-40B4-BE49-F238E27FC236}">
                  <a16:creationId xmlns:a16="http://schemas.microsoft.com/office/drawing/2014/main" id="{C3B1665D-BF26-4498-9944-778DFC891B6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5" y="3475"/>
            <a:ext cx="1588" cy="3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36" name="Equation" r:id="rId5" imgW="990600" imgH="228600" progId="Equation.DSMT4">
                    <p:embed/>
                  </p:oleObj>
                </mc:Choice>
                <mc:Fallback>
                  <p:oleObj name="Equation" r:id="rId5" imgW="990600" imgH="228600" progId="Equation.DSMT4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5" y="3475"/>
                          <a:ext cx="1588" cy="3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31" name="Text Box 17">
              <a:extLst>
                <a:ext uri="{FF2B5EF4-FFF2-40B4-BE49-F238E27FC236}">
                  <a16:creationId xmlns:a16="http://schemas.microsoft.com/office/drawing/2014/main" id="{2D71F4A2-E0C4-4232-992E-0934730BF6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37" y="3339"/>
              <a:ext cx="3719" cy="4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>
                <a:lnSpc>
                  <a:spcPct val="150000"/>
                </a:lnSpc>
                <a:spcBef>
                  <a:spcPct val="100000"/>
                </a:spcBef>
              </a:pPr>
              <a:r>
                <a:rPr kumimoji="1" lang="zh-CN" altLang="en-US" b="1">
                  <a:latin typeface="仿宋_GB2312" pitchFamily="49" charset="-122"/>
                </a:rPr>
                <a:t>那么级数     在</a:t>
              </a:r>
              <a:r>
                <a:rPr kumimoji="1" lang="en-US" altLang="zh-CN" b="1" i="1">
                  <a:latin typeface="Times New Roman" panose="02020603050405020304" pitchFamily="18" charset="0"/>
                </a:rPr>
                <a:t>z</a:t>
              </a:r>
              <a:r>
                <a:rPr kumimoji="1" lang="en-US" altLang="zh-CN" b="1" baseline="-25000">
                  <a:latin typeface="Times New Roman" panose="02020603050405020304" pitchFamily="18" charset="0"/>
                </a:rPr>
                <a:t>0</a:t>
              </a:r>
              <a:r>
                <a:rPr kumimoji="1" lang="zh-CN" altLang="en-US" b="1">
                  <a:latin typeface="仿宋_GB2312" pitchFamily="49" charset="-122"/>
                </a:rPr>
                <a:t>点收敛，</a:t>
              </a:r>
            </a:p>
          </p:txBody>
        </p:sp>
        <p:graphicFrame>
          <p:nvGraphicFramePr>
            <p:cNvPr id="9232" name="Object 18">
              <a:extLst>
                <a:ext uri="{FF2B5EF4-FFF2-40B4-BE49-F238E27FC236}">
                  <a16:creationId xmlns:a16="http://schemas.microsoft.com/office/drawing/2014/main" id="{8AD01CF1-D2F6-4DF6-BB53-7C9B96FA4E2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828" y="3385"/>
            <a:ext cx="470" cy="4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37" name="Equation" r:id="rId7" imgW="406224" imgH="431613" progId="Equation.DSMT4">
                    <p:embed/>
                  </p:oleObj>
                </mc:Choice>
                <mc:Fallback>
                  <p:oleObj name="Equation" r:id="rId7" imgW="406224" imgH="431613" progId="Equation.DSMT4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28" y="3385"/>
                          <a:ext cx="470" cy="4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33" name="Text Box 19">
              <a:extLst>
                <a:ext uri="{FF2B5EF4-FFF2-40B4-BE49-F238E27FC236}">
                  <a16:creationId xmlns:a16="http://schemas.microsoft.com/office/drawing/2014/main" id="{CD85658D-A894-4421-BE1B-C4091C0E19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" y="3748"/>
              <a:ext cx="5420" cy="4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>
                <a:lnSpc>
                  <a:spcPct val="150000"/>
                </a:lnSpc>
                <a:spcBef>
                  <a:spcPct val="100000"/>
                </a:spcBef>
              </a:pPr>
              <a:r>
                <a:rPr kumimoji="1" lang="zh-CN" altLang="en-US" b="1"/>
                <a:t>为该无穷级数的和；否则称为发散。</a:t>
              </a:r>
              <a:endParaRPr lang="zh-CN" altLang="en-US"/>
            </a:p>
          </p:txBody>
        </p:sp>
        <p:graphicFrame>
          <p:nvGraphicFramePr>
            <p:cNvPr id="9234" name="Object 20">
              <a:extLst>
                <a:ext uri="{FF2B5EF4-FFF2-40B4-BE49-F238E27FC236}">
                  <a16:creationId xmlns:a16="http://schemas.microsoft.com/office/drawing/2014/main" id="{903F099D-171B-4143-9A62-7752D8936A5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604" y="3464"/>
            <a:ext cx="499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38" name="Equation" r:id="rId9" imgW="304668" imgH="190417" progId="Equation.DSMT4">
                    <p:embed/>
                  </p:oleObj>
                </mc:Choice>
                <mc:Fallback>
                  <p:oleObj name="Equation" r:id="rId9" imgW="304668" imgH="190417" progId="Equation.DSMT4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04" y="3464"/>
                          <a:ext cx="499" cy="3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224" name="Rectangle 25">
            <a:extLst>
              <a:ext uri="{FF2B5EF4-FFF2-40B4-BE49-F238E27FC236}">
                <a16:creationId xmlns:a16="http://schemas.microsoft.com/office/drawing/2014/main" id="{12CDADB6-7FA4-4F3E-9FD4-3701EF2B1F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4432300"/>
            <a:ext cx="7207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zh-CN" altLang="en-US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kumimoji="1" lang="en-US" altLang="zh-CN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</a:p>
        </p:txBody>
      </p:sp>
      <p:sp>
        <p:nvSpPr>
          <p:cNvPr id="9225" name="Text Box 26">
            <a:extLst>
              <a:ext uri="{FF2B5EF4-FFF2-40B4-BE49-F238E27FC236}">
                <a16:creationId xmlns:a16="http://schemas.microsoft.com/office/drawing/2014/main" id="{26E0C29F-5450-4CC4-B525-A3980F14D0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5216525"/>
            <a:ext cx="5429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zh-CN" altLang="en-US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解</a:t>
            </a:r>
          </a:p>
        </p:txBody>
      </p:sp>
      <p:graphicFrame>
        <p:nvGraphicFramePr>
          <p:cNvPr id="9226" name="Object 27">
            <a:extLst>
              <a:ext uri="{FF2B5EF4-FFF2-40B4-BE49-F238E27FC236}">
                <a16:creationId xmlns:a16="http://schemas.microsoft.com/office/drawing/2014/main" id="{0C61F2CF-0090-4DD4-8B68-45E3DBB1710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31913" y="4325938"/>
          <a:ext cx="2790825" cy="823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9" name="Equation" r:id="rId11" imgW="1666990" imgH="485730" progId="Equation.DSMT4">
                  <p:embed/>
                </p:oleObj>
              </mc:Choice>
              <mc:Fallback>
                <p:oleObj name="Equation" r:id="rId11" imgW="1666990" imgH="485730" progId="Equation.DSMT4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4325938"/>
                        <a:ext cx="2790825" cy="823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7" name="Object 28">
            <a:extLst>
              <a:ext uri="{FF2B5EF4-FFF2-40B4-BE49-F238E27FC236}">
                <a16:creationId xmlns:a16="http://schemas.microsoft.com/office/drawing/2014/main" id="{7E15D65B-796A-4A59-8900-97A6471FAED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96975" y="5043488"/>
          <a:ext cx="5680075" cy="91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0" name="Equation" r:id="rId13" imgW="3076544" imgH="485730" progId="Equation.DSMT4">
                  <p:embed/>
                </p:oleObj>
              </mc:Choice>
              <mc:Fallback>
                <p:oleObj name="Equation" r:id="rId13" imgW="3076544" imgH="485730" progId="Equation.DSMT4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6975" y="5043488"/>
                        <a:ext cx="5680075" cy="911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8" name="Object 29">
            <a:extLst>
              <a:ext uri="{FF2B5EF4-FFF2-40B4-BE49-F238E27FC236}">
                <a16:creationId xmlns:a16="http://schemas.microsoft.com/office/drawing/2014/main" id="{5B99E014-EEC9-4A84-A58F-163BB9A438D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87450" y="5981700"/>
          <a:ext cx="3455988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1" name="Equation" r:id="rId15" imgW="1802618" imgH="266584" progId="Equation.DSMT4">
                  <p:embed/>
                </p:oleObj>
              </mc:Choice>
              <mc:Fallback>
                <p:oleObj name="Equation" r:id="rId15" imgW="1802618" imgH="266584" progId="Equation.DSMT4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5981700"/>
                        <a:ext cx="3455988" cy="471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灯片编号占位符 3">
            <a:extLst>
              <a:ext uri="{FF2B5EF4-FFF2-40B4-BE49-F238E27FC236}">
                <a16:creationId xmlns:a16="http://schemas.microsoft.com/office/drawing/2014/main" id="{9E54DD54-60D5-4303-95A3-E5D2C15DA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D88560-523F-4571-94E2-F20A1717160B}" type="slidenum">
              <a:rPr lang="en-US" altLang="zh-CN"/>
              <a:pPr>
                <a:defRPr/>
              </a:pPr>
              <a:t>50</a:t>
            </a:fld>
            <a:endParaRPr lang="en-US" altLang="zh-CN"/>
          </a:p>
        </p:txBody>
      </p:sp>
      <p:sp>
        <p:nvSpPr>
          <p:cNvPr id="26642" name="Rectangle 18">
            <a:extLst>
              <a:ext uri="{FF2B5EF4-FFF2-40B4-BE49-F238E27FC236}">
                <a16:creationId xmlns:a16="http://schemas.microsoft.com/office/drawing/2014/main" id="{7225568D-3B90-4DB2-9ABC-F34A3993A8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404813"/>
            <a:ext cx="8135938" cy="1373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eaLnBrk="1" hangingPunct="1"/>
            <a:r>
              <a:rPr lang="en-US" altLang="zh-CN" b="1"/>
              <a:t>      </a:t>
            </a:r>
            <a:r>
              <a:rPr lang="zh-CN" altLang="en-US" b="1"/>
              <a:t>上例说明，收敛域</a:t>
            </a:r>
            <a:r>
              <a:rPr lang="en-US" altLang="zh-CN" b="1" i="1">
                <a:latin typeface="Times New Roman" panose="02020603050405020304" pitchFamily="18" charset="0"/>
              </a:rPr>
              <a:t>b</a:t>
            </a:r>
            <a:r>
              <a:rPr lang="en-US" altLang="zh-CN" b="1"/>
              <a:t> </a:t>
            </a:r>
            <a:r>
              <a:rPr lang="zh-CN" altLang="en-US" b="1"/>
              <a:t>跨出原来的收敛域</a:t>
            </a:r>
            <a:r>
              <a:rPr lang="en-US" altLang="zh-CN" b="1" i="1">
                <a:latin typeface="Times New Roman" panose="02020603050405020304" pitchFamily="18" charset="0"/>
              </a:rPr>
              <a:t>B</a:t>
            </a:r>
            <a:r>
              <a:rPr lang="en-US" altLang="zh-CN" b="1"/>
              <a:t> </a:t>
            </a:r>
            <a:r>
              <a:rPr lang="zh-CN" altLang="en-US" b="1"/>
              <a:t>之外，而级数</a:t>
            </a:r>
            <a:r>
              <a:rPr lang="en-US" altLang="zh-CN" b="1"/>
              <a:t>(1)</a:t>
            </a:r>
            <a:r>
              <a:rPr lang="zh-CN" altLang="en-US" b="1"/>
              <a:t>在收敛域</a:t>
            </a:r>
            <a:r>
              <a:rPr lang="en-US" altLang="zh-CN" b="1" i="1">
                <a:latin typeface="Times New Roman" panose="02020603050405020304" pitchFamily="18" charset="0"/>
              </a:rPr>
              <a:t>B</a:t>
            </a:r>
            <a:r>
              <a:rPr lang="zh-CN" altLang="en-US" b="1"/>
              <a:t>内</a:t>
            </a:r>
            <a:r>
              <a:rPr lang="en-US" altLang="zh-CN" b="1"/>
              <a:t>. </a:t>
            </a:r>
            <a:r>
              <a:rPr lang="en-US" altLang="zh-CN" b="1" i="1">
                <a:latin typeface="Times New Roman" panose="02020603050405020304" pitchFamily="18" charset="0"/>
              </a:rPr>
              <a:t>b</a:t>
            </a:r>
            <a:r>
              <a:rPr lang="en-US" altLang="zh-CN" b="1"/>
              <a:t> </a:t>
            </a:r>
            <a:r>
              <a:rPr lang="zh-CN" altLang="en-US" b="1"/>
              <a:t>代表解析函数   </a:t>
            </a:r>
            <a:r>
              <a:rPr lang="zh-CN" altLang="en-US" b="1" i="1"/>
              <a:t> </a:t>
            </a:r>
            <a:r>
              <a:rPr lang="en-US" altLang="zh-CN" b="1" i="1">
                <a:latin typeface="Times New Roman" panose="02020603050405020304" pitchFamily="18" charset="0"/>
              </a:rPr>
              <a:t>f</a:t>
            </a:r>
            <a:r>
              <a:rPr lang="en-US" altLang="zh-CN" b="1" baseline="-25000">
                <a:latin typeface="Times New Roman" panose="02020603050405020304" pitchFamily="18" charset="0"/>
              </a:rPr>
              <a:t>2</a:t>
            </a:r>
            <a:r>
              <a:rPr lang="en-US" altLang="zh-CN" b="1">
                <a:latin typeface="Times New Roman" panose="02020603050405020304" pitchFamily="18" charset="0"/>
              </a:rPr>
              <a:t>(</a:t>
            </a:r>
            <a:r>
              <a:rPr lang="en-US" altLang="zh-CN" b="1" i="1">
                <a:latin typeface="Times New Roman" panose="02020603050405020304" pitchFamily="18" charset="0"/>
              </a:rPr>
              <a:t>z</a:t>
            </a:r>
            <a:r>
              <a:rPr lang="en-US" altLang="zh-CN" b="1">
                <a:latin typeface="Times New Roman" panose="02020603050405020304" pitchFamily="18" charset="0"/>
              </a:rPr>
              <a:t>)</a:t>
            </a:r>
            <a:r>
              <a:rPr lang="zh-CN" altLang="en-US" b="1"/>
              <a:t>，于是称   </a:t>
            </a:r>
            <a:r>
              <a:rPr lang="en-US" altLang="zh-CN" b="1" i="1">
                <a:latin typeface="Times New Roman" panose="02020603050405020304" pitchFamily="18" charset="0"/>
              </a:rPr>
              <a:t>f</a:t>
            </a:r>
            <a:r>
              <a:rPr lang="en-US" altLang="zh-CN" b="1" baseline="-25000">
                <a:latin typeface="Times New Roman" panose="02020603050405020304" pitchFamily="18" charset="0"/>
              </a:rPr>
              <a:t>2</a:t>
            </a:r>
            <a:r>
              <a:rPr lang="en-US" altLang="zh-CN" b="1">
                <a:latin typeface="Times New Roman" panose="02020603050405020304" pitchFamily="18" charset="0"/>
              </a:rPr>
              <a:t>(</a:t>
            </a:r>
            <a:r>
              <a:rPr lang="en-US" altLang="zh-CN" b="1" i="1">
                <a:latin typeface="Times New Roman" panose="02020603050405020304" pitchFamily="18" charset="0"/>
              </a:rPr>
              <a:t>z </a:t>
            </a:r>
            <a:r>
              <a:rPr lang="en-US" altLang="zh-CN" b="1">
                <a:latin typeface="Times New Roman" panose="02020603050405020304" pitchFamily="18" charset="0"/>
              </a:rPr>
              <a:t> )</a:t>
            </a:r>
            <a:r>
              <a:rPr lang="zh-CN" altLang="en-US" b="1"/>
              <a:t>为 </a:t>
            </a:r>
            <a:r>
              <a:rPr lang="en-US" altLang="zh-CN" b="1" i="1">
                <a:latin typeface="Times New Roman" panose="02020603050405020304" pitchFamily="18" charset="0"/>
              </a:rPr>
              <a:t>f</a:t>
            </a:r>
            <a:r>
              <a:rPr lang="en-US" altLang="zh-CN" b="1" baseline="-25000">
                <a:latin typeface="Times New Roman" panose="02020603050405020304" pitchFamily="18" charset="0"/>
              </a:rPr>
              <a:t>1</a:t>
            </a:r>
            <a:r>
              <a:rPr lang="en-US" altLang="zh-CN" b="1">
                <a:latin typeface="Times New Roman" panose="02020603050405020304" pitchFamily="18" charset="0"/>
              </a:rPr>
              <a:t>(</a:t>
            </a:r>
            <a:r>
              <a:rPr lang="en-US" altLang="zh-CN" b="1" i="1">
                <a:latin typeface="Times New Roman" panose="02020603050405020304" pitchFamily="18" charset="0"/>
              </a:rPr>
              <a:t>z</a:t>
            </a:r>
            <a:r>
              <a:rPr lang="en-US" altLang="zh-CN" b="1">
                <a:latin typeface="Times New Roman" panose="02020603050405020304" pitchFamily="18" charset="0"/>
              </a:rPr>
              <a:t>)</a:t>
            </a:r>
            <a:r>
              <a:rPr lang="en-US" altLang="zh-CN" b="1"/>
              <a:t> </a:t>
            </a:r>
            <a:r>
              <a:rPr lang="zh-CN" altLang="en-US" b="1"/>
              <a:t>在 </a:t>
            </a:r>
            <a:r>
              <a:rPr lang="zh-CN" altLang="en-US" b="1">
                <a:latin typeface="Times New Roman" panose="02020603050405020304" pitchFamily="18" charset="0"/>
              </a:rPr>
              <a:t> </a:t>
            </a:r>
            <a:r>
              <a:rPr lang="en-US" altLang="zh-CN" b="1" i="1">
                <a:latin typeface="Times New Roman" panose="02020603050405020304" pitchFamily="18" charset="0"/>
              </a:rPr>
              <a:t>b</a:t>
            </a:r>
            <a:r>
              <a:rPr lang="zh-CN" altLang="en-US" b="1"/>
              <a:t>内的解析延拓。</a:t>
            </a:r>
          </a:p>
        </p:txBody>
      </p:sp>
      <p:sp>
        <p:nvSpPr>
          <p:cNvPr id="26641" name="Text Box 17">
            <a:extLst>
              <a:ext uri="{FF2B5EF4-FFF2-40B4-BE49-F238E27FC236}">
                <a16:creationId xmlns:a16="http://schemas.microsoft.com/office/drawing/2014/main" id="{282D362E-6D08-4984-B6EB-B1C3C6312C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1844675"/>
            <a:ext cx="4679950" cy="3298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b="1">
                <a:solidFill>
                  <a:srgbClr val="0066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定义</a:t>
            </a:r>
            <a:r>
              <a:rPr lang="zh-CN" altLang="en-US" b="1"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r>
              <a:rPr lang="zh-CN" altLang="en-US" b="1">
                <a:latin typeface="Times New Roman" panose="02020603050405020304" pitchFamily="18" charset="0"/>
              </a:rPr>
              <a:t>若</a:t>
            </a:r>
            <a:r>
              <a:rPr lang="en-US" altLang="zh-CN" b="1" i="1"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r>
              <a:rPr lang="en-US" altLang="zh-CN" b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b="1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b="1" i="1">
                <a:latin typeface="Times New Roman" panose="02020603050405020304" pitchFamily="18" charset="0"/>
                <a:ea typeface="宋体" panose="02010600030101010101" pitchFamily="2" charset="-122"/>
              </a:rPr>
              <a:t>z</a:t>
            </a:r>
            <a:r>
              <a:rPr lang="en-US" altLang="zh-CN" b="1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en-US" b="1">
                <a:latin typeface="Times New Roman" panose="02020603050405020304" pitchFamily="18" charset="0"/>
              </a:rPr>
              <a:t>和</a:t>
            </a:r>
            <a:r>
              <a:rPr lang="en-US" altLang="zh-CN" b="1" i="1"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r>
              <a:rPr lang="en-US" altLang="zh-CN" b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b="1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b="1" i="1">
                <a:latin typeface="Times New Roman" panose="02020603050405020304" pitchFamily="18" charset="0"/>
                <a:ea typeface="宋体" panose="02010600030101010101" pitchFamily="2" charset="-122"/>
              </a:rPr>
              <a:t>z</a:t>
            </a:r>
            <a:r>
              <a:rPr lang="en-US" altLang="zh-CN" b="1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en-US" b="1">
                <a:latin typeface="Times New Roman" panose="02020603050405020304" pitchFamily="18" charset="0"/>
              </a:rPr>
              <a:t>分别在</a:t>
            </a:r>
            <a:r>
              <a:rPr lang="en-US" altLang="zh-CN" b="1" i="1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b="1"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lang="en-US" altLang="zh-CN" b="1" i="1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zh-CN" altLang="en-US" b="1">
                <a:latin typeface="Times New Roman" panose="02020603050405020304" pitchFamily="18" charset="0"/>
              </a:rPr>
              <a:t>内解析，且在</a:t>
            </a:r>
            <a:r>
              <a:rPr lang="en-US" altLang="zh-CN" b="1" i="1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zh-CN" altLang="en-US" b="1">
                <a:latin typeface="Times New Roman" panose="02020603050405020304" pitchFamily="18" charset="0"/>
              </a:rPr>
              <a:t>与</a:t>
            </a:r>
            <a:r>
              <a:rPr lang="en-US" altLang="zh-CN" b="1" i="1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zh-CN" altLang="en-US" b="1">
                <a:latin typeface="Times New Roman" panose="02020603050405020304" pitchFamily="18" charset="0"/>
              </a:rPr>
              <a:t>重叠的区域中有</a:t>
            </a:r>
            <a:r>
              <a:rPr lang="en-US" altLang="zh-CN" b="1" i="1"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r>
              <a:rPr lang="en-US" altLang="zh-CN" b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b="1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b="1" i="1">
                <a:latin typeface="Times New Roman" panose="02020603050405020304" pitchFamily="18" charset="0"/>
                <a:ea typeface="宋体" panose="02010600030101010101" pitchFamily="2" charset="-122"/>
              </a:rPr>
              <a:t>z</a:t>
            </a:r>
            <a:r>
              <a:rPr lang="en-US" altLang="zh-CN" b="1">
                <a:latin typeface="Times New Roman" panose="02020603050405020304" pitchFamily="18" charset="0"/>
                <a:ea typeface="宋体" panose="02010600030101010101" pitchFamily="2" charset="-122"/>
              </a:rPr>
              <a:t>)=</a:t>
            </a:r>
            <a:r>
              <a:rPr lang="en-US" altLang="zh-CN" b="1" i="1"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r>
              <a:rPr lang="en-US" altLang="zh-CN" b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b="1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b="1" i="1">
                <a:latin typeface="Times New Roman" panose="02020603050405020304" pitchFamily="18" charset="0"/>
                <a:ea typeface="宋体" panose="02010600030101010101" pitchFamily="2" charset="-122"/>
              </a:rPr>
              <a:t>z</a:t>
            </a:r>
            <a:r>
              <a:rPr lang="en-US" altLang="zh-CN" b="1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en-US" b="1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zh-CN" altLang="en-US" b="1">
                <a:latin typeface="Times New Roman" panose="02020603050405020304" pitchFamily="18" charset="0"/>
              </a:rPr>
              <a:t>则称</a:t>
            </a:r>
            <a:r>
              <a:rPr lang="en-US" altLang="zh-CN" b="1" i="1"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r>
              <a:rPr lang="en-US" altLang="zh-CN" b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b="1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b="1" i="1">
                <a:latin typeface="Times New Roman" panose="02020603050405020304" pitchFamily="18" charset="0"/>
                <a:ea typeface="宋体" panose="02010600030101010101" pitchFamily="2" charset="-122"/>
              </a:rPr>
              <a:t>z</a:t>
            </a:r>
            <a:r>
              <a:rPr lang="en-US" altLang="zh-CN" b="1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en-US" b="1">
                <a:latin typeface="Times New Roman" panose="02020603050405020304" pitchFamily="18" charset="0"/>
              </a:rPr>
              <a:t>为</a:t>
            </a:r>
            <a:r>
              <a:rPr lang="en-US" altLang="zh-CN" b="1" i="1"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r>
              <a:rPr lang="en-US" altLang="zh-CN" b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b="1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b="1" i="1">
                <a:latin typeface="Times New Roman" panose="02020603050405020304" pitchFamily="18" charset="0"/>
                <a:ea typeface="宋体" panose="02010600030101010101" pitchFamily="2" charset="-122"/>
              </a:rPr>
              <a:t>z</a:t>
            </a:r>
            <a:r>
              <a:rPr lang="en-US" altLang="zh-CN" b="1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en-US" b="1">
                <a:latin typeface="Times New Roman" panose="02020603050405020304" pitchFamily="18" charset="0"/>
              </a:rPr>
              <a:t>在</a:t>
            </a:r>
            <a:r>
              <a:rPr lang="en-US" altLang="zh-CN" b="1" i="1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zh-CN" altLang="en-US" b="1">
                <a:latin typeface="Times New Roman" panose="02020603050405020304" pitchFamily="18" charset="0"/>
              </a:rPr>
              <a:t>中的解析延拓</a:t>
            </a:r>
            <a:r>
              <a:rPr lang="zh-CN" altLang="en-US" b="1">
                <a:latin typeface="Times New Roman" panose="02020603050405020304" pitchFamily="18" charset="0"/>
                <a:ea typeface="宋体" panose="02010600030101010101" pitchFamily="2" charset="-122"/>
              </a:rPr>
              <a:t>， </a:t>
            </a:r>
            <a:r>
              <a:rPr lang="en-US" altLang="zh-CN" b="1" i="1"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r>
              <a:rPr lang="en-US" altLang="zh-CN" b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b="1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b="1" i="1">
                <a:latin typeface="Times New Roman" panose="02020603050405020304" pitchFamily="18" charset="0"/>
                <a:ea typeface="宋体" panose="02010600030101010101" pitchFamily="2" charset="-122"/>
              </a:rPr>
              <a:t>z</a:t>
            </a:r>
            <a:r>
              <a:rPr lang="en-US" altLang="zh-CN" b="1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en-US" b="1">
                <a:latin typeface="Times New Roman" panose="02020603050405020304" pitchFamily="18" charset="0"/>
              </a:rPr>
              <a:t>为</a:t>
            </a:r>
            <a:r>
              <a:rPr lang="en-US" altLang="zh-CN" b="1" i="1"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r>
              <a:rPr lang="en-US" altLang="zh-CN" b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b="1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b="1" i="1">
                <a:latin typeface="Times New Roman" panose="02020603050405020304" pitchFamily="18" charset="0"/>
                <a:ea typeface="宋体" panose="02010600030101010101" pitchFamily="2" charset="-122"/>
              </a:rPr>
              <a:t>z</a:t>
            </a:r>
            <a:r>
              <a:rPr lang="en-US" altLang="zh-CN" b="1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en-US" b="1">
                <a:latin typeface="Times New Roman" panose="02020603050405020304" pitchFamily="18" charset="0"/>
              </a:rPr>
              <a:t>在</a:t>
            </a:r>
            <a:r>
              <a:rPr lang="en-US" altLang="zh-CN" b="1" i="1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zh-CN" altLang="en-US" b="1">
                <a:latin typeface="Times New Roman" panose="02020603050405020304" pitchFamily="18" charset="0"/>
              </a:rPr>
              <a:t>中的解析延拓</a:t>
            </a:r>
            <a:r>
              <a:rPr lang="zh-CN" altLang="en-US" b="1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</a:p>
        </p:txBody>
      </p:sp>
      <p:sp>
        <p:nvSpPr>
          <p:cNvPr id="26657" name="Text Box 33">
            <a:extLst>
              <a:ext uri="{FF2B5EF4-FFF2-40B4-BE49-F238E27FC236}">
                <a16:creationId xmlns:a16="http://schemas.microsoft.com/office/drawing/2014/main" id="{9748BD38-A7F4-4E75-8BDE-26E6ECCEBF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5183188"/>
            <a:ext cx="8424862" cy="163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en-US" altLang="zh-CN" b="1">
                <a:latin typeface="仿宋_GB2312" pitchFamily="49" charset="-122"/>
              </a:rPr>
              <a:t>    </a:t>
            </a:r>
            <a:r>
              <a:rPr lang="zh-CN" altLang="en-US" b="1">
                <a:latin typeface="仿宋_GB2312" pitchFamily="49" charset="-122"/>
              </a:rPr>
              <a:t>可以证明，无论采用何种方法，函数 </a:t>
            </a:r>
            <a:r>
              <a:rPr lang="en-US" altLang="zh-CN" b="1" i="1">
                <a:latin typeface="Times New Roman" panose="02020603050405020304" pitchFamily="18" charset="0"/>
              </a:rPr>
              <a:t>f</a:t>
            </a:r>
            <a:r>
              <a:rPr lang="en-US" altLang="zh-CN" b="1">
                <a:latin typeface="Times New Roman" panose="02020603050405020304" pitchFamily="18" charset="0"/>
              </a:rPr>
              <a:t>(</a:t>
            </a:r>
            <a:r>
              <a:rPr lang="en-US" altLang="zh-CN" b="1" i="1">
                <a:latin typeface="Times New Roman" panose="02020603050405020304" pitchFamily="18" charset="0"/>
              </a:rPr>
              <a:t>z</a:t>
            </a:r>
            <a:r>
              <a:rPr lang="en-US" altLang="zh-CN" b="1">
                <a:latin typeface="Times New Roman" panose="02020603050405020304" pitchFamily="18" charset="0"/>
              </a:rPr>
              <a:t>)</a:t>
            </a:r>
            <a:r>
              <a:rPr lang="en-US" altLang="zh-CN" b="1">
                <a:latin typeface="仿宋_GB2312" pitchFamily="49" charset="-122"/>
              </a:rPr>
              <a:t> </a:t>
            </a:r>
            <a:r>
              <a:rPr lang="zh-CN" altLang="en-US" b="1">
                <a:latin typeface="仿宋_GB2312" pitchFamily="49" charset="-122"/>
              </a:rPr>
              <a:t>的解析延拓是</a:t>
            </a:r>
            <a:r>
              <a:rPr lang="zh-CN" altLang="en-US" b="1">
                <a:solidFill>
                  <a:srgbClr val="0066FF"/>
                </a:solidFill>
                <a:latin typeface="仿宋_GB2312" pitchFamily="49" charset="-122"/>
              </a:rPr>
              <a:t>唯一</a:t>
            </a:r>
            <a:r>
              <a:rPr lang="zh-CN" altLang="en-US" b="1">
                <a:latin typeface="仿宋_GB2312" pitchFamily="49" charset="-122"/>
              </a:rPr>
              <a:t>的。这样，可以采用某些最方便的方法来进行解析延拓。</a:t>
            </a:r>
          </a:p>
        </p:txBody>
      </p:sp>
      <p:grpSp>
        <p:nvGrpSpPr>
          <p:cNvPr id="55302" name="Group 53">
            <a:extLst>
              <a:ext uri="{FF2B5EF4-FFF2-40B4-BE49-F238E27FC236}">
                <a16:creationId xmlns:a16="http://schemas.microsoft.com/office/drawing/2014/main" id="{903AF9C0-14E2-478E-843E-C108DAEA317F}"/>
              </a:ext>
            </a:extLst>
          </p:cNvPr>
          <p:cNvGrpSpPr>
            <a:grpSpLocks/>
          </p:cNvGrpSpPr>
          <p:nvPr/>
        </p:nvGrpSpPr>
        <p:grpSpPr bwMode="auto">
          <a:xfrm>
            <a:off x="5364163" y="1916113"/>
            <a:ext cx="3779837" cy="2952750"/>
            <a:chOff x="3334" y="1207"/>
            <a:chExt cx="2381" cy="1860"/>
          </a:xfrm>
        </p:grpSpPr>
        <p:graphicFrame>
          <p:nvGraphicFramePr>
            <p:cNvPr id="55305" name="Object 35">
              <a:extLst>
                <a:ext uri="{FF2B5EF4-FFF2-40B4-BE49-F238E27FC236}">
                  <a16:creationId xmlns:a16="http://schemas.microsoft.com/office/drawing/2014/main" id="{E13C5EC0-6A9C-4000-814C-E6429E731D8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29" y="2187"/>
            <a:ext cx="910" cy="2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314" name="Equation" r:id="rId3" imgW="596900" imgH="190500" progId="Equation.DSMT4">
                    <p:embed/>
                  </p:oleObj>
                </mc:Choice>
                <mc:Fallback>
                  <p:oleObj name="Equation" r:id="rId3" imgW="596900" imgH="190500" progId="Equation.DSMT4">
                    <p:embed/>
                    <p:pic>
                      <p:nvPicPr>
                        <p:cNvPr id="0" name="Object 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9" y="2187"/>
                          <a:ext cx="910" cy="2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5306" name="Object 36">
              <a:extLst>
                <a:ext uri="{FF2B5EF4-FFF2-40B4-BE49-F238E27FC236}">
                  <a16:creationId xmlns:a16="http://schemas.microsoft.com/office/drawing/2014/main" id="{F782350F-3B25-41FF-9071-5E61F3B330E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422" y="2589"/>
            <a:ext cx="427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315" name="Equation" r:id="rId5" imgW="304536" imgH="152268" progId="Equation.DSMT4">
                    <p:embed/>
                  </p:oleObj>
                </mc:Choice>
                <mc:Fallback>
                  <p:oleObj name="Equation" r:id="rId5" imgW="304536" imgH="152268" progId="Equation.DSMT4">
                    <p:embed/>
                    <p:pic>
                      <p:nvPicPr>
                        <p:cNvPr id="0" name="Object 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22" y="2589"/>
                          <a:ext cx="427" cy="2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5307" name="AutoShape 45">
              <a:extLst>
                <a:ext uri="{FF2B5EF4-FFF2-40B4-BE49-F238E27FC236}">
                  <a16:creationId xmlns:a16="http://schemas.microsoft.com/office/drawing/2014/main" id="{40FD0F01-D64C-4E23-A9D2-38D6CB003D48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3334" y="1207"/>
              <a:ext cx="2381" cy="18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08" name="Freeform 47">
              <a:extLst>
                <a:ext uri="{FF2B5EF4-FFF2-40B4-BE49-F238E27FC236}">
                  <a16:creationId xmlns:a16="http://schemas.microsoft.com/office/drawing/2014/main" id="{5105BBB3-CD98-46BB-B404-35816A7CC85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94" y="1655"/>
              <a:ext cx="1242" cy="1231"/>
            </a:xfrm>
            <a:custGeom>
              <a:avLst/>
              <a:gdLst>
                <a:gd name="T0" fmla="*/ 0 w 1242"/>
                <a:gd name="T1" fmla="*/ 615 h 1231"/>
                <a:gd name="T2" fmla="*/ 621 w 1242"/>
                <a:gd name="T3" fmla="*/ 0 h 1231"/>
                <a:gd name="T4" fmla="*/ 1242 w 1242"/>
                <a:gd name="T5" fmla="*/ 615 h 1231"/>
                <a:gd name="T6" fmla="*/ 1242 w 1242"/>
                <a:gd name="T7" fmla="*/ 615 h 1231"/>
                <a:gd name="T8" fmla="*/ 621 w 1242"/>
                <a:gd name="T9" fmla="*/ 1231 h 1231"/>
                <a:gd name="T10" fmla="*/ 0 w 1242"/>
                <a:gd name="T11" fmla="*/ 615 h 123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242" h="1231">
                  <a:moveTo>
                    <a:pt x="0" y="615"/>
                  </a:moveTo>
                  <a:cubicBezTo>
                    <a:pt x="0" y="275"/>
                    <a:pt x="278" y="0"/>
                    <a:pt x="621" y="0"/>
                  </a:cubicBezTo>
                  <a:cubicBezTo>
                    <a:pt x="964" y="0"/>
                    <a:pt x="1242" y="275"/>
                    <a:pt x="1242" y="615"/>
                  </a:cubicBezTo>
                  <a:cubicBezTo>
                    <a:pt x="1242" y="615"/>
                    <a:pt x="1242" y="615"/>
                    <a:pt x="1242" y="615"/>
                  </a:cubicBezTo>
                  <a:cubicBezTo>
                    <a:pt x="1242" y="955"/>
                    <a:pt x="964" y="1231"/>
                    <a:pt x="621" y="1231"/>
                  </a:cubicBezTo>
                  <a:cubicBezTo>
                    <a:pt x="278" y="1231"/>
                    <a:pt x="0" y="955"/>
                    <a:pt x="0" y="615"/>
                  </a:cubicBezTo>
                </a:path>
              </a:pathLst>
            </a:custGeom>
            <a:noFill/>
            <a:ln w="1588" cap="rnd">
              <a:solidFill>
                <a:srgbClr val="0066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09" name="Freeform 48">
              <a:extLst>
                <a:ext uri="{FF2B5EF4-FFF2-40B4-BE49-F238E27FC236}">
                  <a16:creationId xmlns:a16="http://schemas.microsoft.com/office/drawing/2014/main" id="{F3C6AFAA-F79F-491E-A5C2-AF012A9093D9}"/>
                </a:ext>
              </a:extLst>
            </p:cNvPr>
            <p:cNvSpPr>
              <a:spLocks/>
            </p:cNvSpPr>
            <p:nvPr/>
          </p:nvSpPr>
          <p:spPr bwMode="auto">
            <a:xfrm>
              <a:off x="3924" y="2104"/>
              <a:ext cx="964" cy="905"/>
            </a:xfrm>
            <a:custGeom>
              <a:avLst/>
              <a:gdLst>
                <a:gd name="T0" fmla="*/ 0 w 964"/>
                <a:gd name="T1" fmla="*/ 452 h 905"/>
                <a:gd name="T2" fmla="*/ 482 w 964"/>
                <a:gd name="T3" fmla="*/ 0 h 905"/>
                <a:gd name="T4" fmla="*/ 964 w 964"/>
                <a:gd name="T5" fmla="*/ 452 h 905"/>
                <a:gd name="T6" fmla="*/ 964 w 964"/>
                <a:gd name="T7" fmla="*/ 452 h 905"/>
                <a:gd name="T8" fmla="*/ 482 w 964"/>
                <a:gd name="T9" fmla="*/ 905 h 905"/>
                <a:gd name="T10" fmla="*/ 0 w 964"/>
                <a:gd name="T11" fmla="*/ 452 h 90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964" h="905">
                  <a:moveTo>
                    <a:pt x="0" y="452"/>
                  </a:moveTo>
                  <a:cubicBezTo>
                    <a:pt x="0" y="203"/>
                    <a:pt x="216" y="0"/>
                    <a:pt x="482" y="0"/>
                  </a:cubicBezTo>
                  <a:cubicBezTo>
                    <a:pt x="748" y="0"/>
                    <a:pt x="964" y="203"/>
                    <a:pt x="964" y="452"/>
                  </a:cubicBezTo>
                  <a:cubicBezTo>
                    <a:pt x="964" y="452"/>
                    <a:pt x="964" y="452"/>
                    <a:pt x="964" y="452"/>
                  </a:cubicBezTo>
                  <a:cubicBezTo>
                    <a:pt x="964" y="702"/>
                    <a:pt x="748" y="905"/>
                    <a:pt x="482" y="905"/>
                  </a:cubicBezTo>
                  <a:cubicBezTo>
                    <a:pt x="216" y="905"/>
                    <a:pt x="0" y="702"/>
                    <a:pt x="0" y="452"/>
                  </a:cubicBezTo>
                </a:path>
              </a:pathLst>
            </a:custGeom>
            <a:noFill/>
            <a:ln w="1588" cap="rnd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10" name="Line 49">
              <a:extLst>
                <a:ext uri="{FF2B5EF4-FFF2-40B4-BE49-F238E27FC236}">
                  <a16:creationId xmlns:a16="http://schemas.microsoft.com/office/drawing/2014/main" id="{C65FF9A9-A634-4079-B064-FF119A412B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93" y="2569"/>
              <a:ext cx="2218" cy="0"/>
            </a:xfrm>
            <a:prstGeom prst="line">
              <a:avLst/>
            </a:prstGeom>
            <a:noFill/>
            <a:ln w="635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11" name="Freeform 50">
              <a:extLst>
                <a:ext uri="{FF2B5EF4-FFF2-40B4-BE49-F238E27FC236}">
                  <a16:creationId xmlns:a16="http://schemas.microsoft.com/office/drawing/2014/main" id="{659AF58D-CCB1-4708-97BA-5C8022B901F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6" y="2552"/>
              <a:ext cx="51" cy="33"/>
            </a:xfrm>
            <a:custGeom>
              <a:avLst/>
              <a:gdLst>
                <a:gd name="T0" fmla="*/ 0 w 51"/>
                <a:gd name="T1" fmla="*/ 0 h 33"/>
                <a:gd name="T2" fmla="*/ 51 w 51"/>
                <a:gd name="T3" fmla="*/ 17 h 33"/>
                <a:gd name="T4" fmla="*/ 0 w 51"/>
                <a:gd name="T5" fmla="*/ 33 h 33"/>
                <a:gd name="T6" fmla="*/ 0 w 51"/>
                <a:gd name="T7" fmla="*/ 0 h 3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1" h="33">
                  <a:moveTo>
                    <a:pt x="0" y="0"/>
                  </a:moveTo>
                  <a:lnTo>
                    <a:pt x="51" y="17"/>
                  </a:lnTo>
                  <a:lnTo>
                    <a:pt x="0" y="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12" name="Line 51">
              <a:extLst>
                <a:ext uri="{FF2B5EF4-FFF2-40B4-BE49-F238E27FC236}">
                  <a16:creationId xmlns:a16="http://schemas.microsoft.com/office/drawing/2014/main" id="{36A67278-8B7C-40F1-B631-2FE54333EFE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06" y="1311"/>
              <a:ext cx="9" cy="1698"/>
            </a:xfrm>
            <a:prstGeom prst="line">
              <a:avLst/>
            </a:prstGeom>
            <a:noFill/>
            <a:ln w="635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13" name="Freeform 52">
              <a:extLst>
                <a:ext uri="{FF2B5EF4-FFF2-40B4-BE49-F238E27FC236}">
                  <a16:creationId xmlns:a16="http://schemas.microsoft.com/office/drawing/2014/main" id="{6E035D26-996E-4B80-8B8C-500DF0C7EEC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98" y="1265"/>
              <a:ext cx="33" cy="50"/>
            </a:xfrm>
            <a:custGeom>
              <a:avLst/>
              <a:gdLst>
                <a:gd name="T0" fmla="*/ 0 w 33"/>
                <a:gd name="T1" fmla="*/ 50 h 50"/>
                <a:gd name="T2" fmla="*/ 17 w 33"/>
                <a:gd name="T3" fmla="*/ 0 h 50"/>
                <a:gd name="T4" fmla="*/ 33 w 33"/>
                <a:gd name="T5" fmla="*/ 50 h 50"/>
                <a:gd name="T6" fmla="*/ 0 w 33"/>
                <a:gd name="T7" fmla="*/ 50 h 5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3" h="50">
                  <a:moveTo>
                    <a:pt x="0" y="50"/>
                  </a:moveTo>
                  <a:lnTo>
                    <a:pt x="17" y="0"/>
                  </a:lnTo>
                  <a:lnTo>
                    <a:pt x="33" y="50"/>
                  </a:lnTo>
                  <a:lnTo>
                    <a:pt x="0" y="5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6678" name="Text Box 54">
            <a:extLst>
              <a:ext uri="{FF2B5EF4-FFF2-40B4-BE49-F238E27FC236}">
                <a16:creationId xmlns:a16="http://schemas.microsoft.com/office/drawing/2014/main" id="{AA1998DA-D5F6-4A5B-A277-10C8D88425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6688" y="4278313"/>
            <a:ext cx="3603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2400" b="1" i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26679" name="Text Box 55">
            <a:extLst>
              <a:ext uri="{FF2B5EF4-FFF2-40B4-BE49-F238E27FC236}">
                <a16:creationId xmlns:a16="http://schemas.microsoft.com/office/drawing/2014/main" id="{9ED5BEBA-B5F6-4E79-8A8F-F65D71CEA5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0788" y="2924175"/>
            <a:ext cx="3587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b="1" i="1">
                <a:solidFill>
                  <a:srgbClr val="0066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b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6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26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26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42" grpId="0"/>
      <p:bldP spid="26641" grpId="0"/>
      <p:bldP spid="26657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ACBC79C-1CCA-488E-A463-CB8A9BDFB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7991C0-C4F2-437E-9808-9EC11AF4AA1D}" type="slidenum">
              <a:rPr lang="en-US" altLang="zh-CN"/>
              <a:pPr>
                <a:defRPr/>
              </a:pPr>
              <a:t>51</a:t>
            </a:fld>
            <a:endParaRPr lang="en-US" altLang="zh-CN"/>
          </a:p>
        </p:txBody>
      </p:sp>
      <p:sp>
        <p:nvSpPr>
          <p:cNvPr id="449539" name="Rectangle 3">
            <a:extLst>
              <a:ext uri="{FF2B5EF4-FFF2-40B4-BE49-F238E27FC236}">
                <a16:creationId xmlns:a16="http://schemas.microsoft.com/office/drawing/2014/main" id="{BD7BCFB2-0935-4B41-9F7C-10224D670F44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539750" y="1025525"/>
            <a:ext cx="8362950" cy="561657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en-US" sz="2400" b="1">
                <a:latin typeface="仿宋_GB2312" pitchFamily="49" charset="-122"/>
                <a:ea typeface="仿宋_GB2312" pitchFamily="49" charset="-122"/>
              </a:rPr>
              <a:t>首先在</a:t>
            </a:r>
            <a:r>
              <a:rPr lang="en-US" altLang="zh-CN" sz="2400" b="1" i="1">
                <a:latin typeface="Times New Roman" panose="02020603050405020304" pitchFamily="18" charset="0"/>
                <a:ea typeface="仿宋_GB2312" pitchFamily="49" charset="-122"/>
              </a:rPr>
              <a:t>B</a:t>
            </a:r>
            <a:r>
              <a:rPr lang="en-US" altLang="zh-CN" sz="2400" b="1" baseline="-25000">
                <a:latin typeface="Times New Roman" panose="02020603050405020304" pitchFamily="18" charset="0"/>
                <a:ea typeface="仿宋_GB2312" pitchFamily="49" charset="-122"/>
              </a:rPr>
              <a:t>1</a:t>
            </a:r>
            <a:r>
              <a:rPr lang="en-US" altLang="zh-CN" sz="2400" b="1">
                <a:latin typeface="仿宋_GB2312" pitchFamily="49" charset="-122"/>
                <a:ea typeface="仿宋_GB2312" pitchFamily="49" charset="-122"/>
              </a:rPr>
              <a:t> </a:t>
            </a:r>
            <a:r>
              <a:rPr lang="zh-CN" altLang="en-US" sz="2400" b="1">
                <a:latin typeface="仿宋_GB2312" pitchFamily="49" charset="-122"/>
                <a:ea typeface="仿宋_GB2312" pitchFamily="49" charset="-122"/>
              </a:rPr>
              <a:t>内任取一点</a:t>
            </a:r>
            <a:r>
              <a:rPr lang="zh-CN" altLang="en-US" sz="2400" b="1" i="1">
                <a:latin typeface="仿宋_GB2312" pitchFamily="49" charset="-122"/>
                <a:ea typeface="仿宋_GB2312" pitchFamily="49" charset="-122"/>
              </a:rPr>
              <a:t> </a:t>
            </a:r>
            <a:r>
              <a:rPr lang="en-US" altLang="zh-CN" sz="2400" b="1" i="1">
                <a:latin typeface="Times New Roman" panose="02020603050405020304" pitchFamily="18" charset="0"/>
                <a:ea typeface="仿宋_GB2312" pitchFamily="49" charset="-122"/>
              </a:rPr>
              <a:t>z</a:t>
            </a:r>
            <a:r>
              <a:rPr lang="en-US" altLang="zh-CN" sz="2400" b="1" baseline="-25000">
                <a:latin typeface="Times New Roman" panose="02020603050405020304" pitchFamily="18" charset="0"/>
                <a:ea typeface="仿宋_GB2312" pitchFamily="49" charset="-122"/>
              </a:rPr>
              <a:t>0</a:t>
            </a:r>
            <a:r>
              <a:rPr lang="zh-CN" altLang="en-US" sz="2400" b="1">
                <a:latin typeface="仿宋_GB2312" pitchFamily="49" charset="-122"/>
                <a:ea typeface="仿宋_GB2312" pitchFamily="49" charset="-122"/>
              </a:rPr>
              <a:t>，将 </a:t>
            </a:r>
            <a:r>
              <a:rPr lang="en-US" altLang="zh-CN" sz="2400" b="1" i="1">
                <a:latin typeface="Times New Roman" panose="02020603050405020304" pitchFamily="18" charset="0"/>
                <a:ea typeface="仿宋_GB2312" pitchFamily="49" charset="-122"/>
              </a:rPr>
              <a:t>f </a:t>
            </a:r>
            <a:r>
              <a:rPr lang="en-US" altLang="zh-CN" sz="2400" b="1" baseline="-25000">
                <a:latin typeface="Times New Roman" panose="02020603050405020304" pitchFamily="18" charset="0"/>
                <a:ea typeface="仿宋_GB2312" pitchFamily="49" charset="-122"/>
              </a:rPr>
              <a:t>1</a:t>
            </a:r>
            <a:r>
              <a:rPr lang="en-US" altLang="zh-CN" sz="2400" b="1" i="1"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lang="en-US" altLang="zh-CN" sz="2400" b="1">
                <a:latin typeface="Times New Roman" panose="02020603050405020304" pitchFamily="18" charset="0"/>
                <a:ea typeface="仿宋_GB2312" pitchFamily="49" charset="-122"/>
              </a:rPr>
              <a:t>(</a:t>
            </a:r>
            <a:r>
              <a:rPr lang="en-US" altLang="zh-CN" sz="2400" b="1" i="1">
                <a:latin typeface="Times New Roman" panose="02020603050405020304" pitchFamily="18" charset="0"/>
                <a:ea typeface="仿宋_GB2312" pitchFamily="49" charset="-122"/>
              </a:rPr>
              <a:t>z</a:t>
            </a:r>
            <a:r>
              <a:rPr lang="en-US" altLang="zh-CN" sz="2400" b="1">
                <a:latin typeface="Times New Roman" panose="02020603050405020304" pitchFamily="18" charset="0"/>
                <a:ea typeface="仿宋_GB2312" pitchFamily="49" charset="-122"/>
              </a:rPr>
              <a:t>)</a:t>
            </a:r>
            <a:r>
              <a:rPr lang="zh-CN" altLang="en-US" sz="2400" b="1">
                <a:latin typeface="仿宋_GB2312" pitchFamily="49" charset="-122"/>
                <a:ea typeface="仿宋_GB2312" pitchFamily="49" charset="-122"/>
              </a:rPr>
              <a:t>在</a:t>
            </a:r>
            <a:r>
              <a:rPr lang="zh-CN" altLang="en-US" sz="2400" b="1"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lang="en-US" altLang="zh-CN" sz="2400" b="1" i="1">
                <a:latin typeface="Times New Roman" panose="02020603050405020304" pitchFamily="18" charset="0"/>
                <a:ea typeface="仿宋_GB2312" pitchFamily="49" charset="-122"/>
              </a:rPr>
              <a:t>z</a:t>
            </a:r>
            <a:r>
              <a:rPr lang="en-US" altLang="zh-CN" sz="2400" b="1" baseline="-25000">
                <a:latin typeface="Times New Roman" panose="02020603050405020304" pitchFamily="18" charset="0"/>
                <a:ea typeface="仿宋_GB2312" pitchFamily="49" charset="-122"/>
              </a:rPr>
              <a:t>0</a:t>
            </a:r>
            <a:r>
              <a:rPr lang="en-US" altLang="zh-CN" sz="2400" b="1"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lang="en-US" altLang="zh-CN" sz="2400" b="1">
                <a:latin typeface="仿宋_GB2312" pitchFamily="49" charset="-122"/>
                <a:ea typeface="仿宋_GB2312" pitchFamily="49" charset="-122"/>
              </a:rPr>
              <a:t> </a:t>
            </a:r>
            <a:r>
              <a:rPr lang="zh-CN" altLang="en-US" sz="2400" b="1">
                <a:latin typeface="仿宋_GB2312" pitchFamily="49" charset="-122"/>
                <a:ea typeface="仿宋_GB2312" pitchFamily="49" charset="-122"/>
              </a:rPr>
              <a:t>的邻域展开成泰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2400" b="1">
                <a:latin typeface="仿宋_GB2312" pitchFamily="49" charset="-122"/>
                <a:ea typeface="仿宋_GB2312" pitchFamily="49" charset="-122"/>
              </a:rPr>
              <a:t>勒级数 </a:t>
            </a:r>
          </a:p>
          <a:p>
            <a:pPr eaLnBrk="1" hangingPunct="1">
              <a:lnSpc>
                <a:spcPct val="80000"/>
              </a:lnSpc>
            </a:pPr>
            <a:endParaRPr lang="zh-CN" altLang="en-US" sz="2400" b="1">
              <a:latin typeface="仿宋_GB2312" pitchFamily="49" charset="-122"/>
              <a:ea typeface="仿宋_GB2312" pitchFamily="49" charset="-122"/>
            </a:endParaRPr>
          </a:p>
          <a:p>
            <a:pPr eaLnBrk="1" hangingPunct="1">
              <a:lnSpc>
                <a:spcPct val="80000"/>
              </a:lnSpc>
            </a:pPr>
            <a:endParaRPr lang="zh-CN" altLang="en-US" sz="2400" b="1">
              <a:latin typeface="仿宋_GB2312" pitchFamily="49" charset="-122"/>
              <a:ea typeface="仿宋_GB2312" pitchFamily="49" charset="-122"/>
            </a:endParaRPr>
          </a:p>
          <a:p>
            <a:pPr eaLnBrk="1" hangingPunct="1">
              <a:lnSpc>
                <a:spcPct val="80000"/>
              </a:lnSpc>
            </a:pPr>
            <a:r>
              <a:rPr lang="zh-CN" altLang="en-US" sz="2400" b="1">
                <a:latin typeface="仿宋_GB2312" pitchFamily="49" charset="-122"/>
                <a:ea typeface="仿宋_GB2312" pitchFamily="49" charset="-122"/>
              </a:rPr>
              <a:t>设级数的收敛区域为</a:t>
            </a:r>
            <a:r>
              <a:rPr lang="en-US" altLang="zh-CN" sz="2400" b="1" i="1">
                <a:latin typeface="Times New Roman" panose="02020603050405020304" pitchFamily="18" charset="0"/>
                <a:ea typeface="仿宋_GB2312" pitchFamily="49" charset="-122"/>
              </a:rPr>
              <a:t>B</a:t>
            </a:r>
            <a:r>
              <a:rPr lang="en-US" altLang="zh-CN" sz="2400" b="1" baseline="-25000">
                <a:latin typeface="仿宋_GB2312" pitchFamily="49" charset="-122"/>
                <a:ea typeface="仿宋_GB2312" pitchFamily="49" charset="-122"/>
              </a:rPr>
              <a:t>2</a:t>
            </a:r>
            <a:r>
              <a:rPr lang="zh-CN" altLang="en-US" sz="2400" b="1">
                <a:latin typeface="仿宋_GB2312" pitchFamily="49" charset="-122"/>
                <a:ea typeface="仿宋_GB2312" pitchFamily="49" charset="-122"/>
              </a:rPr>
              <a:t>。如果</a:t>
            </a:r>
            <a:r>
              <a:rPr lang="en-US" altLang="zh-CN" sz="2400" b="1" i="1">
                <a:latin typeface="Times New Roman" panose="02020603050405020304" pitchFamily="18" charset="0"/>
                <a:ea typeface="仿宋_GB2312" pitchFamily="49" charset="-122"/>
              </a:rPr>
              <a:t>B</a:t>
            </a:r>
            <a:r>
              <a:rPr lang="en-US" altLang="zh-CN" sz="2400" b="1" baseline="-25000">
                <a:latin typeface="仿宋_GB2312" pitchFamily="49" charset="-122"/>
                <a:ea typeface="仿宋_GB2312" pitchFamily="49" charset="-122"/>
              </a:rPr>
              <a:t>2</a:t>
            </a:r>
            <a:r>
              <a:rPr lang="zh-CN" altLang="en-US" sz="2400" b="1">
                <a:latin typeface="仿宋_GB2312" pitchFamily="49" charset="-122"/>
                <a:ea typeface="仿宋_GB2312" pitchFamily="49" charset="-122"/>
              </a:rPr>
              <a:t>超出了</a:t>
            </a:r>
            <a:r>
              <a:rPr lang="en-US" altLang="zh-CN" sz="2400" b="1" i="1">
                <a:latin typeface="Times New Roman" panose="02020603050405020304" pitchFamily="18" charset="0"/>
                <a:ea typeface="仿宋_GB2312" pitchFamily="49" charset="-122"/>
              </a:rPr>
              <a:t>B</a:t>
            </a:r>
            <a:r>
              <a:rPr lang="en-US" altLang="zh-CN" sz="2400" b="1" baseline="-25000">
                <a:latin typeface="仿宋_GB2312" pitchFamily="49" charset="-122"/>
                <a:ea typeface="仿宋_GB2312" pitchFamily="49" charset="-122"/>
              </a:rPr>
              <a:t>1</a:t>
            </a:r>
            <a:r>
              <a:rPr lang="zh-CN" altLang="en-US" sz="2400" b="1">
                <a:latin typeface="仿宋_GB2312" pitchFamily="49" charset="-122"/>
                <a:ea typeface="仿宋_GB2312" pitchFamily="49" charset="-122"/>
              </a:rPr>
              <a:t>的范围。由于在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 i="1">
                <a:latin typeface="Times New Roman" panose="02020603050405020304" pitchFamily="18" charset="0"/>
                <a:ea typeface="仿宋_GB2312" pitchFamily="49" charset="-122"/>
              </a:rPr>
              <a:t>B</a:t>
            </a:r>
            <a:r>
              <a:rPr lang="en-US" altLang="zh-CN" sz="2400" b="1" baseline="-25000">
                <a:latin typeface="Times New Roman" panose="02020603050405020304" pitchFamily="18" charset="0"/>
                <a:ea typeface="仿宋_GB2312" pitchFamily="49" charset="-122"/>
              </a:rPr>
              <a:t>1</a:t>
            </a:r>
            <a:r>
              <a:rPr lang="zh-CN" altLang="en-US" sz="2400" b="1">
                <a:latin typeface="仿宋_GB2312" pitchFamily="49" charset="-122"/>
                <a:ea typeface="仿宋_GB2312" pitchFamily="49" charset="-122"/>
              </a:rPr>
              <a:t>和</a:t>
            </a:r>
            <a:r>
              <a:rPr lang="en-US" altLang="zh-CN" sz="2400" b="1" i="1">
                <a:latin typeface="Times New Roman" panose="02020603050405020304" pitchFamily="18" charset="0"/>
                <a:ea typeface="仿宋_GB2312" pitchFamily="49" charset="-122"/>
              </a:rPr>
              <a:t>B</a:t>
            </a:r>
            <a:r>
              <a:rPr lang="en-US" altLang="zh-CN" sz="2400" b="1" baseline="-25000">
                <a:latin typeface="Times New Roman" panose="02020603050405020304" pitchFamily="18" charset="0"/>
                <a:ea typeface="仿宋_GB2312" pitchFamily="49" charset="-122"/>
              </a:rPr>
              <a:t>2</a:t>
            </a:r>
            <a:r>
              <a:rPr lang="zh-CN" altLang="en-US" sz="2400" b="1">
                <a:latin typeface="仿宋_GB2312" pitchFamily="49" charset="-122"/>
                <a:ea typeface="仿宋_GB2312" pitchFamily="49" charset="-122"/>
              </a:rPr>
              <a:t>的重叠区域 </a:t>
            </a:r>
            <a:r>
              <a:rPr lang="en-US" altLang="zh-CN" sz="2400" b="1" i="1">
                <a:latin typeface="Times New Roman" panose="02020603050405020304" pitchFamily="18" charset="0"/>
                <a:ea typeface="仿宋_GB2312" pitchFamily="49" charset="-122"/>
              </a:rPr>
              <a:t>f</a:t>
            </a:r>
            <a:r>
              <a:rPr lang="en-US" altLang="zh-CN" sz="2400" b="1" baseline="-25000">
                <a:latin typeface="Times New Roman" panose="02020603050405020304" pitchFamily="18" charset="0"/>
                <a:ea typeface="仿宋_GB2312" pitchFamily="49" charset="-122"/>
              </a:rPr>
              <a:t>1</a:t>
            </a:r>
            <a:r>
              <a:rPr lang="en-US" altLang="zh-CN" sz="2400" b="1">
                <a:latin typeface="Times New Roman" panose="02020603050405020304" pitchFamily="18" charset="0"/>
                <a:ea typeface="仿宋_GB2312" pitchFamily="49" charset="-122"/>
              </a:rPr>
              <a:t>(</a:t>
            </a:r>
            <a:r>
              <a:rPr lang="en-US" altLang="zh-CN" sz="2400" b="1" i="1">
                <a:latin typeface="Times New Roman" panose="02020603050405020304" pitchFamily="18" charset="0"/>
                <a:ea typeface="仿宋_GB2312" pitchFamily="49" charset="-122"/>
              </a:rPr>
              <a:t>z</a:t>
            </a:r>
            <a:r>
              <a:rPr lang="en-US" altLang="zh-CN" sz="2400" b="1">
                <a:latin typeface="Times New Roman" panose="02020603050405020304" pitchFamily="18" charset="0"/>
                <a:ea typeface="仿宋_GB2312" pitchFamily="49" charset="-122"/>
              </a:rPr>
              <a:t>)=</a:t>
            </a:r>
            <a:r>
              <a:rPr lang="en-US" altLang="zh-CN" sz="2400" b="1">
                <a:latin typeface="仿宋_GB2312" pitchFamily="49" charset="-122"/>
                <a:ea typeface="仿宋_GB2312" pitchFamily="49" charset="-122"/>
              </a:rPr>
              <a:t> </a:t>
            </a:r>
            <a:r>
              <a:rPr lang="en-US" altLang="zh-CN" sz="2400" b="1" i="1">
                <a:latin typeface="Times New Roman" panose="02020603050405020304" pitchFamily="18" charset="0"/>
                <a:ea typeface="仿宋_GB2312" pitchFamily="49" charset="-122"/>
              </a:rPr>
              <a:t>f</a:t>
            </a:r>
            <a:r>
              <a:rPr lang="en-US" altLang="zh-CN" sz="2400" b="1" baseline="-25000">
                <a:latin typeface="Times New Roman" panose="02020603050405020304" pitchFamily="18" charset="0"/>
                <a:ea typeface="仿宋_GB2312" pitchFamily="49" charset="-122"/>
              </a:rPr>
              <a:t>2</a:t>
            </a:r>
            <a:r>
              <a:rPr lang="en-US" altLang="zh-CN" sz="2400" b="1">
                <a:latin typeface="Times New Roman" panose="02020603050405020304" pitchFamily="18" charset="0"/>
                <a:ea typeface="仿宋_GB2312" pitchFamily="49" charset="-122"/>
              </a:rPr>
              <a:t>(</a:t>
            </a:r>
            <a:r>
              <a:rPr lang="en-US" altLang="zh-CN" sz="2400" b="1" i="1">
                <a:latin typeface="Times New Roman" panose="02020603050405020304" pitchFamily="18" charset="0"/>
                <a:ea typeface="仿宋_GB2312" pitchFamily="49" charset="-122"/>
              </a:rPr>
              <a:t>z</a:t>
            </a:r>
            <a:r>
              <a:rPr lang="en-US" altLang="zh-CN" sz="2400" b="1">
                <a:latin typeface="Times New Roman" panose="02020603050405020304" pitchFamily="18" charset="0"/>
                <a:ea typeface="仿宋_GB2312" pitchFamily="49" charset="-122"/>
              </a:rPr>
              <a:t>)</a:t>
            </a:r>
            <a:r>
              <a:rPr lang="zh-CN" altLang="en-US" sz="2400" b="1">
                <a:latin typeface="仿宋_GB2312" pitchFamily="49" charset="-122"/>
                <a:ea typeface="仿宋_GB2312" pitchFamily="49" charset="-122"/>
              </a:rPr>
              <a:t>，所以 </a:t>
            </a:r>
            <a:r>
              <a:rPr lang="en-US" altLang="zh-CN" sz="2400" b="1" i="1">
                <a:latin typeface="Times New Roman" panose="02020603050405020304" pitchFamily="18" charset="0"/>
                <a:ea typeface="仿宋_GB2312" pitchFamily="49" charset="-122"/>
              </a:rPr>
              <a:t>f</a:t>
            </a:r>
            <a:r>
              <a:rPr lang="en-US" altLang="zh-CN" sz="2400" b="1" baseline="-25000">
                <a:latin typeface="Times New Roman" panose="02020603050405020304" pitchFamily="18" charset="0"/>
                <a:ea typeface="仿宋_GB2312" pitchFamily="49" charset="-122"/>
              </a:rPr>
              <a:t>2</a:t>
            </a:r>
            <a:r>
              <a:rPr lang="en-US" altLang="zh-CN" sz="2400" b="1">
                <a:latin typeface="Times New Roman" panose="02020603050405020304" pitchFamily="18" charset="0"/>
                <a:ea typeface="仿宋_GB2312" pitchFamily="49" charset="-122"/>
              </a:rPr>
              <a:t>(</a:t>
            </a:r>
            <a:r>
              <a:rPr lang="en-US" altLang="zh-CN" sz="2400" b="1" i="1">
                <a:latin typeface="Times New Roman" panose="02020603050405020304" pitchFamily="18" charset="0"/>
                <a:ea typeface="仿宋_GB2312" pitchFamily="49" charset="-122"/>
              </a:rPr>
              <a:t>z</a:t>
            </a:r>
            <a:r>
              <a:rPr lang="en-US" altLang="zh-CN" sz="2400" b="1">
                <a:latin typeface="Times New Roman" panose="02020603050405020304" pitchFamily="18" charset="0"/>
                <a:ea typeface="仿宋_GB2312" pitchFamily="49" charset="-122"/>
              </a:rPr>
              <a:t>)</a:t>
            </a:r>
            <a:r>
              <a:rPr lang="en-US" altLang="zh-CN" sz="2400" b="1">
                <a:latin typeface="仿宋_GB2312" pitchFamily="49" charset="-122"/>
                <a:ea typeface="仿宋_GB2312" pitchFamily="49" charset="-122"/>
              </a:rPr>
              <a:t> </a:t>
            </a:r>
            <a:r>
              <a:rPr lang="zh-CN" altLang="en-US" sz="2400" b="1">
                <a:latin typeface="仿宋_GB2312" pitchFamily="49" charset="-122"/>
                <a:ea typeface="仿宋_GB2312" pitchFamily="49" charset="-122"/>
              </a:rPr>
              <a:t>就是 </a:t>
            </a:r>
            <a:r>
              <a:rPr lang="en-US" altLang="zh-CN" sz="2400" b="1" i="1">
                <a:latin typeface="Times New Roman" panose="02020603050405020304" pitchFamily="18" charset="0"/>
                <a:ea typeface="仿宋_GB2312" pitchFamily="49" charset="-122"/>
              </a:rPr>
              <a:t>f</a:t>
            </a:r>
            <a:r>
              <a:rPr lang="en-US" altLang="zh-CN" sz="2400" b="1" baseline="-25000">
                <a:latin typeface="Times New Roman" panose="02020603050405020304" pitchFamily="18" charset="0"/>
                <a:ea typeface="仿宋_GB2312" pitchFamily="49" charset="-122"/>
              </a:rPr>
              <a:t>1</a:t>
            </a:r>
            <a:r>
              <a:rPr lang="en-US" altLang="zh-CN" sz="2400" b="1">
                <a:latin typeface="Times New Roman" panose="02020603050405020304" pitchFamily="18" charset="0"/>
                <a:ea typeface="仿宋_GB2312" pitchFamily="49" charset="-122"/>
              </a:rPr>
              <a:t>(</a:t>
            </a:r>
            <a:r>
              <a:rPr lang="en-US" altLang="zh-CN" sz="2400" b="1" i="1">
                <a:latin typeface="Times New Roman" panose="02020603050405020304" pitchFamily="18" charset="0"/>
                <a:ea typeface="仿宋_GB2312" pitchFamily="49" charset="-122"/>
              </a:rPr>
              <a:t>z</a:t>
            </a:r>
            <a:r>
              <a:rPr lang="en-US" altLang="zh-CN" sz="2400" b="1">
                <a:latin typeface="Times New Roman" panose="02020603050405020304" pitchFamily="18" charset="0"/>
                <a:ea typeface="仿宋_GB2312" pitchFamily="49" charset="-122"/>
              </a:rPr>
              <a:t>)</a:t>
            </a:r>
            <a:r>
              <a:rPr lang="en-US" altLang="zh-CN" sz="2400" b="1">
                <a:latin typeface="仿宋_GB2312" pitchFamily="49" charset="-122"/>
                <a:ea typeface="仿宋_GB2312" pitchFamily="49" charset="-122"/>
              </a:rPr>
              <a:t> </a:t>
            </a:r>
            <a:r>
              <a:rPr lang="zh-CN" altLang="en-US" sz="2400" b="1">
                <a:latin typeface="仿宋_GB2312" pitchFamily="49" charset="-122"/>
                <a:ea typeface="仿宋_GB2312" pitchFamily="49" charset="-122"/>
              </a:rPr>
              <a:t>在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lang="en-US" altLang="zh-CN" sz="2400" b="1" i="1">
                <a:latin typeface="Times New Roman" panose="02020603050405020304" pitchFamily="18" charset="0"/>
                <a:ea typeface="仿宋_GB2312" pitchFamily="49" charset="-122"/>
              </a:rPr>
              <a:t>B</a:t>
            </a:r>
            <a:r>
              <a:rPr lang="en-US" altLang="zh-CN" sz="2400" b="1" baseline="-25000">
                <a:latin typeface="Times New Roman" panose="02020603050405020304" pitchFamily="18" charset="0"/>
                <a:ea typeface="仿宋_GB2312" pitchFamily="49" charset="-122"/>
              </a:rPr>
              <a:t>2</a:t>
            </a:r>
            <a:r>
              <a:rPr lang="zh-CN" altLang="en-US" sz="2400" b="1">
                <a:latin typeface="仿宋_GB2312" pitchFamily="49" charset="-122"/>
                <a:ea typeface="仿宋_GB2312" pitchFamily="49" charset="-122"/>
              </a:rPr>
              <a:t>中的解析延拓。 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2400" b="1">
                <a:latin typeface="仿宋_GB2312" pitchFamily="49" charset="-122"/>
                <a:ea typeface="仿宋_GB2312" pitchFamily="49" charset="-122"/>
              </a:rPr>
              <a:t>这样不断作下去，得到一系列的解析</a:t>
            </a:r>
            <a:r>
              <a:rPr lang="en-US" altLang="zh-CN" sz="2400" b="1">
                <a:latin typeface="仿宋_GB2312" pitchFamily="49" charset="-122"/>
                <a:ea typeface="仿宋_GB2312" pitchFamily="49" charset="-122"/>
              </a:rPr>
              <a:t>{</a:t>
            </a:r>
            <a:r>
              <a:rPr lang="en-US" altLang="zh-CN" sz="2400" b="1" i="1">
                <a:latin typeface="Times New Roman" panose="02020603050405020304" pitchFamily="18" charset="0"/>
                <a:ea typeface="仿宋_GB2312" pitchFamily="49" charset="-122"/>
              </a:rPr>
              <a:t>B</a:t>
            </a:r>
            <a:r>
              <a:rPr lang="en-US" altLang="zh-CN" sz="2400" b="1" baseline="-25000">
                <a:latin typeface="Times New Roman" panose="02020603050405020304" pitchFamily="18" charset="0"/>
                <a:ea typeface="仿宋_GB2312" pitchFamily="49" charset="-122"/>
              </a:rPr>
              <a:t>n</a:t>
            </a:r>
            <a:r>
              <a:rPr lang="en-US" altLang="zh-CN" sz="2400" b="1">
                <a:latin typeface="Times New Roman" panose="02020603050405020304" pitchFamily="18" charset="0"/>
                <a:ea typeface="仿宋_GB2312" pitchFamily="49" charset="-122"/>
              </a:rPr>
              <a:t>,</a:t>
            </a:r>
            <a:r>
              <a:rPr lang="en-US" altLang="zh-CN" sz="2400" b="1" i="1">
                <a:latin typeface="Times New Roman" panose="02020603050405020304" pitchFamily="18" charset="0"/>
                <a:ea typeface="仿宋_GB2312" pitchFamily="49" charset="-122"/>
              </a:rPr>
              <a:t>f</a:t>
            </a:r>
            <a:r>
              <a:rPr lang="en-US" altLang="zh-CN" sz="2400" b="1" baseline="-25000">
                <a:latin typeface="Times New Roman" panose="02020603050405020304" pitchFamily="18" charset="0"/>
                <a:ea typeface="仿宋_GB2312" pitchFamily="49" charset="-122"/>
              </a:rPr>
              <a:t>n </a:t>
            </a:r>
            <a:r>
              <a:rPr lang="en-US" altLang="zh-CN" sz="2400" b="1">
                <a:latin typeface="Times New Roman" panose="02020603050405020304" pitchFamily="18" charset="0"/>
                <a:ea typeface="仿宋_GB2312" pitchFamily="49" charset="-122"/>
              </a:rPr>
              <a:t>(</a:t>
            </a:r>
            <a:r>
              <a:rPr lang="en-US" altLang="zh-CN" sz="2400" b="1" i="1">
                <a:latin typeface="Times New Roman" panose="02020603050405020304" pitchFamily="18" charset="0"/>
                <a:ea typeface="仿宋_GB2312" pitchFamily="49" charset="-122"/>
              </a:rPr>
              <a:t>z</a:t>
            </a:r>
            <a:r>
              <a:rPr lang="en-US" altLang="zh-CN" sz="2400" b="1">
                <a:latin typeface="Times New Roman" panose="02020603050405020304" pitchFamily="18" charset="0"/>
                <a:ea typeface="仿宋_GB2312" pitchFamily="49" charset="-122"/>
              </a:rPr>
              <a:t>)}</a:t>
            </a:r>
            <a:r>
              <a:rPr lang="en-US" altLang="zh-CN" sz="2400" b="1" baseline="-25000">
                <a:latin typeface="仿宋_GB2312" pitchFamily="49" charset="-122"/>
                <a:ea typeface="仿宋_GB2312" pitchFamily="49" charset="-122"/>
              </a:rPr>
              <a:t> </a:t>
            </a:r>
            <a:r>
              <a:rPr lang="en-US" altLang="zh-CN" sz="2400" b="1">
                <a:latin typeface="仿宋_GB2312" pitchFamily="49" charset="-122"/>
                <a:ea typeface="仿宋_GB2312" pitchFamily="49" charset="-122"/>
              </a:rPr>
              <a:t>(n=2,3...)</a:t>
            </a:r>
            <a:r>
              <a:rPr lang="zh-CN" altLang="en-US" sz="2400" b="1">
                <a:latin typeface="仿宋_GB2312" pitchFamily="49" charset="-122"/>
                <a:ea typeface="仿宋_GB2312" pitchFamily="49" charset="-122"/>
              </a:rPr>
              <a:t>。 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2400" b="1">
                <a:latin typeface="仿宋_GB2312" pitchFamily="49" charset="-122"/>
                <a:ea typeface="仿宋_GB2312" pitchFamily="49" charset="-122"/>
              </a:rPr>
              <a:t> 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2400" b="1">
                <a:latin typeface="仿宋_GB2312" pitchFamily="49" charset="-122"/>
                <a:ea typeface="仿宋_GB2312" pitchFamily="49" charset="-122"/>
              </a:rPr>
              <a:t>一个解析元素</a:t>
            </a:r>
            <a:r>
              <a:rPr lang="en-US" altLang="zh-CN" sz="2400" b="1">
                <a:latin typeface="仿宋_GB2312" pitchFamily="49" charset="-122"/>
                <a:ea typeface="仿宋_GB2312" pitchFamily="49" charset="-122"/>
              </a:rPr>
              <a:t>{</a:t>
            </a:r>
            <a:r>
              <a:rPr lang="en-US" altLang="zh-CN" sz="2400" b="1" i="1">
                <a:latin typeface="Times New Roman" panose="02020603050405020304" pitchFamily="18" charset="0"/>
                <a:ea typeface="仿宋_GB2312" pitchFamily="49" charset="-122"/>
              </a:rPr>
              <a:t>B</a:t>
            </a:r>
            <a:r>
              <a:rPr lang="en-US" altLang="zh-CN" sz="2400" b="1" baseline="-25000">
                <a:latin typeface="Times New Roman" panose="02020603050405020304" pitchFamily="18" charset="0"/>
                <a:ea typeface="仿宋_GB2312" pitchFamily="49" charset="-122"/>
              </a:rPr>
              <a:t>n</a:t>
            </a:r>
            <a:r>
              <a:rPr lang="en-US" altLang="zh-CN" sz="2400" b="1">
                <a:latin typeface="Times New Roman" panose="02020603050405020304" pitchFamily="18" charset="0"/>
                <a:ea typeface="仿宋_GB2312" pitchFamily="49" charset="-122"/>
              </a:rPr>
              <a:t>,</a:t>
            </a:r>
            <a:r>
              <a:rPr lang="en-US" altLang="zh-CN" sz="2400" b="1" i="1">
                <a:latin typeface="Times New Roman" panose="02020603050405020304" pitchFamily="18" charset="0"/>
                <a:ea typeface="仿宋_GB2312" pitchFamily="49" charset="-122"/>
              </a:rPr>
              <a:t>f</a:t>
            </a:r>
            <a:r>
              <a:rPr lang="en-US" altLang="zh-CN" sz="2400" b="1" baseline="-25000">
                <a:latin typeface="Times New Roman" panose="02020603050405020304" pitchFamily="18" charset="0"/>
                <a:ea typeface="仿宋_GB2312" pitchFamily="49" charset="-122"/>
              </a:rPr>
              <a:t>n </a:t>
            </a:r>
            <a:r>
              <a:rPr lang="en-US" altLang="zh-CN" sz="2400" b="1">
                <a:latin typeface="Times New Roman" panose="02020603050405020304" pitchFamily="18" charset="0"/>
                <a:ea typeface="仿宋_GB2312" pitchFamily="49" charset="-122"/>
              </a:rPr>
              <a:t>(</a:t>
            </a:r>
            <a:r>
              <a:rPr lang="en-US" altLang="zh-CN" sz="2400" b="1" i="1">
                <a:latin typeface="Times New Roman" panose="02020603050405020304" pitchFamily="18" charset="0"/>
                <a:ea typeface="仿宋_GB2312" pitchFamily="49" charset="-122"/>
              </a:rPr>
              <a:t>z</a:t>
            </a:r>
            <a:r>
              <a:rPr lang="en-US" altLang="zh-CN" sz="2400" b="1">
                <a:latin typeface="Times New Roman" panose="02020603050405020304" pitchFamily="18" charset="0"/>
                <a:ea typeface="仿宋_GB2312" pitchFamily="49" charset="-122"/>
              </a:rPr>
              <a:t>)}</a:t>
            </a:r>
            <a:r>
              <a:rPr lang="en-US" altLang="zh-CN" sz="2400" b="1" baseline="-25000">
                <a:latin typeface="仿宋_GB2312" pitchFamily="49" charset="-122"/>
                <a:ea typeface="仿宋_GB2312" pitchFamily="49" charset="-122"/>
              </a:rPr>
              <a:t> </a:t>
            </a:r>
            <a:r>
              <a:rPr lang="en-US" altLang="zh-CN" sz="2400" b="1">
                <a:latin typeface="仿宋_GB2312" pitchFamily="49" charset="-122"/>
                <a:ea typeface="仿宋_GB2312" pitchFamily="49" charset="-122"/>
              </a:rPr>
              <a:t> </a:t>
            </a:r>
            <a:r>
              <a:rPr lang="zh-CN" altLang="en-US" sz="2400" b="1">
                <a:latin typeface="仿宋_GB2312" pitchFamily="49" charset="-122"/>
                <a:ea typeface="仿宋_GB2312" pitchFamily="49" charset="-122"/>
              </a:rPr>
              <a:t>的全部解析延拓的集合，称为 </a:t>
            </a:r>
            <a:r>
              <a:rPr lang="en-US" altLang="zh-CN" sz="2400" b="1" i="1">
                <a:latin typeface="Times New Roman" panose="02020603050405020304" pitchFamily="18" charset="0"/>
                <a:ea typeface="仿宋_GB2312" pitchFamily="49" charset="-122"/>
              </a:rPr>
              <a:t>f</a:t>
            </a:r>
            <a:r>
              <a:rPr lang="en-US" altLang="zh-CN" sz="2400" b="1" baseline="-25000">
                <a:latin typeface="Times New Roman" panose="02020603050405020304" pitchFamily="18" charset="0"/>
                <a:ea typeface="仿宋_GB2312" pitchFamily="49" charset="-122"/>
              </a:rPr>
              <a:t>1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  <a:ea typeface="仿宋_GB2312" pitchFamily="49" charset="-122"/>
              </a:rPr>
              <a:t>(</a:t>
            </a:r>
            <a:r>
              <a:rPr lang="en-US" altLang="zh-CN" sz="2400" b="1" i="1">
                <a:latin typeface="Times New Roman" panose="02020603050405020304" pitchFamily="18" charset="0"/>
                <a:ea typeface="仿宋_GB2312" pitchFamily="49" charset="-122"/>
              </a:rPr>
              <a:t>z</a:t>
            </a:r>
            <a:r>
              <a:rPr lang="en-US" altLang="zh-CN" sz="2400" b="1">
                <a:latin typeface="Times New Roman" panose="02020603050405020304" pitchFamily="18" charset="0"/>
                <a:ea typeface="仿宋_GB2312" pitchFamily="49" charset="-122"/>
              </a:rPr>
              <a:t>)</a:t>
            </a:r>
            <a:r>
              <a:rPr lang="zh-CN" altLang="en-US" sz="2400" b="1">
                <a:latin typeface="仿宋_GB2312" pitchFamily="49" charset="-122"/>
                <a:ea typeface="仿宋_GB2312" pitchFamily="49" charset="-122"/>
              </a:rPr>
              <a:t>所产生的完全解析函数 </a:t>
            </a:r>
            <a:r>
              <a:rPr lang="en-US" altLang="zh-CN" sz="2400" b="1" i="1">
                <a:latin typeface="Times New Roman" panose="02020603050405020304" pitchFamily="18" charset="0"/>
                <a:ea typeface="仿宋_GB2312" pitchFamily="49" charset="-122"/>
              </a:rPr>
              <a:t>F</a:t>
            </a:r>
            <a:r>
              <a:rPr lang="en-US" altLang="zh-CN" sz="2400" b="1">
                <a:latin typeface="仿宋_GB2312" pitchFamily="49" charset="-122"/>
                <a:ea typeface="仿宋_GB2312" pitchFamily="49" charset="-122"/>
              </a:rPr>
              <a:t>(</a:t>
            </a:r>
            <a:r>
              <a:rPr lang="en-US" altLang="zh-CN" sz="2400" b="1" i="1">
                <a:latin typeface="Times New Roman" panose="02020603050405020304" pitchFamily="18" charset="0"/>
                <a:ea typeface="仿宋_GB2312" pitchFamily="49" charset="-122"/>
              </a:rPr>
              <a:t>z</a:t>
            </a:r>
            <a:r>
              <a:rPr lang="en-US" altLang="zh-CN" sz="2400" b="1">
                <a:latin typeface="仿宋_GB2312" pitchFamily="49" charset="-122"/>
                <a:ea typeface="仿宋_GB2312" pitchFamily="49" charset="-122"/>
              </a:rPr>
              <a:t>)</a:t>
            </a:r>
            <a:r>
              <a:rPr lang="zh-CN" altLang="en-US" sz="2400" b="1">
                <a:latin typeface="仿宋_GB2312" pitchFamily="49" charset="-122"/>
                <a:ea typeface="仿宋_GB2312" pitchFamily="49" charset="-122"/>
              </a:rPr>
              <a:t>，</a:t>
            </a:r>
            <a:r>
              <a:rPr lang="en-US" altLang="zh-CN" sz="2400" b="1" i="1">
                <a:latin typeface="Times New Roman" panose="02020603050405020304" pitchFamily="18" charset="0"/>
                <a:ea typeface="仿宋_GB2312" pitchFamily="49" charset="-122"/>
              </a:rPr>
              <a:t>F</a:t>
            </a:r>
            <a:r>
              <a:rPr lang="en-US" altLang="zh-CN" sz="2400" b="1">
                <a:latin typeface="Times New Roman" panose="02020603050405020304" pitchFamily="18" charset="0"/>
                <a:ea typeface="仿宋_GB2312" pitchFamily="49" charset="-122"/>
              </a:rPr>
              <a:t>(</a:t>
            </a:r>
            <a:r>
              <a:rPr lang="en-US" altLang="zh-CN" sz="2400" b="1" i="1">
                <a:latin typeface="Times New Roman" panose="02020603050405020304" pitchFamily="18" charset="0"/>
                <a:ea typeface="仿宋_GB2312" pitchFamily="49" charset="-122"/>
              </a:rPr>
              <a:t>z</a:t>
            </a:r>
            <a:r>
              <a:rPr lang="en-US" altLang="zh-CN" sz="2400" b="1">
                <a:latin typeface="Times New Roman" panose="02020603050405020304" pitchFamily="18" charset="0"/>
                <a:ea typeface="仿宋_GB2312" pitchFamily="49" charset="-122"/>
              </a:rPr>
              <a:t>)</a:t>
            </a:r>
            <a:r>
              <a:rPr lang="zh-CN" altLang="en-US" sz="2400" b="1">
                <a:latin typeface="仿宋_GB2312" pitchFamily="49" charset="-122"/>
                <a:ea typeface="仿宋_GB2312" pitchFamily="49" charset="-122"/>
              </a:rPr>
              <a:t>的定义域是邻解析元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2400" b="1">
                <a:latin typeface="仿宋_GB2312" pitchFamily="49" charset="-122"/>
                <a:ea typeface="仿宋_GB2312" pitchFamily="49" charset="-122"/>
              </a:rPr>
              <a:t>素给出的定义域的总和。</a:t>
            </a:r>
          </a:p>
        </p:txBody>
      </p:sp>
      <p:graphicFrame>
        <p:nvGraphicFramePr>
          <p:cNvPr id="449547" name="Object 11">
            <a:extLst>
              <a:ext uri="{FF2B5EF4-FFF2-40B4-BE49-F238E27FC236}">
                <a16:creationId xmlns:a16="http://schemas.microsoft.com/office/drawing/2014/main" id="{6DED3710-B3C6-4495-8F7F-6B2B173C3C0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48038" y="5346700"/>
          <a:ext cx="1955800" cy="1395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28" name="Equation" r:id="rId3" imgW="2133600" imgH="1524000" progId="Equation.DSMT4">
                  <p:embed/>
                </p:oleObj>
              </mc:Choice>
              <mc:Fallback>
                <p:oleObj name="Equation" r:id="rId3" imgW="2133600" imgH="15240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8038" y="5346700"/>
                        <a:ext cx="1955800" cy="1395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9540" name="Object 4">
            <a:extLst>
              <a:ext uri="{FF2B5EF4-FFF2-40B4-BE49-F238E27FC236}">
                <a16:creationId xmlns:a16="http://schemas.microsoft.com/office/drawing/2014/main" id="{EE54011A-1B6C-4703-91CC-2E2DEAD4F760}"/>
              </a:ext>
            </a:extLst>
          </p:cNvPr>
          <p:cNvGraphicFramePr>
            <a:graphicFrameLocks noChangeAspect="1"/>
          </p:cNvGraphicFramePr>
          <p:nvPr>
            <p:ph sz="half" idx="2"/>
          </p:nvPr>
        </p:nvGraphicFramePr>
        <p:xfrm>
          <a:off x="2484438" y="1625600"/>
          <a:ext cx="4751387" cy="703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29" name="Equation" r:id="rId5" imgW="4457700" imgH="660400" progId="Equation.DSMT4">
                  <p:embed/>
                </p:oleObj>
              </mc:Choice>
              <mc:Fallback>
                <p:oleObj name="Equation" r:id="rId5" imgW="4457700" imgH="6604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1625600"/>
                        <a:ext cx="4751387" cy="703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26" name="Text Box 12">
            <a:extLst>
              <a:ext uri="{FF2B5EF4-FFF2-40B4-BE49-F238E27FC236}">
                <a16:creationId xmlns:a16="http://schemas.microsoft.com/office/drawing/2014/main" id="{8D014B16-25A3-41CC-9C53-DB6F2DD63F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44450"/>
            <a:ext cx="35290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rgbClr val="0066FF"/>
                </a:solidFill>
                <a:ea typeface="黑体" panose="02010609060101010101" pitchFamily="49" charset="-122"/>
              </a:rPr>
              <a:t>(</a:t>
            </a:r>
            <a:r>
              <a:rPr lang="zh-CN" altLang="en-US" b="1">
                <a:solidFill>
                  <a:srgbClr val="0066FF"/>
                </a:solidFill>
                <a:ea typeface="黑体" panose="02010609060101010101" pitchFamily="49" charset="-122"/>
              </a:rPr>
              <a:t>二</a:t>
            </a:r>
            <a:r>
              <a:rPr lang="en-US" altLang="zh-CN" b="1">
                <a:solidFill>
                  <a:srgbClr val="0066FF"/>
                </a:solidFill>
                <a:ea typeface="黑体" panose="02010609060101010101" pitchFamily="49" charset="-122"/>
              </a:rPr>
              <a:t>)</a:t>
            </a:r>
            <a:r>
              <a:rPr lang="zh-CN" altLang="en-US" b="1">
                <a:solidFill>
                  <a:srgbClr val="0066FF"/>
                </a:solidFill>
                <a:ea typeface="黑体" panose="02010609060101010101" pitchFamily="49" charset="-122"/>
              </a:rPr>
              <a:t>解析延拓的方法</a:t>
            </a:r>
          </a:p>
        </p:txBody>
      </p:sp>
      <p:sp>
        <p:nvSpPr>
          <p:cNvPr id="56327" name="Rectangle 13">
            <a:extLst>
              <a:ext uri="{FF2B5EF4-FFF2-40B4-BE49-F238E27FC236}">
                <a16:creationId xmlns:a16="http://schemas.microsoft.com/office/drawing/2014/main" id="{11937FD3-5F43-4C0B-B049-70AB92F67D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8400" y="485775"/>
            <a:ext cx="5851525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 </a:t>
            </a:r>
            <a:r>
              <a:rPr lang="zh-CN" altLang="en-US" b="1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采用泰勒级数展开法的解析延拓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49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449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9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449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449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449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4495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4495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4495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4495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2000"/>
                                        <p:tgtEl>
                                          <p:spTgt spid="4495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49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9539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3">
            <a:extLst>
              <a:ext uri="{FF2B5EF4-FFF2-40B4-BE49-F238E27FC236}">
                <a16:creationId xmlns:a16="http://schemas.microsoft.com/office/drawing/2014/main" id="{E29A83FD-50AD-437A-9508-51008D128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926C53-C589-4D3E-A427-C77B679952A9}" type="slidenum">
              <a:rPr lang="en-US" altLang="zh-CN"/>
              <a:pPr>
                <a:defRPr/>
              </a:pPr>
              <a:t>52</a:t>
            </a:fld>
            <a:endParaRPr lang="en-US" altLang="zh-CN"/>
          </a:p>
        </p:txBody>
      </p:sp>
      <p:sp>
        <p:nvSpPr>
          <p:cNvPr id="57347" name="Text Box 2">
            <a:extLst>
              <a:ext uri="{FF2B5EF4-FFF2-40B4-BE49-F238E27FC236}">
                <a16:creationId xmlns:a16="http://schemas.microsoft.com/office/drawing/2014/main" id="{39838EC9-F5F1-4EB1-8D5B-694EE4CDE6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1484313"/>
            <a:ext cx="74295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b="1"/>
              <a:t>      </a:t>
            </a:r>
            <a:r>
              <a:rPr kumimoji="1" lang="zh-CN" altLang="en-US" b="1"/>
              <a:t>称下列</a:t>
            </a:r>
            <a:r>
              <a:rPr kumimoji="1" lang="zh-CN" altLang="en-US" b="1">
                <a:latin typeface="Times New Roman" panose="02020603050405020304" pitchFamily="18" charset="0"/>
                <a:ea typeface="楷体_GB2312" pitchFamily="49" charset="-122"/>
              </a:rPr>
              <a:t>含参量的积分</a:t>
            </a:r>
            <a:r>
              <a:rPr kumimoji="1" lang="zh-CN" altLang="en-US" b="1"/>
              <a:t>为</a:t>
            </a:r>
            <a:r>
              <a:rPr kumimoji="1" lang="zh-CN" altLang="en-US" b="1">
                <a:solidFill>
                  <a:srgbClr val="FF0000"/>
                </a:solidFill>
              </a:rPr>
              <a:t>格马 </a:t>
            </a:r>
            <a:r>
              <a:rPr kumimoji="1" lang="en-US" altLang="zh-CN" b="1">
                <a:solidFill>
                  <a:srgbClr val="FF0000"/>
                </a:solidFill>
              </a:rPr>
              <a:t>(</a:t>
            </a:r>
            <a:r>
              <a:rPr kumimoji="1" lang="en-US" altLang="zh-CN" b="1">
                <a:solidFill>
                  <a:srgbClr val="FF0000"/>
                </a:solidFill>
                <a:latin typeface="Times New Roman" panose="02020603050405020304" pitchFamily="18" charset="0"/>
              </a:rPr>
              <a:t>Gamma</a:t>
            </a:r>
            <a:r>
              <a:rPr kumimoji="1" lang="en-US" altLang="zh-CN" b="1">
                <a:solidFill>
                  <a:srgbClr val="FF0000"/>
                </a:solidFill>
              </a:rPr>
              <a:t>) </a:t>
            </a:r>
            <a:r>
              <a:rPr kumimoji="1" lang="zh-CN" altLang="en-US" b="1">
                <a:solidFill>
                  <a:srgbClr val="FF0000"/>
                </a:solidFill>
              </a:rPr>
              <a:t>函数</a:t>
            </a:r>
            <a:r>
              <a:rPr kumimoji="1" lang="zh-CN" altLang="en-US" b="1"/>
              <a:t>（写作</a:t>
            </a:r>
            <a:r>
              <a:rPr kumimoji="1" lang="el-GR" altLang="zh-CN" b="1">
                <a:latin typeface="Times New Roman" panose="02020603050405020304" pitchFamily="18" charset="0"/>
              </a:rPr>
              <a:t>Γ</a:t>
            </a:r>
            <a:r>
              <a:rPr kumimoji="1" lang="zh-CN" altLang="en-US" b="1"/>
              <a:t>函数）</a:t>
            </a:r>
            <a:r>
              <a:rPr kumimoji="1" lang="zh-CN" altLang="en-US"/>
              <a:t> </a:t>
            </a:r>
            <a:r>
              <a:rPr kumimoji="1" lang="zh-CN" altLang="en-US" b="1">
                <a:latin typeface="Times New Roman" panose="02020603050405020304" pitchFamily="18" charset="0"/>
                <a:ea typeface="楷体_GB2312" pitchFamily="49" charset="-122"/>
              </a:rPr>
              <a:t>：</a:t>
            </a:r>
          </a:p>
        </p:txBody>
      </p:sp>
      <p:graphicFrame>
        <p:nvGraphicFramePr>
          <p:cNvPr id="52227" name="Object 3">
            <a:extLst>
              <a:ext uri="{FF2B5EF4-FFF2-40B4-BE49-F238E27FC236}">
                <a16:creationId xmlns:a16="http://schemas.microsoft.com/office/drawing/2014/main" id="{8DE9AF0A-6120-44AC-8F51-85CDA960871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19250" y="2708275"/>
          <a:ext cx="5400675" cy="823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52" name="Equation" r:id="rId3" imgW="1828800" imgH="279400" progId="Equation.DSMT4">
                  <p:embed/>
                </p:oleObj>
              </mc:Choice>
              <mc:Fallback>
                <p:oleObj name="Equation" r:id="rId3" imgW="1828800" imgH="2794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2708275"/>
                        <a:ext cx="5400675" cy="823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30" name="Text Box 6">
            <a:extLst>
              <a:ext uri="{FF2B5EF4-FFF2-40B4-BE49-F238E27FC236}">
                <a16:creationId xmlns:a16="http://schemas.microsoft.com/office/drawing/2014/main" id="{4448DFF5-B1C0-4723-BFF1-E24ED25D8D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3860800"/>
            <a:ext cx="80422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b="1">
                <a:latin typeface="Times New Roman" panose="02020603050405020304" pitchFamily="18" charset="0"/>
                <a:ea typeface="楷体_GB2312" pitchFamily="49" charset="-122"/>
              </a:rPr>
              <a:t>它在物理学中经常出现，又称为</a:t>
            </a:r>
            <a:r>
              <a:rPr kumimoji="1" lang="zh-CN" altLang="en-US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第二类欧拉积分</a:t>
            </a:r>
            <a:r>
              <a:rPr kumimoji="1" lang="zh-CN" altLang="en-US" b="1">
                <a:latin typeface="Times New Roman" panose="02020603050405020304" pitchFamily="18" charset="0"/>
                <a:ea typeface="楷体_GB2312" pitchFamily="49" charset="-122"/>
              </a:rPr>
              <a:t>，</a:t>
            </a:r>
          </a:p>
        </p:txBody>
      </p:sp>
      <p:sp>
        <p:nvSpPr>
          <p:cNvPr id="52232" name="Text Box 8">
            <a:extLst>
              <a:ext uri="{FF2B5EF4-FFF2-40B4-BE49-F238E27FC236}">
                <a16:creationId xmlns:a16="http://schemas.microsoft.com/office/drawing/2014/main" id="{BA57F2F4-8D03-4C64-8107-28EFE7805F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4581525"/>
            <a:ext cx="6970712" cy="1160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kumimoji="1" lang="zh-CN" altLang="en-US" b="1">
                <a:latin typeface="楷体_GB2312" pitchFamily="49" charset="-122"/>
                <a:ea typeface="楷体_GB2312" pitchFamily="49" charset="-122"/>
              </a:rPr>
              <a:t>下面用它为例讨论采</a:t>
            </a:r>
            <a:r>
              <a:rPr lang="zh-CN" altLang="en-US" b="1">
                <a:solidFill>
                  <a:srgbClr val="0066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用函数关系的解析延拓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zh-CN" altLang="en-US" b="1">
                <a:solidFill>
                  <a:srgbClr val="0066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方法</a:t>
            </a:r>
            <a:r>
              <a:rPr kumimoji="1" lang="zh-CN" altLang="en-US" b="1">
                <a:latin typeface="楷体_GB2312" pitchFamily="49" charset="-122"/>
                <a:ea typeface="楷体_GB2312" pitchFamily="49" charset="-122"/>
              </a:rPr>
              <a:t>。</a:t>
            </a:r>
          </a:p>
        </p:txBody>
      </p:sp>
      <p:sp>
        <p:nvSpPr>
          <p:cNvPr id="52234" name="Rectangle 10">
            <a:extLst>
              <a:ext uri="{FF2B5EF4-FFF2-40B4-BE49-F238E27FC236}">
                <a16:creationId xmlns:a16="http://schemas.microsoft.com/office/drawing/2014/main" id="{8D744B0E-8CAB-41C6-A4EE-98D5BCE4B6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549275"/>
            <a:ext cx="6913562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  <a:defRPr/>
            </a:pPr>
            <a:r>
              <a:rPr lang="en-US" altLang="zh-CN" sz="2800" b="1">
                <a:solidFill>
                  <a:srgbClr val="0066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2 </a:t>
            </a:r>
            <a:r>
              <a:rPr lang="zh-CN" altLang="en-US" sz="2800" b="1">
                <a:solidFill>
                  <a:srgbClr val="0066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用函数关系的解析延拓：</a:t>
            </a:r>
            <a:r>
              <a:rPr lang="en-US" altLang="zh-CN" sz="2800" b="1">
                <a:solidFill>
                  <a:srgbClr val="0066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anose="02010609060101010101" pitchFamily="49" charset="-122"/>
              </a:rPr>
              <a:t>Γ</a:t>
            </a:r>
            <a:r>
              <a:rPr lang="zh-CN" altLang="en-US" sz="2800" b="1">
                <a:solidFill>
                  <a:srgbClr val="0066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anose="02010609060101010101" pitchFamily="49" charset="-122"/>
              </a:rPr>
              <a:t>函数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2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2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52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30" grpId="0"/>
      <p:bldP spid="52232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灯片编号占位符 3">
            <a:extLst>
              <a:ext uri="{FF2B5EF4-FFF2-40B4-BE49-F238E27FC236}">
                <a16:creationId xmlns:a16="http://schemas.microsoft.com/office/drawing/2014/main" id="{1BAF1648-9FC0-47BD-A11B-FF1D66073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112502-68A6-432D-8B95-A6003736C3B9}" type="slidenum">
              <a:rPr lang="en-US" altLang="zh-CN"/>
              <a:pPr>
                <a:defRPr/>
              </a:pPr>
              <a:t>53</a:t>
            </a:fld>
            <a:endParaRPr lang="en-US" altLang="zh-CN"/>
          </a:p>
        </p:txBody>
      </p:sp>
      <p:sp>
        <p:nvSpPr>
          <p:cNvPr id="55307" name="Text Box 11">
            <a:extLst>
              <a:ext uri="{FF2B5EF4-FFF2-40B4-BE49-F238E27FC236}">
                <a16:creationId xmlns:a16="http://schemas.microsoft.com/office/drawing/2014/main" id="{9B088008-6EDE-4180-9DF3-E7E80AB437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2636838"/>
            <a:ext cx="70977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b="1">
                <a:latin typeface="Times New Roman" panose="02020603050405020304" pitchFamily="18" charset="0"/>
                <a:ea typeface="楷体_GB2312" pitchFamily="49" charset="-122"/>
              </a:rPr>
              <a:t>（</a:t>
            </a:r>
            <a:r>
              <a:rPr kumimoji="1" lang="en-US" altLang="zh-CN" b="1"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kumimoji="1" lang="zh-CN" altLang="en-US" b="1">
                <a:latin typeface="Times New Roman" panose="02020603050405020304" pitchFamily="18" charset="0"/>
                <a:ea typeface="楷体_GB2312" pitchFamily="49" charset="-122"/>
              </a:rPr>
              <a:t>） </a:t>
            </a:r>
            <a:r>
              <a:rPr kumimoji="1" lang="en-US" altLang="zh-CN" b="1">
                <a:latin typeface="Times New Roman" panose="02020603050405020304" pitchFamily="18" charset="0"/>
                <a:ea typeface="楷体_GB2312" pitchFamily="49" charset="-122"/>
              </a:rPr>
              <a:t>Γ</a:t>
            </a:r>
            <a:r>
              <a:rPr kumimoji="1" lang="zh-CN" altLang="en-US" b="1">
                <a:latin typeface="Times New Roman" panose="02020603050405020304" pitchFamily="18" charset="0"/>
                <a:ea typeface="楷体_GB2312" pitchFamily="49" charset="-122"/>
              </a:rPr>
              <a:t>函数在定义域 </a:t>
            </a:r>
            <a:r>
              <a:rPr kumimoji="1" lang="en-US" altLang="zh-CN" b="1">
                <a:latin typeface="Times New Roman" panose="02020603050405020304" pitchFamily="18" charset="0"/>
              </a:rPr>
              <a:t>Re</a:t>
            </a:r>
            <a:r>
              <a:rPr kumimoji="1" lang="en-US" altLang="zh-CN" b="1" i="1">
                <a:latin typeface="Times New Roman" panose="02020603050405020304" pitchFamily="18" charset="0"/>
              </a:rPr>
              <a:t>z</a:t>
            </a:r>
            <a:r>
              <a:rPr kumimoji="1" lang="en-US" altLang="zh-CN" b="1">
                <a:latin typeface="Times New Roman" panose="02020603050405020304" pitchFamily="18" charset="0"/>
                <a:ea typeface="楷体_GB2312" pitchFamily="49" charset="-122"/>
              </a:rPr>
              <a:t> &gt; 0 </a:t>
            </a:r>
            <a:r>
              <a:rPr kumimoji="1" lang="zh-CN" altLang="en-US" b="1">
                <a:latin typeface="Times New Roman" panose="02020603050405020304" pitchFamily="18" charset="0"/>
                <a:ea typeface="楷体_GB2312" pitchFamily="49" charset="-122"/>
              </a:rPr>
              <a:t>内连续且可导</a:t>
            </a:r>
          </a:p>
        </p:txBody>
      </p:sp>
      <p:graphicFrame>
        <p:nvGraphicFramePr>
          <p:cNvPr id="55308" name="Object 12">
            <a:extLst>
              <a:ext uri="{FF2B5EF4-FFF2-40B4-BE49-F238E27FC236}">
                <a16:creationId xmlns:a16="http://schemas.microsoft.com/office/drawing/2014/main" id="{424D685B-BC97-4147-BC58-909A3B93E41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35150" y="3141663"/>
          <a:ext cx="365125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84" name="Equation" r:id="rId3" imgW="1257300" imgH="279400" progId="Equation.DSMT4">
                  <p:embed/>
                </p:oleObj>
              </mc:Choice>
              <mc:Fallback>
                <p:oleObj name="Equation" r:id="rId3" imgW="1257300" imgH="2794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3141663"/>
                        <a:ext cx="3651250" cy="81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9" name="Object 13">
            <a:extLst>
              <a:ext uri="{FF2B5EF4-FFF2-40B4-BE49-F238E27FC236}">
                <a16:creationId xmlns:a16="http://schemas.microsoft.com/office/drawing/2014/main" id="{573F725C-4E10-4AF4-88F4-E1E7F5CE75B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49438" y="3910013"/>
          <a:ext cx="4306887" cy="804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85" name="Equation" r:id="rId5" imgW="1498600" imgH="279400" progId="Equation.DSMT4">
                  <p:embed/>
                </p:oleObj>
              </mc:Choice>
              <mc:Fallback>
                <p:oleObj name="Equation" r:id="rId5" imgW="1498600" imgH="2794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9438" y="3910013"/>
                        <a:ext cx="4306887" cy="804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10" name="Text Box 14">
            <a:extLst>
              <a:ext uri="{FF2B5EF4-FFF2-40B4-BE49-F238E27FC236}">
                <a16:creationId xmlns:a16="http://schemas.microsoft.com/office/drawing/2014/main" id="{4849CC9D-A4F1-41C8-8164-B31237FD18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4652963"/>
            <a:ext cx="26828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b="1">
                <a:latin typeface="Times New Roman" panose="02020603050405020304" pitchFamily="18" charset="0"/>
                <a:ea typeface="楷体_GB2312" pitchFamily="49" charset="-122"/>
              </a:rPr>
              <a:t>（</a:t>
            </a:r>
            <a:r>
              <a:rPr kumimoji="1" lang="en-US" altLang="zh-CN" b="1"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kumimoji="1" lang="zh-CN" altLang="en-US" b="1">
                <a:latin typeface="Times New Roman" panose="02020603050405020304" pitchFamily="18" charset="0"/>
                <a:ea typeface="楷体_GB2312" pitchFamily="49" charset="-122"/>
              </a:rPr>
              <a:t>）  递推公式</a:t>
            </a:r>
          </a:p>
        </p:txBody>
      </p:sp>
      <p:graphicFrame>
        <p:nvGraphicFramePr>
          <p:cNvPr id="55311" name="Object 15">
            <a:extLst>
              <a:ext uri="{FF2B5EF4-FFF2-40B4-BE49-F238E27FC236}">
                <a16:creationId xmlns:a16="http://schemas.microsoft.com/office/drawing/2014/main" id="{554B2796-B70F-4F76-AC7A-D551FD1DFDF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08325" y="5532438"/>
          <a:ext cx="2184400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86" name="Equation" r:id="rId7" imgW="850531" imgH="190417" progId="Equation.DSMT4">
                  <p:embed/>
                </p:oleObj>
              </mc:Choice>
              <mc:Fallback>
                <p:oleObj name="Equation" r:id="rId7" imgW="850531" imgH="190417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8325" y="5532438"/>
                        <a:ext cx="2184400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12" name="Object 16">
            <a:extLst>
              <a:ext uri="{FF2B5EF4-FFF2-40B4-BE49-F238E27FC236}">
                <a16:creationId xmlns:a16="http://schemas.microsoft.com/office/drawing/2014/main" id="{639FA474-796D-404B-B28B-012E556E248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21025" y="5989638"/>
          <a:ext cx="1882775" cy="534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87" name="Equation" r:id="rId9" imgW="672808" imgH="190417" progId="Equation.DSMT4">
                  <p:embed/>
                </p:oleObj>
              </mc:Choice>
              <mc:Fallback>
                <p:oleObj name="Equation" r:id="rId9" imgW="672808" imgH="190417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1025" y="5989638"/>
                        <a:ext cx="1882775" cy="534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77" name="Text Box 48">
            <a:extLst>
              <a:ext uri="{FF2B5EF4-FFF2-40B4-BE49-F238E27FC236}">
                <a16:creationId xmlns:a16="http://schemas.microsoft.com/office/drawing/2014/main" id="{6BA7008C-7BA6-46BF-A172-E36BBF3BC3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400" y="1985963"/>
            <a:ext cx="23272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b="1">
                <a:latin typeface="Times New Roman" panose="02020603050405020304" pitchFamily="18" charset="0"/>
                <a:ea typeface="楷体_GB2312" pitchFamily="49" charset="-122"/>
              </a:rPr>
              <a:t>Γ</a:t>
            </a:r>
            <a:r>
              <a:rPr kumimoji="1" lang="zh-CN" altLang="en-US" b="1">
                <a:latin typeface="Times New Roman" panose="02020603050405020304" pitchFamily="18" charset="0"/>
                <a:ea typeface="楷体_GB2312" pitchFamily="49" charset="-122"/>
              </a:rPr>
              <a:t>函数的性质</a:t>
            </a:r>
          </a:p>
        </p:txBody>
      </p:sp>
      <p:graphicFrame>
        <p:nvGraphicFramePr>
          <p:cNvPr id="55345" name="Object 49">
            <a:extLst>
              <a:ext uri="{FF2B5EF4-FFF2-40B4-BE49-F238E27FC236}">
                <a16:creationId xmlns:a16="http://schemas.microsoft.com/office/drawing/2014/main" id="{4B9CD076-CB29-4349-B77C-C52FB39A680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659563" y="4076700"/>
          <a:ext cx="1624012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88" name="公式" r:id="rId11" imgW="698197" imgH="203112" progId="Equation.3">
                  <p:embed/>
                </p:oleObj>
              </mc:Choice>
              <mc:Fallback>
                <p:oleObj name="公式" r:id="rId11" imgW="698197" imgH="203112" progId="Equation.3">
                  <p:embed/>
                  <p:pic>
                    <p:nvPicPr>
                      <p:cNvPr id="0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59563" y="4076700"/>
                        <a:ext cx="1624012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79" name="Rectangle 53">
            <a:extLst>
              <a:ext uri="{FF2B5EF4-FFF2-40B4-BE49-F238E27FC236}">
                <a16:creationId xmlns:a16="http://schemas.microsoft.com/office/drawing/2014/main" id="{71113400-4AE2-4BFA-86AF-53BBA581AB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8888" y="5105400"/>
            <a:ext cx="79406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eaLnBrk="1" hangingPunct="1"/>
            <a:r>
              <a:rPr lang="zh-CN" altLang="en-US" b="1">
                <a:ea typeface="楷体_GB2312" pitchFamily="49" charset="-122"/>
              </a:rPr>
              <a:t>对                            进行分部积分，可得递推公式</a:t>
            </a:r>
          </a:p>
        </p:txBody>
      </p:sp>
      <p:graphicFrame>
        <p:nvGraphicFramePr>
          <p:cNvPr id="55350" name="Object 54">
            <a:extLst>
              <a:ext uri="{FF2B5EF4-FFF2-40B4-BE49-F238E27FC236}">
                <a16:creationId xmlns:a16="http://schemas.microsoft.com/office/drawing/2014/main" id="{941F9B2C-BBEE-4794-8776-93D9FEA3903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63713" y="5013325"/>
          <a:ext cx="2730500" cy="75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89" name="Equation" r:id="rId13" imgW="1016000" imgH="279400" progId="Equation.DSMT4">
                  <p:embed/>
                </p:oleObj>
              </mc:Choice>
              <mc:Fallback>
                <p:oleObj name="Equation" r:id="rId13" imgW="1016000" imgH="279400" progId="Equation.DSMT4">
                  <p:embed/>
                  <p:pic>
                    <p:nvPicPr>
                      <p:cNvPr id="0" name="Object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5013325"/>
                        <a:ext cx="2730500" cy="752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51" name="Text Box 55">
            <a:extLst>
              <a:ext uri="{FF2B5EF4-FFF2-40B4-BE49-F238E27FC236}">
                <a16:creationId xmlns:a16="http://schemas.microsoft.com/office/drawing/2014/main" id="{3BE158AE-A34C-478A-B303-97962C2A03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1050" y="836613"/>
            <a:ext cx="34020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b="1">
                <a:latin typeface="楷体_GB2312" pitchFamily="49" charset="-122"/>
                <a:ea typeface="楷体_GB2312" pitchFamily="49" charset="-122"/>
              </a:rPr>
              <a:t>1. </a:t>
            </a:r>
            <a:r>
              <a:rPr kumimoji="1" lang="zh-CN" altLang="en-US" b="1">
                <a:latin typeface="楷体_GB2312" pitchFamily="49" charset="-122"/>
                <a:ea typeface="楷体_GB2312" pitchFamily="49" charset="-122"/>
              </a:rPr>
              <a:t>积分区间为无穷</a:t>
            </a:r>
            <a:r>
              <a:rPr kumimoji="1" lang="en-US" altLang="zh-CN" b="1">
                <a:latin typeface="楷体_GB2312" pitchFamily="49" charset="-122"/>
                <a:ea typeface="楷体_GB2312" pitchFamily="49" charset="-122"/>
              </a:rPr>
              <a:t>;</a:t>
            </a:r>
          </a:p>
        </p:txBody>
      </p:sp>
      <p:sp>
        <p:nvSpPr>
          <p:cNvPr id="55352" name="Text Box 56">
            <a:extLst>
              <a:ext uri="{FF2B5EF4-FFF2-40B4-BE49-F238E27FC236}">
                <a16:creationId xmlns:a16="http://schemas.microsoft.com/office/drawing/2014/main" id="{0E7E64A3-E242-41F4-9A63-F6579DC65D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317500"/>
            <a:ext cx="2089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b="1">
                <a:latin typeface="Times New Roman" panose="02020603050405020304" pitchFamily="18" charset="0"/>
                <a:ea typeface="楷体_GB2312" pitchFamily="49" charset="-122"/>
              </a:rPr>
              <a:t>Γ</a:t>
            </a:r>
            <a:r>
              <a:rPr kumimoji="1" lang="zh-CN" altLang="en-US" b="1">
                <a:latin typeface="Times New Roman" panose="02020603050405020304" pitchFamily="18" charset="0"/>
                <a:ea typeface="楷体_GB2312" pitchFamily="49" charset="-122"/>
              </a:rPr>
              <a:t>函数</a:t>
            </a:r>
            <a:r>
              <a:rPr kumimoji="1" lang="zh-CN" altLang="en-US" b="1">
                <a:ea typeface="楷体_GB2312" pitchFamily="49" charset="-122"/>
              </a:rPr>
              <a:t>特点</a:t>
            </a:r>
            <a:r>
              <a:rPr kumimoji="1" lang="en-US" altLang="zh-CN" b="1">
                <a:ea typeface="楷体_GB2312" pitchFamily="49" charset="-122"/>
              </a:rPr>
              <a:t>:</a:t>
            </a:r>
          </a:p>
        </p:txBody>
      </p:sp>
      <p:sp>
        <p:nvSpPr>
          <p:cNvPr id="55353" name="Text Box 57">
            <a:extLst>
              <a:ext uri="{FF2B5EF4-FFF2-40B4-BE49-F238E27FC236}">
                <a16:creationId xmlns:a16="http://schemas.microsoft.com/office/drawing/2014/main" id="{832E8824-AFFB-4067-830A-64E1CA0831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2638" y="1484313"/>
            <a:ext cx="51117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b="1">
                <a:latin typeface="楷体_GB2312" pitchFamily="49" charset="-122"/>
                <a:ea typeface="楷体_GB2312" pitchFamily="49" charset="-122"/>
              </a:rPr>
              <a:t>2. </a:t>
            </a:r>
            <a:r>
              <a:rPr kumimoji="1" lang="zh-CN" altLang="en-US" b="1">
                <a:latin typeface="楷体_GB2312" pitchFamily="49" charset="-122"/>
                <a:ea typeface="楷体_GB2312" pitchFamily="49" charset="-122"/>
              </a:rPr>
              <a:t>当</a:t>
            </a:r>
            <a:r>
              <a:rPr kumimoji="1" lang="zh-CN" altLang="en-US" b="1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b="1" i="1">
                <a:latin typeface="Times New Roman" panose="02020603050405020304" pitchFamily="18" charset="0"/>
                <a:ea typeface="楷体_GB2312" pitchFamily="49" charset="-122"/>
              </a:rPr>
              <a:t>z</a:t>
            </a:r>
            <a:r>
              <a:rPr kumimoji="1" lang="en-US" altLang="zh-CN" b="1" i="1">
                <a:latin typeface="仿宋_GB2312" pitchFamily="49" charset="-122"/>
              </a:rPr>
              <a:t>-</a:t>
            </a:r>
            <a:r>
              <a:rPr kumimoji="1" lang="en-US" altLang="zh-CN" b="1" i="1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b="1">
                <a:latin typeface="Times New Roman" panose="02020603050405020304" pitchFamily="18" charset="0"/>
                <a:ea typeface="楷体_GB2312" pitchFamily="49" charset="-122"/>
              </a:rPr>
              <a:t>1 &lt; 0 </a:t>
            </a:r>
            <a:r>
              <a:rPr kumimoji="1" lang="zh-CN" altLang="en-US" b="1">
                <a:latin typeface="Times New Roman" panose="02020603050405020304" pitchFamily="18" charset="0"/>
                <a:ea typeface="楷体_GB2312" pitchFamily="49" charset="-122"/>
              </a:rPr>
              <a:t>时，</a:t>
            </a:r>
            <a:r>
              <a:rPr kumimoji="1" lang="en-US" altLang="zh-CN" b="1" i="1">
                <a:latin typeface="Times New Roman" panose="02020603050405020304" pitchFamily="18" charset="0"/>
                <a:ea typeface="楷体_GB2312" pitchFamily="49" charset="-122"/>
              </a:rPr>
              <a:t>t</a:t>
            </a:r>
            <a:r>
              <a:rPr kumimoji="1" lang="en-US" altLang="zh-CN" b="1">
                <a:latin typeface="Times New Roman" panose="02020603050405020304" pitchFamily="18" charset="0"/>
                <a:ea typeface="楷体_GB2312" pitchFamily="49" charset="-122"/>
              </a:rPr>
              <a:t> = 0 </a:t>
            </a:r>
            <a:r>
              <a:rPr kumimoji="1" lang="zh-CN" altLang="en-US" b="1">
                <a:latin typeface="Times New Roman" panose="02020603050405020304" pitchFamily="18" charset="0"/>
                <a:ea typeface="楷体_GB2312" pitchFamily="49" charset="-122"/>
              </a:rPr>
              <a:t>为奇点</a:t>
            </a:r>
            <a:r>
              <a:rPr kumimoji="1" lang="en-US" altLang="zh-CN" b="1">
                <a:latin typeface="楷体_GB2312" pitchFamily="49" charset="-122"/>
                <a:ea typeface="楷体_GB2312" pitchFamily="49" charset="-122"/>
              </a:rPr>
              <a:t>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5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5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55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55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55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55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55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55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55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55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55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07" grpId="0"/>
      <p:bldP spid="55310" grpId="0"/>
      <p:bldP spid="55351" grpId="0"/>
      <p:bldP spid="55352" grpId="0"/>
      <p:bldP spid="55353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3">
            <a:extLst>
              <a:ext uri="{FF2B5EF4-FFF2-40B4-BE49-F238E27FC236}">
                <a16:creationId xmlns:a16="http://schemas.microsoft.com/office/drawing/2014/main" id="{870FB023-6980-4645-8787-FBAB0FD5C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827966-0D0D-450A-B807-9EBB1E9E0F83}" type="slidenum">
              <a:rPr lang="en-US" altLang="zh-CN"/>
              <a:pPr>
                <a:defRPr/>
              </a:pPr>
              <a:t>54</a:t>
            </a:fld>
            <a:endParaRPr lang="en-US" altLang="zh-CN"/>
          </a:p>
        </p:txBody>
      </p:sp>
      <p:sp>
        <p:nvSpPr>
          <p:cNvPr id="452610" name="Text Box 2">
            <a:extLst>
              <a:ext uri="{FF2B5EF4-FFF2-40B4-BE49-F238E27FC236}">
                <a16:creationId xmlns:a16="http://schemas.microsoft.com/office/drawing/2014/main" id="{E415AA15-9804-4A0D-9698-AA2F8EF0BA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688975"/>
            <a:ext cx="26828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b="1">
                <a:latin typeface="Times New Roman" panose="02020603050405020304" pitchFamily="18" charset="0"/>
                <a:ea typeface="楷体_GB2312" pitchFamily="49" charset="-122"/>
              </a:rPr>
              <a:t>（</a:t>
            </a:r>
            <a:r>
              <a:rPr kumimoji="1" lang="en-US" altLang="zh-CN" b="1">
                <a:latin typeface="Times New Roman" panose="02020603050405020304" pitchFamily="18" charset="0"/>
                <a:ea typeface="楷体_GB2312" pitchFamily="49" charset="-122"/>
              </a:rPr>
              <a:t>3</a:t>
            </a:r>
            <a:r>
              <a:rPr kumimoji="1" lang="zh-CN" altLang="en-US" b="1">
                <a:latin typeface="Times New Roman" panose="02020603050405020304" pitchFamily="18" charset="0"/>
                <a:ea typeface="楷体_GB2312" pitchFamily="49" charset="-122"/>
              </a:rPr>
              <a:t>）  解析延拓</a:t>
            </a:r>
          </a:p>
        </p:txBody>
      </p:sp>
      <p:graphicFrame>
        <p:nvGraphicFramePr>
          <p:cNvPr id="452611" name="Object 3">
            <a:extLst>
              <a:ext uri="{FF2B5EF4-FFF2-40B4-BE49-F238E27FC236}">
                <a16:creationId xmlns:a16="http://schemas.microsoft.com/office/drawing/2014/main" id="{3E8B95F7-3A9A-4D23-9A3E-A165C683235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92500" y="765175"/>
          <a:ext cx="649288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01" name="Equation" r:id="rId3" imgW="279400" imgH="190500" progId="Equation.DSMT4">
                  <p:embed/>
                </p:oleObj>
              </mc:Choice>
              <mc:Fallback>
                <p:oleObj name="Equation" r:id="rId3" imgW="279400" imgH="1905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00" y="765175"/>
                        <a:ext cx="649288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397" name="Rectangle 14">
            <a:extLst>
              <a:ext uri="{FF2B5EF4-FFF2-40B4-BE49-F238E27FC236}">
                <a16:creationId xmlns:a16="http://schemas.microsoft.com/office/drawing/2014/main" id="{13ADC337-79F2-40E6-854A-F7DDCF2BC8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1412875"/>
            <a:ext cx="77057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eaLnBrk="1" hangingPunct="1"/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设 </a:t>
            </a:r>
            <a:r>
              <a:rPr lang="en-US" altLang="zh-CN" b="1" i="1">
                <a:latin typeface="Times New Roman" panose="02020603050405020304" pitchFamily="18" charset="0"/>
                <a:ea typeface="楷体_GB2312" pitchFamily="49" charset="-122"/>
              </a:rPr>
              <a:t>f </a:t>
            </a:r>
            <a:r>
              <a:rPr lang="en-US" altLang="zh-CN" b="1" baseline="-25000"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en-US" altLang="zh-CN" b="1"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en-US" altLang="zh-CN" b="1" i="1">
                <a:latin typeface="Times New Roman" panose="02020603050405020304" pitchFamily="18" charset="0"/>
                <a:ea typeface="楷体_GB2312" pitchFamily="49" charset="-122"/>
              </a:rPr>
              <a:t>z</a:t>
            </a:r>
            <a:r>
              <a:rPr lang="en-US" altLang="zh-CN" b="1">
                <a:latin typeface="Times New Roman" panose="02020603050405020304" pitchFamily="18" charset="0"/>
                <a:ea typeface="楷体_GB2312" pitchFamily="49" charset="-122"/>
              </a:rPr>
              <a:t>)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 = </a:t>
            </a:r>
            <a:r>
              <a:rPr lang="en-US" altLang="zh-CN" b="1">
                <a:latin typeface="Times New Roman" panose="02020603050405020304" pitchFamily="18" charset="0"/>
                <a:ea typeface="楷体_GB2312" pitchFamily="49" charset="-122"/>
              </a:rPr>
              <a:t>Γ(</a:t>
            </a:r>
            <a:r>
              <a:rPr lang="en-US" altLang="zh-CN" b="1" i="1">
                <a:latin typeface="Times New Roman" panose="02020603050405020304" pitchFamily="18" charset="0"/>
                <a:ea typeface="楷体_GB2312" pitchFamily="49" charset="-122"/>
              </a:rPr>
              <a:t>z</a:t>
            </a:r>
            <a:r>
              <a:rPr lang="en-US" altLang="zh-CN" b="1">
                <a:latin typeface="Times New Roman" panose="02020603050405020304" pitchFamily="18" charset="0"/>
                <a:ea typeface="楷体_GB2312" pitchFamily="49" charset="-122"/>
              </a:rPr>
              <a:t>) 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, 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定义域 </a:t>
            </a:r>
            <a:r>
              <a:rPr lang="en-US" altLang="zh-CN" b="1" i="1">
                <a:latin typeface="Times New Roman" panose="02020603050405020304" pitchFamily="18" charset="0"/>
                <a:ea typeface="楷体_GB2312" pitchFamily="49" charset="-122"/>
              </a:rPr>
              <a:t>B</a:t>
            </a:r>
            <a:r>
              <a:rPr lang="en-US" altLang="zh-CN" b="1" baseline="-25000"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.</a:t>
            </a:r>
          </a:p>
          <a:p>
            <a:pPr eaLnBrk="1" hangingPunct="1"/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由递推公式：</a:t>
            </a:r>
          </a:p>
        </p:txBody>
      </p:sp>
      <p:graphicFrame>
        <p:nvGraphicFramePr>
          <p:cNvPr id="452623" name="Object 15">
            <a:extLst>
              <a:ext uri="{FF2B5EF4-FFF2-40B4-BE49-F238E27FC236}">
                <a16:creationId xmlns:a16="http://schemas.microsoft.com/office/drawing/2014/main" id="{6529D65B-6741-4060-A880-6EC3943B0F6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76600" y="2276475"/>
          <a:ext cx="1889125" cy="827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02" name="Equation" r:id="rId5" imgW="812447" imgH="355446" progId="Equation.DSMT4">
                  <p:embed/>
                </p:oleObj>
              </mc:Choice>
              <mc:Fallback>
                <p:oleObj name="Equation" r:id="rId5" imgW="812447" imgH="355446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2276475"/>
                        <a:ext cx="1889125" cy="827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399" name="Rectangle 16">
            <a:extLst>
              <a:ext uri="{FF2B5EF4-FFF2-40B4-BE49-F238E27FC236}">
                <a16:creationId xmlns:a16="http://schemas.microsoft.com/office/drawing/2014/main" id="{02FF59E5-E33A-43BC-ADD0-0BEC05CABE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1913" y="3213100"/>
            <a:ext cx="6840537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eaLnBrk="1" hangingPunct="1"/>
            <a:r>
              <a:rPr lang="zh-CN" altLang="en-US" b="1">
                <a:ea typeface="楷体_GB2312" pitchFamily="49" charset="-122"/>
              </a:rPr>
              <a:t>右边成立的条件：</a:t>
            </a:r>
            <a:r>
              <a:rPr lang="en-US" altLang="zh-CN" b="1">
                <a:latin typeface="Times New Roman" panose="02020603050405020304" pitchFamily="18" charset="0"/>
              </a:rPr>
              <a:t>Re(</a:t>
            </a:r>
            <a:r>
              <a:rPr lang="en-US" altLang="zh-CN" b="1" i="1">
                <a:latin typeface="Times New Roman" panose="02020603050405020304" pitchFamily="18" charset="0"/>
              </a:rPr>
              <a:t>z </a:t>
            </a:r>
            <a:r>
              <a:rPr lang="en-US" altLang="zh-CN" b="1">
                <a:latin typeface="Times New Roman" panose="02020603050405020304" pitchFamily="18" charset="0"/>
              </a:rPr>
              <a:t>+1) &gt; 0</a:t>
            </a:r>
            <a:r>
              <a:rPr lang="en-US" altLang="zh-CN"/>
              <a:t>, </a:t>
            </a:r>
            <a:r>
              <a:rPr lang="en-US" altLang="zh-CN" b="1" i="1">
                <a:latin typeface="Times New Roman" panose="02020603050405020304" pitchFamily="18" charset="0"/>
              </a:rPr>
              <a:t>z </a:t>
            </a:r>
            <a:r>
              <a:rPr lang="en-US" altLang="zh-CN" b="1">
                <a:latin typeface="Times New Roman" panose="02020603050405020304" pitchFamily="18" charset="0"/>
              </a:rPr>
              <a:t>≠ 0</a:t>
            </a:r>
          </a:p>
          <a:p>
            <a:pPr eaLnBrk="1" hangingPunct="1"/>
            <a:r>
              <a:rPr lang="en-US" altLang="zh-CN"/>
              <a:t>                          </a:t>
            </a:r>
            <a:r>
              <a:rPr lang="en-US" altLang="en-US"/>
              <a:t>⇒</a:t>
            </a:r>
            <a:r>
              <a:rPr lang="en-US" altLang="zh-CN" b="1" i="1">
                <a:latin typeface="Times New Roman" panose="02020603050405020304" pitchFamily="18" charset="0"/>
              </a:rPr>
              <a:t>B</a:t>
            </a:r>
            <a:r>
              <a:rPr lang="en-US" altLang="zh-CN" baseline="-25000">
                <a:latin typeface="Times New Roman" panose="02020603050405020304" pitchFamily="18" charset="0"/>
              </a:rPr>
              <a:t>2</a:t>
            </a:r>
            <a:r>
              <a:rPr lang="en-US" altLang="zh-CN">
                <a:latin typeface="Times New Roman" panose="02020603050405020304" pitchFamily="18" charset="0"/>
              </a:rPr>
              <a:t>:{</a:t>
            </a:r>
            <a:r>
              <a:rPr lang="en-US" altLang="zh-CN" b="1">
                <a:latin typeface="Times New Roman" panose="02020603050405020304" pitchFamily="18" charset="0"/>
              </a:rPr>
              <a:t>Re</a:t>
            </a:r>
            <a:r>
              <a:rPr lang="en-US" altLang="zh-CN" b="1" i="1">
                <a:latin typeface="Times New Roman" panose="02020603050405020304" pitchFamily="18" charset="0"/>
              </a:rPr>
              <a:t>z&gt;</a:t>
            </a:r>
            <a:r>
              <a:rPr lang="en-US" altLang="zh-CN" b="1" i="1">
                <a:latin typeface="仿宋_GB2312" pitchFamily="49" charset="-122"/>
                <a:cs typeface="Times New Roman" panose="02020603050405020304" pitchFamily="18" charset="0"/>
              </a:rPr>
              <a:t>-</a:t>
            </a:r>
            <a:r>
              <a:rPr lang="en-US" altLang="zh-CN" b="1">
                <a:latin typeface="Times New Roman" panose="02020603050405020304" pitchFamily="18" charset="0"/>
              </a:rPr>
              <a:t> 1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en-US" altLang="zh-CN" b="1" i="1">
                <a:latin typeface="Times New Roman" panose="02020603050405020304" pitchFamily="18" charset="0"/>
              </a:rPr>
              <a:t>z </a:t>
            </a:r>
            <a:r>
              <a:rPr lang="en-US" altLang="zh-CN" b="1"/>
              <a:t>≠ 0</a:t>
            </a:r>
            <a:r>
              <a:rPr lang="en-US" altLang="zh-CN">
                <a:latin typeface="Times New Roman" panose="02020603050405020304" pitchFamily="18" charset="0"/>
              </a:rPr>
              <a:t>}</a:t>
            </a:r>
          </a:p>
        </p:txBody>
      </p:sp>
      <p:sp>
        <p:nvSpPr>
          <p:cNvPr id="59400" name="Rectangle 17">
            <a:extLst>
              <a:ext uri="{FF2B5EF4-FFF2-40B4-BE49-F238E27FC236}">
                <a16:creationId xmlns:a16="http://schemas.microsoft.com/office/drawing/2014/main" id="{D04F792D-12C0-4B9C-B512-B2093A3F8A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4432300"/>
            <a:ext cx="755967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eaLnBrk="1" hangingPunct="1"/>
            <a:r>
              <a:rPr lang="en-US" altLang="zh-CN" b="1">
                <a:latin typeface="Times New Roman" panose="02020603050405020304" pitchFamily="18" charset="0"/>
              </a:rPr>
              <a:t>       </a:t>
            </a:r>
            <a:r>
              <a:rPr lang="zh-CN" altLang="en-US" b="1">
                <a:latin typeface="Times New Roman" panose="02020603050405020304" pitchFamily="18" charset="0"/>
              </a:rPr>
              <a:t>在</a:t>
            </a:r>
            <a:r>
              <a:rPr lang="en-US" altLang="zh-CN" b="1">
                <a:latin typeface="Times New Roman" panose="02020603050405020304" pitchFamily="18" charset="0"/>
              </a:rPr>
              <a:t>B</a:t>
            </a:r>
            <a:r>
              <a:rPr lang="en-US" altLang="zh-CN" b="1" baseline="-25000">
                <a:latin typeface="Times New Roman" panose="02020603050405020304" pitchFamily="18" charset="0"/>
              </a:rPr>
              <a:t>1</a:t>
            </a:r>
            <a:r>
              <a:rPr lang="en-US" altLang="zh-CN" b="1">
                <a:latin typeface="Times New Roman" panose="02020603050405020304" pitchFamily="18" charset="0"/>
              </a:rPr>
              <a:t> </a:t>
            </a:r>
            <a:r>
              <a:rPr lang="zh-CN" altLang="en-US" b="1">
                <a:latin typeface="Times New Roman" panose="02020603050405020304" pitchFamily="18" charset="0"/>
              </a:rPr>
              <a:t>中： </a:t>
            </a:r>
            <a:r>
              <a:rPr lang="en-US" altLang="zh-CN" b="1" i="1">
                <a:latin typeface="Times New Roman" panose="02020603050405020304" pitchFamily="18" charset="0"/>
              </a:rPr>
              <a:t>f</a:t>
            </a:r>
            <a:r>
              <a:rPr lang="en-US" altLang="zh-CN" b="1" baseline="-25000">
                <a:latin typeface="Times New Roman" panose="02020603050405020304" pitchFamily="18" charset="0"/>
              </a:rPr>
              <a:t>1</a:t>
            </a:r>
            <a:r>
              <a:rPr lang="en-US" altLang="zh-CN" b="1">
                <a:latin typeface="Times New Roman" panose="02020603050405020304" pitchFamily="18" charset="0"/>
              </a:rPr>
              <a:t>(</a:t>
            </a:r>
            <a:r>
              <a:rPr lang="en-US" altLang="zh-CN" b="1" i="1">
                <a:latin typeface="Times New Roman" panose="02020603050405020304" pitchFamily="18" charset="0"/>
              </a:rPr>
              <a:t>z</a:t>
            </a:r>
            <a:r>
              <a:rPr lang="en-US" altLang="zh-CN" b="1">
                <a:latin typeface="Times New Roman" panose="02020603050405020304" pitchFamily="18" charset="0"/>
              </a:rPr>
              <a:t>) = </a:t>
            </a:r>
            <a:r>
              <a:rPr lang="en-US" altLang="zh-CN" b="1" i="1">
                <a:latin typeface="Times New Roman" panose="02020603050405020304" pitchFamily="18" charset="0"/>
              </a:rPr>
              <a:t>f</a:t>
            </a:r>
            <a:r>
              <a:rPr lang="en-US" altLang="zh-CN" b="1" baseline="-25000">
                <a:latin typeface="Times New Roman" panose="02020603050405020304" pitchFamily="18" charset="0"/>
              </a:rPr>
              <a:t>2</a:t>
            </a:r>
            <a:r>
              <a:rPr lang="en-US" altLang="zh-CN" b="1">
                <a:latin typeface="Times New Roman" panose="02020603050405020304" pitchFamily="18" charset="0"/>
              </a:rPr>
              <a:t> (</a:t>
            </a:r>
            <a:r>
              <a:rPr lang="en-US" altLang="zh-CN" b="1" i="1">
                <a:latin typeface="Times New Roman" panose="02020603050405020304" pitchFamily="18" charset="0"/>
              </a:rPr>
              <a:t>z</a:t>
            </a:r>
            <a:r>
              <a:rPr lang="en-US" altLang="zh-CN" b="1">
                <a:latin typeface="Times New Roman" panose="02020603050405020304" pitchFamily="18" charset="0"/>
              </a:rPr>
              <a:t>) </a:t>
            </a:r>
            <a:r>
              <a:rPr lang="en-US" altLang="zh-CN"/>
              <a:t>⇒ </a:t>
            </a:r>
            <a:r>
              <a:rPr lang="en-US" altLang="zh-CN" b="1" i="1">
                <a:latin typeface="Times New Roman" panose="02020603050405020304" pitchFamily="18" charset="0"/>
                <a:ea typeface="楷体_GB2312" pitchFamily="49" charset="-122"/>
              </a:rPr>
              <a:t>f </a:t>
            </a:r>
            <a:r>
              <a:rPr lang="en-US" altLang="zh-CN" b="1" baseline="-25000">
                <a:latin typeface="Times New Roman" panose="02020603050405020304" pitchFamily="18" charset="0"/>
              </a:rPr>
              <a:t>2</a:t>
            </a:r>
            <a:r>
              <a:rPr lang="en-US" altLang="zh-CN"/>
              <a:t> </a:t>
            </a:r>
            <a:r>
              <a:rPr lang="en-US" altLang="zh-CN" b="1"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en-US" altLang="zh-CN" b="1" i="1">
                <a:latin typeface="Times New Roman" panose="02020603050405020304" pitchFamily="18" charset="0"/>
                <a:ea typeface="楷体_GB2312" pitchFamily="49" charset="-122"/>
              </a:rPr>
              <a:t>z</a:t>
            </a:r>
            <a:r>
              <a:rPr lang="en-US" altLang="zh-CN" b="1">
                <a:latin typeface="Times New Roman" panose="02020603050405020304" pitchFamily="18" charset="0"/>
                <a:ea typeface="楷体_GB2312" pitchFamily="49" charset="-122"/>
              </a:rPr>
              <a:t>)</a:t>
            </a:r>
            <a:r>
              <a:rPr lang="zh-CN" altLang="en-US" b="1">
                <a:latin typeface="Times New Roman" panose="02020603050405020304" pitchFamily="18" charset="0"/>
                <a:ea typeface="楷体_GB2312" pitchFamily="49" charset="-122"/>
              </a:rPr>
              <a:t>是</a:t>
            </a:r>
            <a:r>
              <a:rPr lang="en-US" altLang="zh-CN" b="1" i="1">
                <a:latin typeface="Times New Roman" panose="02020603050405020304" pitchFamily="18" charset="0"/>
                <a:ea typeface="楷体_GB2312" pitchFamily="49" charset="-122"/>
              </a:rPr>
              <a:t>f</a:t>
            </a:r>
            <a:r>
              <a:rPr lang="en-US" altLang="zh-CN" b="1" baseline="-25000"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en-US" altLang="zh-CN" b="1" i="1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b="1"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en-US" altLang="zh-CN" b="1" i="1">
                <a:latin typeface="Times New Roman" panose="02020603050405020304" pitchFamily="18" charset="0"/>
                <a:ea typeface="楷体_GB2312" pitchFamily="49" charset="-122"/>
              </a:rPr>
              <a:t>z</a:t>
            </a:r>
            <a:r>
              <a:rPr lang="en-US" altLang="zh-CN" b="1">
                <a:latin typeface="Times New Roman" panose="02020603050405020304" pitchFamily="18" charset="0"/>
                <a:ea typeface="楷体_GB2312" pitchFamily="49" charset="-122"/>
              </a:rPr>
              <a:t>)</a:t>
            </a:r>
            <a:r>
              <a:rPr lang="zh-CN" altLang="en-US" b="1">
                <a:latin typeface="Times New Roman" panose="02020603050405020304" pitchFamily="18" charset="0"/>
                <a:ea typeface="楷体_GB2312" pitchFamily="49" charset="-122"/>
              </a:rPr>
              <a:t>在中的解析延拓</a:t>
            </a:r>
            <a:r>
              <a:rPr lang="en-US" altLang="zh-CN" b="1">
                <a:latin typeface="Times New Roman" panose="02020603050405020304" pitchFamily="18" charset="0"/>
                <a:ea typeface="楷体_GB2312" pitchFamily="49" charset="-122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52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52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452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2610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3">
            <a:extLst>
              <a:ext uri="{FF2B5EF4-FFF2-40B4-BE49-F238E27FC236}">
                <a16:creationId xmlns:a16="http://schemas.microsoft.com/office/drawing/2014/main" id="{1B30C503-3117-4A2E-98B8-7B06D0465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1EE4FB-6D3B-4945-8825-4F3CCB751953}" type="slidenum">
              <a:rPr lang="en-US" altLang="zh-CN"/>
              <a:pPr>
                <a:defRPr/>
              </a:pPr>
              <a:t>55</a:t>
            </a:fld>
            <a:endParaRPr lang="en-US" altLang="zh-CN"/>
          </a:p>
        </p:txBody>
      </p:sp>
      <p:sp>
        <p:nvSpPr>
          <p:cNvPr id="57349" name="Text Box 5">
            <a:extLst>
              <a:ext uri="{FF2B5EF4-FFF2-40B4-BE49-F238E27FC236}">
                <a16:creationId xmlns:a16="http://schemas.microsoft.com/office/drawing/2014/main" id="{C4E2F61B-B41B-469B-81A2-CB3490A564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8038" y="3521075"/>
            <a:ext cx="1076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b="1">
                <a:latin typeface="Times New Roman" panose="02020603050405020304" pitchFamily="18" charset="0"/>
                <a:ea typeface="楷体_GB2312" pitchFamily="49" charset="-122"/>
              </a:rPr>
              <a:t>（</a:t>
            </a:r>
            <a:r>
              <a:rPr kumimoji="1" lang="en-US" altLang="zh-CN" b="1">
                <a:latin typeface="Times New Roman" panose="02020603050405020304" pitchFamily="18" charset="0"/>
                <a:ea typeface="楷体_GB2312" pitchFamily="49" charset="-122"/>
              </a:rPr>
              <a:t>4</a:t>
            </a:r>
            <a:r>
              <a:rPr kumimoji="1" lang="zh-CN" altLang="en-US" b="1">
                <a:latin typeface="Times New Roman" panose="02020603050405020304" pitchFamily="18" charset="0"/>
                <a:ea typeface="楷体_GB2312" pitchFamily="49" charset="-122"/>
              </a:rPr>
              <a:t>）</a:t>
            </a:r>
          </a:p>
        </p:txBody>
      </p:sp>
      <p:graphicFrame>
        <p:nvGraphicFramePr>
          <p:cNvPr id="57350" name="Object 6">
            <a:extLst>
              <a:ext uri="{FF2B5EF4-FFF2-40B4-BE49-F238E27FC236}">
                <a16:creationId xmlns:a16="http://schemas.microsoft.com/office/drawing/2014/main" id="{703C9CDF-BC87-4A76-AE78-4D2BD5F9904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90688" y="3606800"/>
          <a:ext cx="649287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29" name="Equation" r:id="rId3" imgW="279400" imgH="190500" progId="Equation.DSMT4">
                  <p:embed/>
                </p:oleObj>
              </mc:Choice>
              <mc:Fallback>
                <p:oleObj name="Equation" r:id="rId3" imgW="279400" imgH="1905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0688" y="3606800"/>
                        <a:ext cx="649287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51" name="Text Box 7">
            <a:extLst>
              <a:ext uri="{FF2B5EF4-FFF2-40B4-BE49-F238E27FC236}">
                <a16:creationId xmlns:a16="http://schemas.microsoft.com/office/drawing/2014/main" id="{92661E9B-45E9-49A1-93E6-C6B4A396D5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4575" y="3521075"/>
            <a:ext cx="19700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b="1">
                <a:latin typeface="Times New Roman" panose="02020603050405020304" pitchFamily="18" charset="0"/>
                <a:ea typeface="楷体_GB2312" pitchFamily="49" charset="-122"/>
              </a:rPr>
              <a:t>的其他形式</a:t>
            </a:r>
          </a:p>
        </p:txBody>
      </p:sp>
      <p:sp>
        <p:nvSpPr>
          <p:cNvPr id="57352" name="Text Box 8">
            <a:extLst>
              <a:ext uri="{FF2B5EF4-FFF2-40B4-BE49-F238E27FC236}">
                <a16:creationId xmlns:a16="http://schemas.microsoft.com/office/drawing/2014/main" id="{8FC5326F-7466-4A3F-80AE-BFEAB91700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4095750"/>
            <a:ext cx="20113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b="1">
                <a:latin typeface="Times New Roman" panose="02020603050405020304" pitchFamily="18" charset="0"/>
                <a:ea typeface="楷体_GB2312" pitchFamily="49" charset="-122"/>
              </a:rPr>
              <a:t>令 </a:t>
            </a:r>
            <a:r>
              <a:rPr kumimoji="1" lang="en-US" altLang="zh-CN" b="1" i="1">
                <a:latin typeface="Times New Roman" panose="02020603050405020304" pitchFamily="18" charset="0"/>
                <a:ea typeface="楷体_GB2312" pitchFamily="49" charset="-122"/>
              </a:rPr>
              <a:t>t</a:t>
            </a:r>
            <a:r>
              <a:rPr kumimoji="1" lang="en-US" altLang="zh-CN" b="1">
                <a:latin typeface="Times New Roman" panose="02020603050405020304" pitchFamily="18" charset="0"/>
                <a:ea typeface="楷体_GB2312" pitchFamily="49" charset="-122"/>
              </a:rPr>
              <a:t> = </a:t>
            </a:r>
            <a:r>
              <a:rPr kumimoji="1" lang="en-US" altLang="zh-CN" b="1" i="1">
                <a:latin typeface="Times New Roman" panose="02020603050405020304" pitchFamily="18" charset="0"/>
                <a:ea typeface="楷体_GB2312" pitchFamily="49" charset="-122"/>
              </a:rPr>
              <a:t>y</a:t>
            </a:r>
            <a:r>
              <a:rPr kumimoji="1" lang="en-US" altLang="zh-CN" b="1" baseline="30000"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kumimoji="1" lang="en-US" altLang="zh-CN" b="1">
                <a:latin typeface="Times New Roman" panose="02020603050405020304" pitchFamily="18" charset="0"/>
                <a:ea typeface="楷体_GB2312" pitchFamily="49" charset="-122"/>
              </a:rPr>
              <a:t> , </a:t>
            </a:r>
            <a:r>
              <a:rPr kumimoji="1" lang="zh-CN" altLang="en-US" b="1">
                <a:latin typeface="Times New Roman" panose="02020603050405020304" pitchFamily="18" charset="0"/>
                <a:ea typeface="楷体_GB2312" pitchFamily="49" charset="-122"/>
              </a:rPr>
              <a:t>有</a:t>
            </a:r>
          </a:p>
        </p:txBody>
      </p:sp>
      <p:graphicFrame>
        <p:nvGraphicFramePr>
          <p:cNvPr id="57353" name="Object 9">
            <a:extLst>
              <a:ext uri="{FF2B5EF4-FFF2-40B4-BE49-F238E27FC236}">
                <a16:creationId xmlns:a16="http://schemas.microsoft.com/office/drawing/2014/main" id="{C9317358-7A05-4BF8-B7EB-715F8E98123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8988" y="4659313"/>
          <a:ext cx="5537200" cy="79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30" name="Equation" r:id="rId5" imgW="1955800" imgH="279400" progId="Equation.DSMT4">
                  <p:embed/>
                </p:oleObj>
              </mc:Choice>
              <mc:Fallback>
                <p:oleObj name="Equation" r:id="rId5" imgW="1955800" imgH="2794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8988" y="4659313"/>
                        <a:ext cx="5537200" cy="793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54" name="Text Box 10">
            <a:extLst>
              <a:ext uri="{FF2B5EF4-FFF2-40B4-BE49-F238E27FC236}">
                <a16:creationId xmlns:a16="http://schemas.microsoft.com/office/drawing/2014/main" id="{9E7AC2FD-DB0E-4E76-B3DB-51A24D8D1E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321300"/>
            <a:ext cx="24257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b="1">
                <a:latin typeface="Times New Roman" panose="02020603050405020304" pitchFamily="18" charset="0"/>
                <a:ea typeface="楷体_GB2312" pitchFamily="49" charset="-122"/>
              </a:rPr>
              <a:t>令 </a:t>
            </a:r>
            <a:r>
              <a:rPr kumimoji="1" lang="en-US" altLang="zh-CN" b="1" i="1">
                <a:latin typeface="Times New Roman" panose="02020603050405020304" pitchFamily="18" charset="0"/>
                <a:ea typeface="楷体_GB2312" pitchFamily="49" charset="-122"/>
              </a:rPr>
              <a:t>t</a:t>
            </a:r>
            <a:r>
              <a:rPr kumimoji="1" lang="en-US" altLang="zh-CN" b="1">
                <a:latin typeface="Times New Roman" panose="02020603050405020304" pitchFamily="18" charset="0"/>
                <a:ea typeface="楷体_GB2312" pitchFamily="49" charset="-122"/>
              </a:rPr>
              <a:t> = </a:t>
            </a:r>
            <a:r>
              <a:rPr kumimoji="1" lang="en-US" altLang="zh-CN" b="1" i="1">
                <a:latin typeface="Times New Roman" panose="02020603050405020304" pitchFamily="18" charset="0"/>
                <a:ea typeface="楷体_GB2312" pitchFamily="49" charset="-122"/>
              </a:rPr>
              <a:t>py</a:t>
            </a:r>
            <a:r>
              <a:rPr kumimoji="1" lang="en-US" altLang="zh-CN" b="1">
                <a:latin typeface="Times New Roman" panose="02020603050405020304" pitchFamily="18" charset="0"/>
                <a:ea typeface="楷体_GB2312" pitchFamily="49" charset="-122"/>
              </a:rPr>
              <a:t> , </a:t>
            </a:r>
            <a:r>
              <a:rPr kumimoji="1" lang="zh-CN" altLang="en-US" b="1">
                <a:latin typeface="Times New Roman" panose="02020603050405020304" pitchFamily="18" charset="0"/>
                <a:ea typeface="楷体_GB2312" pitchFamily="49" charset="-122"/>
              </a:rPr>
              <a:t>就有</a:t>
            </a:r>
          </a:p>
        </p:txBody>
      </p:sp>
      <p:graphicFrame>
        <p:nvGraphicFramePr>
          <p:cNvPr id="57355" name="Object 11">
            <a:extLst>
              <a:ext uri="{FF2B5EF4-FFF2-40B4-BE49-F238E27FC236}">
                <a16:creationId xmlns:a16="http://schemas.microsoft.com/office/drawing/2014/main" id="{9F761F70-3536-4349-A2CB-8B110C491C5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79613" y="5768975"/>
          <a:ext cx="5891212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31" name="Equation" r:id="rId7" imgW="1993900" imgH="279400" progId="Equation.DSMT4">
                  <p:embed/>
                </p:oleObj>
              </mc:Choice>
              <mc:Fallback>
                <p:oleObj name="Equation" r:id="rId7" imgW="1993900" imgH="2794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5768975"/>
                        <a:ext cx="5891212" cy="828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26" name="Rectangle 13">
            <a:extLst>
              <a:ext uri="{FF2B5EF4-FFF2-40B4-BE49-F238E27FC236}">
                <a16:creationId xmlns:a16="http://schemas.microsoft.com/office/drawing/2014/main" id="{BBF7E66C-F964-49B9-99D4-B48FABB62C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0475" y="822325"/>
            <a:ext cx="10795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eaLnBrk="1" hangingPunct="1"/>
            <a:r>
              <a:rPr lang="zh-CN" altLang="en-US" b="1">
                <a:latin typeface="Times New Roman" panose="02020603050405020304" pitchFamily="18" charset="0"/>
                <a:ea typeface="楷体_GB2312" pitchFamily="49" charset="-122"/>
              </a:rPr>
              <a:t>同理</a:t>
            </a:r>
          </a:p>
        </p:txBody>
      </p:sp>
      <p:graphicFrame>
        <p:nvGraphicFramePr>
          <p:cNvPr id="57358" name="Object 14">
            <a:extLst>
              <a:ext uri="{FF2B5EF4-FFF2-40B4-BE49-F238E27FC236}">
                <a16:creationId xmlns:a16="http://schemas.microsoft.com/office/drawing/2014/main" id="{CAA443C0-8C38-4656-8228-2BF519036F9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16238" y="1196975"/>
          <a:ext cx="2879725" cy="1108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32" name="Equation" r:id="rId9" imgW="990170" imgH="380835" progId="Equation.DSMT4">
                  <p:embed/>
                </p:oleObj>
              </mc:Choice>
              <mc:Fallback>
                <p:oleObj name="Equation" r:id="rId9" imgW="990170" imgH="380835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6238" y="1196975"/>
                        <a:ext cx="2879725" cy="1108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59" name="Rectangle 15">
            <a:extLst>
              <a:ext uri="{FF2B5EF4-FFF2-40B4-BE49-F238E27FC236}">
                <a16:creationId xmlns:a16="http://schemas.microsoft.com/office/drawing/2014/main" id="{83B23093-2EB8-4988-B0EE-A9735EFDC3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2349500"/>
            <a:ext cx="80645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eaLnBrk="1" hangingPunct="1"/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在</a:t>
            </a:r>
            <a:r>
              <a:rPr lang="en-US" altLang="zh-CN" b="1">
                <a:latin typeface="Times New Roman" panose="02020603050405020304" pitchFamily="18" charset="0"/>
                <a:ea typeface="楷体_GB2312" pitchFamily="49" charset="-122"/>
              </a:rPr>
              <a:t>B</a:t>
            </a:r>
            <a:r>
              <a:rPr lang="en-US" altLang="zh-CN" b="1" baseline="-25000"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中： </a:t>
            </a:r>
            <a:r>
              <a:rPr lang="en-US" altLang="zh-CN" b="1" i="1">
                <a:latin typeface="Times New Roman" panose="02020603050405020304" pitchFamily="18" charset="0"/>
                <a:ea typeface="楷体_GB2312" pitchFamily="49" charset="-122"/>
              </a:rPr>
              <a:t>f</a:t>
            </a:r>
            <a:r>
              <a:rPr lang="en-US" altLang="zh-CN" b="1" baseline="-25000"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en-US" altLang="zh-CN" b="1"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en-US" altLang="zh-CN" b="1" i="1">
                <a:latin typeface="Times New Roman" panose="02020603050405020304" pitchFamily="18" charset="0"/>
                <a:ea typeface="楷体_GB2312" pitchFamily="49" charset="-122"/>
              </a:rPr>
              <a:t>z</a:t>
            </a:r>
            <a:r>
              <a:rPr lang="en-US" altLang="zh-CN" b="1">
                <a:latin typeface="Times New Roman" panose="02020603050405020304" pitchFamily="18" charset="0"/>
                <a:ea typeface="楷体_GB2312" pitchFamily="49" charset="-122"/>
              </a:rPr>
              <a:t>) = </a:t>
            </a:r>
            <a:r>
              <a:rPr lang="en-US" altLang="zh-CN" b="1" i="1">
                <a:latin typeface="Times New Roman" panose="02020603050405020304" pitchFamily="18" charset="0"/>
                <a:ea typeface="楷体_GB2312" pitchFamily="49" charset="-122"/>
              </a:rPr>
              <a:t>f</a:t>
            </a:r>
            <a:r>
              <a:rPr lang="en-US" altLang="zh-CN" b="1" baseline="-25000">
                <a:latin typeface="Times New Roman" panose="02020603050405020304" pitchFamily="18" charset="0"/>
                <a:ea typeface="楷体_GB2312" pitchFamily="49" charset="-122"/>
              </a:rPr>
              <a:t>3</a:t>
            </a:r>
            <a:r>
              <a:rPr lang="en-US" altLang="zh-CN" b="1">
                <a:latin typeface="Times New Roman" panose="02020603050405020304" pitchFamily="18" charset="0"/>
                <a:ea typeface="楷体_GB2312" pitchFamily="49" charset="-122"/>
              </a:rPr>
              <a:t> (</a:t>
            </a:r>
            <a:r>
              <a:rPr lang="en-US" altLang="zh-CN" b="1" i="1">
                <a:latin typeface="Times New Roman" panose="02020603050405020304" pitchFamily="18" charset="0"/>
                <a:ea typeface="楷体_GB2312" pitchFamily="49" charset="-122"/>
              </a:rPr>
              <a:t>z</a:t>
            </a:r>
            <a:r>
              <a:rPr lang="en-US" altLang="zh-CN" b="1">
                <a:latin typeface="Times New Roman" panose="02020603050405020304" pitchFamily="18" charset="0"/>
                <a:ea typeface="楷体_GB2312" pitchFamily="49" charset="-122"/>
              </a:rPr>
              <a:t>) </a:t>
            </a:r>
            <a:r>
              <a:rPr lang="en-US" altLang="zh-CN">
                <a:latin typeface="Times New Roman" panose="02020603050405020304" pitchFamily="18" charset="0"/>
                <a:ea typeface="楷体_GB2312" pitchFamily="49" charset="-122"/>
              </a:rPr>
              <a:t>⇒ </a:t>
            </a:r>
            <a:r>
              <a:rPr lang="en-US" altLang="zh-CN" b="1" i="1">
                <a:latin typeface="Times New Roman" panose="02020603050405020304" pitchFamily="18" charset="0"/>
                <a:ea typeface="楷体_GB2312" pitchFamily="49" charset="-122"/>
              </a:rPr>
              <a:t>f </a:t>
            </a:r>
            <a:r>
              <a:rPr lang="en-US" altLang="zh-CN" b="1" baseline="-25000">
                <a:latin typeface="Times New Roman" panose="02020603050405020304" pitchFamily="18" charset="0"/>
                <a:ea typeface="楷体_GB2312" pitchFamily="49" charset="-122"/>
              </a:rPr>
              <a:t>3</a:t>
            </a:r>
            <a:r>
              <a:rPr lang="en-US" altLang="zh-CN" b="1"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en-US" altLang="zh-CN" b="1" i="1">
                <a:latin typeface="Times New Roman" panose="02020603050405020304" pitchFamily="18" charset="0"/>
                <a:ea typeface="楷体_GB2312" pitchFamily="49" charset="-122"/>
              </a:rPr>
              <a:t>z</a:t>
            </a:r>
            <a:r>
              <a:rPr lang="en-US" altLang="zh-CN" b="1">
                <a:latin typeface="Times New Roman" panose="02020603050405020304" pitchFamily="18" charset="0"/>
                <a:ea typeface="楷体_GB2312" pitchFamily="49" charset="-122"/>
              </a:rPr>
              <a:t>)</a:t>
            </a:r>
            <a:r>
              <a:rPr lang="zh-CN" altLang="en-US" b="1">
                <a:latin typeface="Times New Roman" panose="02020603050405020304" pitchFamily="18" charset="0"/>
                <a:ea typeface="楷体_GB2312" pitchFamily="49" charset="-122"/>
              </a:rPr>
              <a:t>是</a:t>
            </a:r>
            <a:r>
              <a:rPr lang="en-US" altLang="zh-CN" b="1" i="1">
                <a:latin typeface="Times New Roman" panose="02020603050405020304" pitchFamily="18" charset="0"/>
                <a:ea typeface="楷体_GB2312" pitchFamily="49" charset="-122"/>
              </a:rPr>
              <a:t>f</a:t>
            </a:r>
            <a:r>
              <a:rPr lang="en-US" altLang="zh-CN" b="1" baseline="-25000"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en-US" altLang="zh-CN" b="1" i="1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b="1"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en-US" altLang="zh-CN" b="1" i="1">
                <a:latin typeface="Times New Roman" panose="02020603050405020304" pitchFamily="18" charset="0"/>
                <a:ea typeface="楷体_GB2312" pitchFamily="49" charset="-122"/>
              </a:rPr>
              <a:t>z</a:t>
            </a:r>
            <a:r>
              <a:rPr lang="en-US" altLang="zh-CN" b="1">
                <a:latin typeface="Times New Roman" panose="02020603050405020304" pitchFamily="18" charset="0"/>
                <a:ea typeface="楷体_GB2312" pitchFamily="49" charset="-122"/>
              </a:rPr>
              <a:t>)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在中的解析延拓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7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7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57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57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57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57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57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57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57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9" grpId="0"/>
      <p:bldP spid="57351" grpId="0"/>
      <p:bldP spid="57352" grpId="0"/>
      <p:bldP spid="57354" grpId="0"/>
      <p:bldP spid="57359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灯片编号占位符 3">
            <a:extLst>
              <a:ext uri="{FF2B5EF4-FFF2-40B4-BE49-F238E27FC236}">
                <a16:creationId xmlns:a16="http://schemas.microsoft.com/office/drawing/2014/main" id="{FC111C12-DB65-49DF-A9A7-B029DD3E3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F18003-8424-4438-96EF-E397A1423DD0}" type="slidenum">
              <a:rPr lang="en-US" altLang="zh-CN"/>
              <a:pPr>
                <a:defRPr/>
              </a:pPr>
              <a:t>56</a:t>
            </a:fld>
            <a:endParaRPr lang="en-US" altLang="zh-CN"/>
          </a:p>
        </p:txBody>
      </p:sp>
      <p:sp>
        <p:nvSpPr>
          <p:cNvPr id="61443" name="Text Box 2">
            <a:extLst>
              <a:ext uri="{FF2B5EF4-FFF2-40B4-BE49-F238E27FC236}">
                <a16:creationId xmlns:a16="http://schemas.microsoft.com/office/drawing/2014/main" id="{DA9F67DC-6EA0-4967-90D7-904DC057FB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9413" y="476250"/>
            <a:ext cx="7191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zh-CN" altLang="en-US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kumimoji="1" lang="en-US" altLang="zh-CN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</a:p>
        </p:txBody>
      </p:sp>
      <p:sp>
        <p:nvSpPr>
          <p:cNvPr id="67587" name="Text Box 3">
            <a:extLst>
              <a:ext uri="{FF2B5EF4-FFF2-40B4-BE49-F238E27FC236}">
                <a16:creationId xmlns:a16="http://schemas.microsoft.com/office/drawing/2014/main" id="{246E8928-F70B-4433-8EC2-A45F8C5FDA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6500" y="476250"/>
            <a:ext cx="8985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b="1">
                <a:latin typeface="Times New Roman" panose="02020603050405020304" pitchFamily="18" charset="0"/>
                <a:ea typeface="楷体_GB2312" pitchFamily="49" charset="-122"/>
              </a:rPr>
              <a:t>计算</a:t>
            </a:r>
          </a:p>
        </p:txBody>
      </p:sp>
      <p:graphicFrame>
        <p:nvGraphicFramePr>
          <p:cNvPr id="67588" name="Object 4">
            <a:extLst>
              <a:ext uri="{FF2B5EF4-FFF2-40B4-BE49-F238E27FC236}">
                <a16:creationId xmlns:a16="http://schemas.microsoft.com/office/drawing/2014/main" id="{88D4671C-4E38-4A70-9184-8561BC6622E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7400" y="404813"/>
          <a:ext cx="4765675" cy="79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5" name="公式" r:id="rId3" imgW="2070100" imgH="406400" progId="Equation.3">
                  <p:embed/>
                </p:oleObj>
              </mc:Choice>
              <mc:Fallback>
                <p:oleObj name="公式" r:id="rId3" imgW="2070100" imgH="406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404813"/>
                        <a:ext cx="4765675" cy="792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89" name="Object 5">
            <a:extLst>
              <a:ext uri="{FF2B5EF4-FFF2-40B4-BE49-F238E27FC236}">
                <a16:creationId xmlns:a16="http://schemas.microsoft.com/office/drawing/2014/main" id="{577D78AD-DFE8-4E4C-BD22-39972902703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87450" y="2349500"/>
          <a:ext cx="1081088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6" name="公式" r:id="rId5" imgW="469696" imgH="406224" progId="Equation.3">
                  <p:embed/>
                </p:oleObj>
              </mc:Choice>
              <mc:Fallback>
                <p:oleObj name="公式" r:id="rId5" imgW="469696" imgH="406224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2349500"/>
                        <a:ext cx="1081088" cy="792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590" name="Text Box 6">
            <a:extLst>
              <a:ext uri="{FF2B5EF4-FFF2-40B4-BE49-F238E27FC236}">
                <a16:creationId xmlns:a16="http://schemas.microsoft.com/office/drawing/2014/main" id="{5FF7D71B-6B8F-4923-BFE2-310170B1ED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1196975"/>
            <a:ext cx="5413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b="1">
                <a:latin typeface="Times New Roman" panose="02020603050405020304" pitchFamily="18" charset="0"/>
                <a:ea typeface="楷体_GB2312" pitchFamily="49" charset="-122"/>
              </a:rPr>
              <a:t>解</a:t>
            </a:r>
          </a:p>
        </p:txBody>
      </p:sp>
      <p:graphicFrame>
        <p:nvGraphicFramePr>
          <p:cNvPr id="67591" name="Object 7">
            <a:extLst>
              <a:ext uri="{FF2B5EF4-FFF2-40B4-BE49-F238E27FC236}">
                <a16:creationId xmlns:a16="http://schemas.microsoft.com/office/drawing/2014/main" id="{15E744F9-763B-4439-9E6C-E20C96A604B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68538" y="2349500"/>
          <a:ext cx="1374775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7" name="公式" r:id="rId7" imgW="596641" imgH="406224" progId="Equation.3">
                  <p:embed/>
                </p:oleObj>
              </mc:Choice>
              <mc:Fallback>
                <p:oleObj name="公式" r:id="rId7" imgW="596641" imgH="406224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2349500"/>
                        <a:ext cx="1374775" cy="792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92" name="Object 8">
            <a:extLst>
              <a:ext uri="{FF2B5EF4-FFF2-40B4-BE49-F238E27FC236}">
                <a16:creationId xmlns:a16="http://schemas.microsoft.com/office/drawing/2014/main" id="{4F2EBBB5-814A-414F-893E-E836852F095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08400" y="2349500"/>
          <a:ext cx="1784350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8" name="公式" r:id="rId9" imgW="774364" imgH="406224" progId="Equation.3">
                  <p:embed/>
                </p:oleObj>
              </mc:Choice>
              <mc:Fallback>
                <p:oleObj name="公式" r:id="rId9" imgW="774364" imgH="406224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8400" y="2349500"/>
                        <a:ext cx="1784350" cy="792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93" name="Object 9">
            <a:extLst>
              <a:ext uri="{FF2B5EF4-FFF2-40B4-BE49-F238E27FC236}">
                <a16:creationId xmlns:a16="http://schemas.microsoft.com/office/drawing/2014/main" id="{4D19ECD7-1658-4343-A98D-77FAC840AD5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80063" y="2349500"/>
          <a:ext cx="877887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9" name="公式" r:id="rId11" imgW="380835" imgH="406224" progId="Equation.3">
                  <p:embed/>
                </p:oleObj>
              </mc:Choice>
              <mc:Fallback>
                <p:oleObj name="公式" r:id="rId11" imgW="380835" imgH="406224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0063" y="2349500"/>
                        <a:ext cx="877887" cy="792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94" name="Object 10">
            <a:extLst>
              <a:ext uri="{FF2B5EF4-FFF2-40B4-BE49-F238E27FC236}">
                <a16:creationId xmlns:a16="http://schemas.microsoft.com/office/drawing/2014/main" id="{544F5F06-E7D6-4713-BB5E-9678FDD2B05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9750" y="3398838"/>
          <a:ext cx="1344613" cy="79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0" name="公式" r:id="rId13" imgW="583947" imgH="406224" progId="Equation.3">
                  <p:embed/>
                </p:oleObj>
              </mc:Choice>
              <mc:Fallback>
                <p:oleObj name="公式" r:id="rId13" imgW="583947" imgH="406224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3398838"/>
                        <a:ext cx="1344613" cy="792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95" name="Object 11">
            <a:extLst>
              <a:ext uri="{FF2B5EF4-FFF2-40B4-BE49-F238E27FC236}">
                <a16:creationId xmlns:a16="http://schemas.microsoft.com/office/drawing/2014/main" id="{BEA8C14B-1AEB-4CC2-95BF-92353846C90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35150" y="3097213"/>
          <a:ext cx="1403350" cy="1484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1" name="公式" r:id="rId15" imgW="609336" imgH="761669" progId="Equation.3">
                  <p:embed/>
                </p:oleObj>
              </mc:Choice>
              <mc:Fallback>
                <p:oleObj name="公式" r:id="rId15" imgW="609336" imgH="761669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3097213"/>
                        <a:ext cx="1403350" cy="1484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96" name="Object 12">
            <a:extLst>
              <a:ext uri="{FF2B5EF4-FFF2-40B4-BE49-F238E27FC236}">
                <a16:creationId xmlns:a16="http://schemas.microsoft.com/office/drawing/2014/main" id="{F844449C-6EE4-44C8-95E1-E7A2872EEA2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03575" y="3443288"/>
          <a:ext cx="614363" cy="79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2" name="公式" r:id="rId17" imgW="266469" imgH="406048" progId="Equation.3">
                  <p:embed/>
                </p:oleObj>
              </mc:Choice>
              <mc:Fallback>
                <p:oleObj name="公式" r:id="rId17" imgW="266469" imgH="406048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575" y="3443288"/>
                        <a:ext cx="614363" cy="792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97" name="Object 13">
            <a:extLst>
              <a:ext uri="{FF2B5EF4-FFF2-40B4-BE49-F238E27FC236}">
                <a16:creationId xmlns:a16="http://schemas.microsoft.com/office/drawing/2014/main" id="{86EC66E9-6F10-4211-9BB0-FABE6618FD1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79838" y="3097213"/>
          <a:ext cx="1403350" cy="1484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3" name="公式" r:id="rId19" imgW="609336" imgH="761669" progId="Equation.3">
                  <p:embed/>
                </p:oleObj>
              </mc:Choice>
              <mc:Fallback>
                <p:oleObj name="公式" r:id="rId19" imgW="609336" imgH="761669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838" y="3097213"/>
                        <a:ext cx="1403350" cy="1484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98" name="Object 14">
            <a:extLst>
              <a:ext uri="{FF2B5EF4-FFF2-40B4-BE49-F238E27FC236}">
                <a16:creationId xmlns:a16="http://schemas.microsoft.com/office/drawing/2014/main" id="{12B3C0B0-1CEA-46B9-80B7-7CFBF8192B3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48263" y="3097213"/>
          <a:ext cx="1724025" cy="1484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4" name="公式" r:id="rId21" imgW="748975" imgH="761669" progId="Equation.3">
                  <p:embed/>
                </p:oleObj>
              </mc:Choice>
              <mc:Fallback>
                <p:oleObj name="公式" r:id="rId21" imgW="748975" imgH="761669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8263" y="3097213"/>
                        <a:ext cx="1724025" cy="1484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99" name="Object 15">
            <a:extLst>
              <a:ext uri="{FF2B5EF4-FFF2-40B4-BE49-F238E27FC236}">
                <a16:creationId xmlns:a16="http://schemas.microsoft.com/office/drawing/2014/main" id="{1C4258B9-53C2-4083-9A3F-3A47CE0A7A6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948488" y="3443288"/>
          <a:ext cx="1285875" cy="79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5" name="公式" r:id="rId23" imgW="558558" imgH="406224" progId="Equation.3">
                  <p:embed/>
                </p:oleObj>
              </mc:Choice>
              <mc:Fallback>
                <p:oleObj name="公式" r:id="rId23" imgW="558558" imgH="406224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48488" y="3443288"/>
                        <a:ext cx="1285875" cy="792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600" name="Object 16">
            <a:extLst>
              <a:ext uri="{FF2B5EF4-FFF2-40B4-BE49-F238E27FC236}">
                <a16:creationId xmlns:a16="http://schemas.microsoft.com/office/drawing/2014/main" id="{7CC3D2BC-6979-467D-99B7-462864D5A75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7238" y="4508500"/>
          <a:ext cx="4822825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6" name="公式" r:id="rId25" imgW="2094591" imgH="406224" progId="Equation.3">
                  <p:embed/>
                </p:oleObj>
              </mc:Choice>
              <mc:Fallback>
                <p:oleObj name="公式" r:id="rId25" imgW="2094591" imgH="406224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7238" y="4508500"/>
                        <a:ext cx="4822825" cy="792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601" name="Object 17">
            <a:extLst>
              <a:ext uri="{FF2B5EF4-FFF2-40B4-BE49-F238E27FC236}">
                <a16:creationId xmlns:a16="http://schemas.microsoft.com/office/drawing/2014/main" id="{31A975C2-A25F-47E8-BD59-2B94391E236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2638" y="5300663"/>
          <a:ext cx="1403350" cy="79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7" name="公式" r:id="rId27" imgW="609336" imgH="406224" progId="Equation.3">
                  <p:embed/>
                </p:oleObj>
              </mc:Choice>
              <mc:Fallback>
                <p:oleObj name="公式" r:id="rId27" imgW="609336" imgH="406224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2638" y="5300663"/>
                        <a:ext cx="1403350" cy="792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602" name="Object 18">
            <a:extLst>
              <a:ext uri="{FF2B5EF4-FFF2-40B4-BE49-F238E27FC236}">
                <a16:creationId xmlns:a16="http://schemas.microsoft.com/office/drawing/2014/main" id="{050F8FCF-76F6-47AE-9AFA-B2200E6F599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78213" y="5300663"/>
          <a:ext cx="3011487" cy="79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8" name="公式" r:id="rId29" imgW="1307532" imgH="406224" progId="Equation.3">
                  <p:embed/>
                </p:oleObj>
              </mc:Choice>
              <mc:Fallback>
                <p:oleObj name="公式" r:id="rId29" imgW="1307532" imgH="406224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78213" y="5300663"/>
                        <a:ext cx="3011487" cy="792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603" name="Object 19">
            <a:extLst>
              <a:ext uri="{FF2B5EF4-FFF2-40B4-BE49-F238E27FC236}">
                <a16:creationId xmlns:a16="http://schemas.microsoft.com/office/drawing/2014/main" id="{6FE75187-A0B5-413B-8304-608D2B43B58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15100" y="5300663"/>
          <a:ext cx="2017713" cy="79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9" name="公式" r:id="rId31" imgW="875920" imgH="406224" progId="Equation.3">
                  <p:embed/>
                </p:oleObj>
              </mc:Choice>
              <mc:Fallback>
                <p:oleObj name="公式" r:id="rId31" imgW="875920" imgH="406224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5100" y="5300663"/>
                        <a:ext cx="2017713" cy="792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604" name="Object 20">
            <a:extLst>
              <a:ext uri="{FF2B5EF4-FFF2-40B4-BE49-F238E27FC236}">
                <a16:creationId xmlns:a16="http://schemas.microsoft.com/office/drawing/2014/main" id="{A225CBD8-835B-4BAA-8803-BC29D14BB55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42988" y="1073150"/>
          <a:ext cx="3392487" cy="842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0" name="公式" r:id="rId33" imgW="1473200" imgH="431800" progId="Equation.3">
                  <p:embed/>
                </p:oleObj>
              </mc:Choice>
              <mc:Fallback>
                <p:oleObj name="公式" r:id="rId33" imgW="1473200" imgH="4318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1073150"/>
                        <a:ext cx="3392487" cy="842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605" name="Object 21">
            <a:extLst>
              <a:ext uri="{FF2B5EF4-FFF2-40B4-BE49-F238E27FC236}">
                <a16:creationId xmlns:a16="http://schemas.microsoft.com/office/drawing/2014/main" id="{DC0DD013-0152-40ED-9C84-A449387F704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00563" y="1052513"/>
          <a:ext cx="2251075" cy="76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1" name="公式" r:id="rId35" imgW="977476" imgH="393529" progId="Equation.3">
                  <p:embed/>
                </p:oleObj>
              </mc:Choice>
              <mc:Fallback>
                <p:oleObj name="公式" r:id="rId35" imgW="977476" imgH="393529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0563" y="1052513"/>
                        <a:ext cx="2251075" cy="768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606" name="Object 22">
            <a:extLst>
              <a:ext uri="{FF2B5EF4-FFF2-40B4-BE49-F238E27FC236}">
                <a16:creationId xmlns:a16="http://schemas.microsoft.com/office/drawing/2014/main" id="{919C1A8A-B689-4C7E-A223-20DE48C721B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04025" y="1125538"/>
          <a:ext cx="1724025" cy="64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2" name="公式" r:id="rId37" imgW="749300" imgH="330200" progId="Equation.3">
                  <p:embed/>
                </p:oleObj>
              </mc:Choice>
              <mc:Fallback>
                <p:oleObj name="公式" r:id="rId37" imgW="749300" imgH="33020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04025" y="1125538"/>
                        <a:ext cx="1724025" cy="644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607" name="Object 23">
            <a:extLst>
              <a:ext uri="{FF2B5EF4-FFF2-40B4-BE49-F238E27FC236}">
                <a16:creationId xmlns:a16="http://schemas.microsoft.com/office/drawing/2014/main" id="{D107DF8C-7672-42CC-BE40-83A16E96F28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35150" y="1844675"/>
          <a:ext cx="877888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3" name="公式" r:id="rId39" imgW="381000" imgH="228600" progId="Equation.3">
                  <p:embed/>
                </p:oleObj>
              </mc:Choice>
              <mc:Fallback>
                <p:oleObj name="公式" r:id="rId39" imgW="381000" imgH="22860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1844675"/>
                        <a:ext cx="877888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7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7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67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67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67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67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67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67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67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67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67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67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000"/>
                                        <p:tgtEl>
                                          <p:spTgt spid="67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000"/>
                                        <p:tgtEl>
                                          <p:spTgt spid="67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1000"/>
                                        <p:tgtEl>
                                          <p:spTgt spid="67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1000"/>
                                        <p:tgtEl>
                                          <p:spTgt spid="67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1000"/>
                                        <p:tgtEl>
                                          <p:spTgt spid="67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1000"/>
                                        <p:tgtEl>
                                          <p:spTgt spid="67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1000"/>
                                        <p:tgtEl>
                                          <p:spTgt spid="67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1000"/>
                                        <p:tgtEl>
                                          <p:spTgt spid="67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1000"/>
                                        <p:tgtEl>
                                          <p:spTgt spid="67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7" grpId="0"/>
      <p:bldP spid="67590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>
            <a:extLst>
              <a:ext uri="{FF2B5EF4-FFF2-40B4-BE49-F238E27FC236}">
                <a16:creationId xmlns:a16="http://schemas.microsoft.com/office/drawing/2014/main" id="{D86AF538-A234-4A7C-8C05-1D4AF257C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A6FAD5-1696-45C9-9ADF-9CB56F1641E1}" type="slidenum">
              <a:rPr lang="en-US" altLang="zh-CN"/>
              <a:pPr>
                <a:defRPr/>
              </a:pPr>
              <a:t>57</a:t>
            </a:fld>
            <a:endParaRPr lang="en-US" altLang="zh-CN"/>
          </a:p>
        </p:txBody>
      </p:sp>
      <p:graphicFrame>
        <p:nvGraphicFramePr>
          <p:cNvPr id="62467" name="Object 2">
            <a:extLst>
              <a:ext uri="{FF2B5EF4-FFF2-40B4-BE49-F238E27FC236}">
                <a16:creationId xmlns:a16="http://schemas.microsoft.com/office/drawing/2014/main" id="{24F955E7-CB45-4253-8A14-19649378BEE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00113" y="765175"/>
          <a:ext cx="3421062" cy="148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70" name="公式" r:id="rId3" imgW="1485900" imgH="762000" progId="Equation.3">
                  <p:embed/>
                </p:oleObj>
              </mc:Choice>
              <mc:Fallback>
                <p:oleObj name="公式" r:id="rId3" imgW="1485900" imgH="7620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765175"/>
                        <a:ext cx="3421062" cy="148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1" name="Object 3">
            <a:extLst>
              <a:ext uri="{FF2B5EF4-FFF2-40B4-BE49-F238E27FC236}">
                <a16:creationId xmlns:a16="http://schemas.microsoft.com/office/drawing/2014/main" id="{5B857D21-AB74-40AE-8059-F861AF5CD1C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87563" y="2276475"/>
          <a:ext cx="4094162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71" name="公式" r:id="rId5" imgW="1777229" imgH="406224" progId="Equation.3">
                  <p:embed/>
                </p:oleObj>
              </mc:Choice>
              <mc:Fallback>
                <p:oleObj name="公式" r:id="rId5" imgW="1777229" imgH="406224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7563" y="2276475"/>
                        <a:ext cx="4094162" cy="792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2" name="Object 4">
            <a:extLst>
              <a:ext uri="{FF2B5EF4-FFF2-40B4-BE49-F238E27FC236}">
                <a16:creationId xmlns:a16="http://schemas.microsoft.com/office/drawing/2014/main" id="{21F87D65-32C9-4AA7-9AB9-1C93B8A595C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68538" y="3573463"/>
          <a:ext cx="2281237" cy="865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72" name="公式" r:id="rId7" imgW="990170" imgH="444307" progId="Equation.3">
                  <p:embed/>
                </p:oleObj>
              </mc:Choice>
              <mc:Fallback>
                <p:oleObj name="公式" r:id="rId7" imgW="990170" imgH="444307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3573463"/>
                        <a:ext cx="2281237" cy="865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8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8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3">
            <a:extLst>
              <a:ext uri="{FF2B5EF4-FFF2-40B4-BE49-F238E27FC236}">
                <a16:creationId xmlns:a16="http://schemas.microsoft.com/office/drawing/2014/main" id="{3AACF2A6-2FB1-46DA-9C3F-C7D38B7F9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471308-AB06-413A-A0BA-481F1FE1D0E6}" type="slidenum">
              <a:rPr lang="en-US" altLang="zh-CN"/>
              <a:pPr>
                <a:defRPr/>
              </a:pPr>
              <a:t>58</a:t>
            </a:fld>
            <a:endParaRPr lang="en-US" altLang="zh-CN"/>
          </a:p>
        </p:txBody>
      </p:sp>
      <p:sp>
        <p:nvSpPr>
          <p:cNvPr id="409602" name="Text Box 2">
            <a:extLst>
              <a:ext uri="{FF2B5EF4-FFF2-40B4-BE49-F238E27FC236}">
                <a16:creationId xmlns:a16="http://schemas.microsoft.com/office/drawing/2014/main" id="{54D99BF3-AF83-4B82-B57D-C3007F7E58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16063" y="2514600"/>
            <a:ext cx="57197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zh-CN" altLang="en-US" b="1">
                <a:latin typeface="Times New Roman" panose="02020603050405020304" pitchFamily="18" charset="0"/>
                <a:ea typeface="宋体" panose="02010600030101010101" pitchFamily="2" charset="-122"/>
              </a:rPr>
              <a:t>奇、偶函数的泰勒级数有什么特点</a:t>
            </a:r>
            <a:r>
              <a:rPr kumimoji="1" lang="en-US" altLang="zh-CN" b="1">
                <a:latin typeface="Times New Roman" panose="02020603050405020304" pitchFamily="18" charset="0"/>
                <a:ea typeface="宋体" panose="02010600030101010101" pitchFamily="2" charset="-122"/>
              </a:rPr>
              <a:t>?</a:t>
            </a:r>
          </a:p>
        </p:txBody>
      </p:sp>
      <p:sp>
        <p:nvSpPr>
          <p:cNvPr id="63492" name="Text Box 3">
            <a:extLst>
              <a:ext uri="{FF2B5EF4-FFF2-40B4-BE49-F238E27FC236}">
                <a16:creationId xmlns:a16="http://schemas.microsoft.com/office/drawing/2014/main" id="{CF61FA03-540B-4E6F-8F3E-0EEB5E98DD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1554163"/>
            <a:ext cx="48006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r>
              <a:rPr lang="zh-CN" altLang="en-US" sz="3200" b="1">
                <a:latin typeface="Times New Roman" panose="02020603050405020304" pitchFamily="18" charset="0"/>
                <a:ea typeface="黑体" panose="02010609060101010101" pitchFamily="49" charset="-122"/>
              </a:rPr>
              <a:t>思考题</a:t>
            </a:r>
          </a:p>
        </p:txBody>
      </p:sp>
      <p:sp>
        <p:nvSpPr>
          <p:cNvPr id="409604" name="Text Box 4">
            <a:extLst>
              <a:ext uri="{FF2B5EF4-FFF2-40B4-BE49-F238E27FC236}">
                <a16:creationId xmlns:a16="http://schemas.microsoft.com/office/drawing/2014/main" id="{B0D8AC7C-7215-4BD5-A6AE-72944529B9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1513" y="4005263"/>
            <a:ext cx="7818437" cy="1289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eaLnBrk="1" hangingPunct="1">
              <a:lnSpc>
                <a:spcPct val="140000"/>
              </a:lnSpc>
            </a:pPr>
            <a:r>
              <a:rPr kumimoji="1" lang="en-US" altLang="zh-CN" b="1">
                <a:latin typeface="Times New Roman" panose="02020603050405020304" pitchFamily="18" charset="0"/>
                <a:ea typeface="宋体" panose="02010600030101010101" pitchFamily="2" charset="-122"/>
              </a:rPr>
              <a:t>        </a:t>
            </a:r>
            <a:r>
              <a:rPr kumimoji="1" lang="zh-CN" altLang="en-US" b="1">
                <a:latin typeface="Times New Roman" panose="02020603050405020304" pitchFamily="18" charset="0"/>
                <a:ea typeface="宋体" panose="02010600030101010101" pitchFamily="2" charset="-122"/>
              </a:rPr>
              <a:t>奇函数的泰勒级数只含 </a:t>
            </a:r>
            <a:r>
              <a:rPr kumimoji="1" lang="en-US" altLang="en-US" b="1" i="1">
                <a:latin typeface="Times New Roman" panose="02020603050405020304" pitchFamily="18" charset="0"/>
                <a:ea typeface="宋体" panose="02010600030101010101" pitchFamily="2" charset="-122"/>
              </a:rPr>
              <a:t>z </a:t>
            </a:r>
            <a:r>
              <a:rPr kumimoji="1" lang="zh-CN" altLang="en-US" b="1">
                <a:latin typeface="Times New Roman" panose="02020603050405020304" pitchFamily="18" charset="0"/>
                <a:ea typeface="宋体" panose="02010600030101010101" pitchFamily="2" charset="-122"/>
              </a:rPr>
              <a:t>的奇次幂项</a:t>
            </a:r>
            <a:r>
              <a:rPr kumimoji="1" lang="en-US" altLang="zh-CN" b="1"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kumimoji="1" lang="zh-CN" altLang="en-US" b="1">
                <a:latin typeface="Times New Roman" panose="02020603050405020304" pitchFamily="18" charset="0"/>
                <a:ea typeface="宋体" panose="02010600030101010101" pitchFamily="2" charset="-122"/>
              </a:rPr>
              <a:t>偶函数</a:t>
            </a:r>
          </a:p>
          <a:p>
            <a:pPr eaLnBrk="1" hangingPunct="1">
              <a:lnSpc>
                <a:spcPct val="140000"/>
              </a:lnSpc>
            </a:pPr>
            <a:r>
              <a:rPr kumimoji="1" lang="zh-CN" altLang="en-US" b="1">
                <a:latin typeface="Times New Roman" panose="02020603050405020304" pitchFamily="18" charset="0"/>
                <a:ea typeface="宋体" panose="02010600030101010101" pitchFamily="2" charset="-122"/>
              </a:rPr>
              <a:t>的泰勒级数只含 </a:t>
            </a:r>
            <a:r>
              <a:rPr kumimoji="1" lang="en-US" altLang="en-US" b="1" i="1">
                <a:latin typeface="Times New Roman" panose="02020603050405020304" pitchFamily="18" charset="0"/>
                <a:ea typeface="宋体" panose="02010600030101010101" pitchFamily="2" charset="-122"/>
              </a:rPr>
              <a:t>z </a:t>
            </a:r>
            <a:r>
              <a:rPr kumimoji="1" lang="zh-CN" altLang="en-US" b="1">
                <a:latin typeface="Times New Roman" panose="02020603050405020304" pitchFamily="18" charset="0"/>
                <a:ea typeface="宋体" panose="02010600030101010101" pitchFamily="2" charset="-122"/>
              </a:rPr>
              <a:t>的偶次幂项</a:t>
            </a:r>
            <a:r>
              <a:rPr kumimoji="1" lang="en-US" altLang="zh-CN" b="1"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</a:p>
        </p:txBody>
      </p:sp>
      <p:sp>
        <p:nvSpPr>
          <p:cNvPr id="409605" name="Text Box 5">
            <a:extLst>
              <a:ext uri="{FF2B5EF4-FFF2-40B4-BE49-F238E27FC236}">
                <a16:creationId xmlns:a16="http://schemas.microsoft.com/office/drawing/2014/main" id="{80894AC4-8A4F-423C-A2A2-BF8DF3218E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3335338"/>
            <a:ext cx="18002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r>
              <a:rPr lang="zh-CN" altLang="en-US" sz="3200" b="1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答案</a:t>
            </a:r>
          </a:p>
        </p:txBody>
      </p:sp>
      <p:sp>
        <p:nvSpPr>
          <p:cNvPr id="409606" name="Rectangle 6">
            <a:extLst>
              <a:ext uri="{FF2B5EF4-FFF2-40B4-BE49-F238E27FC236}">
                <a16:creationId xmlns:a16="http://schemas.microsoft.com/office/drawing/2014/main" id="{86140383-C1C6-4A30-AFD2-A374160CF6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1275" y="692150"/>
            <a:ext cx="1717675" cy="844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defRPr/>
            </a:pPr>
            <a:r>
              <a:rPr lang="zh-CN" altLang="en-US" sz="32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anose="02010609060101010101" pitchFamily="49" charset="-122"/>
              </a:rPr>
              <a:t>思考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9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096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96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09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02" grpId="0" autoUpdateAnimBg="0"/>
      <p:bldP spid="409604" grpId="0" autoUpdateAnimBg="0"/>
      <p:bldP spid="409605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796C82B6-34C9-400E-8A4C-7D3D7FBE4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A6B0D3-B503-4E18-B2DA-77450B1F94C3}" type="slidenum">
              <a:rPr lang="en-US" altLang="zh-CN"/>
              <a:pPr>
                <a:defRPr/>
              </a:pPr>
              <a:t>59</a:t>
            </a:fld>
            <a:endParaRPr lang="en-US" altLang="zh-CN"/>
          </a:p>
        </p:txBody>
      </p:sp>
      <p:sp>
        <p:nvSpPr>
          <p:cNvPr id="64515" name="Rectangle 2">
            <a:extLst>
              <a:ext uri="{FF2B5EF4-FFF2-40B4-BE49-F238E27FC236}">
                <a16:creationId xmlns:a16="http://schemas.microsoft.com/office/drawing/2014/main" id="{C5F3BC7B-9C6B-433F-A5C4-797796690CA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cs typeface="Arial" panose="020B0604020202020204" pitchFamily="34" charset="0"/>
              </a:rPr>
              <a:t>§3.3</a:t>
            </a:r>
          </a:p>
          <a:p>
            <a:pPr eaLnBrk="1" hangingPunct="1"/>
            <a:r>
              <a:rPr lang="en-US" altLang="zh-CN">
                <a:cs typeface="Arial" panose="020B0604020202020204" pitchFamily="34" charset="0"/>
              </a:rPr>
              <a:t>(1)</a:t>
            </a:r>
            <a:r>
              <a:rPr lang="zh-CN" altLang="en-US">
                <a:cs typeface="Arial" panose="020B0604020202020204" pitchFamily="34" charset="0"/>
              </a:rPr>
              <a:t>（</a:t>
            </a:r>
            <a:r>
              <a:rPr lang="en-US" altLang="zh-CN">
                <a:cs typeface="Arial" panose="020B0604020202020204" pitchFamily="34" charset="0"/>
              </a:rPr>
              <a:t>3</a:t>
            </a:r>
            <a:r>
              <a:rPr lang="zh-CN" altLang="en-US">
                <a:cs typeface="Arial" panose="020B0604020202020204" pitchFamily="34" charset="0"/>
              </a:rPr>
              <a:t>）</a:t>
            </a:r>
            <a:r>
              <a:rPr lang="en-US" altLang="zh-CN">
                <a:cs typeface="Arial" panose="020B0604020202020204" pitchFamily="34" charset="0"/>
              </a:rPr>
              <a:t>(6</a:t>
            </a:r>
            <a:r>
              <a:rPr lang="zh-CN" altLang="en-US">
                <a:cs typeface="Arial" panose="020B0604020202020204" pitchFamily="34" charset="0"/>
              </a:rPr>
              <a:t>）</a:t>
            </a:r>
            <a:r>
              <a:rPr lang="en-US" altLang="zh-CN">
                <a:cs typeface="Arial" panose="020B0604020202020204" pitchFamily="34" charset="0"/>
              </a:rPr>
              <a:t>(8)</a:t>
            </a:r>
          </a:p>
        </p:txBody>
      </p:sp>
      <p:sp>
        <p:nvSpPr>
          <p:cNvPr id="64516" name="WordArt 3">
            <a:extLst>
              <a:ext uri="{FF2B5EF4-FFF2-40B4-BE49-F238E27FC236}">
                <a16:creationId xmlns:a16="http://schemas.microsoft.com/office/drawing/2014/main" id="{D39B0E2F-BA7F-4F77-A797-2505B810B42B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3348038" y="476250"/>
            <a:ext cx="2303462" cy="649288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>
                <a:ln w="19050">
                  <a:solidFill>
                    <a:srgbClr val="99CCFF"/>
                  </a:solidFill>
                  <a:round/>
                  <a:headEnd/>
                  <a:tailEnd/>
                </a:ln>
                <a:solidFill>
                  <a:srgbClr val="0066CC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本讲作业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灯片编号占位符 3">
            <a:extLst>
              <a:ext uri="{FF2B5EF4-FFF2-40B4-BE49-F238E27FC236}">
                <a16:creationId xmlns:a16="http://schemas.microsoft.com/office/drawing/2014/main" id="{3B8E82E7-9466-47EE-A488-D2DFC2791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881DF8-BF7B-4057-A666-AA594C399D9A}" type="slidenum">
              <a:rPr lang="en-US" altLang="zh-CN"/>
              <a:pPr>
                <a:defRPr/>
              </a:pPr>
              <a:t>6</a:t>
            </a:fld>
            <a:endParaRPr lang="en-US" altLang="zh-CN"/>
          </a:p>
        </p:txBody>
      </p:sp>
      <p:sp>
        <p:nvSpPr>
          <p:cNvPr id="33800" name="Rectangle 8">
            <a:extLst>
              <a:ext uri="{FF2B5EF4-FFF2-40B4-BE49-F238E27FC236}">
                <a16:creationId xmlns:a16="http://schemas.microsoft.com/office/drawing/2014/main" id="{0C90212D-1E3B-4EC4-BF94-1106D78F1E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775" y="3141663"/>
            <a:ext cx="23749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b="1">
                <a:solidFill>
                  <a:srgbClr val="0066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anose="02010609060101010101" pitchFamily="49" charset="-122"/>
              </a:rPr>
              <a:t>绝对收敛定义</a:t>
            </a:r>
          </a:p>
        </p:txBody>
      </p:sp>
      <p:grpSp>
        <p:nvGrpSpPr>
          <p:cNvPr id="10244" name="Group 16">
            <a:extLst>
              <a:ext uri="{FF2B5EF4-FFF2-40B4-BE49-F238E27FC236}">
                <a16:creationId xmlns:a16="http://schemas.microsoft.com/office/drawing/2014/main" id="{FD38623B-42D2-43CC-97DA-1BCFCD4731CC}"/>
              </a:ext>
            </a:extLst>
          </p:cNvPr>
          <p:cNvGrpSpPr>
            <a:grpSpLocks/>
          </p:cNvGrpSpPr>
          <p:nvPr/>
        </p:nvGrpSpPr>
        <p:grpSpPr bwMode="auto">
          <a:xfrm>
            <a:off x="1187450" y="3644900"/>
            <a:ext cx="7373938" cy="884238"/>
            <a:chOff x="793" y="2341"/>
            <a:chExt cx="4645" cy="557"/>
          </a:xfrm>
        </p:grpSpPr>
        <p:graphicFrame>
          <p:nvGraphicFramePr>
            <p:cNvPr id="10258" name="Object 9">
              <a:extLst>
                <a:ext uri="{FF2B5EF4-FFF2-40B4-BE49-F238E27FC236}">
                  <a16:creationId xmlns:a16="http://schemas.microsoft.com/office/drawing/2014/main" id="{90DB6EEE-8B03-461F-9573-1803DFD194D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095" y="2365"/>
            <a:ext cx="1620" cy="4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63" name="Equation" r:id="rId3" imgW="3162300" imgH="927100" progId="Equation.DSMT4">
                    <p:embed/>
                  </p:oleObj>
                </mc:Choice>
                <mc:Fallback>
                  <p:oleObj name="Equation" r:id="rId3" imgW="3162300" imgH="927100" progId="Equation.DSMT4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95" y="2365"/>
                          <a:ext cx="1620" cy="4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59" name="Rectangle 10">
              <a:extLst>
                <a:ext uri="{FF2B5EF4-FFF2-40B4-BE49-F238E27FC236}">
                  <a16:creationId xmlns:a16="http://schemas.microsoft.com/office/drawing/2014/main" id="{776C43E2-B279-4AE0-8D0A-D7111ED11B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3" y="2444"/>
              <a:ext cx="3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zh-CN" altLang="en-US" b="1">
                  <a:ea typeface="楷体_GB2312" pitchFamily="49" charset="-122"/>
                </a:rPr>
                <a:t>若</a:t>
              </a:r>
            </a:p>
          </p:txBody>
        </p:sp>
        <p:sp>
          <p:nvSpPr>
            <p:cNvPr id="10260" name="Rectangle 11">
              <a:extLst>
                <a:ext uri="{FF2B5EF4-FFF2-40B4-BE49-F238E27FC236}">
                  <a16:creationId xmlns:a16="http://schemas.microsoft.com/office/drawing/2014/main" id="{B86CF842-BD56-4E59-8110-E3521C4879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9" y="2431"/>
              <a:ext cx="12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zh-CN" altLang="en-US" b="1">
                  <a:ea typeface="楷体_GB2312" pitchFamily="49" charset="-122"/>
                </a:rPr>
                <a:t>收敛，则称</a:t>
              </a:r>
            </a:p>
          </p:txBody>
        </p:sp>
        <p:graphicFrame>
          <p:nvGraphicFramePr>
            <p:cNvPr id="10261" name="Object 12">
              <a:extLst>
                <a:ext uri="{FF2B5EF4-FFF2-40B4-BE49-F238E27FC236}">
                  <a16:creationId xmlns:a16="http://schemas.microsoft.com/office/drawing/2014/main" id="{E7378F03-93C4-4FE4-9AE4-5ED546F462C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913" y="2341"/>
            <a:ext cx="540" cy="5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64" name="Equation" r:id="rId5" imgW="355446" imgH="368140" progId="Equation.DSMT4">
                    <p:embed/>
                  </p:oleObj>
                </mc:Choice>
                <mc:Fallback>
                  <p:oleObj name="Equation" r:id="rId5" imgW="355446" imgH="368140" progId="Equation.DSMT4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13" y="2341"/>
                          <a:ext cx="540" cy="5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62" name="Rectangle 13">
              <a:extLst>
                <a:ext uri="{FF2B5EF4-FFF2-40B4-BE49-F238E27FC236}">
                  <a16:creationId xmlns:a16="http://schemas.microsoft.com/office/drawing/2014/main" id="{98FE7C1E-6E41-43E4-AB15-1E338773E4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2" y="2431"/>
              <a:ext cx="101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zh-CN" altLang="en-US" b="1">
                  <a:ea typeface="楷体_GB2312" pitchFamily="49" charset="-122"/>
                </a:rPr>
                <a:t>绝对收敛</a:t>
              </a:r>
            </a:p>
          </p:txBody>
        </p:sp>
      </p:grpSp>
      <p:sp>
        <p:nvSpPr>
          <p:cNvPr id="33811" name="Rectangle 19">
            <a:extLst>
              <a:ext uri="{FF2B5EF4-FFF2-40B4-BE49-F238E27FC236}">
                <a16:creationId xmlns:a16="http://schemas.microsoft.com/office/drawing/2014/main" id="{C2471A53-7CD0-4CE5-99D3-02E11F457B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4652963"/>
            <a:ext cx="84963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24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zh-CN" altLang="en-US" sz="24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anose="02010609060101010101" pitchFamily="49" charset="-122"/>
              </a:rPr>
              <a:t>注</a:t>
            </a:r>
            <a:r>
              <a:rPr lang="en-US" altLang="zh-CN" sz="24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anose="02010609060101010101" pitchFamily="49" charset="-122"/>
              </a:rPr>
              <a:t>1</a:t>
            </a:r>
            <a:r>
              <a:rPr lang="zh-CN" altLang="en-US" sz="24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anose="02010609060101010101" pitchFamily="49" charset="-122"/>
              </a:rPr>
              <a:t>：</a:t>
            </a:r>
            <a:r>
              <a:rPr lang="zh-CN" altLang="en-US" sz="2400" b="1">
                <a:solidFill>
                  <a:srgbClr val="0066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一个绝对收敛的复级数的各项可以任意重排次序</a:t>
            </a:r>
            <a:r>
              <a:rPr lang="en-US" altLang="zh-CN" sz="2400" b="1">
                <a:solidFill>
                  <a:srgbClr val="0066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,</a:t>
            </a:r>
            <a:r>
              <a:rPr lang="zh-CN" altLang="en-US" sz="2400" b="1">
                <a:solidFill>
                  <a:srgbClr val="0066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而不改变其绝对收敛性</a:t>
            </a:r>
            <a:r>
              <a:rPr lang="en-US" altLang="zh-CN" sz="2400" b="1">
                <a:solidFill>
                  <a:srgbClr val="0066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,</a:t>
            </a:r>
            <a:r>
              <a:rPr lang="zh-CN" altLang="en-US" sz="2400" b="1">
                <a:solidFill>
                  <a:srgbClr val="0066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亦不改变其和</a:t>
            </a:r>
            <a:r>
              <a:rPr lang="en-US" altLang="zh-CN" sz="2400" b="1">
                <a:solidFill>
                  <a:srgbClr val="0066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.</a:t>
            </a:r>
          </a:p>
        </p:txBody>
      </p:sp>
      <p:sp>
        <p:nvSpPr>
          <p:cNvPr id="33812" name="Text Box 20">
            <a:extLst>
              <a:ext uri="{FF2B5EF4-FFF2-40B4-BE49-F238E27FC236}">
                <a16:creationId xmlns:a16="http://schemas.microsoft.com/office/drawing/2014/main" id="{72649715-5318-4586-ABE4-B839D0C0B0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333375"/>
            <a:ext cx="28082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2F6A8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b="1">
                <a:solidFill>
                  <a:srgbClr val="0066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anose="02010609060101010101" pitchFamily="49" charset="-122"/>
              </a:rPr>
              <a:t>收敛的充要条件</a:t>
            </a:r>
          </a:p>
        </p:txBody>
      </p:sp>
      <p:sp>
        <p:nvSpPr>
          <p:cNvPr id="33813" name="Text Box 21">
            <a:extLst>
              <a:ext uri="{FF2B5EF4-FFF2-40B4-BE49-F238E27FC236}">
                <a16:creationId xmlns:a16="http://schemas.microsoft.com/office/drawing/2014/main" id="{7F0EC724-4045-4B48-875B-5C135CBEB0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692150"/>
            <a:ext cx="8280400" cy="1289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40000"/>
              </a:lnSpc>
              <a:spcBef>
                <a:spcPct val="50000"/>
              </a:spcBef>
              <a:defRPr/>
            </a:pPr>
            <a:r>
              <a:rPr lang="en-US" altLang="zh-CN" b="1">
                <a:solidFill>
                  <a:srgbClr val="0066FF"/>
                </a:solidFill>
                <a:ea typeface="黑体" panose="02010609060101010101" pitchFamily="49" charset="-122"/>
              </a:rPr>
              <a:t>    </a:t>
            </a:r>
            <a:r>
              <a:rPr lang="zh-CN" altLang="en-US" b="1">
                <a:solidFill>
                  <a:srgbClr val="00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anose="02010609060101010101" pitchFamily="49" charset="-122"/>
              </a:rPr>
              <a:t>柯西判据</a:t>
            </a:r>
            <a:r>
              <a:rPr lang="zh-CN" altLang="en-US" b="1">
                <a:solidFill>
                  <a:srgbClr val="00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：</a:t>
            </a:r>
            <a:r>
              <a:rPr lang="zh-CN" altLang="en-US" b="1">
                <a:ea typeface="楷体_GB2312" pitchFamily="49" charset="-122"/>
              </a:rPr>
              <a:t>对于任一小的正数</a:t>
            </a:r>
            <a:r>
              <a:rPr lang="zh-CN" altLang="en-US" b="1">
                <a:ea typeface="宋体" panose="02010600030101010101" pitchFamily="2" charset="-122"/>
              </a:rPr>
              <a:t> </a:t>
            </a:r>
            <a:r>
              <a:rPr lang="zh-CN" altLang="en-US" b="1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</a:t>
            </a:r>
            <a:r>
              <a:rPr lang="zh-CN" altLang="en-US" b="1">
                <a:ea typeface="宋体" panose="02010600030101010101" pitchFamily="2" charset="-122"/>
              </a:rPr>
              <a:t> ，</a:t>
            </a:r>
            <a:r>
              <a:rPr lang="zh-CN" altLang="en-US" b="1">
                <a:ea typeface="楷体_GB2312" pitchFamily="49" charset="-122"/>
              </a:rPr>
              <a:t>必存在一</a:t>
            </a:r>
            <a:r>
              <a:rPr lang="zh-CN" altLang="en-US" b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b="1" i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b="1">
                <a:ea typeface="宋体" panose="02010600030101010101" pitchFamily="2" charset="-122"/>
              </a:rPr>
              <a:t> </a:t>
            </a:r>
            <a:r>
              <a:rPr lang="zh-CN" altLang="en-US" b="1">
                <a:ea typeface="楷体_GB2312" pitchFamily="49" charset="-122"/>
              </a:rPr>
              <a:t>使得</a:t>
            </a:r>
            <a:r>
              <a:rPr lang="zh-CN" altLang="en-US" b="1">
                <a:ea typeface="宋体" panose="02010600030101010101" pitchFamily="2" charset="-122"/>
              </a:rPr>
              <a:t> </a:t>
            </a:r>
            <a:r>
              <a:rPr lang="en-US" altLang="zh-CN" b="1" i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&gt;</a:t>
            </a:r>
            <a:r>
              <a:rPr lang="en-US" altLang="zh-CN" b="1" i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b="1">
                <a:ea typeface="宋体" panose="02010600030101010101" pitchFamily="2" charset="-122"/>
              </a:rPr>
              <a:t> </a:t>
            </a:r>
            <a:r>
              <a:rPr lang="zh-CN" altLang="en-US" b="1">
                <a:ea typeface="楷体_GB2312" pitchFamily="49" charset="-122"/>
              </a:rPr>
              <a:t>时有</a:t>
            </a:r>
          </a:p>
        </p:txBody>
      </p:sp>
      <p:graphicFrame>
        <p:nvGraphicFramePr>
          <p:cNvPr id="10248" name="Object 22">
            <a:extLst>
              <a:ext uri="{FF2B5EF4-FFF2-40B4-BE49-F238E27FC236}">
                <a16:creationId xmlns:a16="http://schemas.microsoft.com/office/drawing/2014/main" id="{C3E8009F-D7B5-4E45-8B9F-A1626C4315E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19250" y="1916113"/>
          <a:ext cx="2765425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5" name="Equation" r:id="rId7" imgW="2692400" imgH="1003300" progId="Equation.DSMT4">
                  <p:embed/>
                </p:oleObj>
              </mc:Choice>
              <mc:Fallback>
                <p:oleObj name="Equation" r:id="rId7" imgW="2692400" imgH="1003300" progId="Equation.DSMT4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1916113"/>
                        <a:ext cx="2765425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9" name="Text Box 23">
            <a:extLst>
              <a:ext uri="{FF2B5EF4-FFF2-40B4-BE49-F238E27FC236}">
                <a16:creationId xmlns:a16="http://schemas.microsoft.com/office/drawing/2014/main" id="{1FF0AEEA-F334-4EEE-B092-4D4582F4EE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0563" y="2133600"/>
            <a:ext cx="36718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ea typeface="楷体_GB2312" pitchFamily="49" charset="-122"/>
              </a:rPr>
              <a:t>式中</a:t>
            </a:r>
            <a:r>
              <a:rPr lang="zh-CN" altLang="en-US" b="1">
                <a:ea typeface="宋体" panose="02010600030101010101" pitchFamily="2" charset="-122"/>
              </a:rPr>
              <a:t> </a:t>
            </a:r>
            <a:r>
              <a:rPr lang="en-US" altLang="zh-CN" b="1" i="1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altLang="zh-CN" b="1">
                <a:ea typeface="宋体" panose="02010600030101010101" pitchFamily="2" charset="-122"/>
              </a:rPr>
              <a:t> </a:t>
            </a:r>
            <a:r>
              <a:rPr lang="zh-CN" altLang="en-US" b="1">
                <a:ea typeface="楷体_GB2312" pitchFamily="49" charset="-122"/>
              </a:rPr>
              <a:t>为任意正整数</a:t>
            </a:r>
            <a:r>
              <a:rPr lang="en-US" altLang="zh-CN" b="1">
                <a:ea typeface="黑体" panose="02010609060101010101" pitchFamily="49" charset="-122"/>
              </a:rPr>
              <a:t>.</a:t>
            </a:r>
          </a:p>
        </p:txBody>
      </p:sp>
      <p:grpSp>
        <p:nvGrpSpPr>
          <p:cNvPr id="10250" name="Group 31">
            <a:extLst>
              <a:ext uri="{FF2B5EF4-FFF2-40B4-BE49-F238E27FC236}">
                <a16:creationId xmlns:a16="http://schemas.microsoft.com/office/drawing/2014/main" id="{09311D8E-F9E0-4603-81DF-D129DA5A8FA2}"/>
              </a:ext>
            </a:extLst>
          </p:cNvPr>
          <p:cNvGrpSpPr>
            <a:grpSpLocks/>
          </p:cNvGrpSpPr>
          <p:nvPr/>
        </p:nvGrpSpPr>
        <p:grpSpPr bwMode="auto">
          <a:xfrm>
            <a:off x="392113" y="5300663"/>
            <a:ext cx="7635875" cy="1584325"/>
            <a:chOff x="157" y="482"/>
            <a:chExt cx="4810" cy="998"/>
          </a:xfrm>
        </p:grpSpPr>
        <p:sp>
          <p:nvSpPr>
            <p:cNvPr id="33824" name="Rectangle 32">
              <a:extLst>
                <a:ext uri="{FF2B5EF4-FFF2-40B4-BE49-F238E27FC236}">
                  <a16:creationId xmlns:a16="http://schemas.microsoft.com/office/drawing/2014/main" id="{6B4411A8-5FE2-40F7-A566-4146190011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" y="647"/>
              <a:ext cx="113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kumimoji="1" lang="zh-CN" altLang="en-US" sz="2400" b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注</a:t>
              </a:r>
              <a:r>
                <a:rPr kumimoji="1" lang="en-US" altLang="zh-CN" sz="2400" b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2</a:t>
              </a:r>
              <a:r>
                <a:rPr kumimoji="1" lang="zh-CN" altLang="en-US" sz="2400" b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：</a:t>
              </a:r>
              <a:r>
                <a:rPr kumimoji="1" lang="zh-CN" altLang="en-US" sz="2400" b="1">
                  <a:solidFill>
                    <a:srgbClr val="0066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 级数</a:t>
              </a:r>
            </a:p>
          </p:txBody>
        </p:sp>
        <p:graphicFrame>
          <p:nvGraphicFramePr>
            <p:cNvPr id="10252" name="Object 33">
              <a:extLst>
                <a:ext uri="{FF2B5EF4-FFF2-40B4-BE49-F238E27FC236}">
                  <a16:creationId xmlns:a16="http://schemas.microsoft.com/office/drawing/2014/main" id="{4CBB3B60-C430-4595-ACFB-A4836891EC2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17" y="936"/>
            <a:ext cx="463" cy="5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66" name="Equation" r:id="rId9" imgW="368140" imgH="431613" progId="Equation.DSMT4">
                    <p:embed/>
                  </p:oleObj>
                </mc:Choice>
                <mc:Fallback>
                  <p:oleObj name="Equation" r:id="rId9" imgW="368140" imgH="431613" progId="Equation.DSMT4">
                    <p:embed/>
                    <p:pic>
                      <p:nvPicPr>
                        <p:cNvPr id="0" name="Object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7" y="936"/>
                          <a:ext cx="463" cy="5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CC99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53" name="Object 34">
              <a:extLst>
                <a:ext uri="{FF2B5EF4-FFF2-40B4-BE49-F238E27FC236}">
                  <a16:creationId xmlns:a16="http://schemas.microsoft.com/office/drawing/2014/main" id="{22CE4E5A-77C0-46B1-B4F9-4F3D019EA98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04" y="890"/>
            <a:ext cx="487" cy="5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67" name="Equation" r:id="rId11" imgW="380835" imgH="431613" progId="Equation.DSMT4">
                    <p:embed/>
                  </p:oleObj>
                </mc:Choice>
                <mc:Fallback>
                  <p:oleObj name="Equation" r:id="rId11" imgW="380835" imgH="431613" progId="Equation.DSMT4">
                    <p:embed/>
                    <p:pic>
                      <p:nvPicPr>
                        <p:cNvPr id="0" name="Object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4" y="890"/>
                          <a:ext cx="487" cy="5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CC99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54" name="Object 35">
              <a:extLst>
                <a:ext uri="{FF2B5EF4-FFF2-40B4-BE49-F238E27FC236}">
                  <a16:creationId xmlns:a16="http://schemas.microsoft.com/office/drawing/2014/main" id="{1829591F-62E1-4684-B06F-1030B3BF9C5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45" y="482"/>
            <a:ext cx="516" cy="5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68" name="Equation" r:id="rId13" imgW="406224" imgH="431613" progId="Equation.DSMT4">
                    <p:embed/>
                  </p:oleObj>
                </mc:Choice>
                <mc:Fallback>
                  <p:oleObj name="Equation" r:id="rId13" imgW="406224" imgH="431613" progId="Equation.DSMT4">
                    <p:embed/>
                    <p:pic>
                      <p:nvPicPr>
                        <p:cNvPr id="0" name="Object 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45" y="482"/>
                          <a:ext cx="516" cy="5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828" name="Rectangle 36">
              <a:extLst>
                <a:ext uri="{FF2B5EF4-FFF2-40B4-BE49-F238E27FC236}">
                  <a16:creationId xmlns:a16="http://schemas.microsoft.com/office/drawing/2014/main" id="{4C5835FD-B8E7-4C36-8ADC-968D3D87F8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0" y="618"/>
              <a:ext cx="339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eaLnBrk="1" hangingPunct="1">
                <a:defRPr/>
              </a:pPr>
              <a:r>
                <a:rPr kumimoji="1" lang="zh-CN" altLang="en-US" sz="2400" b="1">
                  <a:solidFill>
                    <a:srgbClr val="0066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绝对收敛的充分必要条件是实数项级数</a:t>
              </a:r>
            </a:p>
          </p:txBody>
        </p:sp>
        <p:sp>
          <p:nvSpPr>
            <p:cNvPr id="33829" name="Rectangle 37">
              <a:extLst>
                <a:ext uri="{FF2B5EF4-FFF2-40B4-BE49-F238E27FC236}">
                  <a16:creationId xmlns:a16="http://schemas.microsoft.com/office/drawing/2014/main" id="{D5D2A1C8-9FAF-4F22-B9C3-C1972BD508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0" y="1046"/>
              <a:ext cx="30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eaLnBrk="1" hangingPunct="1">
                <a:defRPr/>
              </a:pPr>
              <a:r>
                <a:rPr kumimoji="1" lang="zh-CN" altLang="en-US" sz="2400" b="1">
                  <a:solidFill>
                    <a:srgbClr val="0066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与</a:t>
              </a:r>
            </a:p>
          </p:txBody>
        </p:sp>
        <p:sp>
          <p:nvSpPr>
            <p:cNvPr id="33830" name="Rectangle 38">
              <a:extLst>
                <a:ext uri="{FF2B5EF4-FFF2-40B4-BE49-F238E27FC236}">
                  <a16:creationId xmlns:a16="http://schemas.microsoft.com/office/drawing/2014/main" id="{55FFAEB3-355A-4283-BD18-DAC72D917E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6" y="1045"/>
              <a:ext cx="12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eaLnBrk="1" hangingPunct="1">
                <a:defRPr/>
              </a:pPr>
              <a:r>
                <a:rPr kumimoji="1" lang="zh-CN" altLang="en-US" sz="2400" b="1">
                  <a:solidFill>
                    <a:srgbClr val="0066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都绝对收敛。</a:t>
              </a:r>
            </a:p>
          </p:txBody>
        </p:sp>
      </p:grp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AE30757B-3391-4372-BFE7-4F5E95F63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CC67B9-EF30-4659-99C2-B866B0F80B4A}" type="slidenum">
              <a:rPr lang="en-US" altLang="zh-CN"/>
              <a:pPr>
                <a:defRPr/>
              </a:pPr>
              <a:t>60</a:t>
            </a:fld>
            <a:endParaRPr lang="en-US" altLang="zh-CN"/>
          </a:p>
        </p:txBody>
      </p:sp>
      <p:graphicFrame>
        <p:nvGraphicFramePr>
          <p:cNvPr id="65539" name="Object 3">
            <a:extLst>
              <a:ext uri="{FF2B5EF4-FFF2-40B4-BE49-F238E27FC236}">
                <a16:creationId xmlns:a16="http://schemas.microsoft.com/office/drawing/2014/main" id="{3763BA2D-80B6-420A-B584-C7163F345E3B}"/>
              </a:ext>
            </a:extLst>
          </p:cNvPr>
          <p:cNvGraphicFramePr>
            <a:graphicFrameLocks noChangeAspect="1"/>
          </p:cNvGraphicFramePr>
          <p:nvPr>
            <p:ph idx="1"/>
          </p:nvPr>
        </p:nvGraphicFramePr>
        <p:xfrm>
          <a:off x="550863" y="1955800"/>
          <a:ext cx="7978775" cy="400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42" name="文档" r:id="rId3" imgW="3526816" imgH="1769041" progId="Word.Document.8">
                  <p:embed/>
                </p:oleObj>
              </mc:Choice>
              <mc:Fallback>
                <p:oleObj name="文档" r:id="rId3" imgW="3526816" imgH="1769041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63" y="1955800"/>
                        <a:ext cx="7978775" cy="4000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4666" name="Text Box 10">
            <a:extLst>
              <a:ext uri="{FF2B5EF4-FFF2-40B4-BE49-F238E27FC236}">
                <a16:creationId xmlns:a16="http://schemas.microsoft.com/office/drawing/2014/main" id="{EC3B6508-8D0F-462B-8E60-15094E8F04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6238" y="473075"/>
            <a:ext cx="36718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3200" b="1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3.5 </a:t>
            </a:r>
            <a:r>
              <a:rPr lang="zh-CN" altLang="en-US" sz="3200" b="1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洛朗级数展开</a:t>
            </a:r>
          </a:p>
        </p:txBody>
      </p:sp>
      <p:sp>
        <p:nvSpPr>
          <p:cNvPr id="454667" name="Text Box 11">
            <a:extLst>
              <a:ext uri="{FF2B5EF4-FFF2-40B4-BE49-F238E27FC236}">
                <a16:creationId xmlns:a16="http://schemas.microsoft.com/office/drawing/2014/main" id="{9ED696B0-96FA-458C-B1B5-124AF73108EC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>
          <a:xfrm>
            <a:off x="323850" y="846138"/>
            <a:ext cx="7772400" cy="1143000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altLang="zh-CN" sz="2800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2800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一</a:t>
            </a:r>
            <a:r>
              <a:rPr lang="en-US" altLang="zh-CN" sz="2800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sz="2800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问题的引入</a:t>
            </a:r>
          </a:p>
        </p:txBody>
      </p:sp>
    </p:spTree>
  </p:cSld>
  <p:clrMapOvr>
    <a:masterClrMapping/>
  </p:clrMapOvr>
  <p:transition>
    <p:random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灯片编号占位符 4">
            <a:extLst>
              <a:ext uri="{FF2B5EF4-FFF2-40B4-BE49-F238E27FC236}">
                <a16:creationId xmlns:a16="http://schemas.microsoft.com/office/drawing/2014/main" id="{DBB914D5-4319-480D-AA5B-77406AD41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FCCBFA-D26D-46BD-A6DE-EEE29DB9D069}" type="slidenum">
              <a:rPr lang="en-US" altLang="zh-CN"/>
              <a:pPr>
                <a:defRPr/>
              </a:pPr>
              <a:t>61</a:t>
            </a:fld>
            <a:endParaRPr lang="en-US" altLang="zh-CN"/>
          </a:p>
        </p:txBody>
      </p:sp>
      <p:sp>
        <p:nvSpPr>
          <p:cNvPr id="459778" name="Text Box 2">
            <a:extLst>
              <a:ext uri="{FF2B5EF4-FFF2-40B4-BE49-F238E27FC236}">
                <a16:creationId xmlns:a16="http://schemas.microsoft.com/office/drawing/2014/main" id="{5E79BE0E-24E6-45EF-816E-5F71BFAC1B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9325" y="663575"/>
            <a:ext cx="9001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zh-CN" altLang="en-US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kumimoji="1" lang="en-US" altLang="zh-CN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1.</a:t>
            </a:r>
          </a:p>
        </p:txBody>
      </p:sp>
      <p:grpSp>
        <p:nvGrpSpPr>
          <p:cNvPr id="459779" name="Group 3">
            <a:extLst>
              <a:ext uri="{FF2B5EF4-FFF2-40B4-BE49-F238E27FC236}">
                <a16:creationId xmlns:a16="http://schemas.microsoft.com/office/drawing/2014/main" id="{24C3AE42-6AD1-4E6B-8B3C-28189E5C95AD}"/>
              </a:ext>
            </a:extLst>
          </p:cNvPr>
          <p:cNvGrpSpPr>
            <a:grpSpLocks/>
          </p:cNvGrpSpPr>
          <p:nvPr/>
        </p:nvGrpSpPr>
        <p:grpSpPr bwMode="auto">
          <a:xfrm>
            <a:off x="2209800" y="511175"/>
            <a:ext cx="6070600" cy="914400"/>
            <a:chOff x="1392" y="1104"/>
            <a:chExt cx="3824" cy="576"/>
          </a:xfrm>
        </p:grpSpPr>
        <p:graphicFrame>
          <p:nvGraphicFramePr>
            <p:cNvPr id="66644" name="Object 4">
              <a:extLst>
                <a:ext uri="{FF2B5EF4-FFF2-40B4-BE49-F238E27FC236}">
                  <a16:creationId xmlns:a16="http://schemas.microsoft.com/office/drawing/2014/main" id="{6EE56C7D-473A-42C3-9C88-3A1BCCABF08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392" y="1104"/>
            <a:ext cx="2720" cy="5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646" name="公式" r:id="rId3" imgW="4318000" imgH="914400" progId="Equation.3">
                    <p:embed/>
                  </p:oleObj>
                </mc:Choice>
                <mc:Fallback>
                  <p:oleObj name="公式" r:id="rId3" imgW="4318000" imgH="914400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2" y="1104"/>
                          <a:ext cx="2720" cy="5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6645" name="Text Box 5">
              <a:extLst>
                <a:ext uri="{FF2B5EF4-FFF2-40B4-BE49-F238E27FC236}">
                  <a16:creationId xmlns:a16="http://schemas.microsoft.com/office/drawing/2014/main" id="{E8757D44-6E6C-429B-9DBD-87B4BAC4EA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7" y="1195"/>
              <a:ext cx="112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kumimoji="1" lang="zh-CN" altLang="en-US" b="1">
                  <a:latin typeface="仿宋_GB2312" pitchFamily="49" charset="-122"/>
                </a:rPr>
                <a:t>都不解析</a:t>
              </a:r>
              <a:r>
                <a:rPr kumimoji="1" lang="en-US" altLang="zh-CN" b="1">
                  <a:latin typeface="仿宋_GB2312" pitchFamily="49" charset="-122"/>
                </a:rPr>
                <a:t>,</a:t>
              </a:r>
            </a:p>
          </p:txBody>
        </p:sp>
      </p:grpSp>
      <p:grpSp>
        <p:nvGrpSpPr>
          <p:cNvPr id="459782" name="Group 6">
            <a:extLst>
              <a:ext uri="{FF2B5EF4-FFF2-40B4-BE49-F238E27FC236}">
                <a16:creationId xmlns:a16="http://schemas.microsoft.com/office/drawing/2014/main" id="{29E1C644-9EE7-4218-AC73-3803446D3DB1}"/>
              </a:ext>
            </a:extLst>
          </p:cNvPr>
          <p:cNvGrpSpPr>
            <a:grpSpLocks/>
          </p:cNvGrpSpPr>
          <p:nvPr/>
        </p:nvGrpSpPr>
        <p:grpSpPr bwMode="auto">
          <a:xfrm>
            <a:off x="819150" y="1447800"/>
            <a:ext cx="7673975" cy="542925"/>
            <a:chOff x="516" y="1754"/>
            <a:chExt cx="4834" cy="342"/>
          </a:xfrm>
        </p:grpSpPr>
        <p:sp>
          <p:nvSpPr>
            <p:cNvPr id="66638" name="Text Box 7">
              <a:extLst>
                <a:ext uri="{FF2B5EF4-FFF2-40B4-BE49-F238E27FC236}">
                  <a16:creationId xmlns:a16="http://schemas.microsoft.com/office/drawing/2014/main" id="{19CAF5C7-93B3-4E31-A0D1-D7468ABE18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6" y="1754"/>
              <a:ext cx="124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kumimoji="1" lang="zh-CN" altLang="en-US" b="1">
                  <a:latin typeface="Times New Roman" panose="02020603050405020304" pitchFamily="18" charset="0"/>
                </a:rPr>
                <a:t>但在圆环域</a:t>
              </a:r>
            </a:p>
          </p:txBody>
        </p:sp>
        <p:graphicFrame>
          <p:nvGraphicFramePr>
            <p:cNvPr id="66639" name="Object 8">
              <a:extLst>
                <a:ext uri="{FF2B5EF4-FFF2-40B4-BE49-F238E27FC236}">
                  <a16:creationId xmlns:a16="http://schemas.microsoft.com/office/drawing/2014/main" id="{D26C17A7-DCD2-493F-B379-40560C87A6A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704" y="1769"/>
            <a:ext cx="864" cy="3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647" name="Equation" r:id="rId5" imgW="1371600" imgH="520700" progId="Equation.DSMT4">
                    <p:embed/>
                  </p:oleObj>
                </mc:Choice>
                <mc:Fallback>
                  <p:oleObj name="Equation" r:id="rId5" imgW="1371600" imgH="520700" progId="Equation.DSMT4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04" y="1769"/>
                          <a:ext cx="864" cy="3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6640" name="Text Box 9">
              <a:extLst>
                <a:ext uri="{FF2B5EF4-FFF2-40B4-BE49-F238E27FC236}">
                  <a16:creationId xmlns:a16="http://schemas.microsoft.com/office/drawing/2014/main" id="{DA376FBE-290F-459E-AA6F-EFBF48398E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84" y="1754"/>
              <a:ext cx="34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kumimoji="1" lang="zh-CN" altLang="en-US" b="1">
                  <a:latin typeface="Times New Roman" panose="02020603050405020304" pitchFamily="18" charset="0"/>
                  <a:ea typeface="宋体" panose="02010600030101010101" pitchFamily="2" charset="-122"/>
                </a:rPr>
                <a:t>及</a:t>
              </a:r>
            </a:p>
          </p:txBody>
        </p:sp>
        <p:graphicFrame>
          <p:nvGraphicFramePr>
            <p:cNvPr id="66641" name="Object 10">
              <a:extLst>
                <a:ext uri="{FF2B5EF4-FFF2-40B4-BE49-F238E27FC236}">
                  <a16:creationId xmlns:a16="http://schemas.microsoft.com/office/drawing/2014/main" id="{B5D48127-2057-494D-A6AB-958B18B4F32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768" y="1769"/>
            <a:ext cx="1152" cy="3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648" name="Equation" r:id="rId7" imgW="1828800" imgH="520700" progId="Equation.DSMT4">
                    <p:embed/>
                  </p:oleObj>
                </mc:Choice>
                <mc:Fallback>
                  <p:oleObj name="Equation" r:id="rId7" imgW="1828800" imgH="520700" progId="Equation.DSMT4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68" y="1769"/>
                          <a:ext cx="1152" cy="3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6642" name="Text Box 11">
              <a:extLst>
                <a:ext uri="{FF2B5EF4-FFF2-40B4-BE49-F238E27FC236}">
                  <a16:creationId xmlns:a16="http://schemas.microsoft.com/office/drawing/2014/main" id="{E8FD1969-82EA-417C-887D-6D7C5184AD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28" y="1768"/>
              <a:ext cx="152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kumimoji="1" lang="zh-CN" altLang="en-US" b="1">
                  <a:latin typeface="Times New Roman" panose="02020603050405020304" pitchFamily="18" charset="0"/>
                </a:rPr>
                <a:t>内都是解析的</a:t>
              </a:r>
              <a:r>
                <a:rPr kumimoji="1" lang="en-US" altLang="zh-CN" b="1">
                  <a:latin typeface="Times New Roman" panose="02020603050405020304" pitchFamily="18" charset="0"/>
                  <a:ea typeface="宋体" panose="02010600030101010101" pitchFamily="2" charset="-122"/>
                </a:rPr>
                <a:t>.</a:t>
              </a:r>
            </a:p>
          </p:txBody>
        </p:sp>
        <p:graphicFrame>
          <p:nvGraphicFramePr>
            <p:cNvPr id="66643" name="Object 12">
              <a:extLst>
                <a:ext uri="{FF2B5EF4-FFF2-40B4-BE49-F238E27FC236}">
                  <a16:creationId xmlns:a16="http://schemas.microsoft.com/office/drawing/2014/main" id="{F3413CD1-F667-43F7-87B2-97F3E7A90AC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856" y="1805"/>
            <a:ext cx="120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649" name="公式" r:id="rId9" imgW="190500" imgH="419100" progId="Equation.3">
                    <p:embed/>
                  </p:oleObj>
                </mc:Choice>
                <mc:Fallback>
                  <p:oleObj name="公式" r:id="rId9" imgW="190500" imgH="419100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56" y="1805"/>
                          <a:ext cx="120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59789" name="Object 13">
            <a:extLst>
              <a:ext uri="{FF2B5EF4-FFF2-40B4-BE49-F238E27FC236}">
                <a16:creationId xmlns:a16="http://schemas.microsoft.com/office/drawing/2014/main" id="{539D9529-11F7-42AC-8177-E87CA9E6C84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41500" y="2743200"/>
          <a:ext cx="21971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50" name="Equation" r:id="rId11" imgW="2197100" imgH="914400" progId="Equation.3">
                  <p:embed/>
                </p:oleObj>
              </mc:Choice>
              <mc:Fallback>
                <p:oleObj name="Equation" r:id="rId11" imgW="2197100" imgH="9144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1500" y="2743200"/>
                        <a:ext cx="21971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9791" name="Object 15">
            <a:extLst>
              <a:ext uri="{FF2B5EF4-FFF2-40B4-BE49-F238E27FC236}">
                <a16:creationId xmlns:a16="http://schemas.microsoft.com/office/drawing/2014/main" id="{4434397B-CB11-4A8F-BEBE-BF2460FB11C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14800" y="2743200"/>
          <a:ext cx="16510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51" name="Equation" r:id="rId13" imgW="1651000" imgH="863600" progId="Equation.3">
                  <p:embed/>
                </p:oleObj>
              </mc:Choice>
              <mc:Fallback>
                <p:oleObj name="Equation" r:id="rId13" imgW="1651000" imgH="8636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2743200"/>
                        <a:ext cx="1651000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59792" name="Group 16">
            <a:extLst>
              <a:ext uri="{FF2B5EF4-FFF2-40B4-BE49-F238E27FC236}">
                <a16:creationId xmlns:a16="http://schemas.microsoft.com/office/drawing/2014/main" id="{6B15CE39-CC51-42BF-A688-324563D63015}"/>
              </a:ext>
            </a:extLst>
          </p:cNvPr>
          <p:cNvGrpSpPr>
            <a:grpSpLocks/>
          </p:cNvGrpSpPr>
          <p:nvPr/>
        </p:nvGrpSpPr>
        <p:grpSpPr bwMode="auto">
          <a:xfrm>
            <a:off x="828675" y="3606800"/>
            <a:ext cx="6334125" cy="915988"/>
            <a:chOff x="522" y="3293"/>
            <a:chExt cx="3990" cy="577"/>
          </a:xfrm>
        </p:grpSpPr>
        <p:sp>
          <p:nvSpPr>
            <p:cNvPr id="66610" name="Text Box 17">
              <a:extLst>
                <a:ext uri="{FF2B5EF4-FFF2-40B4-BE49-F238E27FC236}">
                  <a16:creationId xmlns:a16="http://schemas.microsoft.com/office/drawing/2014/main" id="{182D1DEE-21FD-4BEA-8C86-06926019CB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2" y="3402"/>
              <a:ext cx="34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kumimoji="1" lang="zh-CN" altLang="en-US" b="1">
                  <a:latin typeface="Times New Roman" panose="02020603050405020304" pitchFamily="18" charset="0"/>
                </a:rPr>
                <a:t>而</a:t>
              </a:r>
            </a:p>
          </p:txBody>
        </p:sp>
        <p:grpSp>
          <p:nvGrpSpPr>
            <p:cNvPr id="66611" name="Group 18">
              <a:extLst>
                <a:ext uri="{FF2B5EF4-FFF2-40B4-BE49-F238E27FC236}">
                  <a16:creationId xmlns:a16="http://schemas.microsoft.com/office/drawing/2014/main" id="{5A0342DC-37D8-453F-8764-A57EFF1415ED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264" y="3293"/>
              <a:ext cx="3248" cy="577"/>
              <a:chOff x="1264" y="3293"/>
              <a:chExt cx="3248" cy="577"/>
            </a:xfrm>
          </p:grpSpPr>
          <p:sp>
            <p:nvSpPr>
              <p:cNvPr id="66612" name="AutoShape 19">
                <a:extLst>
                  <a:ext uri="{FF2B5EF4-FFF2-40B4-BE49-F238E27FC236}">
                    <a16:creationId xmlns:a16="http://schemas.microsoft.com/office/drawing/2014/main" id="{069AF916-0700-47D6-AE15-893F51B29526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1264" y="3297"/>
                <a:ext cx="3248" cy="5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613" name="Line 20">
                <a:extLst>
                  <a:ext uri="{FF2B5EF4-FFF2-40B4-BE49-F238E27FC236}">
                    <a16:creationId xmlns:a16="http://schemas.microsoft.com/office/drawing/2014/main" id="{E8719338-AD8C-4FE1-B992-4C18D260375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80" y="3573"/>
                <a:ext cx="411" cy="0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614" name="Line 21">
                <a:extLst>
                  <a:ext uri="{FF2B5EF4-FFF2-40B4-BE49-F238E27FC236}">
                    <a16:creationId xmlns:a16="http://schemas.microsoft.com/office/drawing/2014/main" id="{141168E7-22B8-41D2-8EF1-88C222B5C0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32" y="3450"/>
                <a:ext cx="0" cy="246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615" name="Line 22">
                <a:extLst>
                  <a:ext uri="{FF2B5EF4-FFF2-40B4-BE49-F238E27FC236}">
                    <a16:creationId xmlns:a16="http://schemas.microsoft.com/office/drawing/2014/main" id="{409D34F8-E3E4-409B-825B-49108302F2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64" y="3450"/>
                <a:ext cx="0" cy="246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616" name="Rectangle 23">
                <a:extLst>
                  <a:ext uri="{FF2B5EF4-FFF2-40B4-BE49-F238E27FC236}">
                    <a16:creationId xmlns:a16="http://schemas.microsoft.com/office/drawing/2014/main" id="{BF69E216-ECB8-4B29-924B-34152D0BAF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98" y="3433"/>
                <a:ext cx="112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r>
                  <a:rPr lang="en-US" altLang="zh-CN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1</a:t>
                </a:r>
                <a:endParaRPr lang="en-US" altLang="zh-CN"/>
              </a:p>
            </p:txBody>
          </p:sp>
          <p:sp>
            <p:nvSpPr>
              <p:cNvPr id="66617" name="Rectangle 24">
                <a:extLst>
                  <a:ext uri="{FF2B5EF4-FFF2-40B4-BE49-F238E27FC236}">
                    <a16:creationId xmlns:a16="http://schemas.microsoft.com/office/drawing/2014/main" id="{0FEAEFD5-F93E-452E-AF52-1F0F92D2FC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18" y="3433"/>
                <a:ext cx="56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r>
                  <a:rPr lang="en-US" altLang="zh-CN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,</a:t>
                </a:r>
                <a:endParaRPr lang="en-US" altLang="zh-CN"/>
              </a:p>
            </p:txBody>
          </p:sp>
          <p:sp>
            <p:nvSpPr>
              <p:cNvPr id="66618" name="Rectangle 25">
                <a:extLst>
                  <a:ext uri="{FF2B5EF4-FFF2-40B4-BE49-F238E27FC236}">
                    <a16:creationId xmlns:a16="http://schemas.microsoft.com/office/drawing/2014/main" id="{3437951D-2AC2-485D-9D19-5C77E0F203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5" y="3433"/>
                <a:ext cx="112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r>
                  <a:rPr lang="en-US" altLang="zh-CN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1</a:t>
                </a:r>
                <a:endParaRPr lang="en-US" altLang="zh-CN"/>
              </a:p>
            </p:txBody>
          </p:sp>
          <p:sp>
            <p:nvSpPr>
              <p:cNvPr id="66619" name="Rectangle 26">
                <a:extLst>
                  <a:ext uri="{FF2B5EF4-FFF2-40B4-BE49-F238E27FC236}">
                    <a16:creationId xmlns:a16="http://schemas.microsoft.com/office/drawing/2014/main" id="{6D4E1A0D-6659-40CE-B904-986668A6CF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71" y="3601"/>
                <a:ext cx="112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r>
                  <a:rPr lang="en-US" altLang="zh-CN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1</a:t>
                </a:r>
                <a:endParaRPr lang="en-US" altLang="zh-CN"/>
              </a:p>
            </p:txBody>
          </p:sp>
          <p:sp>
            <p:nvSpPr>
              <p:cNvPr id="66620" name="Rectangle 27">
                <a:extLst>
                  <a:ext uri="{FF2B5EF4-FFF2-40B4-BE49-F238E27FC236}">
                    <a16:creationId xmlns:a16="http://schemas.microsoft.com/office/drawing/2014/main" id="{3CA06F5E-8280-4FAD-B229-E3C69102C7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30" y="3293"/>
                <a:ext cx="112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r>
                  <a:rPr lang="en-US" altLang="zh-CN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1</a:t>
                </a:r>
                <a:endParaRPr lang="en-US" altLang="zh-CN"/>
              </a:p>
            </p:txBody>
          </p:sp>
          <p:sp>
            <p:nvSpPr>
              <p:cNvPr id="66621" name="Rectangle 28">
                <a:extLst>
                  <a:ext uri="{FF2B5EF4-FFF2-40B4-BE49-F238E27FC236}">
                    <a16:creationId xmlns:a16="http://schemas.microsoft.com/office/drawing/2014/main" id="{7D70BDE5-96A6-46A7-90A2-85B88D4863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78" y="3411"/>
                <a:ext cx="68" cy="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r>
                  <a:rPr lang="en-US" altLang="zh-CN" sz="17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2</a:t>
                </a:r>
                <a:endParaRPr lang="en-US" altLang="zh-CN"/>
              </a:p>
            </p:txBody>
          </p:sp>
          <p:sp>
            <p:nvSpPr>
              <p:cNvPr id="66622" name="Rectangle 29">
                <a:extLst>
                  <a:ext uri="{FF2B5EF4-FFF2-40B4-BE49-F238E27FC236}">
                    <a16:creationId xmlns:a16="http://schemas.microsoft.com/office/drawing/2014/main" id="{D8D6804F-99D3-40F9-8315-A65220F6D0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7" y="3407"/>
                <a:ext cx="123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r>
                  <a:rPr lang="en-US" altLang="zh-CN" b="1">
                    <a:solidFill>
                      <a:srgbClr val="000000"/>
                    </a:solidFill>
                    <a:latin typeface="Symbol" panose="05050102010706020507" pitchFamily="18" charset="2"/>
                  </a:rPr>
                  <a:t>&lt;</a:t>
                </a:r>
                <a:endParaRPr lang="en-US" altLang="zh-CN"/>
              </a:p>
            </p:txBody>
          </p:sp>
          <p:sp>
            <p:nvSpPr>
              <p:cNvPr id="66623" name="Rectangle 30">
                <a:extLst>
                  <a:ext uri="{FF2B5EF4-FFF2-40B4-BE49-F238E27FC236}">
                    <a16:creationId xmlns:a16="http://schemas.microsoft.com/office/drawing/2014/main" id="{1A2CA33C-AFED-4942-8D86-DCCC77FD11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52" y="3407"/>
                <a:ext cx="123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r>
                  <a:rPr lang="en-US" altLang="zh-CN" b="1">
                    <a:solidFill>
                      <a:srgbClr val="000000"/>
                    </a:solidFill>
                    <a:latin typeface="Symbol" panose="05050102010706020507" pitchFamily="18" charset="2"/>
                  </a:rPr>
                  <a:t>+</a:t>
                </a:r>
                <a:endParaRPr lang="en-US" altLang="zh-CN"/>
              </a:p>
            </p:txBody>
          </p:sp>
          <p:sp>
            <p:nvSpPr>
              <p:cNvPr id="66624" name="Rectangle 31">
                <a:extLst>
                  <a:ext uri="{FF2B5EF4-FFF2-40B4-BE49-F238E27FC236}">
                    <a16:creationId xmlns:a16="http://schemas.microsoft.com/office/drawing/2014/main" id="{729EB954-031D-4238-AC0F-BAE87F258E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14" y="3407"/>
                <a:ext cx="123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r>
                  <a:rPr lang="en-US" altLang="zh-CN" b="1">
                    <a:solidFill>
                      <a:srgbClr val="000000"/>
                    </a:solidFill>
                    <a:latin typeface="Symbol" panose="05050102010706020507" pitchFamily="18" charset="2"/>
                  </a:rPr>
                  <a:t>+</a:t>
                </a:r>
                <a:endParaRPr lang="en-US" altLang="zh-CN"/>
              </a:p>
            </p:txBody>
          </p:sp>
          <p:sp>
            <p:nvSpPr>
              <p:cNvPr id="66625" name="Rectangle 32">
                <a:extLst>
                  <a:ext uri="{FF2B5EF4-FFF2-40B4-BE49-F238E27FC236}">
                    <a16:creationId xmlns:a16="http://schemas.microsoft.com/office/drawing/2014/main" id="{A39610BC-99D6-469A-9BF6-94E0D1B58C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08" y="3407"/>
                <a:ext cx="123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r>
                  <a:rPr lang="en-US" altLang="zh-CN" b="1">
                    <a:solidFill>
                      <a:srgbClr val="000000"/>
                    </a:solidFill>
                    <a:latin typeface="Symbol" panose="05050102010706020507" pitchFamily="18" charset="2"/>
                  </a:rPr>
                  <a:t>+</a:t>
                </a:r>
                <a:endParaRPr lang="en-US" altLang="zh-CN"/>
              </a:p>
            </p:txBody>
          </p:sp>
          <p:sp>
            <p:nvSpPr>
              <p:cNvPr id="66626" name="Rectangle 33">
                <a:extLst>
                  <a:ext uri="{FF2B5EF4-FFF2-40B4-BE49-F238E27FC236}">
                    <a16:creationId xmlns:a16="http://schemas.microsoft.com/office/drawing/2014/main" id="{81F06DAD-EB83-4EFC-9BC8-235E24BAC3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1" y="3407"/>
                <a:ext cx="123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r>
                  <a:rPr lang="en-US" altLang="zh-CN" b="1">
                    <a:solidFill>
                      <a:srgbClr val="000000"/>
                    </a:solidFill>
                    <a:latin typeface="Symbol" panose="05050102010706020507" pitchFamily="18" charset="2"/>
                  </a:rPr>
                  <a:t>+</a:t>
                </a:r>
                <a:endParaRPr lang="en-US" altLang="zh-CN"/>
              </a:p>
            </p:txBody>
          </p:sp>
          <p:sp>
            <p:nvSpPr>
              <p:cNvPr id="66627" name="Rectangle 34">
                <a:extLst>
                  <a:ext uri="{FF2B5EF4-FFF2-40B4-BE49-F238E27FC236}">
                    <a16:creationId xmlns:a16="http://schemas.microsoft.com/office/drawing/2014/main" id="{3C23824D-E4DD-4A82-A8DB-1F12E5F7A4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70" y="3407"/>
                <a:ext cx="123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r>
                  <a:rPr lang="en-US" altLang="zh-CN" b="1">
                    <a:solidFill>
                      <a:srgbClr val="000000"/>
                    </a:solidFill>
                    <a:latin typeface="Symbol" panose="05050102010706020507" pitchFamily="18" charset="2"/>
                  </a:rPr>
                  <a:t>+</a:t>
                </a:r>
                <a:endParaRPr lang="en-US" altLang="zh-CN"/>
              </a:p>
            </p:txBody>
          </p:sp>
          <p:sp>
            <p:nvSpPr>
              <p:cNvPr id="66628" name="Rectangle 35">
                <a:extLst>
                  <a:ext uri="{FF2B5EF4-FFF2-40B4-BE49-F238E27FC236}">
                    <a16:creationId xmlns:a16="http://schemas.microsoft.com/office/drawing/2014/main" id="{76AA141A-C7FA-4F38-A472-3E0951D99B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54" y="3407"/>
                <a:ext cx="123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r>
                  <a:rPr lang="en-US" altLang="zh-CN" b="1">
                    <a:solidFill>
                      <a:srgbClr val="000000"/>
                    </a:solidFill>
                    <a:latin typeface="Symbol" panose="05050102010706020507" pitchFamily="18" charset="2"/>
                  </a:rPr>
                  <a:t>=</a:t>
                </a:r>
                <a:endParaRPr lang="en-US" altLang="zh-CN"/>
              </a:p>
            </p:txBody>
          </p:sp>
          <p:sp>
            <p:nvSpPr>
              <p:cNvPr id="66629" name="Rectangle 36">
                <a:extLst>
                  <a:ext uri="{FF2B5EF4-FFF2-40B4-BE49-F238E27FC236}">
                    <a16:creationId xmlns:a16="http://schemas.microsoft.com/office/drawing/2014/main" id="{25AA6A8A-F1B5-4464-A626-D1C8840D64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16" y="3575"/>
                <a:ext cx="123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r>
                  <a:rPr lang="en-US" altLang="zh-CN" b="1">
                    <a:solidFill>
                      <a:srgbClr val="000000"/>
                    </a:solidFill>
                    <a:latin typeface="Symbol" panose="05050102010706020507" pitchFamily="18" charset="2"/>
                  </a:rPr>
                  <a:t>-</a:t>
                </a:r>
                <a:endParaRPr lang="en-US" altLang="zh-CN"/>
              </a:p>
            </p:txBody>
          </p:sp>
          <p:sp>
            <p:nvSpPr>
              <p:cNvPr id="66630" name="Rectangle 37">
                <a:extLst>
                  <a:ext uri="{FF2B5EF4-FFF2-40B4-BE49-F238E27FC236}">
                    <a16:creationId xmlns:a16="http://schemas.microsoft.com/office/drawing/2014/main" id="{2E0E4E60-282E-4FEB-BA5D-60488816FC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57" y="3433"/>
                <a:ext cx="87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r>
                  <a:rPr lang="en-US" altLang="zh-CN" b="1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z</a:t>
                </a:r>
                <a:endParaRPr lang="en-US" altLang="zh-CN"/>
              </a:p>
            </p:txBody>
          </p:sp>
          <p:sp>
            <p:nvSpPr>
              <p:cNvPr id="66631" name="Rectangle 38">
                <a:extLst>
                  <a:ext uri="{FF2B5EF4-FFF2-40B4-BE49-F238E27FC236}">
                    <a16:creationId xmlns:a16="http://schemas.microsoft.com/office/drawing/2014/main" id="{12C0A8A2-5996-4C0D-8281-0296069746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1" y="3433"/>
                <a:ext cx="87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r>
                  <a:rPr lang="en-US" altLang="zh-CN" b="1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z</a:t>
                </a:r>
                <a:endParaRPr lang="en-US" altLang="zh-CN"/>
              </a:p>
            </p:txBody>
          </p:sp>
          <p:sp>
            <p:nvSpPr>
              <p:cNvPr id="66632" name="Rectangle 39">
                <a:extLst>
                  <a:ext uri="{FF2B5EF4-FFF2-40B4-BE49-F238E27FC236}">
                    <a16:creationId xmlns:a16="http://schemas.microsoft.com/office/drawing/2014/main" id="{61948A74-D760-4135-A44B-26054AA3B7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75" y="3433"/>
                <a:ext cx="87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r>
                  <a:rPr lang="en-US" altLang="zh-CN" b="1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z</a:t>
                </a:r>
                <a:endParaRPr lang="en-US" altLang="zh-CN"/>
              </a:p>
            </p:txBody>
          </p:sp>
          <p:sp>
            <p:nvSpPr>
              <p:cNvPr id="66633" name="Rectangle 40">
                <a:extLst>
                  <a:ext uri="{FF2B5EF4-FFF2-40B4-BE49-F238E27FC236}">
                    <a16:creationId xmlns:a16="http://schemas.microsoft.com/office/drawing/2014/main" id="{3A256516-D218-4A96-9A4B-9CE8C1D0FA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53" y="3433"/>
                <a:ext cx="87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r>
                  <a:rPr lang="en-US" altLang="zh-CN" b="1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z</a:t>
                </a:r>
                <a:endParaRPr lang="en-US" altLang="zh-CN"/>
              </a:p>
            </p:txBody>
          </p:sp>
          <p:sp>
            <p:nvSpPr>
              <p:cNvPr id="66634" name="Rectangle 41">
                <a:extLst>
                  <a:ext uri="{FF2B5EF4-FFF2-40B4-BE49-F238E27FC236}">
                    <a16:creationId xmlns:a16="http://schemas.microsoft.com/office/drawing/2014/main" id="{984F54E2-13B1-4A7C-897F-33C8E62C3A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96" y="3601"/>
                <a:ext cx="87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r>
                  <a:rPr lang="en-US" altLang="zh-CN" b="1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z</a:t>
                </a:r>
                <a:endParaRPr lang="en-US" altLang="zh-CN"/>
              </a:p>
            </p:txBody>
          </p:sp>
          <p:sp>
            <p:nvSpPr>
              <p:cNvPr id="66635" name="Rectangle 42">
                <a:extLst>
                  <a:ext uri="{FF2B5EF4-FFF2-40B4-BE49-F238E27FC236}">
                    <a16:creationId xmlns:a16="http://schemas.microsoft.com/office/drawing/2014/main" id="{FAC1702D-9668-410E-8F9F-AE11D6CA15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64" y="3411"/>
                <a:ext cx="68" cy="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r>
                  <a:rPr lang="en-US" altLang="zh-CN" sz="1700" b="1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k</a:t>
                </a:r>
                <a:endParaRPr lang="en-US" altLang="zh-CN"/>
              </a:p>
            </p:txBody>
          </p:sp>
          <p:sp>
            <p:nvSpPr>
              <p:cNvPr id="66636" name="Rectangle 43">
                <a:extLst>
                  <a:ext uri="{FF2B5EF4-FFF2-40B4-BE49-F238E27FC236}">
                    <a16:creationId xmlns:a16="http://schemas.microsoft.com/office/drawing/2014/main" id="{8A0C7845-FB81-481D-93E6-62737676BE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90" y="3374"/>
                <a:ext cx="224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r>
                  <a:rPr lang="en-US" altLang="zh-CN">
                    <a:solidFill>
                      <a:srgbClr val="000000"/>
                    </a:solidFill>
                    <a:latin typeface="MT Extra" panose="05050102010205020202" pitchFamily="18" charset="2"/>
                  </a:rPr>
                  <a:t>L</a:t>
                </a:r>
                <a:endParaRPr lang="en-US" altLang="zh-CN"/>
              </a:p>
            </p:txBody>
          </p:sp>
          <p:sp>
            <p:nvSpPr>
              <p:cNvPr id="66637" name="Rectangle 44">
                <a:extLst>
                  <a:ext uri="{FF2B5EF4-FFF2-40B4-BE49-F238E27FC236}">
                    <a16:creationId xmlns:a16="http://schemas.microsoft.com/office/drawing/2014/main" id="{FE8EB0B9-DE54-4230-A2B6-A873F52789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64" y="3374"/>
                <a:ext cx="224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r>
                  <a:rPr lang="en-US" altLang="zh-CN">
                    <a:solidFill>
                      <a:srgbClr val="000000"/>
                    </a:solidFill>
                    <a:latin typeface="MT Extra" panose="05050102010205020202" pitchFamily="18" charset="2"/>
                  </a:rPr>
                  <a:t>L</a:t>
                </a:r>
                <a:endParaRPr lang="en-US" altLang="zh-CN"/>
              </a:p>
            </p:txBody>
          </p:sp>
        </p:grpSp>
      </p:grpSp>
      <p:grpSp>
        <p:nvGrpSpPr>
          <p:cNvPr id="459821" name="Group 45">
            <a:extLst>
              <a:ext uri="{FF2B5EF4-FFF2-40B4-BE49-F238E27FC236}">
                <a16:creationId xmlns:a16="http://schemas.microsoft.com/office/drawing/2014/main" id="{AA7DE693-D354-4CF5-94F3-7C67FE910C1C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965200" y="2095500"/>
            <a:ext cx="3465513" cy="484188"/>
            <a:chOff x="608" y="2300"/>
            <a:chExt cx="2183" cy="305"/>
          </a:xfrm>
        </p:grpSpPr>
        <p:sp>
          <p:nvSpPr>
            <p:cNvPr id="66598" name="AutoShape 46">
              <a:extLst>
                <a:ext uri="{FF2B5EF4-FFF2-40B4-BE49-F238E27FC236}">
                  <a16:creationId xmlns:a16="http://schemas.microsoft.com/office/drawing/2014/main" id="{9A1AD874-6A71-4BE8-9BEA-5FDBF9DD5615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608" y="2325"/>
              <a:ext cx="2176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599" name="Line 47">
              <a:extLst>
                <a:ext uri="{FF2B5EF4-FFF2-40B4-BE49-F238E27FC236}">
                  <a16:creationId xmlns:a16="http://schemas.microsoft.com/office/drawing/2014/main" id="{D1372E22-E287-4CE3-B9C7-B19D9F83A0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79" y="2342"/>
              <a:ext cx="0" cy="247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600" name="Line 48">
              <a:extLst>
                <a:ext uri="{FF2B5EF4-FFF2-40B4-BE49-F238E27FC236}">
                  <a16:creationId xmlns:a16="http://schemas.microsoft.com/office/drawing/2014/main" id="{194D4F81-62F7-48C1-BE51-F70EB0C161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2" y="2342"/>
              <a:ext cx="0" cy="247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601" name="Rectangle 49">
              <a:extLst>
                <a:ext uri="{FF2B5EF4-FFF2-40B4-BE49-F238E27FC236}">
                  <a16:creationId xmlns:a16="http://schemas.microsoft.com/office/drawing/2014/main" id="{D57EA195-7DCE-44B1-9917-121868A279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6" y="2325"/>
              <a:ext cx="75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:</a:t>
              </a:r>
              <a:endParaRPr lang="en-US" altLang="zh-CN"/>
            </a:p>
          </p:txBody>
        </p:sp>
        <p:sp>
          <p:nvSpPr>
            <p:cNvPr id="66602" name="Rectangle 50">
              <a:extLst>
                <a:ext uri="{FF2B5EF4-FFF2-40B4-BE49-F238E27FC236}">
                  <a16:creationId xmlns:a16="http://schemas.microsoft.com/office/drawing/2014/main" id="{D03E9E99-B8A9-49D0-91F5-BE4235412D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6" y="2325"/>
              <a:ext cx="11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/>
            </a:p>
          </p:txBody>
        </p:sp>
        <p:sp>
          <p:nvSpPr>
            <p:cNvPr id="66603" name="Rectangle 51">
              <a:extLst>
                <a:ext uri="{FF2B5EF4-FFF2-40B4-BE49-F238E27FC236}">
                  <a16:creationId xmlns:a16="http://schemas.microsoft.com/office/drawing/2014/main" id="{7D5019D7-2B2E-4C00-ACCE-D8FE7CBF78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8" y="2325"/>
              <a:ext cx="11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0</a:t>
              </a:r>
              <a:endParaRPr lang="en-US" altLang="zh-CN"/>
            </a:p>
          </p:txBody>
        </p:sp>
        <p:sp>
          <p:nvSpPr>
            <p:cNvPr id="66604" name="Rectangle 52">
              <a:extLst>
                <a:ext uri="{FF2B5EF4-FFF2-40B4-BE49-F238E27FC236}">
                  <a16:creationId xmlns:a16="http://schemas.microsoft.com/office/drawing/2014/main" id="{542FB706-2E8E-41B5-8ED7-2C0DC8764F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9" y="2325"/>
              <a:ext cx="56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endParaRPr lang="en-US" altLang="zh-CN"/>
            </a:p>
          </p:txBody>
        </p:sp>
        <p:sp>
          <p:nvSpPr>
            <p:cNvPr id="66605" name="Rectangle 53">
              <a:extLst>
                <a:ext uri="{FF2B5EF4-FFF2-40B4-BE49-F238E27FC236}">
                  <a16:creationId xmlns:a16="http://schemas.microsoft.com/office/drawing/2014/main" id="{7C745651-9343-49BE-ACC7-3D0C5106C0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1" y="2332"/>
              <a:ext cx="225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zh-CN" altLang="en-US" b="1">
                  <a:solidFill>
                    <a:srgbClr val="000000"/>
                  </a:solidFill>
                  <a:latin typeface="宋体" panose="02010600030101010101" pitchFamily="2" charset="-122"/>
                </a:rPr>
                <a:t>内</a:t>
              </a:r>
              <a:endParaRPr lang="zh-CN" altLang="en-US"/>
            </a:p>
          </p:txBody>
        </p:sp>
        <p:sp>
          <p:nvSpPr>
            <p:cNvPr id="66606" name="Rectangle 54">
              <a:extLst>
                <a:ext uri="{FF2B5EF4-FFF2-40B4-BE49-F238E27FC236}">
                  <a16:creationId xmlns:a16="http://schemas.microsoft.com/office/drawing/2014/main" id="{C1DEA701-3A17-48FB-87F1-81AC391086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4" y="2332"/>
              <a:ext cx="900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zh-CN" altLang="en-US" b="1">
                  <a:solidFill>
                    <a:srgbClr val="FF0000"/>
                  </a:solidFill>
                  <a:latin typeface="宋体" panose="02010600030101010101" pitchFamily="2" charset="-122"/>
                </a:rPr>
                <a:t>在圆环域</a:t>
              </a:r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66607" name="Rectangle 55">
              <a:extLst>
                <a:ext uri="{FF2B5EF4-FFF2-40B4-BE49-F238E27FC236}">
                  <a16:creationId xmlns:a16="http://schemas.microsoft.com/office/drawing/2014/main" id="{A955A532-67DB-48C4-AC8A-59D02FDA22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5" y="2300"/>
              <a:ext cx="123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00"/>
                  </a:solidFill>
                  <a:latin typeface="Symbol" panose="05050102010706020507" pitchFamily="18" charset="2"/>
                </a:rPr>
                <a:t>&lt;</a:t>
              </a:r>
              <a:endParaRPr lang="en-US" altLang="zh-CN"/>
            </a:p>
          </p:txBody>
        </p:sp>
        <p:sp>
          <p:nvSpPr>
            <p:cNvPr id="66608" name="Rectangle 56">
              <a:extLst>
                <a:ext uri="{FF2B5EF4-FFF2-40B4-BE49-F238E27FC236}">
                  <a16:creationId xmlns:a16="http://schemas.microsoft.com/office/drawing/2014/main" id="{E93D0427-E432-4004-A7C3-FBDECE29BD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9" y="2300"/>
              <a:ext cx="123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00"/>
                  </a:solidFill>
                  <a:latin typeface="Symbol" panose="05050102010706020507" pitchFamily="18" charset="2"/>
                </a:rPr>
                <a:t>&lt;</a:t>
              </a:r>
              <a:endParaRPr lang="en-US" altLang="zh-CN"/>
            </a:p>
          </p:txBody>
        </p:sp>
        <p:sp>
          <p:nvSpPr>
            <p:cNvPr id="66609" name="Rectangle 57">
              <a:extLst>
                <a:ext uri="{FF2B5EF4-FFF2-40B4-BE49-F238E27FC236}">
                  <a16:creationId xmlns:a16="http://schemas.microsoft.com/office/drawing/2014/main" id="{EF170A8A-0DE0-4E15-9498-79A855BA62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4" y="2325"/>
              <a:ext cx="87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z</a:t>
              </a:r>
              <a:endParaRPr lang="en-US" altLang="zh-CN"/>
            </a:p>
          </p:txBody>
        </p:sp>
      </p:grpSp>
      <p:sp>
        <p:nvSpPr>
          <p:cNvPr id="66570" name="Text Box 58">
            <a:extLst>
              <a:ext uri="{FF2B5EF4-FFF2-40B4-BE49-F238E27FC236}">
                <a16:creationId xmlns:a16="http://schemas.microsoft.com/office/drawing/2014/main" id="{8D397BF3-641C-4E4A-9DDD-6C85A640A0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4565650"/>
            <a:ext cx="8985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zh-CN" altLang="en-US" b="1">
                <a:latin typeface="Times New Roman" panose="02020603050405020304" pitchFamily="18" charset="0"/>
              </a:rPr>
              <a:t>所以</a:t>
            </a:r>
          </a:p>
        </p:txBody>
      </p:sp>
      <p:graphicFrame>
        <p:nvGraphicFramePr>
          <p:cNvPr id="459835" name="Object 59">
            <a:extLst>
              <a:ext uri="{FF2B5EF4-FFF2-40B4-BE49-F238E27FC236}">
                <a16:creationId xmlns:a16="http://schemas.microsoft.com/office/drawing/2014/main" id="{CF9C8837-9E91-4921-ACF7-E0B79342C96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33563" y="4398963"/>
          <a:ext cx="21971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52" name="Equation" r:id="rId15" imgW="2197100" imgH="914400" progId="Equation.3">
                  <p:embed/>
                </p:oleObj>
              </mc:Choice>
              <mc:Fallback>
                <p:oleObj name="Equation" r:id="rId15" imgW="2197100" imgH="914400" progId="Equation.3">
                  <p:embed/>
                  <p:pic>
                    <p:nvPicPr>
                      <p:cNvPr id="0" name="Object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3563" y="4398963"/>
                        <a:ext cx="21971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6572" name="Group 60">
            <a:extLst>
              <a:ext uri="{FF2B5EF4-FFF2-40B4-BE49-F238E27FC236}">
                <a16:creationId xmlns:a16="http://schemas.microsoft.com/office/drawing/2014/main" id="{9DDA8A94-7103-48C3-AB6F-0C40701BC7E9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075113" y="4545013"/>
            <a:ext cx="4445000" cy="525462"/>
            <a:chOff x="2576" y="716"/>
            <a:chExt cx="2800" cy="331"/>
          </a:xfrm>
        </p:grpSpPr>
        <p:sp>
          <p:nvSpPr>
            <p:cNvPr id="66578" name="AutoShape 61">
              <a:extLst>
                <a:ext uri="{FF2B5EF4-FFF2-40B4-BE49-F238E27FC236}">
                  <a16:creationId xmlns:a16="http://schemas.microsoft.com/office/drawing/2014/main" id="{521B6DC8-E877-4B86-ADD4-A759A41F75A1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2576" y="751"/>
              <a:ext cx="2800" cy="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579" name="Rectangle 62">
              <a:extLst>
                <a:ext uri="{FF2B5EF4-FFF2-40B4-BE49-F238E27FC236}">
                  <a16:creationId xmlns:a16="http://schemas.microsoft.com/office/drawing/2014/main" id="{A8010262-7B83-468A-B42F-3093101612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2" y="775"/>
              <a:ext cx="56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,</a:t>
              </a:r>
              <a:endParaRPr lang="en-US" altLang="zh-CN"/>
            </a:p>
          </p:txBody>
        </p:sp>
        <p:sp>
          <p:nvSpPr>
            <p:cNvPr id="66580" name="Rectangle 63">
              <a:extLst>
                <a:ext uri="{FF2B5EF4-FFF2-40B4-BE49-F238E27FC236}">
                  <a16:creationId xmlns:a16="http://schemas.microsoft.com/office/drawing/2014/main" id="{2D6ADFC2-7B38-44EF-87BD-27C50C4F5A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8" y="775"/>
              <a:ext cx="11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/>
            </a:p>
          </p:txBody>
        </p:sp>
        <p:sp>
          <p:nvSpPr>
            <p:cNvPr id="66581" name="Rectangle 64">
              <a:extLst>
                <a:ext uri="{FF2B5EF4-FFF2-40B4-BE49-F238E27FC236}">
                  <a16:creationId xmlns:a16="http://schemas.microsoft.com/office/drawing/2014/main" id="{1007328D-5F8C-48E5-8151-9E17DE197C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2" y="753"/>
              <a:ext cx="68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sz="17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2</a:t>
              </a:r>
              <a:endParaRPr lang="en-US" altLang="zh-CN"/>
            </a:p>
          </p:txBody>
        </p:sp>
        <p:sp>
          <p:nvSpPr>
            <p:cNvPr id="66582" name="Rectangle 65">
              <a:extLst>
                <a:ext uri="{FF2B5EF4-FFF2-40B4-BE49-F238E27FC236}">
                  <a16:creationId xmlns:a16="http://schemas.microsoft.com/office/drawing/2014/main" id="{29C8A15D-6A51-4106-9EC5-C4662652ED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0" y="753"/>
              <a:ext cx="68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sz="17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/>
            </a:p>
          </p:txBody>
        </p:sp>
        <p:sp>
          <p:nvSpPr>
            <p:cNvPr id="66583" name="Rectangle 66">
              <a:extLst>
                <a:ext uri="{FF2B5EF4-FFF2-40B4-BE49-F238E27FC236}">
                  <a16:creationId xmlns:a16="http://schemas.microsoft.com/office/drawing/2014/main" id="{B15E8058-D3A0-4E76-8FBD-18CF02271E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13" y="716"/>
              <a:ext cx="224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rgbClr val="000000"/>
                  </a:solidFill>
                  <a:latin typeface="MT Extra" panose="05050102010205020202" pitchFamily="18" charset="2"/>
                </a:rPr>
                <a:t>L</a:t>
              </a:r>
              <a:endParaRPr lang="en-US" altLang="zh-CN"/>
            </a:p>
          </p:txBody>
        </p:sp>
        <p:sp>
          <p:nvSpPr>
            <p:cNvPr id="66584" name="Rectangle 67">
              <a:extLst>
                <a:ext uri="{FF2B5EF4-FFF2-40B4-BE49-F238E27FC236}">
                  <a16:creationId xmlns:a16="http://schemas.microsoft.com/office/drawing/2014/main" id="{19C678D9-78BD-4834-BAC7-DAFB8B53E4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87" y="716"/>
              <a:ext cx="224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rgbClr val="000000"/>
                  </a:solidFill>
                  <a:latin typeface="MT Extra" panose="05050102010205020202" pitchFamily="18" charset="2"/>
                </a:rPr>
                <a:t>L</a:t>
              </a:r>
              <a:endParaRPr lang="en-US" altLang="zh-CN"/>
            </a:p>
          </p:txBody>
        </p:sp>
        <p:sp>
          <p:nvSpPr>
            <p:cNvPr id="66585" name="Rectangle 68">
              <a:extLst>
                <a:ext uri="{FF2B5EF4-FFF2-40B4-BE49-F238E27FC236}">
                  <a16:creationId xmlns:a16="http://schemas.microsoft.com/office/drawing/2014/main" id="{297EC5D0-0B8A-4C70-AED4-460996BD7B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" y="750"/>
              <a:ext cx="123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00"/>
                  </a:solidFill>
                  <a:latin typeface="Symbol" panose="05050102010706020507" pitchFamily="18" charset="2"/>
                </a:rPr>
                <a:t>+</a:t>
              </a:r>
              <a:endParaRPr lang="en-US" altLang="zh-CN"/>
            </a:p>
          </p:txBody>
        </p:sp>
        <p:sp>
          <p:nvSpPr>
            <p:cNvPr id="66586" name="Rectangle 69">
              <a:extLst>
                <a:ext uri="{FF2B5EF4-FFF2-40B4-BE49-F238E27FC236}">
                  <a16:creationId xmlns:a16="http://schemas.microsoft.com/office/drawing/2014/main" id="{AB6DF649-9F26-4EF6-81B1-5450B5B5A0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37" y="750"/>
              <a:ext cx="123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00"/>
                  </a:solidFill>
                  <a:latin typeface="Symbol" panose="05050102010706020507" pitchFamily="18" charset="2"/>
                </a:rPr>
                <a:t>+</a:t>
              </a:r>
              <a:endParaRPr lang="en-US" altLang="zh-CN"/>
            </a:p>
          </p:txBody>
        </p:sp>
        <p:sp>
          <p:nvSpPr>
            <p:cNvPr id="66587" name="Rectangle 70">
              <a:extLst>
                <a:ext uri="{FF2B5EF4-FFF2-40B4-BE49-F238E27FC236}">
                  <a16:creationId xmlns:a16="http://schemas.microsoft.com/office/drawing/2014/main" id="{67425F28-99D4-4FAD-8E86-28C1A13A83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2" y="750"/>
              <a:ext cx="123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00"/>
                  </a:solidFill>
                  <a:latin typeface="Symbol" panose="05050102010706020507" pitchFamily="18" charset="2"/>
                </a:rPr>
                <a:t>+</a:t>
              </a:r>
              <a:endParaRPr lang="en-US" altLang="zh-CN"/>
            </a:p>
          </p:txBody>
        </p:sp>
        <p:sp>
          <p:nvSpPr>
            <p:cNvPr id="66588" name="Rectangle 71">
              <a:extLst>
                <a:ext uri="{FF2B5EF4-FFF2-40B4-BE49-F238E27FC236}">
                  <a16:creationId xmlns:a16="http://schemas.microsoft.com/office/drawing/2014/main" id="{497E221E-CB01-4901-9EC4-79C693875B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5" y="750"/>
              <a:ext cx="123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00"/>
                  </a:solidFill>
                  <a:latin typeface="Symbol" panose="05050102010706020507" pitchFamily="18" charset="2"/>
                </a:rPr>
                <a:t>+</a:t>
              </a:r>
              <a:endParaRPr lang="en-US" altLang="zh-CN"/>
            </a:p>
          </p:txBody>
        </p:sp>
        <p:sp>
          <p:nvSpPr>
            <p:cNvPr id="66589" name="Rectangle 72">
              <a:extLst>
                <a:ext uri="{FF2B5EF4-FFF2-40B4-BE49-F238E27FC236}">
                  <a16:creationId xmlns:a16="http://schemas.microsoft.com/office/drawing/2014/main" id="{5E167601-0709-4C05-A244-F68061C495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3" y="750"/>
              <a:ext cx="123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00"/>
                  </a:solidFill>
                  <a:latin typeface="Symbol" panose="05050102010706020507" pitchFamily="18" charset="2"/>
                </a:rPr>
                <a:t>+</a:t>
              </a:r>
              <a:endParaRPr lang="en-US" altLang="zh-CN"/>
            </a:p>
          </p:txBody>
        </p:sp>
        <p:sp>
          <p:nvSpPr>
            <p:cNvPr id="66590" name="Rectangle 73">
              <a:extLst>
                <a:ext uri="{FF2B5EF4-FFF2-40B4-BE49-F238E27FC236}">
                  <a16:creationId xmlns:a16="http://schemas.microsoft.com/office/drawing/2014/main" id="{BE37B0EA-1F8F-4148-A3D6-3F3B72DBB5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6" y="750"/>
              <a:ext cx="123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00"/>
                  </a:solidFill>
                  <a:latin typeface="Symbol" panose="05050102010706020507" pitchFamily="18" charset="2"/>
                </a:rPr>
                <a:t>+</a:t>
              </a:r>
              <a:endParaRPr lang="en-US" altLang="zh-CN"/>
            </a:p>
          </p:txBody>
        </p:sp>
        <p:sp>
          <p:nvSpPr>
            <p:cNvPr id="66591" name="Rectangle 74">
              <a:extLst>
                <a:ext uri="{FF2B5EF4-FFF2-40B4-BE49-F238E27FC236}">
                  <a16:creationId xmlns:a16="http://schemas.microsoft.com/office/drawing/2014/main" id="{7F91E53D-7C19-4EF7-9743-27640D8353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9" y="750"/>
              <a:ext cx="123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00"/>
                  </a:solidFill>
                  <a:latin typeface="Symbol" panose="05050102010706020507" pitchFamily="18" charset="2"/>
                </a:rPr>
                <a:t>=</a:t>
              </a:r>
              <a:endParaRPr lang="en-US" altLang="zh-CN"/>
            </a:p>
          </p:txBody>
        </p:sp>
        <p:sp>
          <p:nvSpPr>
            <p:cNvPr id="66592" name="Rectangle 75">
              <a:extLst>
                <a:ext uri="{FF2B5EF4-FFF2-40B4-BE49-F238E27FC236}">
                  <a16:creationId xmlns:a16="http://schemas.microsoft.com/office/drawing/2014/main" id="{DBADD182-EF62-45E8-8D02-BB67B9B81E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4" y="737"/>
              <a:ext cx="75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sz="1700" b="1">
                  <a:solidFill>
                    <a:srgbClr val="000000"/>
                  </a:solidFill>
                  <a:latin typeface="Symbol" panose="05050102010706020507" pitchFamily="18" charset="2"/>
                </a:rPr>
                <a:t>-</a:t>
              </a:r>
              <a:endParaRPr lang="en-US" altLang="zh-CN"/>
            </a:p>
          </p:txBody>
        </p:sp>
        <p:sp>
          <p:nvSpPr>
            <p:cNvPr id="66593" name="Rectangle 76">
              <a:extLst>
                <a:ext uri="{FF2B5EF4-FFF2-40B4-BE49-F238E27FC236}">
                  <a16:creationId xmlns:a16="http://schemas.microsoft.com/office/drawing/2014/main" id="{314D611F-112C-4E00-87B5-8E07D7CB36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8" y="753"/>
              <a:ext cx="68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sz="17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k</a:t>
              </a:r>
              <a:endParaRPr lang="en-US" altLang="zh-CN"/>
            </a:p>
          </p:txBody>
        </p:sp>
        <p:sp>
          <p:nvSpPr>
            <p:cNvPr id="66594" name="Rectangle 77">
              <a:extLst>
                <a:ext uri="{FF2B5EF4-FFF2-40B4-BE49-F238E27FC236}">
                  <a16:creationId xmlns:a16="http://schemas.microsoft.com/office/drawing/2014/main" id="{C3A7B35C-579B-4053-B24B-C94BDF4B86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4" y="775"/>
              <a:ext cx="87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z</a:t>
              </a:r>
              <a:endParaRPr lang="en-US" altLang="zh-CN"/>
            </a:p>
          </p:txBody>
        </p:sp>
        <p:sp>
          <p:nvSpPr>
            <p:cNvPr id="66595" name="Rectangle 78">
              <a:extLst>
                <a:ext uri="{FF2B5EF4-FFF2-40B4-BE49-F238E27FC236}">
                  <a16:creationId xmlns:a16="http://schemas.microsoft.com/office/drawing/2014/main" id="{13B2C486-539C-4EE6-821F-589158CED0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8" y="775"/>
              <a:ext cx="87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z</a:t>
              </a:r>
              <a:endParaRPr lang="en-US" altLang="zh-CN"/>
            </a:p>
          </p:txBody>
        </p:sp>
        <p:sp>
          <p:nvSpPr>
            <p:cNvPr id="66596" name="Rectangle 79">
              <a:extLst>
                <a:ext uri="{FF2B5EF4-FFF2-40B4-BE49-F238E27FC236}">
                  <a16:creationId xmlns:a16="http://schemas.microsoft.com/office/drawing/2014/main" id="{6DD364C2-EDEB-4DE8-A34C-A22967AF2F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7" y="775"/>
              <a:ext cx="87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z</a:t>
              </a:r>
              <a:endParaRPr lang="en-US" altLang="zh-CN"/>
            </a:p>
          </p:txBody>
        </p:sp>
        <p:sp>
          <p:nvSpPr>
            <p:cNvPr id="66597" name="Rectangle 80">
              <a:extLst>
                <a:ext uri="{FF2B5EF4-FFF2-40B4-BE49-F238E27FC236}">
                  <a16:creationId xmlns:a16="http://schemas.microsoft.com/office/drawing/2014/main" id="{2E1212F8-DF92-4AEE-924B-C65491C1F5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1" y="775"/>
              <a:ext cx="87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z</a:t>
              </a:r>
              <a:endParaRPr lang="en-US" altLang="zh-CN"/>
            </a:p>
          </p:txBody>
        </p:sp>
      </p:grpSp>
      <p:grpSp>
        <p:nvGrpSpPr>
          <p:cNvPr id="459857" name="Group 81">
            <a:extLst>
              <a:ext uri="{FF2B5EF4-FFF2-40B4-BE49-F238E27FC236}">
                <a16:creationId xmlns:a16="http://schemas.microsoft.com/office/drawing/2014/main" id="{7E944DA6-002D-4A95-9405-C0D859289D45}"/>
              </a:ext>
            </a:extLst>
          </p:cNvPr>
          <p:cNvGrpSpPr>
            <a:grpSpLocks/>
          </p:cNvGrpSpPr>
          <p:nvPr/>
        </p:nvGrpSpPr>
        <p:grpSpPr bwMode="auto">
          <a:xfrm>
            <a:off x="841375" y="5264150"/>
            <a:ext cx="6473825" cy="541338"/>
            <a:chOff x="530" y="1387"/>
            <a:chExt cx="4078" cy="341"/>
          </a:xfrm>
        </p:grpSpPr>
        <p:sp>
          <p:nvSpPr>
            <p:cNvPr id="66574" name="Text Box 82">
              <a:extLst>
                <a:ext uri="{FF2B5EF4-FFF2-40B4-BE49-F238E27FC236}">
                  <a16:creationId xmlns:a16="http://schemas.microsoft.com/office/drawing/2014/main" id="{3264AF58-A956-486C-8A69-C5505112BD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0" y="1401"/>
              <a:ext cx="34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kumimoji="1" lang="zh-CN" altLang="en-US" b="1">
                  <a:latin typeface="Times New Roman" panose="02020603050405020304" pitchFamily="18" charset="0"/>
                </a:rPr>
                <a:t>即</a:t>
              </a:r>
            </a:p>
          </p:txBody>
        </p:sp>
        <p:graphicFrame>
          <p:nvGraphicFramePr>
            <p:cNvPr id="66575" name="Object 83">
              <a:extLst>
                <a:ext uri="{FF2B5EF4-FFF2-40B4-BE49-F238E27FC236}">
                  <a16:creationId xmlns:a16="http://schemas.microsoft.com/office/drawing/2014/main" id="{5E56A0BC-78A0-4EC4-8651-459E7A5A2C1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28" y="1449"/>
            <a:ext cx="680" cy="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653" name="公式" r:id="rId16" imgW="1079032" imgH="431613" progId="Equation.3">
                    <p:embed/>
                  </p:oleObj>
                </mc:Choice>
                <mc:Fallback>
                  <p:oleObj name="公式" r:id="rId16" imgW="1079032" imgH="431613" progId="Equation.3">
                    <p:embed/>
                    <p:pic>
                      <p:nvPicPr>
                        <p:cNvPr id="0" name="Object 8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28" y="1449"/>
                          <a:ext cx="680" cy="2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6576" name="Object 84">
              <a:extLst>
                <a:ext uri="{FF2B5EF4-FFF2-40B4-BE49-F238E27FC236}">
                  <a16:creationId xmlns:a16="http://schemas.microsoft.com/office/drawing/2014/main" id="{776BC39E-6D89-4B6E-A43B-AC20896A477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548" y="1449"/>
            <a:ext cx="840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654" name="公式" r:id="rId18" imgW="1333500" imgH="444500" progId="Equation.3">
                    <p:embed/>
                  </p:oleObj>
                </mc:Choice>
                <mc:Fallback>
                  <p:oleObj name="公式" r:id="rId18" imgW="1333500" imgH="444500" progId="Equation.3">
                    <p:embed/>
                    <p:pic>
                      <p:nvPicPr>
                        <p:cNvPr id="0" name="Object 8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48" y="1449"/>
                          <a:ext cx="840" cy="2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6577" name="Text Box 85">
              <a:extLst>
                <a:ext uri="{FF2B5EF4-FFF2-40B4-BE49-F238E27FC236}">
                  <a16:creationId xmlns:a16="http://schemas.microsoft.com/office/drawing/2014/main" id="{C589D5EF-BD58-4BF9-882E-C215986CCB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4" y="1387"/>
              <a:ext cx="225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kumimoji="1" lang="zh-CN" altLang="en-US" b="1">
                  <a:latin typeface="仿宋_GB2312" pitchFamily="49" charset="-122"/>
                </a:rPr>
                <a:t>内可以展开成幂级数</a:t>
              </a:r>
              <a:r>
                <a:rPr kumimoji="1" lang="en-US" altLang="zh-CN" b="1">
                  <a:latin typeface="仿宋_GB2312" pitchFamily="49" charset="-122"/>
                </a:rPr>
                <a:t>.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9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59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59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459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59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59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459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59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59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9778" grpId="0" autoUpdateAnimBg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灯片编号占位符 3">
            <a:extLst>
              <a:ext uri="{FF2B5EF4-FFF2-40B4-BE49-F238E27FC236}">
                <a16:creationId xmlns:a16="http://schemas.microsoft.com/office/drawing/2014/main" id="{4B9E1260-2284-42DA-ACF4-31C7ED6FA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FBF967-8CAF-46A7-8B55-466325A481B4}" type="slidenum">
              <a:rPr lang="en-US" altLang="zh-CN"/>
              <a:pPr>
                <a:defRPr/>
              </a:pPr>
              <a:t>62</a:t>
            </a:fld>
            <a:endParaRPr lang="en-US" altLang="zh-CN"/>
          </a:p>
        </p:txBody>
      </p:sp>
      <p:graphicFrame>
        <p:nvGraphicFramePr>
          <p:cNvPr id="460810" name="Object 10">
            <a:extLst>
              <a:ext uri="{FF2B5EF4-FFF2-40B4-BE49-F238E27FC236}">
                <a16:creationId xmlns:a16="http://schemas.microsoft.com/office/drawing/2014/main" id="{5F9DACE4-A86D-4F38-85EB-0E2A4A2E86A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90600" y="1244600"/>
          <a:ext cx="21971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76" name="Equation" r:id="rId3" imgW="2197100" imgH="914400" progId="Equation.3">
                  <p:embed/>
                </p:oleObj>
              </mc:Choice>
              <mc:Fallback>
                <p:oleObj name="Equation" r:id="rId3" imgW="2197100" imgH="9144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1244600"/>
                        <a:ext cx="21971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11" name="Object 11">
            <a:extLst>
              <a:ext uri="{FF2B5EF4-FFF2-40B4-BE49-F238E27FC236}">
                <a16:creationId xmlns:a16="http://schemas.microsoft.com/office/drawing/2014/main" id="{04C42EA5-7C5E-4580-94F2-C196D25181C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52800" y="1219200"/>
          <a:ext cx="27559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77" name="Equation" r:id="rId5" imgW="2755900" imgH="965200" progId="Equation.3">
                  <p:embed/>
                </p:oleObj>
              </mc:Choice>
              <mc:Fallback>
                <p:oleObj name="Equation" r:id="rId5" imgW="2755900" imgH="9652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1219200"/>
                        <a:ext cx="27559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7589" name="Group 33">
            <a:extLst>
              <a:ext uri="{FF2B5EF4-FFF2-40B4-BE49-F238E27FC236}">
                <a16:creationId xmlns:a16="http://schemas.microsoft.com/office/drawing/2014/main" id="{568333C1-67F5-438A-96DB-30A11CB3F80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143000" y="2286000"/>
            <a:ext cx="6767513" cy="960438"/>
            <a:chOff x="720" y="2896"/>
            <a:chExt cx="4263" cy="605"/>
          </a:xfrm>
        </p:grpSpPr>
        <p:sp>
          <p:nvSpPr>
            <p:cNvPr id="67642" name="AutoShape 34">
              <a:extLst>
                <a:ext uri="{FF2B5EF4-FFF2-40B4-BE49-F238E27FC236}">
                  <a16:creationId xmlns:a16="http://schemas.microsoft.com/office/drawing/2014/main" id="{BCC780F5-1C23-462A-884B-BD0DFB65E15D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720" y="2928"/>
              <a:ext cx="4201" cy="5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43" name="Line 35">
              <a:extLst>
                <a:ext uri="{FF2B5EF4-FFF2-40B4-BE49-F238E27FC236}">
                  <a16:creationId xmlns:a16="http://schemas.microsoft.com/office/drawing/2014/main" id="{2F18922B-2BA7-4922-B27A-444790D75D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21" y="3204"/>
              <a:ext cx="411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44" name="Rectangle 36">
              <a:extLst>
                <a:ext uri="{FF2B5EF4-FFF2-40B4-BE49-F238E27FC236}">
                  <a16:creationId xmlns:a16="http://schemas.microsoft.com/office/drawing/2014/main" id="{22A1745D-8CC8-45DB-AB2D-7785F5C640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7" y="2896"/>
              <a:ext cx="120" cy="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sz="4500" b="1">
                  <a:solidFill>
                    <a:srgbClr val="000000"/>
                  </a:solidFill>
                  <a:latin typeface="Symbol" panose="05050102010706020507" pitchFamily="18" charset="2"/>
                </a:rPr>
                <a:t>[</a:t>
              </a:r>
              <a:endParaRPr lang="en-US" altLang="zh-CN"/>
            </a:p>
          </p:txBody>
        </p:sp>
        <p:sp>
          <p:nvSpPr>
            <p:cNvPr id="67645" name="Rectangle 37">
              <a:extLst>
                <a:ext uri="{FF2B5EF4-FFF2-40B4-BE49-F238E27FC236}">
                  <a16:creationId xmlns:a16="http://schemas.microsoft.com/office/drawing/2014/main" id="{E97E1A61-139D-4630-A13B-D5E20A64BB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63" y="2896"/>
              <a:ext cx="120" cy="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sz="4500" b="1">
                  <a:solidFill>
                    <a:srgbClr val="000000"/>
                  </a:solidFill>
                  <a:latin typeface="Symbol" panose="05050102010706020507" pitchFamily="18" charset="2"/>
                </a:rPr>
                <a:t>]</a:t>
              </a:r>
              <a:endParaRPr lang="en-US" altLang="zh-CN"/>
            </a:p>
          </p:txBody>
        </p:sp>
        <p:sp>
          <p:nvSpPr>
            <p:cNvPr id="67646" name="Rectangle 38">
              <a:extLst>
                <a:ext uri="{FF2B5EF4-FFF2-40B4-BE49-F238E27FC236}">
                  <a16:creationId xmlns:a16="http://schemas.microsoft.com/office/drawing/2014/main" id="{4EBDE41F-3FBB-4D7F-BB34-6A34EF6A39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9" y="3005"/>
              <a:ext cx="224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rgbClr val="000000"/>
                  </a:solidFill>
                  <a:latin typeface="MT Extra" panose="05050102010205020202" pitchFamily="18" charset="2"/>
                </a:rPr>
                <a:t>L</a:t>
              </a:r>
              <a:endParaRPr lang="en-US" altLang="zh-CN"/>
            </a:p>
          </p:txBody>
        </p:sp>
        <p:sp>
          <p:nvSpPr>
            <p:cNvPr id="67647" name="Rectangle 39">
              <a:extLst>
                <a:ext uri="{FF2B5EF4-FFF2-40B4-BE49-F238E27FC236}">
                  <a16:creationId xmlns:a16="http://schemas.microsoft.com/office/drawing/2014/main" id="{BB5AC2DA-4062-4B2D-A234-E345E93A42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0" y="3005"/>
              <a:ext cx="224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rgbClr val="000000"/>
                  </a:solidFill>
                  <a:latin typeface="MT Extra" panose="05050102010205020202" pitchFamily="18" charset="2"/>
                </a:rPr>
                <a:t>L</a:t>
              </a:r>
              <a:endParaRPr lang="en-US" altLang="zh-CN"/>
            </a:p>
          </p:txBody>
        </p:sp>
        <p:sp>
          <p:nvSpPr>
            <p:cNvPr id="67648" name="Rectangle 40">
              <a:extLst>
                <a:ext uri="{FF2B5EF4-FFF2-40B4-BE49-F238E27FC236}">
                  <a16:creationId xmlns:a16="http://schemas.microsoft.com/office/drawing/2014/main" id="{DBBE8EDA-7DE6-4C9A-8D5F-C5A08D0150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4" y="3038"/>
              <a:ext cx="123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00"/>
                  </a:solidFill>
                  <a:latin typeface="Symbol" panose="05050102010706020507" pitchFamily="18" charset="2"/>
                </a:rPr>
                <a:t>+</a:t>
              </a:r>
              <a:endParaRPr lang="en-US" altLang="zh-CN"/>
            </a:p>
          </p:txBody>
        </p:sp>
        <p:sp>
          <p:nvSpPr>
            <p:cNvPr id="67649" name="Rectangle 41">
              <a:extLst>
                <a:ext uri="{FF2B5EF4-FFF2-40B4-BE49-F238E27FC236}">
                  <a16:creationId xmlns:a16="http://schemas.microsoft.com/office/drawing/2014/main" id="{45FE471C-79EF-41D1-B120-70D868EB21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5" y="3038"/>
              <a:ext cx="123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00"/>
                  </a:solidFill>
                  <a:latin typeface="Symbol" panose="05050102010706020507" pitchFamily="18" charset="2"/>
                </a:rPr>
                <a:t>-</a:t>
              </a:r>
              <a:endParaRPr lang="en-US" altLang="zh-CN"/>
            </a:p>
          </p:txBody>
        </p:sp>
        <p:sp>
          <p:nvSpPr>
            <p:cNvPr id="67650" name="Rectangle 42">
              <a:extLst>
                <a:ext uri="{FF2B5EF4-FFF2-40B4-BE49-F238E27FC236}">
                  <a16:creationId xmlns:a16="http://schemas.microsoft.com/office/drawing/2014/main" id="{06E96E5D-AA7D-4FC1-B4F3-38C8179548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10" y="3038"/>
              <a:ext cx="123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00"/>
                  </a:solidFill>
                  <a:latin typeface="Symbol" panose="05050102010706020507" pitchFamily="18" charset="2"/>
                </a:rPr>
                <a:t>+</a:t>
              </a:r>
              <a:endParaRPr lang="en-US" altLang="zh-CN"/>
            </a:p>
          </p:txBody>
        </p:sp>
        <p:sp>
          <p:nvSpPr>
            <p:cNvPr id="67651" name="Rectangle 43">
              <a:extLst>
                <a:ext uri="{FF2B5EF4-FFF2-40B4-BE49-F238E27FC236}">
                  <a16:creationId xmlns:a16="http://schemas.microsoft.com/office/drawing/2014/main" id="{EB674A27-CC9D-4303-A3F7-99CF437C5F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4" y="3038"/>
              <a:ext cx="123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00"/>
                  </a:solidFill>
                  <a:latin typeface="Symbol" panose="05050102010706020507" pitchFamily="18" charset="2"/>
                </a:rPr>
                <a:t>+</a:t>
              </a:r>
              <a:endParaRPr lang="en-US" altLang="zh-CN"/>
            </a:p>
          </p:txBody>
        </p:sp>
        <p:sp>
          <p:nvSpPr>
            <p:cNvPr id="67652" name="Rectangle 44">
              <a:extLst>
                <a:ext uri="{FF2B5EF4-FFF2-40B4-BE49-F238E27FC236}">
                  <a16:creationId xmlns:a16="http://schemas.microsoft.com/office/drawing/2014/main" id="{7A195DE5-10BB-4E23-A146-46C6C6835B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3" y="3038"/>
              <a:ext cx="123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00"/>
                  </a:solidFill>
                  <a:latin typeface="Symbol" panose="05050102010706020507" pitchFamily="18" charset="2"/>
                </a:rPr>
                <a:t>-</a:t>
              </a:r>
              <a:endParaRPr lang="en-US" altLang="zh-CN"/>
            </a:p>
          </p:txBody>
        </p:sp>
        <p:sp>
          <p:nvSpPr>
            <p:cNvPr id="67653" name="Rectangle 45">
              <a:extLst>
                <a:ext uri="{FF2B5EF4-FFF2-40B4-BE49-F238E27FC236}">
                  <a16:creationId xmlns:a16="http://schemas.microsoft.com/office/drawing/2014/main" id="{D385287B-DD8C-4F27-B999-43384DDD2F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28" y="3038"/>
              <a:ext cx="123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00"/>
                  </a:solidFill>
                  <a:latin typeface="Symbol" panose="05050102010706020507" pitchFamily="18" charset="2"/>
                </a:rPr>
                <a:t>+</a:t>
              </a:r>
              <a:endParaRPr lang="en-US" altLang="zh-CN"/>
            </a:p>
          </p:txBody>
        </p:sp>
        <p:sp>
          <p:nvSpPr>
            <p:cNvPr id="67654" name="Rectangle 46">
              <a:extLst>
                <a:ext uri="{FF2B5EF4-FFF2-40B4-BE49-F238E27FC236}">
                  <a16:creationId xmlns:a16="http://schemas.microsoft.com/office/drawing/2014/main" id="{DD99B103-1E99-449A-B50C-3BBDA51EB7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3" y="3038"/>
              <a:ext cx="123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00"/>
                  </a:solidFill>
                  <a:latin typeface="Symbol" panose="05050102010706020507" pitchFamily="18" charset="2"/>
                </a:rPr>
                <a:t>-</a:t>
              </a:r>
              <a:endParaRPr lang="en-US" altLang="zh-CN"/>
            </a:p>
          </p:txBody>
        </p:sp>
        <p:sp>
          <p:nvSpPr>
            <p:cNvPr id="67655" name="Rectangle 47">
              <a:extLst>
                <a:ext uri="{FF2B5EF4-FFF2-40B4-BE49-F238E27FC236}">
                  <a16:creationId xmlns:a16="http://schemas.microsoft.com/office/drawing/2014/main" id="{DAE36A9E-FB3D-4783-850D-9A54AFABA4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8" y="3038"/>
              <a:ext cx="123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00"/>
                  </a:solidFill>
                  <a:latin typeface="Symbol" panose="05050102010706020507" pitchFamily="18" charset="2"/>
                </a:rPr>
                <a:t>+</a:t>
              </a:r>
              <a:endParaRPr lang="en-US" altLang="zh-CN"/>
            </a:p>
          </p:txBody>
        </p:sp>
        <p:sp>
          <p:nvSpPr>
            <p:cNvPr id="67656" name="Rectangle 48">
              <a:extLst>
                <a:ext uri="{FF2B5EF4-FFF2-40B4-BE49-F238E27FC236}">
                  <a16:creationId xmlns:a16="http://schemas.microsoft.com/office/drawing/2014/main" id="{7753E5F2-1FB9-435F-BD1F-FBF33CC662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7" y="3206"/>
              <a:ext cx="123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00"/>
                  </a:solidFill>
                  <a:latin typeface="Symbol" panose="05050102010706020507" pitchFamily="18" charset="2"/>
                </a:rPr>
                <a:t>-</a:t>
              </a:r>
              <a:endParaRPr lang="en-US" altLang="zh-CN"/>
            </a:p>
          </p:txBody>
        </p:sp>
        <p:sp>
          <p:nvSpPr>
            <p:cNvPr id="67657" name="Rectangle 49">
              <a:extLst>
                <a:ext uri="{FF2B5EF4-FFF2-40B4-BE49-F238E27FC236}">
                  <a16:creationId xmlns:a16="http://schemas.microsoft.com/office/drawing/2014/main" id="{65FE1589-3CA9-4240-A23E-64A693798B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3" y="3038"/>
              <a:ext cx="123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00"/>
                  </a:solidFill>
                  <a:latin typeface="Symbol" panose="05050102010706020507" pitchFamily="18" charset="2"/>
                </a:rPr>
                <a:t>=</a:t>
              </a:r>
              <a:endParaRPr lang="en-US" altLang="zh-CN"/>
            </a:p>
          </p:txBody>
        </p:sp>
        <p:sp>
          <p:nvSpPr>
            <p:cNvPr id="67658" name="Rectangle 50">
              <a:extLst>
                <a:ext uri="{FF2B5EF4-FFF2-40B4-BE49-F238E27FC236}">
                  <a16:creationId xmlns:a16="http://schemas.microsoft.com/office/drawing/2014/main" id="{BD79943C-00E4-4220-9B93-C7E1C81DA4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55" y="3042"/>
              <a:ext cx="68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sz="17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k</a:t>
              </a:r>
              <a:endParaRPr lang="en-US" altLang="zh-CN"/>
            </a:p>
          </p:txBody>
        </p:sp>
        <p:sp>
          <p:nvSpPr>
            <p:cNvPr id="67659" name="Rectangle 51">
              <a:extLst>
                <a:ext uri="{FF2B5EF4-FFF2-40B4-BE49-F238E27FC236}">
                  <a16:creationId xmlns:a16="http://schemas.microsoft.com/office/drawing/2014/main" id="{1EF74223-9A5E-47E0-B6ED-46E574F0D0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5" y="3064"/>
              <a:ext cx="87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z</a:t>
              </a:r>
              <a:endParaRPr lang="en-US" altLang="zh-CN"/>
            </a:p>
          </p:txBody>
        </p:sp>
        <p:sp>
          <p:nvSpPr>
            <p:cNvPr id="67660" name="Rectangle 52">
              <a:extLst>
                <a:ext uri="{FF2B5EF4-FFF2-40B4-BE49-F238E27FC236}">
                  <a16:creationId xmlns:a16="http://schemas.microsoft.com/office/drawing/2014/main" id="{19455EA0-CE4A-44D9-9622-4FDE8B5967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93" y="3064"/>
              <a:ext cx="87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z</a:t>
              </a:r>
              <a:endParaRPr lang="en-US" altLang="zh-CN"/>
            </a:p>
          </p:txBody>
        </p:sp>
        <p:sp>
          <p:nvSpPr>
            <p:cNvPr id="67661" name="Rectangle 53">
              <a:extLst>
                <a:ext uri="{FF2B5EF4-FFF2-40B4-BE49-F238E27FC236}">
                  <a16:creationId xmlns:a16="http://schemas.microsoft.com/office/drawing/2014/main" id="{1ABC9C43-E2E0-4760-AB2E-C388D240FD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3" y="3064"/>
              <a:ext cx="87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z</a:t>
              </a:r>
              <a:endParaRPr lang="en-US" altLang="zh-CN"/>
            </a:p>
          </p:txBody>
        </p:sp>
        <p:sp>
          <p:nvSpPr>
            <p:cNvPr id="67662" name="Rectangle 54">
              <a:extLst>
                <a:ext uri="{FF2B5EF4-FFF2-40B4-BE49-F238E27FC236}">
                  <a16:creationId xmlns:a16="http://schemas.microsoft.com/office/drawing/2014/main" id="{2D0369A7-54E5-4089-B638-8B5169CCE3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7" y="3232"/>
              <a:ext cx="87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z</a:t>
              </a:r>
              <a:endParaRPr lang="en-US" altLang="zh-CN"/>
            </a:p>
          </p:txBody>
        </p:sp>
        <p:sp>
          <p:nvSpPr>
            <p:cNvPr id="67663" name="Rectangle 55">
              <a:extLst>
                <a:ext uri="{FF2B5EF4-FFF2-40B4-BE49-F238E27FC236}">
                  <a16:creationId xmlns:a16="http://schemas.microsoft.com/office/drawing/2014/main" id="{BEC1F344-B152-4C89-993C-BCBEF363A2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6" y="3064"/>
              <a:ext cx="75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)</a:t>
              </a:r>
              <a:endParaRPr lang="en-US" altLang="zh-CN"/>
            </a:p>
          </p:txBody>
        </p:sp>
        <p:sp>
          <p:nvSpPr>
            <p:cNvPr id="67664" name="Rectangle 56">
              <a:extLst>
                <a:ext uri="{FF2B5EF4-FFF2-40B4-BE49-F238E27FC236}">
                  <a16:creationId xmlns:a16="http://schemas.microsoft.com/office/drawing/2014/main" id="{9C6B2426-20F7-40A5-A7F7-79AA25A75B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9" y="3064"/>
              <a:ext cx="11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/>
            </a:p>
          </p:txBody>
        </p:sp>
        <p:sp>
          <p:nvSpPr>
            <p:cNvPr id="67665" name="Rectangle 57">
              <a:extLst>
                <a:ext uri="{FF2B5EF4-FFF2-40B4-BE49-F238E27FC236}">
                  <a16:creationId xmlns:a16="http://schemas.microsoft.com/office/drawing/2014/main" id="{9ECEFF72-A06D-430A-A758-F472DEC662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79" y="3064"/>
              <a:ext cx="75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(</a:t>
              </a:r>
              <a:endParaRPr lang="en-US" altLang="zh-CN"/>
            </a:p>
          </p:txBody>
        </p:sp>
        <p:sp>
          <p:nvSpPr>
            <p:cNvPr id="67666" name="Rectangle 58">
              <a:extLst>
                <a:ext uri="{FF2B5EF4-FFF2-40B4-BE49-F238E27FC236}">
                  <a16:creationId xmlns:a16="http://schemas.microsoft.com/office/drawing/2014/main" id="{E974CC1F-C3F5-4BEE-9085-D0905796D7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5" y="3064"/>
              <a:ext cx="75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)</a:t>
              </a:r>
              <a:endParaRPr lang="en-US" altLang="zh-CN"/>
            </a:p>
          </p:txBody>
        </p:sp>
        <p:sp>
          <p:nvSpPr>
            <p:cNvPr id="67667" name="Rectangle 59">
              <a:extLst>
                <a:ext uri="{FF2B5EF4-FFF2-40B4-BE49-F238E27FC236}">
                  <a16:creationId xmlns:a16="http://schemas.microsoft.com/office/drawing/2014/main" id="{2E347B33-652B-48D6-B91D-2DD62162F1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8" y="3064"/>
              <a:ext cx="11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/>
            </a:p>
          </p:txBody>
        </p:sp>
        <p:sp>
          <p:nvSpPr>
            <p:cNvPr id="67668" name="Rectangle 60">
              <a:extLst>
                <a:ext uri="{FF2B5EF4-FFF2-40B4-BE49-F238E27FC236}">
                  <a16:creationId xmlns:a16="http://schemas.microsoft.com/office/drawing/2014/main" id="{B1E119BF-A524-424F-9CF3-5C7760F238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8" y="3064"/>
              <a:ext cx="75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(</a:t>
              </a:r>
              <a:endParaRPr lang="en-US" altLang="zh-CN"/>
            </a:p>
          </p:txBody>
        </p:sp>
        <p:sp>
          <p:nvSpPr>
            <p:cNvPr id="67669" name="Rectangle 61">
              <a:extLst>
                <a:ext uri="{FF2B5EF4-FFF2-40B4-BE49-F238E27FC236}">
                  <a16:creationId xmlns:a16="http://schemas.microsoft.com/office/drawing/2014/main" id="{34A4584C-0932-470D-8E11-D16DE74BD3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5" y="3064"/>
              <a:ext cx="75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)</a:t>
              </a:r>
              <a:endParaRPr lang="en-US" altLang="zh-CN"/>
            </a:p>
          </p:txBody>
        </p:sp>
        <p:sp>
          <p:nvSpPr>
            <p:cNvPr id="67670" name="Rectangle 62">
              <a:extLst>
                <a:ext uri="{FF2B5EF4-FFF2-40B4-BE49-F238E27FC236}">
                  <a16:creationId xmlns:a16="http://schemas.microsoft.com/office/drawing/2014/main" id="{7010A61A-3C08-4EC5-9479-B70AEC1BA1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8" y="3064"/>
              <a:ext cx="11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/>
            </a:p>
          </p:txBody>
        </p:sp>
        <p:sp>
          <p:nvSpPr>
            <p:cNvPr id="67671" name="Rectangle 63">
              <a:extLst>
                <a:ext uri="{FF2B5EF4-FFF2-40B4-BE49-F238E27FC236}">
                  <a16:creationId xmlns:a16="http://schemas.microsoft.com/office/drawing/2014/main" id="{6D584D60-3AD0-4A0C-B8C9-AE42A2724C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8" y="3064"/>
              <a:ext cx="75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(</a:t>
              </a:r>
              <a:endParaRPr lang="en-US" altLang="zh-CN"/>
            </a:p>
          </p:txBody>
        </p:sp>
        <p:sp>
          <p:nvSpPr>
            <p:cNvPr id="67672" name="Rectangle 64">
              <a:extLst>
                <a:ext uri="{FF2B5EF4-FFF2-40B4-BE49-F238E27FC236}">
                  <a16:creationId xmlns:a16="http://schemas.microsoft.com/office/drawing/2014/main" id="{0AF9E9AF-84FF-4B6A-81FA-30B98C9657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3" y="3064"/>
              <a:ext cx="11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/>
            </a:p>
          </p:txBody>
        </p:sp>
        <p:sp>
          <p:nvSpPr>
            <p:cNvPr id="67673" name="Rectangle 65">
              <a:extLst>
                <a:ext uri="{FF2B5EF4-FFF2-40B4-BE49-F238E27FC236}">
                  <a16:creationId xmlns:a16="http://schemas.microsoft.com/office/drawing/2014/main" id="{374FF11B-9909-425D-9325-E66462B720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3232"/>
              <a:ext cx="11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/>
            </a:p>
          </p:txBody>
        </p:sp>
        <p:sp>
          <p:nvSpPr>
            <p:cNvPr id="67674" name="Rectangle 66">
              <a:extLst>
                <a:ext uri="{FF2B5EF4-FFF2-40B4-BE49-F238E27FC236}">
                  <a16:creationId xmlns:a16="http://schemas.microsoft.com/office/drawing/2014/main" id="{AB6744AC-F07E-4F85-A16D-78785A5E55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1" y="2924"/>
              <a:ext cx="11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/>
            </a:p>
          </p:txBody>
        </p:sp>
        <p:sp>
          <p:nvSpPr>
            <p:cNvPr id="67675" name="Rectangle 67">
              <a:extLst>
                <a:ext uri="{FF2B5EF4-FFF2-40B4-BE49-F238E27FC236}">
                  <a16:creationId xmlns:a16="http://schemas.microsoft.com/office/drawing/2014/main" id="{2607A1C9-BC1D-49DC-896B-5A51847687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4" y="3042"/>
              <a:ext cx="68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sz="17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2</a:t>
              </a:r>
              <a:endParaRPr lang="en-US" altLang="zh-CN"/>
            </a:p>
          </p:txBody>
        </p:sp>
      </p:grpSp>
      <p:grpSp>
        <p:nvGrpSpPr>
          <p:cNvPr id="67590" name="Group 68">
            <a:extLst>
              <a:ext uri="{FF2B5EF4-FFF2-40B4-BE49-F238E27FC236}">
                <a16:creationId xmlns:a16="http://schemas.microsoft.com/office/drawing/2014/main" id="{264F08BE-EAB1-4329-99A7-5A18F1C0658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143000" y="3335338"/>
            <a:ext cx="6986588" cy="525462"/>
            <a:chOff x="720" y="3557"/>
            <a:chExt cx="4401" cy="331"/>
          </a:xfrm>
        </p:grpSpPr>
        <p:sp>
          <p:nvSpPr>
            <p:cNvPr id="67606" name="AutoShape 69">
              <a:extLst>
                <a:ext uri="{FF2B5EF4-FFF2-40B4-BE49-F238E27FC236}">
                  <a16:creationId xmlns:a16="http://schemas.microsoft.com/office/drawing/2014/main" id="{B0CDF915-130F-4A09-A19E-8A2E08B972C7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720" y="3592"/>
              <a:ext cx="4401" cy="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07" name="Rectangle 70">
              <a:extLst>
                <a:ext uri="{FF2B5EF4-FFF2-40B4-BE49-F238E27FC236}">
                  <a16:creationId xmlns:a16="http://schemas.microsoft.com/office/drawing/2014/main" id="{EBE5098E-6DFF-4EDC-AC44-445CB33BDD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3" y="3616"/>
              <a:ext cx="56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.</a:t>
              </a:r>
              <a:endParaRPr lang="en-US" altLang="zh-CN"/>
            </a:p>
          </p:txBody>
        </p:sp>
        <p:sp>
          <p:nvSpPr>
            <p:cNvPr id="67608" name="Rectangle 71">
              <a:extLst>
                <a:ext uri="{FF2B5EF4-FFF2-40B4-BE49-F238E27FC236}">
                  <a16:creationId xmlns:a16="http://schemas.microsoft.com/office/drawing/2014/main" id="{2F353CB5-9A9C-44D5-AEA4-7F38FD655E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8" y="3616"/>
              <a:ext cx="75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)</a:t>
              </a:r>
              <a:endParaRPr lang="en-US" altLang="zh-CN"/>
            </a:p>
          </p:txBody>
        </p:sp>
        <p:sp>
          <p:nvSpPr>
            <p:cNvPr id="67609" name="Rectangle 72">
              <a:extLst>
                <a:ext uri="{FF2B5EF4-FFF2-40B4-BE49-F238E27FC236}">
                  <a16:creationId xmlns:a16="http://schemas.microsoft.com/office/drawing/2014/main" id="{DB223DD7-692D-4A20-B328-BBC0BFC65A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1" y="3616"/>
              <a:ext cx="11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/>
            </a:p>
          </p:txBody>
        </p:sp>
        <p:sp>
          <p:nvSpPr>
            <p:cNvPr id="67610" name="Rectangle 73">
              <a:extLst>
                <a:ext uri="{FF2B5EF4-FFF2-40B4-BE49-F238E27FC236}">
                  <a16:creationId xmlns:a16="http://schemas.microsoft.com/office/drawing/2014/main" id="{32E4104E-51F3-4159-8A50-C6336D3A4F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1" y="3616"/>
              <a:ext cx="75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(</a:t>
              </a:r>
              <a:endParaRPr lang="en-US" altLang="zh-CN"/>
            </a:p>
          </p:txBody>
        </p:sp>
        <p:sp>
          <p:nvSpPr>
            <p:cNvPr id="67611" name="Rectangle 74">
              <a:extLst>
                <a:ext uri="{FF2B5EF4-FFF2-40B4-BE49-F238E27FC236}">
                  <a16:creationId xmlns:a16="http://schemas.microsoft.com/office/drawing/2014/main" id="{F4E7AF7B-9D37-4AB9-B886-1E03558D16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3" y="3616"/>
              <a:ext cx="75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)</a:t>
              </a:r>
              <a:endParaRPr lang="en-US" altLang="zh-CN"/>
            </a:p>
          </p:txBody>
        </p:sp>
        <p:sp>
          <p:nvSpPr>
            <p:cNvPr id="67612" name="Rectangle 75">
              <a:extLst>
                <a:ext uri="{FF2B5EF4-FFF2-40B4-BE49-F238E27FC236}">
                  <a16:creationId xmlns:a16="http://schemas.microsoft.com/office/drawing/2014/main" id="{CAF2F28A-5E73-4198-A244-59EC8D500F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6" y="3616"/>
              <a:ext cx="11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/>
            </a:p>
          </p:txBody>
        </p:sp>
        <p:sp>
          <p:nvSpPr>
            <p:cNvPr id="67613" name="Rectangle 76">
              <a:extLst>
                <a:ext uri="{FF2B5EF4-FFF2-40B4-BE49-F238E27FC236}">
                  <a16:creationId xmlns:a16="http://schemas.microsoft.com/office/drawing/2014/main" id="{89CDC540-3B8B-4A0D-B880-537E7E3149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46" y="3616"/>
              <a:ext cx="75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(</a:t>
              </a:r>
              <a:endParaRPr lang="en-US" altLang="zh-CN"/>
            </a:p>
          </p:txBody>
        </p:sp>
        <p:sp>
          <p:nvSpPr>
            <p:cNvPr id="67614" name="Rectangle 77">
              <a:extLst>
                <a:ext uri="{FF2B5EF4-FFF2-40B4-BE49-F238E27FC236}">
                  <a16:creationId xmlns:a16="http://schemas.microsoft.com/office/drawing/2014/main" id="{5A9AC28A-082B-41FA-BC81-9D822643CE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2" y="3616"/>
              <a:ext cx="75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)</a:t>
              </a:r>
              <a:endParaRPr lang="en-US" altLang="zh-CN"/>
            </a:p>
          </p:txBody>
        </p:sp>
        <p:sp>
          <p:nvSpPr>
            <p:cNvPr id="67615" name="Rectangle 78">
              <a:extLst>
                <a:ext uri="{FF2B5EF4-FFF2-40B4-BE49-F238E27FC236}">
                  <a16:creationId xmlns:a16="http://schemas.microsoft.com/office/drawing/2014/main" id="{2BF443CA-3F17-45E7-A2EA-CB8D0AC747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6" y="3616"/>
              <a:ext cx="11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/>
            </a:p>
          </p:txBody>
        </p:sp>
        <p:sp>
          <p:nvSpPr>
            <p:cNvPr id="67616" name="Rectangle 79">
              <a:extLst>
                <a:ext uri="{FF2B5EF4-FFF2-40B4-BE49-F238E27FC236}">
                  <a16:creationId xmlns:a16="http://schemas.microsoft.com/office/drawing/2014/main" id="{E64C69AF-AB9A-4FB6-BD53-84A6640665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5" y="3616"/>
              <a:ext cx="75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(</a:t>
              </a:r>
              <a:endParaRPr lang="en-US" altLang="zh-CN"/>
            </a:p>
          </p:txBody>
        </p:sp>
        <p:sp>
          <p:nvSpPr>
            <p:cNvPr id="67617" name="Rectangle 80">
              <a:extLst>
                <a:ext uri="{FF2B5EF4-FFF2-40B4-BE49-F238E27FC236}">
                  <a16:creationId xmlns:a16="http://schemas.microsoft.com/office/drawing/2014/main" id="{1359644B-5855-45A4-931A-85D170656B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1" y="3616"/>
              <a:ext cx="11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/>
            </a:p>
          </p:txBody>
        </p:sp>
        <p:sp>
          <p:nvSpPr>
            <p:cNvPr id="67618" name="Rectangle 81">
              <a:extLst>
                <a:ext uri="{FF2B5EF4-FFF2-40B4-BE49-F238E27FC236}">
                  <a16:creationId xmlns:a16="http://schemas.microsoft.com/office/drawing/2014/main" id="{6EF64ADA-065A-413D-8036-45EF3FF4E3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8" y="3616"/>
              <a:ext cx="75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)</a:t>
              </a:r>
              <a:endParaRPr lang="en-US" altLang="zh-CN"/>
            </a:p>
          </p:txBody>
        </p:sp>
        <p:sp>
          <p:nvSpPr>
            <p:cNvPr id="67619" name="Rectangle 82">
              <a:extLst>
                <a:ext uri="{FF2B5EF4-FFF2-40B4-BE49-F238E27FC236}">
                  <a16:creationId xmlns:a16="http://schemas.microsoft.com/office/drawing/2014/main" id="{FAF249AA-659D-4DFB-A586-401F6F6CEE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1" y="3616"/>
              <a:ext cx="11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/>
            </a:p>
          </p:txBody>
        </p:sp>
        <p:sp>
          <p:nvSpPr>
            <p:cNvPr id="67620" name="Rectangle 83">
              <a:extLst>
                <a:ext uri="{FF2B5EF4-FFF2-40B4-BE49-F238E27FC236}">
                  <a16:creationId xmlns:a16="http://schemas.microsoft.com/office/drawing/2014/main" id="{A49C98F0-868E-4E1A-9642-E19EE016F6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1" y="3616"/>
              <a:ext cx="75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(</a:t>
              </a:r>
              <a:endParaRPr lang="en-US" altLang="zh-CN"/>
            </a:p>
          </p:txBody>
        </p:sp>
        <p:sp>
          <p:nvSpPr>
            <p:cNvPr id="67621" name="Rectangle 84">
              <a:extLst>
                <a:ext uri="{FF2B5EF4-FFF2-40B4-BE49-F238E27FC236}">
                  <a16:creationId xmlns:a16="http://schemas.microsoft.com/office/drawing/2014/main" id="{95F1AA20-09F6-4129-B1CA-B5C425757C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3" y="3594"/>
              <a:ext cx="68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sz="17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/>
            </a:p>
          </p:txBody>
        </p:sp>
        <p:sp>
          <p:nvSpPr>
            <p:cNvPr id="67622" name="Rectangle 85">
              <a:extLst>
                <a:ext uri="{FF2B5EF4-FFF2-40B4-BE49-F238E27FC236}">
                  <a16:creationId xmlns:a16="http://schemas.microsoft.com/office/drawing/2014/main" id="{3F8510B9-3702-4F45-BE88-DF769D7892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22" y="3594"/>
              <a:ext cx="68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sz="17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2</a:t>
              </a:r>
              <a:endParaRPr lang="en-US" altLang="zh-CN"/>
            </a:p>
          </p:txBody>
        </p:sp>
        <p:sp>
          <p:nvSpPr>
            <p:cNvPr id="67623" name="Rectangle 86">
              <a:extLst>
                <a:ext uri="{FF2B5EF4-FFF2-40B4-BE49-F238E27FC236}">
                  <a16:creationId xmlns:a16="http://schemas.microsoft.com/office/drawing/2014/main" id="{AC33B19A-BDCE-490F-A617-1632B50A25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2" y="3594"/>
              <a:ext cx="68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sz="17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/>
            </a:p>
          </p:txBody>
        </p:sp>
        <p:sp>
          <p:nvSpPr>
            <p:cNvPr id="67624" name="Rectangle 87">
              <a:extLst>
                <a:ext uri="{FF2B5EF4-FFF2-40B4-BE49-F238E27FC236}">
                  <a16:creationId xmlns:a16="http://schemas.microsoft.com/office/drawing/2014/main" id="{7FFAAE4C-4628-4ABB-9B5F-796BE1C6E0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34" y="3557"/>
              <a:ext cx="224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rgbClr val="000000"/>
                  </a:solidFill>
                  <a:latin typeface="MT Extra" panose="05050102010205020202" pitchFamily="18" charset="2"/>
                </a:rPr>
                <a:t>L</a:t>
              </a:r>
              <a:endParaRPr lang="en-US" altLang="zh-CN"/>
            </a:p>
          </p:txBody>
        </p:sp>
        <p:sp>
          <p:nvSpPr>
            <p:cNvPr id="67625" name="Rectangle 88">
              <a:extLst>
                <a:ext uri="{FF2B5EF4-FFF2-40B4-BE49-F238E27FC236}">
                  <a16:creationId xmlns:a16="http://schemas.microsoft.com/office/drawing/2014/main" id="{4AE19818-A2E2-4D2B-B2BA-08BE18B619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79" y="3591"/>
              <a:ext cx="123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00"/>
                  </a:solidFill>
                  <a:latin typeface="Symbol" panose="05050102010706020507" pitchFamily="18" charset="2"/>
                </a:rPr>
                <a:t>+</a:t>
              </a:r>
              <a:endParaRPr lang="en-US" altLang="zh-CN"/>
            </a:p>
          </p:txBody>
        </p:sp>
        <p:sp>
          <p:nvSpPr>
            <p:cNvPr id="67626" name="Rectangle 89">
              <a:extLst>
                <a:ext uri="{FF2B5EF4-FFF2-40B4-BE49-F238E27FC236}">
                  <a16:creationId xmlns:a16="http://schemas.microsoft.com/office/drawing/2014/main" id="{CBDC6B1C-7675-44FB-B762-352F97039C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7" y="3591"/>
              <a:ext cx="123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00"/>
                  </a:solidFill>
                  <a:latin typeface="Symbol" panose="05050102010706020507" pitchFamily="18" charset="2"/>
                </a:rPr>
                <a:t>-</a:t>
              </a:r>
              <a:endParaRPr lang="en-US" altLang="zh-CN"/>
            </a:p>
          </p:txBody>
        </p:sp>
        <p:sp>
          <p:nvSpPr>
            <p:cNvPr id="67627" name="Rectangle 90">
              <a:extLst>
                <a:ext uri="{FF2B5EF4-FFF2-40B4-BE49-F238E27FC236}">
                  <a16:creationId xmlns:a16="http://schemas.microsoft.com/office/drawing/2014/main" id="{B594C74E-8A00-4085-8512-68B43B8F13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2" y="3591"/>
              <a:ext cx="123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00"/>
                  </a:solidFill>
                  <a:latin typeface="Symbol" panose="05050102010706020507" pitchFamily="18" charset="2"/>
                </a:rPr>
                <a:t>+</a:t>
              </a:r>
              <a:endParaRPr lang="en-US" altLang="zh-CN"/>
            </a:p>
          </p:txBody>
        </p:sp>
        <p:sp>
          <p:nvSpPr>
            <p:cNvPr id="67628" name="Rectangle 91">
              <a:extLst>
                <a:ext uri="{FF2B5EF4-FFF2-40B4-BE49-F238E27FC236}">
                  <a16:creationId xmlns:a16="http://schemas.microsoft.com/office/drawing/2014/main" id="{B7E39151-8C08-4E59-93D4-B0A97F4CDB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1" y="3591"/>
              <a:ext cx="123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00"/>
                  </a:solidFill>
                  <a:latin typeface="Symbol" panose="05050102010706020507" pitchFamily="18" charset="2"/>
                </a:rPr>
                <a:t>-</a:t>
              </a:r>
              <a:endParaRPr lang="en-US" altLang="zh-CN"/>
            </a:p>
          </p:txBody>
        </p:sp>
        <p:sp>
          <p:nvSpPr>
            <p:cNvPr id="67629" name="Rectangle 92">
              <a:extLst>
                <a:ext uri="{FF2B5EF4-FFF2-40B4-BE49-F238E27FC236}">
                  <a16:creationId xmlns:a16="http://schemas.microsoft.com/office/drawing/2014/main" id="{A56E5081-7E21-4BDD-AD24-67FE6FEE18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6" y="3591"/>
              <a:ext cx="123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00"/>
                  </a:solidFill>
                  <a:latin typeface="Symbol" panose="05050102010706020507" pitchFamily="18" charset="2"/>
                </a:rPr>
                <a:t>+</a:t>
              </a:r>
              <a:endParaRPr lang="en-US" altLang="zh-CN"/>
            </a:p>
          </p:txBody>
        </p:sp>
        <p:sp>
          <p:nvSpPr>
            <p:cNvPr id="67630" name="Rectangle 93">
              <a:extLst>
                <a:ext uri="{FF2B5EF4-FFF2-40B4-BE49-F238E27FC236}">
                  <a16:creationId xmlns:a16="http://schemas.microsoft.com/office/drawing/2014/main" id="{E35963A3-40F0-4D67-A121-4AD45391E8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1" y="3591"/>
              <a:ext cx="123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00"/>
                  </a:solidFill>
                  <a:latin typeface="Symbol" panose="05050102010706020507" pitchFamily="18" charset="2"/>
                </a:rPr>
                <a:t>-</a:t>
              </a:r>
              <a:endParaRPr lang="en-US" altLang="zh-CN"/>
            </a:p>
          </p:txBody>
        </p:sp>
        <p:sp>
          <p:nvSpPr>
            <p:cNvPr id="67631" name="Rectangle 94">
              <a:extLst>
                <a:ext uri="{FF2B5EF4-FFF2-40B4-BE49-F238E27FC236}">
                  <a16:creationId xmlns:a16="http://schemas.microsoft.com/office/drawing/2014/main" id="{21C4CA6D-F341-472D-AB0B-3F7E95D275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6" y="3591"/>
              <a:ext cx="123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00"/>
                  </a:solidFill>
                  <a:latin typeface="Symbol" panose="05050102010706020507" pitchFamily="18" charset="2"/>
                </a:rPr>
                <a:t>+</a:t>
              </a:r>
              <a:endParaRPr lang="en-US" altLang="zh-CN"/>
            </a:p>
          </p:txBody>
        </p:sp>
        <p:sp>
          <p:nvSpPr>
            <p:cNvPr id="67632" name="Rectangle 95">
              <a:extLst>
                <a:ext uri="{FF2B5EF4-FFF2-40B4-BE49-F238E27FC236}">
                  <a16:creationId xmlns:a16="http://schemas.microsoft.com/office/drawing/2014/main" id="{E75A99B9-5598-48EC-A052-6EE737C42C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8" y="3591"/>
              <a:ext cx="123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00"/>
                  </a:solidFill>
                  <a:latin typeface="Symbol" panose="05050102010706020507" pitchFamily="18" charset="2"/>
                </a:rPr>
                <a:t>+</a:t>
              </a:r>
              <a:endParaRPr lang="en-US" altLang="zh-CN"/>
            </a:p>
          </p:txBody>
        </p:sp>
        <p:sp>
          <p:nvSpPr>
            <p:cNvPr id="67633" name="Rectangle 96">
              <a:extLst>
                <a:ext uri="{FF2B5EF4-FFF2-40B4-BE49-F238E27FC236}">
                  <a16:creationId xmlns:a16="http://schemas.microsoft.com/office/drawing/2014/main" id="{2123115E-AF07-42DD-8131-67D28E695D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6" y="3591"/>
              <a:ext cx="123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00"/>
                  </a:solidFill>
                  <a:latin typeface="Symbol" panose="05050102010706020507" pitchFamily="18" charset="2"/>
                </a:rPr>
                <a:t>-</a:t>
              </a:r>
              <a:endParaRPr lang="en-US" altLang="zh-CN"/>
            </a:p>
          </p:txBody>
        </p:sp>
        <p:sp>
          <p:nvSpPr>
            <p:cNvPr id="67634" name="Rectangle 97">
              <a:extLst>
                <a:ext uri="{FF2B5EF4-FFF2-40B4-BE49-F238E27FC236}">
                  <a16:creationId xmlns:a16="http://schemas.microsoft.com/office/drawing/2014/main" id="{3E635F4C-27D8-4394-9DB5-4E47A5F006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3" y="3591"/>
              <a:ext cx="123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00"/>
                  </a:solidFill>
                  <a:latin typeface="Symbol" panose="05050102010706020507" pitchFamily="18" charset="2"/>
                </a:rPr>
                <a:t>=</a:t>
              </a:r>
              <a:endParaRPr lang="en-US" altLang="zh-CN"/>
            </a:p>
          </p:txBody>
        </p:sp>
        <p:sp>
          <p:nvSpPr>
            <p:cNvPr id="67635" name="Rectangle 98">
              <a:extLst>
                <a:ext uri="{FF2B5EF4-FFF2-40B4-BE49-F238E27FC236}">
                  <a16:creationId xmlns:a16="http://schemas.microsoft.com/office/drawing/2014/main" id="{15BF7FF2-539A-4B8A-A63D-AFF140F431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77" y="3578"/>
              <a:ext cx="75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sz="1700" b="1">
                  <a:solidFill>
                    <a:srgbClr val="000000"/>
                  </a:solidFill>
                  <a:latin typeface="Symbol" panose="05050102010706020507" pitchFamily="18" charset="2"/>
                </a:rPr>
                <a:t>-</a:t>
              </a:r>
              <a:endParaRPr lang="en-US" altLang="zh-CN"/>
            </a:p>
          </p:txBody>
        </p:sp>
        <p:sp>
          <p:nvSpPr>
            <p:cNvPr id="67636" name="Rectangle 99">
              <a:extLst>
                <a:ext uri="{FF2B5EF4-FFF2-40B4-BE49-F238E27FC236}">
                  <a16:creationId xmlns:a16="http://schemas.microsoft.com/office/drawing/2014/main" id="{1CDF0C36-8D1E-43A0-AF45-DC5E566688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7" y="3578"/>
              <a:ext cx="75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sz="1700" b="1">
                  <a:solidFill>
                    <a:srgbClr val="000000"/>
                  </a:solidFill>
                  <a:latin typeface="Symbol" panose="05050102010706020507" pitchFamily="18" charset="2"/>
                </a:rPr>
                <a:t>-</a:t>
              </a:r>
              <a:endParaRPr lang="en-US" altLang="zh-CN"/>
            </a:p>
          </p:txBody>
        </p:sp>
        <p:sp>
          <p:nvSpPr>
            <p:cNvPr id="67637" name="Rectangle 100">
              <a:extLst>
                <a:ext uri="{FF2B5EF4-FFF2-40B4-BE49-F238E27FC236}">
                  <a16:creationId xmlns:a16="http://schemas.microsoft.com/office/drawing/2014/main" id="{CEF771BD-B307-426A-A48F-3286B689D2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7" y="3594"/>
              <a:ext cx="68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sz="17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k</a:t>
              </a:r>
              <a:endParaRPr lang="en-US" altLang="zh-CN"/>
            </a:p>
          </p:txBody>
        </p:sp>
        <p:sp>
          <p:nvSpPr>
            <p:cNvPr id="67638" name="Rectangle 101">
              <a:extLst>
                <a:ext uri="{FF2B5EF4-FFF2-40B4-BE49-F238E27FC236}">
                  <a16:creationId xmlns:a16="http://schemas.microsoft.com/office/drawing/2014/main" id="{2DD85D63-FE1D-4FC2-A9F2-EB13CDE1AA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7" y="3616"/>
              <a:ext cx="87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z</a:t>
              </a:r>
              <a:endParaRPr lang="en-US" altLang="zh-CN"/>
            </a:p>
          </p:txBody>
        </p:sp>
        <p:sp>
          <p:nvSpPr>
            <p:cNvPr id="67639" name="Rectangle 102">
              <a:extLst>
                <a:ext uri="{FF2B5EF4-FFF2-40B4-BE49-F238E27FC236}">
                  <a16:creationId xmlns:a16="http://schemas.microsoft.com/office/drawing/2014/main" id="{CE13DC50-996D-403D-9C0A-DA6855F59C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41" y="3616"/>
              <a:ext cx="87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z</a:t>
              </a:r>
              <a:endParaRPr lang="en-US" altLang="zh-CN"/>
            </a:p>
          </p:txBody>
        </p:sp>
        <p:sp>
          <p:nvSpPr>
            <p:cNvPr id="67640" name="Rectangle 103">
              <a:extLst>
                <a:ext uri="{FF2B5EF4-FFF2-40B4-BE49-F238E27FC236}">
                  <a16:creationId xmlns:a16="http://schemas.microsoft.com/office/drawing/2014/main" id="{91163B50-3213-48FE-B95E-697E8DBC2F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1" y="3616"/>
              <a:ext cx="87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z</a:t>
              </a:r>
              <a:endParaRPr lang="en-US" altLang="zh-CN"/>
            </a:p>
          </p:txBody>
        </p:sp>
        <p:sp>
          <p:nvSpPr>
            <p:cNvPr id="67641" name="Rectangle 104">
              <a:extLst>
                <a:ext uri="{FF2B5EF4-FFF2-40B4-BE49-F238E27FC236}">
                  <a16:creationId xmlns:a16="http://schemas.microsoft.com/office/drawing/2014/main" id="{659A4931-358F-4AB7-9315-5884DD1E32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6" y="3616"/>
              <a:ext cx="87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z</a:t>
              </a:r>
              <a:endParaRPr lang="en-US" altLang="zh-CN"/>
            </a:p>
          </p:txBody>
        </p:sp>
      </p:grpSp>
      <p:graphicFrame>
        <p:nvGraphicFramePr>
          <p:cNvPr id="460918" name="Object 118">
            <a:extLst>
              <a:ext uri="{FF2B5EF4-FFF2-40B4-BE49-F238E27FC236}">
                <a16:creationId xmlns:a16="http://schemas.microsoft.com/office/drawing/2014/main" id="{91A0AF54-65E5-46B0-B6F0-36A5FA76F03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71550" y="5445125"/>
          <a:ext cx="7272338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78" name="Equation" r:id="rId7" imgW="7038854" imgH="895320" progId="Equation.DSMT4">
                  <p:embed/>
                </p:oleObj>
              </mc:Choice>
              <mc:Fallback>
                <p:oleObj name="Equation" r:id="rId7" imgW="7038854" imgH="895320" progId="Equation.DSMT4">
                  <p:embed/>
                  <p:pic>
                    <p:nvPicPr>
                      <p:cNvPr id="0" name="Object 1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5445125"/>
                        <a:ext cx="7272338" cy="844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919" name="Rectangle 119">
            <a:extLst>
              <a:ext uri="{FF2B5EF4-FFF2-40B4-BE49-F238E27FC236}">
                <a16:creationId xmlns:a16="http://schemas.microsoft.com/office/drawing/2014/main" id="{840032A0-F7CD-4722-ACA4-016CEA4734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4030663"/>
            <a:ext cx="8351838" cy="111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  <a:defRPr/>
            </a:pPr>
            <a:r>
              <a:rPr kumimoji="1" lang="en-US" altLang="zh-CN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        </a:t>
            </a:r>
            <a:r>
              <a:rPr kumimoji="1" lang="zh-CN" altLang="en-US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由此推想</a:t>
            </a:r>
            <a:r>
              <a:rPr kumimoji="1" lang="zh-CN" altLang="en-US" b="1">
                <a:latin typeface="Times New Roman" panose="02020603050405020304" pitchFamily="18" charset="0"/>
              </a:rPr>
              <a:t>，若</a:t>
            </a:r>
            <a:r>
              <a:rPr kumimoji="1" lang="en-US" altLang="zh-CN" b="1" i="1">
                <a:latin typeface="Times New Roman" panose="02020603050405020304" pitchFamily="18" charset="0"/>
                <a:ea typeface="宋体" panose="02010600030101010101" pitchFamily="2" charset="-122"/>
              </a:rPr>
              <a:t>f </a:t>
            </a:r>
            <a:r>
              <a:rPr kumimoji="1" lang="en-US" altLang="zh-CN" b="1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kumimoji="1" lang="en-US" altLang="zh-CN" b="1" i="1">
                <a:latin typeface="Times New Roman" panose="02020603050405020304" pitchFamily="18" charset="0"/>
                <a:ea typeface="宋体" panose="02010600030101010101" pitchFamily="2" charset="-122"/>
              </a:rPr>
              <a:t>z</a:t>
            </a:r>
            <a:r>
              <a:rPr kumimoji="1" lang="en-US" altLang="zh-CN" b="1">
                <a:latin typeface="Times New Roman" panose="02020603050405020304" pitchFamily="18" charset="0"/>
                <a:ea typeface="宋体" panose="02010600030101010101" pitchFamily="2" charset="-122"/>
              </a:rPr>
              <a:t>) </a:t>
            </a:r>
            <a:r>
              <a:rPr kumimoji="1" lang="zh-CN" altLang="en-US" b="1">
                <a:latin typeface="仿宋_GB2312" pitchFamily="49" charset="-122"/>
              </a:rPr>
              <a:t>在</a:t>
            </a:r>
            <a:r>
              <a:rPr kumimoji="1" lang="en-US" altLang="zh-CN" b="1" i="1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kumimoji="1" lang="en-US" altLang="zh-CN" b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b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kumimoji="1" lang="en-US" altLang="zh-CN" b="1">
                <a:latin typeface="Times New Roman" panose="02020603050405020304" pitchFamily="18" charset="0"/>
                <a:ea typeface="宋体" panose="02010600030101010101" pitchFamily="2" charset="-122"/>
              </a:rPr>
              <a:t>&lt;</a:t>
            </a:r>
            <a:r>
              <a:rPr kumimoji="1" lang="en-US" altLang="zh-CN" b="1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</a:t>
            </a:r>
            <a:r>
              <a:rPr kumimoji="1" lang="en-US" altLang="zh-CN" b="1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z </a:t>
            </a:r>
            <a:r>
              <a:rPr kumimoji="1" lang="en-US" altLang="zh-CN" b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- </a:t>
            </a:r>
            <a:r>
              <a:rPr kumimoji="1" lang="en-US" altLang="zh-CN" b="1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z</a:t>
            </a:r>
            <a:r>
              <a:rPr kumimoji="1" lang="en-US" altLang="zh-CN" sz="2400" b="1" baseline="-250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0</a:t>
            </a:r>
            <a:r>
              <a:rPr kumimoji="1" lang="en-US" altLang="zh-CN" b="1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</a:t>
            </a:r>
            <a:r>
              <a:rPr kumimoji="1" lang="en-US" altLang="zh-CN" b="1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&lt;R</a:t>
            </a:r>
            <a:r>
              <a:rPr kumimoji="1" lang="en-US" altLang="zh-CN" b="1" baseline="-250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1</a:t>
            </a:r>
            <a:r>
              <a:rPr kumimoji="1" lang="en-US" altLang="zh-CN" b="1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kumimoji="1" lang="zh-CN" altLang="en-US" b="1">
                <a:latin typeface="仿宋_GB2312" pitchFamily="49" charset="-122"/>
              </a:rPr>
              <a:t>内解析</a:t>
            </a:r>
            <a:r>
              <a:rPr kumimoji="1" lang="en-US" altLang="zh-CN" b="1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1" lang="en-US" altLang="zh-CN" b="1" i="1">
                <a:latin typeface="Times New Roman" panose="02020603050405020304" pitchFamily="18" charset="0"/>
                <a:ea typeface="宋体" panose="02010600030101010101" pitchFamily="2" charset="-122"/>
              </a:rPr>
              <a:t>f </a:t>
            </a:r>
            <a:r>
              <a:rPr kumimoji="1" lang="en-US" altLang="zh-CN" b="1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kumimoji="1" lang="en-US" altLang="zh-CN" b="1" i="1">
                <a:latin typeface="Times New Roman" panose="02020603050405020304" pitchFamily="18" charset="0"/>
                <a:ea typeface="宋体" panose="02010600030101010101" pitchFamily="2" charset="-122"/>
              </a:rPr>
              <a:t>z</a:t>
            </a:r>
            <a:r>
              <a:rPr kumimoji="1" lang="en-US" altLang="zh-CN" b="1">
                <a:latin typeface="Times New Roman" panose="02020603050405020304" pitchFamily="18" charset="0"/>
                <a:ea typeface="宋体" panose="02010600030101010101" pitchFamily="2" charset="-122"/>
              </a:rPr>
              <a:t>) </a:t>
            </a:r>
            <a:r>
              <a:rPr kumimoji="1" lang="zh-CN" altLang="en-US" b="1">
                <a:latin typeface="仿宋_GB2312" pitchFamily="49" charset="-122"/>
              </a:rPr>
              <a:t>可以展开成含有负幂次项的级数</a:t>
            </a:r>
            <a:r>
              <a:rPr kumimoji="1" lang="en-US" altLang="zh-CN" b="1">
                <a:latin typeface="仿宋_GB2312" pitchFamily="49" charset="-122"/>
              </a:rPr>
              <a:t>,</a:t>
            </a:r>
            <a:r>
              <a:rPr kumimoji="1" lang="zh-CN" altLang="en-US" b="1">
                <a:latin typeface="仿宋_GB2312" pitchFamily="49" charset="-122"/>
              </a:rPr>
              <a:t>即</a:t>
            </a:r>
            <a:r>
              <a:rPr lang="zh-CN" altLang="en-US" b="1">
                <a:solidFill>
                  <a:srgbClr val="0066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双边幂级数</a:t>
            </a:r>
            <a:endParaRPr kumimoji="1" lang="zh-CN" altLang="en-US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460920" name="Group 120">
            <a:extLst>
              <a:ext uri="{FF2B5EF4-FFF2-40B4-BE49-F238E27FC236}">
                <a16:creationId xmlns:a16="http://schemas.microsoft.com/office/drawing/2014/main" id="{910A5B09-27C4-4AEF-A2E4-19B739AACD19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900113" y="549275"/>
            <a:ext cx="4065587" cy="482600"/>
            <a:chOff x="650" y="1804"/>
            <a:chExt cx="2561" cy="304"/>
          </a:xfrm>
        </p:grpSpPr>
        <p:sp>
          <p:nvSpPr>
            <p:cNvPr id="67594" name="AutoShape 121">
              <a:extLst>
                <a:ext uri="{FF2B5EF4-FFF2-40B4-BE49-F238E27FC236}">
                  <a16:creationId xmlns:a16="http://schemas.microsoft.com/office/drawing/2014/main" id="{77532EAE-E6F2-4EA9-85A3-69351FB74914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650" y="1829"/>
              <a:ext cx="2432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595" name="Line 122">
              <a:extLst>
                <a:ext uri="{FF2B5EF4-FFF2-40B4-BE49-F238E27FC236}">
                  <a16:creationId xmlns:a16="http://schemas.microsoft.com/office/drawing/2014/main" id="{B9FAD831-9FA6-406A-9B52-3FD7601C6B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5" y="1846"/>
              <a:ext cx="0" cy="246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596" name="Line 123">
              <a:extLst>
                <a:ext uri="{FF2B5EF4-FFF2-40B4-BE49-F238E27FC236}">
                  <a16:creationId xmlns:a16="http://schemas.microsoft.com/office/drawing/2014/main" id="{31CDC9FE-A5A0-42BA-A744-F28ADB629A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2" y="1846"/>
              <a:ext cx="0" cy="246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597" name="Rectangle 124">
              <a:extLst>
                <a:ext uri="{FF2B5EF4-FFF2-40B4-BE49-F238E27FC236}">
                  <a16:creationId xmlns:a16="http://schemas.microsoft.com/office/drawing/2014/main" id="{9B47607D-3FF0-48B8-AD79-C866093288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1" y="1836"/>
              <a:ext cx="450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zh-CN" altLang="en-US" b="1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内，</a:t>
              </a:r>
              <a:endParaRPr lang="zh-CN" altLang="en-US"/>
            </a:p>
          </p:txBody>
        </p:sp>
        <p:sp>
          <p:nvSpPr>
            <p:cNvPr id="67598" name="Rectangle 125">
              <a:extLst>
                <a:ext uri="{FF2B5EF4-FFF2-40B4-BE49-F238E27FC236}">
                  <a16:creationId xmlns:a16="http://schemas.microsoft.com/office/drawing/2014/main" id="{4FB65ED7-3A74-49DC-B8CB-AD7ACD9389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6" y="1836"/>
              <a:ext cx="900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zh-CN" altLang="en-US" b="1">
                  <a:solidFill>
                    <a:srgbClr val="0066FF"/>
                  </a:solidFill>
                  <a:latin typeface="宋体" panose="02010600030101010101" pitchFamily="2" charset="-122"/>
                </a:rPr>
                <a:t>在圆环域</a:t>
              </a:r>
              <a:endParaRPr lang="zh-CN" altLang="en-US">
                <a:solidFill>
                  <a:srgbClr val="0066FF"/>
                </a:solidFill>
              </a:endParaRPr>
            </a:p>
          </p:txBody>
        </p:sp>
        <p:sp>
          <p:nvSpPr>
            <p:cNvPr id="67599" name="Rectangle 126">
              <a:extLst>
                <a:ext uri="{FF2B5EF4-FFF2-40B4-BE49-F238E27FC236}">
                  <a16:creationId xmlns:a16="http://schemas.microsoft.com/office/drawing/2014/main" id="{9250422E-C712-46E2-BC7A-F0036EA60D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36" y="1829"/>
              <a:ext cx="11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/>
            </a:p>
          </p:txBody>
        </p:sp>
        <p:sp>
          <p:nvSpPr>
            <p:cNvPr id="67600" name="Rectangle 127">
              <a:extLst>
                <a:ext uri="{FF2B5EF4-FFF2-40B4-BE49-F238E27FC236}">
                  <a16:creationId xmlns:a16="http://schemas.microsoft.com/office/drawing/2014/main" id="{01670C56-8DD8-448F-A90A-C535CC34B5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7" y="1829"/>
              <a:ext cx="11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/>
            </a:p>
          </p:txBody>
        </p:sp>
        <p:sp>
          <p:nvSpPr>
            <p:cNvPr id="67601" name="Rectangle 128">
              <a:extLst>
                <a:ext uri="{FF2B5EF4-FFF2-40B4-BE49-F238E27FC236}">
                  <a16:creationId xmlns:a16="http://schemas.microsoft.com/office/drawing/2014/main" id="{C8CAD28B-BCFF-4CB9-B952-208BAC1D5B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4" y="1829"/>
              <a:ext cx="11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0</a:t>
              </a:r>
              <a:endParaRPr lang="en-US" altLang="zh-CN"/>
            </a:p>
          </p:txBody>
        </p:sp>
        <p:sp>
          <p:nvSpPr>
            <p:cNvPr id="67602" name="Rectangle 129">
              <a:extLst>
                <a:ext uri="{FF2B5EF4-FFF2-40B4-BE49-F238E27FC236}">
                  <a16:creationId xmlns:a16="http://schemas.microsoft.com/office/drawing/2014/main" id="{236CA845-05F7-4686-9453-DEA00A8217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5" y="1804"/>
              <a:ext cx="123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00"/>
                  </a:solidFill>
                  <a:latin typeface="Symbol" panose="05050102010706020507" pitchFamily="18" charset="2"/>
                </a:rPr>
                <a:t>&lt;</a:t>
              </a:r>
              <a:endParaRPr lang="en-US" altLang="zh-CN"/>
            </a:p>
          </p:txBody>
        </p:sp>
        <p:sp>
          <p:nvSpPr>
            <p:cNvPr id="67603" name="Rectangle 130">
              <a:extLst>
                <a:ext uri="{FF2B5EF4-FFF2-40B4-BE49-F238E27FC236}">
                  <a16:creationId xmlns:a16="http://schemas.microsoft.com/office/drawing/2014/main" id="{4EA85DED-E952-4171-AC99-561208B85E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8" y="1804"/>
              <a:ext cx="123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00"/>
                  </a:solidFill>
                  <a:latin typeface="Symbol" panose="05050102010706020507" pitchFamily="18" charset="2"/>
                </a:rPr>
                <a:t>-</a:t>
              </a:r>
              <a:endParaRPr lang="en-US" altLang="zh-CN"/>
            </a:p>
          </p:txBody>
        </p:sp>
        <p:sp>
          <p:nvSpPr>
            <p:cNvPr id="67604" name="Rectangle 131">
              <a:extLst>
                <a:ext uri="{FF2B5EF4-FFF2-40B4-BE49-F238E27FC236}">
                  <a16:creationId xmlns:a16="http://schemas.microsoft.com/office/drawing/2014/main" id="{A0BEB5A1-0880-4625-A9DE-A7A34C85C4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5" y="1804"/>
              <a:ext cx="123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00"/>
                  </a:solidFill>
                  <a:latin typeface="Symbol" panose="05050102010706020507" pitchFamily="18" charset="2"/>
                </a:rPr>
                <a:t>&lt;</a:t>
              </a:r>
              <a:endParaRPr lang="en-US" altLang="zh-CN"/>
            </a:p>
          </p:txBody>
        </p:sp>
        <p:sp>
          <p:nvSpPr>
            <p:cNvPr id="67605" name="Rectangle 132">
              <a:extLst>
                <a:ext uri="{FF2B5EF4-FFF2-40B4-BE49-F238E27FC236}">
                  <a16:creationId xmlns:a16="http://schemas.microsoft.com/office/drawing/2014/main" id="{0B17EF56-3E24-45DC-8EDD-3847659D1A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0" y="1829"/>
              <a:ext cx="87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z</a:t>
              </a:r>
              <a:endParaRPr lang="en-US" altLang="zh-CN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60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60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60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60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460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919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灯片编号占位符 4">
            <a:extLst>
              <a:ext uri="{FF2B5EF4-FFF2-40B4-BE49-F238E27FC236}">
                <a16:creationId xmlns:a16="http://schemas.microsoft.com/office/drawing/2014/main" id="{0B83E905-A6ED-472B-8834-214EF3C82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2D8E37-BB3B-405F-B52C-EA13F6F6C856}" type="slidenum">
              <a:rPr lang="en-US" altLang="zh-CN"/>
              <a:pPr>
                <a:defRPr/>
              </a:pPr>
              <a:t>63</a:t>
            </a:fld>
            <a:endParaRPr lang="en-US" altLang="zh-CN"/>
          </a:p>
        </p:txBody>
      </p:sp>
      <p:sp>
        <p:nvSpPr>
          <p:cNvPr id="103426" name="Rectangle 2">
            <a:extLst>
              <a:ext uri="{FF2B5EF4-FFF2-40B4-BE49-F238E27FC236}">
                <a16:creationId xmlns:a16="http://schemas.microsoft.com/office/drawing/2014/main" id="{1A0EA237-B86A-42CE-BBCC-A01E5F7E41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586163"/>
            <a:ext cx="2209800" cy="990600"/>
          </a:xfrm>
          <a:prstGeom prst="rect">
            <a:avLst/>
          </a:prstGeom>
          <a:solidFill>
            <a:srgbClr val="FF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103427" name="Group 3">
            <a:extLst>
              <a:ext uri="{FF2B5EF4-FFF2-40B4-BE49-F238E27FC236}">
                <a16:creationId xmlns:a16="http://schemas.microsoft.com/office/drawing/2014/main" id="{3D81619B-4893-4D4E-BA50-973DA33F1247}"/>
              </a:ext>
            </a:extLst>
          </p:cNvPr>
          <p:cNvGrpSpPr>
            <a:grpSpLocks/>
          </p:cNvGrpSpPr>
          <p:nvPr/>
        </p:nvGrpSpPr>
        <p:grpSpPr bwMode="auto">
          <a:xfrm>
            <a:off x="3276600" y="3656013"/>
            <a:ext cx="4551363" cy="935037"/>
            <a:chOff x="2064" y="2339"/>
            <a:chExt cx="2867" cy="589"/>
          </a:xfrm>
        </p:grpSpPr>
        <p:sp>
          <p:nvSpPr>
            <p:cNvPr id="68696" name="Rectangle 4">
              <a:extLst>
                <a:ext uri="{FF2B5EF4-FFF2-40B4-BE49-F238E27FC236}">
                  <a16:creationId xmlns:a16="http://schemas.microsoft.com/office/drawing/2014/main" id="{C4CFD561-92F6-4E9B-8723-C724B8DF14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83" y="2339"/>
              <a:ext cx="1248" cy="576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8697" name="Rectangle 5">
              <a:extLst>
                <a:ext uri="{FF2B5EF4-FFF2-40B4-BE49-F238E27FC236}">
                  <a16:creationId xmlns:a16="http://schemas.microsoft.com/office/drawing/2014/main" id="{5C866FF5-10BE-4AFB-A553-74CCA3BE7A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2352"/>
              <a:ext cx="1440" cy="576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103434" name="Text Box 10">
            <a:extLst>
              <a:ext uri="{FF2B5EF4-FFF2-40B4-BE49-F238E27FC236}">
                <a16:creationId xmlns:a16="http://schemas.microsoft.com/office/drawing/2014/main" id="{23326199-CED3-46C8-9F98-E561A80D28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60725" y="4540250"/>
            <a:ext cx="22256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zh-CN" altLang="en-US" b="1">
                <a:latin typeface="Times New Roman" panose="02020603050405020304" pitchFamily="18" charset="0"/>
              </a:rPr>
              <a:t>负幂项部分</a:t>
            </a:r>
          </a:p>
        </p:txBody>
      </p:sp>
      <p:sp>
        <p:nvSpPr>
          <p:cNvPr id="103435" name="Text Box 11">
            <a:extLst>
              <a:ext uri="{FF2B5EF4-FFF2-40B4-BE49-F238E27FC236}">
                <a16:creationId xmlns:a16="http://schemas.microsoft.com/office/drawing/2014/main" id="{5E7A0DD7-5799-42A9-A24B-8D85168E78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4514850"/>
            <a:ext cx="2438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zh-CN" altLang="en-US" b="1">
                <a:latin typeface="Times New Roman" panose="02020603050405020304" pitchFamily="18" charset="0"/>
              </a:rPr>
              <a:t>正幂项部分</a:t>
            </a:r>
          </a:p>
        </p:txBody>
      </p:sp>
      <p:sp>
        <p:nvSpPr>
          <p:cNvPr id="103436" name="Rectangle 12">
            <a:extLst>
              <a:ext uri="{FF2B5EF4-FFF2-40B4-BE49-F238E27FC236}">
                <a16:creationId xmlns:a16="http://schemas.microsoft.com/office/drawing/2014/main" id="{0038FE35-DE0C-4732-983C-478596F122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5105400"/>
            <a:ext cx="1981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zh-CN" altLang="en-US" b="1">
                <a:latin typeface="Times New Roman" panose="02020603050405020304" pitchFamily="18" charset="0"/>
              </a:rPr>
              <a:t>主要部分</a:t>
            </a:r>
          </a:p>
        </p:txBody>
      </p:sp>
      <p:sp>
        <p:nvSpPr>
          <p:cNvPr id="103437" name="Rectangle 13">
            <a:extLst>
              <a:ext uri="{FF2B5EF4-FFF2-40B4-BE49-F238E27FC236}">
                <a16:creationId xmlns:a16="http://schemas.microsoft.com/office/drawing/2014/main" id="{02DCD36F-EB81-4BFB-ABA7-22E7856FFA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0750" y="5105400"/>
            <a:ext cx="21526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zh-CN" altLang="en-US" b="1">
                <a:latin typeface="Times New Roman" panose="02020603050405020304" pitchFamily="18" charset="0"/>
              </a:rPr>
              <a:t>解析部分</a:t>
            </a:r>
          </a:p>
        </p:txBody>
      </p:sp>
      <p:sp>
        <p:nvSpPr>
          <p:cNvPr id="103438" name="Text Box 14">
            <a:extLst>
              <a:ext uri="{FF2B5EF4-FFF2-40B4-BE49-F238E27FC236}">
                <a16:creationId xmlns:a16="http://schemas.microsoft.com/office/drawing/2014/main" id="{A2F86FCA-971B-4D03-B6AD-B1B6C9EE32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57725" y="5645150"/>
            <a:ext cx="22764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zh-CN" altLang="en-US" b="1">
                <a:solidFill>
                  <a:schemeClr val="accent2"/>
                </a:solidFill>
                <a:latin typeface="Times New Roman" panose="02020603050405020304" pitchFamily="18" charset="0"/>
              </a:rPr>
              <a:t>同时收敛</a:t>
            </a:r>
          </a:p>
        </p:txBody>
      </p:sp>
      <p:sp>
        <p:nvSpPr>
          <p:cNvPr id="103439" name="Rectangle 15">
            <a:extLst>
              <a:ext uri="{FF2B5EF4-FFF2-40B4-BE49-F238E27FC236}">
                <a16:creationId xmlns:a16="http://schemas.microsoft.com/office/drawing/2014/main" id="{30DBB27C-1B50-4B86-A042-5F89C8ADCD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5105400"/>
            <a:ext cx="1219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zh-CN" altLang="en-US" b="1">
                <a:solidFill>
                  <a:srgbClr val="FF3300"/>
                </a:solidFill>
                <a:latin typeface="Times New Roman" panose="02020603050405020304" pitchFamily="18" charset="0"/>
              </a:rPr>
              <a:t>收敛</a:t>
            </a:r>
          </a:p>
        </p:txBody>
      </p:sp>
      <p:grpSp>
        <p:nvGrpSpPr>
          <p:cNvPr id="103442" name="Group 18">
            <a:extLst>
              <a:ext uri="{FF2B5EF4-FFF2-40B4-BE49-F238E27FC236}">
                <a16:creationId xmlns:a16="http://schemas.microsoft.com/office/drawing/2014/main" id="{55892235-F845-4800-B950-66B9338CAA65}"/>
              </a:ext>
            </a:extLst>
          </p:cNvPr>
          <p:cNvGrpSpPr>
            <a:grpSpLocks/>
          </p:cNvGrpSpPr>
          <p:nvPr/>
        </p:nvGrpSpPr>
        <p:grpSpPr bwMode="auto">
          <a:xfrm>
            <a:off x="2057400" y="4751388"/>
            <a:ext cx="2559050" cy="1192212"/>
            <a:chOff x="1248" y="2976"/>
            <a:chExt cx="1612" cy="751"/>
          </a:xfrm>
        </p:grpSpPr>
        <p:sp>
          <p:nvSpPr>
            <p:cNvPr id="68694" name="AutoShape 19">
              <a:extLst>
                <a:ext uri="{FF2B5EF4-FFF2-40B4-BE49-F238E27FC236}">
                  <a16:creationId xmlns:a16="http://schemas.microsoft.com/office/drawing/2014/main" id="{BCF9463A-9B0F-4473-9113-EA5419940F8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960" y="3264"/>
              <a:ext cx="720" cy="144"/>
            </a:xfrm>
            <a:prstGeom prst="leftArrow">
              <a:avLst>
                <a:gd name="adj1" fmla="val 50000"/>
                <a:gd name="adj2" fmla="val 125000"/>
              </a:avLst>
            </a:prstGeom>
            <a:solidFill>
              <a:srgbClr val="00FF00"/>
            </a:solidFill>
            <a:ln w="9525">
              <a:solidFill>
                <a:srgbClr val="00FF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8695" name="Rectangle 20">
              <a:extLst>
                <a:ext uri="{FF2B5EF4-FFF2-40B4-BE49-F238E27FC236}">
                  <a16:creationId xmlns:a16="http://schemas.microsoft.com/office/drawing/2014/main" id="{0A01463C-3080-4BB8-8D8F-210FD3AE29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6" y="3648"/>
              <a:ext cx="1584" cy="79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rgbClr val="00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103445" name="Line 21">
            <a:extLst>
              <a:ext uri="{FF2B5EF4-FFF2-40B4-BE49-F238E27FC236}">
                <a16:creationId xmlns:a16="http://schemas.microsoft.com/office/drawing/2014/main" id="{9680AC2D-756B-4671-80D2-E9FF1E4F33E7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2800" y="4572000"/>
            <a:ext cx="20574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446" name="Line 22">
            <a:extLst>
              <a:ext uri="{FF2B5EF4-FFF2-40B4-BE49-F238E27FC236}">
                <a16:creationId xmlns:a16="http://schemas.microsoft.com/office/drawing/2014/main" id="{745647B0-0FC3-4C34-B32E-34F8A5C2FF53}"/>
              </a:ext>
            </a:extLst>
          </p:cNvPr>
          <p:cNvSpPr>
            <a:spLocks noChangeShapeType="1"/>
          </p:cNvSpPr>
          <p:nvPr/>
        </p:nvSpPr>
        <p:spPr bwMode="auto">
          <a:xfrm>
            <a:off x="5791200" y="4572000"/>
            <a:ext cx="20574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03449" name="Group 25">
            <a:extLst>
              <a:ext uri="{FF2B5EF4-FFF2-40B4-BE49-F238E27FC236}">
                <a16:creationId xmlns:a16="http://schemas.microsoft.com/office/drawing/2014/main" id="{0B819197-5648-4ED6-B8FB-F6A8014BA222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68363" y="2536825"/>
            <a:ext cx="4105275" cy="1023938"/>
            <a:chOff x="547" y="1598"/>
            <a:chExt cx="2586" cy="645"/>
          </a:xfrm>
        </p:grpSpPr>
        <p:sp>
          <p:nvSpPr>
            <p:cNvPr id="68676" name="AutoShape 24">
              <a:extLst>
                <a:ext uri="{FF2B5EF4-FFF2-40B4-BE49-F238E27FC236}">
                  <a16:creationId xmlns:a16="http://schemas.microsoft.com/office/drawing/2014/main" id="{CD17C698-A447-44A9-A751-5155549A8DE9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549" y="1612"/>
              <a:ext cx="2584" cy="5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77" name="Rectangle 26">
              <a:extLst>
                <a:ext uri="{FF2B5EF4-FFF2-40B4-BE49-F238E27FC236}">
                  <a16:creationId xmlns:a16="http://schemas.microsoft.com/office/drawing/2014/main" id="{69C2F7EE-A16A-47D4-91CA-4F10C60A6F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2" y="1742"/>
              <a:ext cx="68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sz="17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k</a:t>
              </a:r>
              <a:endParaRPr lang="en-US" altLang="zh-CN"/>
            </a:p>
          </p:txBody>
        </p:sp>
        <p:sp>
          <p:nvSpPr>
            <p:cNvPr id="68678" name="Rectangle 27">
              <a:extLst>
                <a:ext uri="{FF2B5EF4-FFF2-40B4-BE49-F238E27FC236}">
                  <a16:creationId xmlns:a16="http://schemas.microsoft.com/office/drawing/2014/main" id="{E742D063-25CE-415F-B87B-A7837A6D12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0" y="2062"/>
              <a:ext cx="68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sz="17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k</a:t>
              </a:r>
              <a:endParaRPr lang="en-US" altLang="zh-CN"/>
            </a:p>
          </p:txBody>
        </p:sp>
        <p:sp>
          <p:nvSpPr>
            <p:cNvPr id="68679" name="Rectangle 28">
              <a:extLst>
                <a:ext uri="{FF2B5EF4-FFF2-40B4-BE49-F238E27FC236}">
                  <a16:creationId xmlns:a16="http://schemas.microsoft.com/office/drawing/2014/main" id="{BDAA8931-1403-419E-AA2A-938C5472F4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4" y="1899"/>
              <a:ext cx="68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sz="17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k</a:t>
              </a:r>
              <a:endParaRPr lang="en-US" altLang="zh-CN"/>
            </a:p>
          </p:txBody>
        </p:sp>
        <p:sp>
          <p:nvSpPr>
            <p:cNvPr id="68680" name="Rectangle 29">
              <a:extLst>
                <a:ext uri="{FF2B5EF4-FFF2-40B4-BE49-F238E27FC236}">
                  <a16:creationId xmlns:a16="http://schemas.microsoft.com/office/drawing/2014/main" id="{EFC0538C-7EDC-44C8-8ADA-D69F6785B6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9" y="1764"/>
              <a:ext cx="180" cy="2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z</a:t>
              </a:r>
              <a:endParaRPr lang="en-US" altLang="zh-CN"/>
            </a:p>
          </p:txBody>
        </p:sp>
        <p:sp>
          <p:nvSpPr>
            <p:cNvPr id="68681" name="Rectangle 30">
              <a:extLst>
                <a:ext uri="{FF2B5EF4-FFF2-40B4-BE49-F238E27FC236}">
                  <a16:creationId xmlns:a16="http://schemas.microsoft.com/office/drawing/2014/main" id="{4FF5F386-971F-4DBD-9BBB-25B45DEF96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1" y="1764"/>
              <a:ext cx="180" cy="2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z</a:t>
              </a:r>
              <a:endParaRPr lang="en-US" altLang="zh-CN"/>
            </a:p>
          </p:txBody>
        </p:sp>
        <p:sp>
          <p:nvSpPr>
            <p:cNvPr id="68682" name="Rectangle 31">
              <a:extLst>
                <a:ext uri="{FF2B5EF4-FFF2-40B4-BE49-F238E27FC236}">
                  <a16:creationId xmlns:a16="http://schemas.microsoft.com/office/drawing/2014/main" id="{1E060F1A-6182-4FAF-AC09-5949E12F6B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82" y="1764"/>
              <a:ext cx="11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a</a:t>
              </a:r>
              <a:endParaRPr lang="en-US" altLang="zh-CN"/>
            </a:p>
          </p:txBody>
        </p:sp>
        <p:sp>
          <p:nvSpPr>
            <p:cNvPr id="68683" name="Rectangle 32">
              <a:extLst>
                <a:ext uri="{FF2B5EF4-FFF2-40B4-BE49-F238E27FC236}">
                  <a16:creationId xmlns:a16="http://schemas.microsoft.com/office/drawing/2014/main" id="{6008B13D-23AC-4761-9E79-17CCF074E6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3" y="1764"/>
              <a:ext cx="170" cy="2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)</a:t>
              </a:r>
              <a:endParaRPr lang="en-US" altLang="zh-CN"/>
            </a:p>
          </p:txBody>
        </p:sp>
        <p:sp>
          <p:nvSpPr>
            <p:cNvPr id="68684" name="Rectangle 33">
              <a:extLst>
                <a:ext uri="{FF2B5EF4-FFF2-40B4-BE49-F238E27FC236}">
                  <a16:creationId xmlns:a16="http://schemas.microsoft.com/office/drawing/2014/main" id="{7949F70B-A8E8-4D3F-AE39-47E10E1BB3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0" y="1764"/>
              <a:ext cx="170" cy="2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(</a:t>
              </a:r>
              <a:endParaRPr lang="en-US" altLang="zh-CN"/>
            </a:p>
          </p:txBody>
        </p:sp>
        <p:sp>
          <p:nvSpPr>
            <p:cNvPr id="68685" name="Rectangle 34">
              <a:extLst>
                <a:ext uri="{FF2B5EF4-FFF2-40B4-BE49-F238E27FC236}">
                  <a16:creationId xmlns:a16="http://schemas.microsoft.com/office/drawing/2014/main" id="{C46A206E-C362-4A2A-8FCA-5A05681593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0" y="1764"/>
              <a:ext cx="152" cy="2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.</a:t>
              </a:r>
              <a:endParaRPr lang="en-US" altLang="zh-CN"/>
            </a:p>
          </p:txBody>
        </p:sp>
        <p:sp>
          <p:nvSpPr>
            <p:cNvPr id="68686" name="Rectangle 35">
              <a:extLst>
                <a:ext uri="{FF2B5EF4-FFF2-40B4-BE49-F238E27FC236}">
                  <a16:creationId xmlns:a16="http://schemas.microsoft.com/office/drawing/2014/main" id="{52DAAD2F-C59E-4ED1-8F4D-C641A5AE69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" y="1764"/>
              <a:ext cx="11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>
                <a:solidFill>
                  <a:srgbClr val="FF0000"/>
                </a:solidFill>
              </a:endParaRPr>
            </a:p>
          </p:txBody>
        </p:sp>
        <p:sp>
          <p:nvSpPr>
            <p:cNvPr id="68687" name="Rectangle 36">
              <a:extLst>
                <a:ext uri="{FF2B5EF4-FFF2-40B4-BE49-F238E27FC236}">
                  <a16:creationId xmlns:a16="http://schemas.microsoft.com/office/drawing/2014/main" id="{A804D2B3-6F8C-4061-9F0C-E3A235EDAC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69" y="1899"/>
              <a:ext cx="126" cy="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sz="17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0</a:t>
              </a:r>
              <a:endParaRPr lang="en-US" altLang="zh-CN"/>
            </a:p>
          </p:txBody>
        </p:sp>
        <p:sp>
          <p:nvSpPr>
            <p:cNvPr id="68688" name="Rectangle 37">
              <a:extLst>
                <a:ext uri="{FF2B5EF4-FFF2-40B4-BE49-F238E27FC236}">
                  <a16:creationId xmlns:a16="http://schemas.microsoft.com/office/drawing/2014/main" id="{9BFF3779-37F3-4B11-871E-DED96878E5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6" y="1739"/>
              <a:ext cx="258" cy="3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00"/>
                  </a:solidFill>
                  <a:latin typeface="Symbol" panose="05050102010706020507" pitchFamily="18" charset="2"/>
                </a:rPr>
                <a:t>-</a:t>
              </a:r>
              <a:endParaRPr lang="en-US" altLang="zh-CN"/>
            </a:p>
          </p:txBody>
        </p:sp>
        <p:sp>
          <p:nvSpPr>
            <p:cNvPr id="68689" name="Rectangle 38">
              <a:extLst>
                <a:ext uri="{FF2B5EF4-FFF2-40B4-BE49-F238E27FC236}">
                  <a16:creationId xmlns:a16="http://schemas.microsoft.com/office/drawing/2014/main" id="{B80CCC38-046A-4F0C-95D8-87A5337D4B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7" y="1678"/>
              <a:ext cx="442" cy="4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sz="4200" b="1">
                  <a:solidFill>
                    <a:srgbClr val="000000"/>
                  </a:solidFill>
                  <a:latin typeface="Symbol" panose="05050102010706020507" pitchFamily="18" charset="2"/>
                </a:rPr>
                <a:t>å</a:t>
              </a:r>
              <a:endParaRPr lang="en-US" altLang="zh-CN"/>
            </a:p>
          </p:txBody>
        </p:sp>
        <p:sp>
          <p:nvSpPr>
            <p:cNvPr id="68690" name="Rectangle 39">
              <a:extLst>
                <a:ext uri="{FF2B5EF4-FFF2-40B4-BE49-F238E27FC236}">
                  <a16:creationId xmlns:a16="http://schemas.microsoft.com/office/drawing/2014/main" id="{E6B7E116-2551-49DC-9F9D-FBC9B17B9D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8" y="1598"/>
              <a:ext cx="179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sz="1700" b="1">
                  <a:solidFill>
                    <a:srgbClr val="000000"/>
                  </a:solidFill>
                  <a:latin typeface="Symbol" panose="05050102010706020507" pitchFamily="18" charset="2"/>
                </a:rPr>
                <a:t>¥</a:t>
              </a:r>
              <a:endParaRPr lang="en-US" altLang="zh-CN"/>
            </a:p>
          </p:txBody>
        </p:sp>
        <p:sp>
          <p:nvSpPr>
            <p:cNvPr id="68691" name="Rectangle 40">
              <a:extLst>
                <a:ext uri="{FF2B5EF4-FFF2-40B4-BE49-F238E27FC236}">
                  <a16:creationId xmlns:a16="http://schemas.microsoft.com/office/drawing/2014/main" id="{F3F6E4DF-C74B-4B71-AD0D-5846A35AC8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2" y="2046"/>
              <a:ext cx="254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sz="1700" b="1">
                  <a:solidFill>
                    <a:srgbClr val="000000"/>
                  </a:solidFill>
                  <a:latin typeface="Symbol" panose="05050102010706020507" pitchFamily="18" charset="2"/>
                </a:rPr>
                <a:t>-¥</a:t>
              </a:r>
              <a:endParaRPr lang="en-US" altLang="zh-CN"/>
            </a:p>
          </p:txBody>
        </p:sp>
        <p:sp>
          <p:nvSpPr>
            <p:cNvPr id="68692" name="Rectangle 41">
              <a:extLst>
                <a:ext uri="{FF2B5EF4-FFF2-40B4-BE49-F238E27FC236}">
                  <a16:creationId xmlns:a16="http://schemas.microsoft.com/office/drawing/2014/main" id="{8815893F-49EC-4AE1-8CA5-17A19098A8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0" y="2046"/>
              <a:ext cx="157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sz="1700" b="1">
                  <a:solidFill>
                    <a:srgbClr val="000000"/>
                  </a:solidFill>
                  <a:latin typeface="Symbol" panose="05050102010706020507" pitchFamily="18" charset="2"/>
                </a:rPr>
                <a:t>=</a:t>
              </a:r>
              <a:endParaRPr lang="en-US" altLang="zh-CN"/>
            </a:p>
          </p:txBody>
        </p:sp>
        <p:sp>
          <p:nvSpPr>
            <p:cNvPr id="68693" name="Rectangle 42">
              <a:extLst>
                <a:ext uri="{FF2B5EF4-FFF2-40B4-BE49-F238E27FC236}">
                  <a16:creationId xmlns:a16="http://schemas.microsoft.com/office/drawing/2014/main" id="{1AAE556A-1244-44CA-88AF-6A22CC1FBC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" y="1771"/>
              <a:ext cx="1125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zh-CN" altLang="en-US" b="1">
                  <a:solidFill>
                    <a:srgbClr val="FF0000"/>
                  </a:solidFill>
                  <a:latin typeface="宋体" panose="02010600030101010101" pitchFamily="2" charset="-122"/>
                </a:rPr>
                <a:t>双边幂级数</a:t>
              </a:r>
              <a:endParaRPr lang="zh-CN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103468" name="Group 44">
            <a:extLst>
              <a:ext uri="{FF2B5EF4-FFF2-40B4-BE49-F238E27FC236}">
                <a16:creationId xmlns:a16="http://schemas.microsoft.com/office/drawing/2014/main" id="{A3CE66CD-5DF0-4D91-8AB2-FB87003689F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996950" y="3584575"/>
            <a:ext cx="2525713" cy="1023938"/>
            <a:chOff x="628" y="2258"/>
            <a:chExt cx="1591" cy="645"/>
          </a:xfrm>
        </p:grpSpPr>
        <p:sp>
          <p:nvSpPr>
            <p:cNvPr id="68658" name="AutoShape 43">
              <a:extLst>
                <a:ext uri="{FF2B5EF4-FFF2-40B4-BE49-F238E27FC236}">
                  <a16:creationId xmlns:a16="http://schemas.microsoft.com/office/drawing/2014/main" id="{14168B74-1451-4D71-AA79-A42933934479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628" y="2272"/>
              <a:ext cx="1472" cy="5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59" name="Rectangle 45">
              <a:extLst>
                <a:ext uri="{FF2B5EF4-FFF2-40B4-BE49-F238E27FC236}">
                  <a16:creationId xmlns:a16="http://schemas.microsoft.com/office/drawing/2014/main" id="{4907514A-CB0E-4CFA-BBE7-70C27FFFE5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1" y="2399"/>
              <a:ext cx="258" cy="3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00"/>
                  </a:solidFill>
                  <a:latin typeface="Symbol" panose="05050102010706020507" pitchFamily="18" charset="2"/>
                </a:rPr>
                <a:t>=</a:t>
              </a:r>
              <a:endParaRPr lang="en-US" altLang="zh-CN"/>
            </a:p>
          </p:txBody>
        </p:sp>
        <p:sp>
          <p:nvSpPr>
            <p:cNvPr id="68660" name="Rectangle 46">
              <a:extLst>
                <a:ext uri="{FF2B5EF4-FFF2-40B4-BE49-F238E27FC236}">
                  <a16:creationId xmlns:a16="http://schemas.microsoft.com/office/drawing/2014/main" id="{4BB9A10F-C951-4058-B4B0-868AF2C841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8" y="2399"/>
              <a:ext cx="258" cy="3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00"/>
                  </a:solidFill>
                  <a:latin typeface="Symbol" panose="05050102010706020507" pitchFamily="18" charset="2"/>
                </a:rPr>
                <a:t>-</a:t>
              </a:r>
              <a:endParaRPr lang="en-US" altLang="zh-CN"/>
            </a:p>
          </p:txBody>
        </p:sp>
        <p:sp>
          <p:nvSpPr>
            <p:cNvPr id="68661" name="Rectangle 47">
              <a:extLst>
                <a:ext uri="{FF2B5EF4-FFF2-40B4-BE49-F238E27FC236}">
                  <a16:creationId xmlns:a16="http://schemas.microsoft.com/office/drawing/2014/main" id="{734509E2-01FC-4BC8-B391-1A6AA6BCC6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9" y="2338"/>
              <a:ext cx="442" cy="4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sz="4200" b="1">
                  <a:solidFill>
                    <a:srgbClr val="000000"/>
                  </a:solidFill>
                  <a:latin typeface="Symbol" panose="05050102010706020507" pitchFamily="18" charset="2"/>
                </a:rPr>
                <a:t>å</a:t>
              </a:r>
              <a:endParaRPr lang="en-US" altLang="zh-CN"/>
            </a:p>
          </p:txBody>
        </p:sp>
        <p:sp>
          <p:nvSpPr>
            <p:cNvPr id="68662" name="Rectangle 48">
              <a:extLst>
                <a:ext uri="{FF2B5EF4-FFF2-40B4-BE49-F238E27FC236}">
                  <a16:creationId xmlns:a16="http://schemas.microsoft.com/office/drawing/2014/main" id="{5550E1D0-E7C2-49F8-8209-915EFCA696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1" y="2258"/>
              <a:ext cx="179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sz="1700" b="1">
                  <a:solidFill>
                    <a:srgbClr val="000000"/>
                  </a:solidFill>
                  <a:latin typeface="Symbol" panose="05050102010706020507" pitchFamily="18" charset="2"/>
                </a:rPr>
                <a:t>¥</a:t>
              </a:r>
              <a:endParaRPr lang="en-US" altLang="zh-CN"/>
            </a:p>
          </p:txBody>
        </p:sp>
        <p:sp>
          <p:nvSpPr>
            <p:cNvPr id="68663" name="Rectangle 49">
              <a:extLst>
                <a:ext uri="{FF2B5EF4-FFF2-40B4-BE49-F238E27FC236}">
                  <a16:creationId xmlns:a16="http://schemas.microsoft.com/office/drawing/2014/main" id="{01DC4179-7EF2-4E47-A46D-8D517EBB72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" y="2258"/>
              <a:ext cx="157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sz="1700" b="1">
                  <a:solidFill>
                    <a:srgbClr val="000000"/>
                  </a:solidFill>
                  <a:latin typeface="Symbol" panose="05050102010706020507" pitchFamily="18" charset="2"/>
                </a:rPr>
                <a:t>=</a:t>
              </a:r>
              <a:endParaRPr lang="en-US" altLang="zh-CN"/>
            </a:p>
          </p:txBody>
        </p:sp>
        <p:sp>
          <p:nvSpPr>
            <p:cNvPr id="68664" name="Rectangle 50">
              <a:extLst>
                <a:ext uri="{FF2B5EF4-FFF2-40B4-BE49-F238E27FC236}">
                  <a16:creationId xmlns:a16="http://schemas.microsoft.com/office/drawing/2014/main" id="{63A65643-B78E-475B-A811-0E4743CECF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4" y="2706"/>
              <a:ext cx="254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sz="1700" b="1">
                  <a:solidFill>
                    <a:srgbClr val="000000"/>
                  </a:solidFill>
                  <a:latin typeface="Symbol" panose="05050102010706020507" pitchFamily="18" charset="2"/>
                </a:rPr>
                <a:t>-¥</a:t>
              </a:r>
              <a:endParaRPr lang="en-US" altLang="zh-CN"/>
            </a:p>
          </p:txBody>
        </p:sp>
        <p:sp>
          <p:nvSpPr>
            <p:cNvPr id="68665" name="Rectangle 51">
              <a:extLst>
                <a:ext uri="{FF2B5EF4-FFF2-40B4-BE49-F238E27FC236}">
                  <a16:creationId xmlns:a16="http://schemas.microsoft.com/office/drawing/2014/main" id="{77F8CBFA-77A2-43FF-BFFF-1CE2EE9501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2" y="2706"/>
              <a:ext cx="157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sz="1700" b="1">
                  <a:solidFill>
                    <a:srgbClr val="000000"/>
                  </a:solidFill>
                  <a:latin typeface="Symbol" panose="05050102010706020507" pitchFamily="18" charset="2"/>
                </a:rPr>
                <a:t>=</a:t>
              </a:r>
              <a:endParaRPr lang="en-US" altLang="zh-CN"/>
            </a:p>
          </p:txBody>
        </p:sp>
        <p:sp>
          <p:nvSpPr>
            <p:cNvPr id="68666" name="Rectangle 52">
              <a:extLst>
                <a:ext uri="{FF2B5EF4-FFF2-40B4-BE49-F238E27FC236}">
                  <a16:creationId xmlns:a16="http://schemas.microsoft.com/office/drawing/2014/main" id="{667DFB3B-06AD-40C1-BF8D-C846000B5C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4" y="2402"/>
              <a:ext cx="68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sz="17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k</a:t>
              </a:r>
              <a:endParaRPr lang="en-US" altLang="zh-CN"/>
            </a:p>
          </p:txBody>
        </p:sp>
        <p:sp>
          <p:nvSpPr>
            <p:cNvPr id="68667" name="Rectangle 53">
              <a:extLst>
                <a:ext uri="{FF2B5EF4-FFF2-40B4-BE49-F238E27FC236}">
                  <a16:creationId xmlns:a16="http://schemas.microsoft.com/office/drawing/2014/main" id="{1DFF2DFA-90BC-4429-8F8A-B58F488C74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1" y="2274"/>
              <a:ext cx="68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sz="17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k</a:t>
              </a:r>
              <a:endParaRPr lang="en-US" altLang="zh-CN"/>
            </a:p>
          </p:txBody>
        </p:sp>
        <p:sp>
          <p:nvSpPr>
            <p:cNvPr id="68668" name="Rectangle 54">
              <a:extLst>
                <a:ext uri="{FF2B5EF4-FFF2-40B4-BE49-F238E27FC236}">
                  <a16:creationId xmlns:a16="http://schemas.microsoft.com/office/drawing/2014/main" id="{29D1D71D-EE4A-434F-AD94-AB89D5826F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2" y="2722"/>
              <a:ext cx="68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sz="17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k</a:t>
              </a:r>
              <a:endParaRPr lang="en-US" altLang="zh-CN"/>
            </a:p>
          </p:txBody>
        </p:sp>
        <p:sp>
          <p:nvSpPr>
            <p:cNvPr id="68669" name="Rectangle 55">
              <a:extLst>
                <a:ext uri="{FF2B5EF4-FFF2-40B4-BE49-F238E27FC236}">
                  <a16:creationId xmlns:a16="http://schemas.microsoft.com/office/drawing/2014/main" id="{9EED108E-BA05-421B-97E6-30A33482F6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7" y="2559"/>
              <a:ext cx="68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sz="17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k</a:t>
              </a:r>
              <a:endParaRPr lang="en-US" altLang="zh-CN"/>
            </a:p>
          </p:txBody>
        </p:sp>
        <p:sp>
          <p:nvSpPr>
            <p:cNvPr id="68670" name="Rectangle 56">
              <a:extLst>
                <a:ext uri="{FF2B5EF4-FFF2-40B4-BE49-F238E27FC236}">
                  <a16:creationId xmlns:a16="http://schemas.microsoft.com/office/drawing/2014/main" id="{A00D4B0A-9328-4626-960B-F20F4BE8CE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2" y="2424"/>
              <a:ext cx="180" cy="2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z</a:t>
              </a:r>
              <a:endParaRPr lang="en-US" altLang="zh-CN"/>
            </a:p>
          </p:txBody>
        </p:sp>
        <p:sp>
          <p:nvSpPr>
            <p:cNvPr id="68671" name="Rectangle 57">
              <a:extLst>
                <a:ext uri="{FF2B5EF4-FFF2-40B4-BE49-F238E27FC236}">
                  <a16:creationId xmlns:a16="http://schemas.microsoft.com/office/drawing/2014/main" id="{40FAB719-6FD1-461B-8C51-AA521CC720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3" y="2424"/>
              <a:ext cx="180" cy="2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z</a:t>
              </a:r>
              <a:endParaRPr lang="en-US" altLang="zh-CN"/>
            </a:p>
          </p:txBody>
        </p:sp>
        <p:sp>
          <p:nvSpPr>
            <p:cNvPr id="68672" name="Rectangle 58">
              <a:extLst>
                <a:ext uri="{FF2B5EF4-FFF2-40B4-BE49-F238E27FC236}">
                  <a16:creationId xmlns:a16="http://schemas.microsoft.com/office/drawing/2014/main" id="{B9655AE5-769B-44D4-8B53-77DABCA278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5" y="2424"/>
              <a:ext cx="11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a</a:t>
              </a:r>
              <a:endParaRPr lang="en-US" altLang="zh-CN"/>
            </a:p>
          </p:txBody>
        </p:sp>
        <p:sp>
          <p:nvSpPr>
            <p:cNvPr id="68673" name="Rectangle 59">
              <a:extLst>
                <a:ext uri="{FF2B5EF4-FFF2-40B4-BE49-F238E27FC236}">
                  <a16:creationId xmlns:a16="http://schemas.microsoft.com/office/drawing/2014/main" id="{D010F59F-B814-4DAF-BF38-E61D93F553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5" y="2424"/>
              <a:ext cx="170" cy="2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)</a:t>
              </a:r>
              <a:endParaRPr lang="en-US" altLang="zh-CN"/>
            </a:p>
          </p:txBody>
        </p:sp>
        <p:sp>
          <p:nvSpPr>
            <p:cNvPr id="68674" name="Rectangle 60">
              <a:extLst>
                <a:ext uri="{FF2B5EF4-FFF2-40B4-BE49-F238E27FC236}">
                  <a16:creationId xmlns:a16="http://schemas.microsoft.com/office/drawing/2014/main" id="{329B727B-A98D-4EE0-B05B-16D0778986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2424"/>
              <a:ext cx="170" cy="2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(</a:t>
              </a:r>
              <a:endParaRPr lang="en-US" altLang="zh-CN"/>
            </a:p>
          </p:txBody>
        </p:sp>
        <p:sp>
          <p:nvSpPr>
            <p:cNvPr id="68675" name="Rectangle 61">
              <a:extLst>
                <a:ext uri="{FF2B5EF4-FFF2-40B4-BE49-F238E27FC236}">
                  <a16:creationId xmlns:a16="http://schemas.microsoft.com/office/drawing/2014/main" id="{5EEEDFA7-4CDD-4BA0-B837-B31B5C5AC1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1" y="2559"/>
              <a:ext cx="126" cy="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sz="17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0</a:t>
              </a:r>
              <a:endParaRPr lang="en-US" altLang="zh-CN"/>
            </a:p>
          </p:txBody>
        </p:sp>
      </p:grpSp>
      <p:grpSp>
        <p:nvGrpSpPr>
          <p:cNvPr id="103487" name="Group 63">
            <a:extLst>
              <a:ext uri="{FF2B5EF4-FFF2-40B4-BE49-F238E27FC236}">
                <a16:creationId xmlns:a16="http://schemas.microsoft.com/office/drawing/2014/main" id="{7EFF14F4-4E2C-45EE-932C-9B92AD7F1539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295650" y="3584575"/>
            <a:ext cx="4470400" cy="995363"/>
            <a:chOff x="2076" y="2258"/>
            <a:chExt cx="2816" cy="627"/>
          </a:xfrm>
        </p:grpSpPr>
        <p:sp>
          <p:nvSpPr>
            <p:cNvPr id="68626" name="AutoShape 62">
              <a:extLst>
                <a:ext uri="{FF2B5EF4-FFF2-40B4-BE49-F238E27FC236}">
                  <a16:creationId xmlns:a16="http://schemas.microsoft.com/office/drawing/2014/main" id="{A33097B9-D8DC-40A7-AF01-14342AEBE180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2076" y="2272"/>
              <a:ext cx="2816" cy="592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27" name="Rectangle 64">
              <a:extLst>
                <a:ext uri="{FF2B5EF4-FFF2-40B4-BE49-F238E27FC236}">
                  <a16:creationId xmlns:a16="http://schemas.microsoft.com/office/drawing/2014/main" id="{3DF097CF-071B-46DA-8C22-78D3B6EAF1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4" y="2402"/>
              <a:ext cx="68" cy="163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sz="17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k</a:t>
              </a:r>
              <a:endParaRPr lang="en-US" altLang="zh-CN"/>
            </a:p>
          </p:txBody>
        </p:sp>
        <p:sp>
          <p:nvSpPr>
            <p:cNvPr id="68628" name="Rectangle 65">
              <a:extLst>
                <a:ext uri="{FF2B5EF4-FFF2-40B4-BE49-F238E27FC236}">
                  <a16:creationId xmlns:a16="http://schemas.microsoft.com/office/drawing/2014/main" id="{A9AACF56-D3BD-4CB7-8E0A-5A6A35EA4A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89" y="2722"/>
              <a:ext cx="68" cy="163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sz="17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k</a:t>
              </a:r>
              <a:endParaRPr lang="en-US" altLang="zh-CN"/>
            </a:p>
          </p:txBody>
        </p:sp>
        <p:sp>
          <p:nvSpPr>
            <p:cNvPr id="68629" name="Rectangle 66">
              <a:extLst>
                <a:ext uri="{FF2B5EF4-FFF2-40B4-BE49-F238E27FC236}">
                  <a16:creationId xmlns:a16="http://schemas.microsoft.com/office/drawing/2014/main" id="{6FF1DC7E-35F6-4667-B636-8A193EC36F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7" y="2559"/>
              <a:ext cx="68" cy="163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sz="17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k</a:t>
              </a:r>
              <a:endParaRPr lang="en-US" altLang="zh-CN"/>
            </a:p>
          </p:txBody>
        </p:sp>
        <p:sp>
          <p:nvSpPr>
            <p:cNvPr id="68630" name="Rectangle 67">
              <a:extLst>
                <a:ext uri="{FF2B5EF4-FFF2-40B4-BE49-F238E27FC236}">
                  <a16:creationId xmlns:a16="http://schemas.microsoft.com/office/drawing/2014/main" id="{26A8DEC8-FE44-4F0E-9349-0756EC57C4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6" y="2402"/>
              <a:ext cx="68" cy="163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sz="17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k</a:t>
              </a:r>
              <a:endParaRPr lang="en-US" altLang="zh-CN"/>
            </a:p>
          </p:txBody>
        </p:sp>
        <p:sp>
          <p:nvSpPr>
            <p:cNvPr id="68631" name="Rectangle 68">
              <a:extLst>
                <a:ext uri="{FF2B5EF4-FFF2-40B4-BE49-F238E27FC236}">
                  <a16:creationId xmlns:a16="http://schemas.microsoft.com/office/drawing/2014/main" id="{1F41E1BD-8724-4B78-9C93-11DC47B1D1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1" y="2722"/>
              <a:ext cx="68" cy="163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sz="17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k</a:t>
              </a:r>
              <a:endParaRPr lang="en-US" altLang="zh-CN"/>
            </a:p>
          </p:txBody>
        </p:sp>
        <p:sp>
          <p:nvSpPr>
            <p:cNvPr id="68632" name="Rectangle 69">
              <a:extLst>
                <a:ext uri="{FF2B5EF4-FFF2-40B4-BE49-F238E27FC236}">
                  <a16:creationId xmlns:a16="http://schemas.microsoft.com/office/drawing/2014/main" id="{2B5F7A1F-3B97-40A5-81C0-8BC223A541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6" y="2559"/>
              <a:ext cx="68" cy="163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sz="17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k</a:t>
              </a:r>
              <a:endParaRPr lang="en-US" altLang="zh-CN"/>
            </a:p>
          </p:txBody>
        </p:sp>
        <p:sp>
          <p:nvSpPr>
            <p:cNvPr id="68633" name="Rectangle 70">
              <a:extLst>
                <a:ext uri="{FF2B5EF4-FFF2-40B4-BE49-F238E27FC236}">
                  <a16:creationId xmlns:a16="http://schemas.microsoft.com/office/drawing/2014/main" id="{F4EB065F-DF36-41A6-9F51-7A0BE37065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2" y="2424"/>
              <a:ext cx="87" cy="269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z</a:t>
              </a:r>
              <a:endParaRPr lang="en-US" altLang="zh-CN"/>
            </a:p>
          </p:txBody>
        </p:sp>
        <p:sp>
          <p:nvSpPr>
            <p:cNvPr id="68634" name="Rectangle 71">
              <a:extLst>
                <a:ext uri="{FF2B5EF4-FFF2-40B4-BE49-F238E27FC236}">
                  <a16:creationId xmlns:a16="http://schemas.microsoft.com/office/drawing/2014/main" id="{72A5B795-A863-443E-A0C9-1CEFE72D78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3" y="2424"/>
              <a:ext cx="87" cy="269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z</a:t>
              </a:r>
              <a:endParaRPr lang="en-US" altLang="zh-CN"/>
            </a:p>
          </p:txBody>
        </p:sp>
        <p:sp>
          <p:nvSpPr>
            <p:cNvPr id="68635" name="Rectangle 72">
              <a:extLst>
                <a:ext uri="{FF2B5EF4-FFF2-40B4-BE49-F238E27FC236}">
                  <a16:creationId xmlns:a16="http://schemas.microsoft.com/office/drawing/2014/main" id="{23912326-FBC7-46BD-B4F8-2E974FC7FD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45" y="2424"/>
              <a:ext cx="112" cy="269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a</a:t>
              </a:r>
              <a:endParaRPr lang="en-US" altLang="zh-CN"/>
            </a:p>
          </p:txBody>
        </p:sp>
        <p:sp>
          <p:nvSpPr>
            <p:cNvPr id="68636" name="Rectangle 73">
              <a:extLst>
                <a:ext uri="{FF2B5EF4-FFF2-40B4-BE49-F238E27FC236}">
                  <a16:creationId xmlns:a16="http://schemas.microsoft.com/office/drawing/2014/main" id="{6E90AAB9-3856-48E2-AFFB-ACC43ECCEC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31" y="2424"/>
              <a:ext cx="87" cy="269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z</a:t>
              </a:r>
              <a:endParaRPr lang="en-US" altLang="zh-CN"/>
            </a:p>
          </p:txBody>
        </p:sp>
        <p:sp>
          <p:nvSpPr>
            <p:cNvPr id="68637" name="Rectangle 74">
              <a:extLst>
                <a:ext uri="{FF2B5EF4-FFF2-40B4-BE49-F238E27FC236}">
                  <a16:creationId xmlns:a16="http://schemas.microsoft.com/office/drawing/2014/main" id="{B2F2B8E5-9185-4909-BE29-B0F43EAD63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3" y="2424"/>
              <a:ext cx="87" cy="269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z</a:t>
              </a:r>
              <a:endParaRPr lang="en-US" altLang="zh-CN"/>
            </a:p>
          </p:txBody>
        </p:sp>
        <p:sp>
          <p:nvSpPr>
            <p:cNvPr id="68638" name="Rectangle 75">
              <a:extLst>
                <a:ext uri="{FF2B5EF4-FFF2-40B4-BE49-F238E27FC236}">
                  <a16:creationId xmlns:a16="http://schemas.microsoft.com/office/drawing/2014/main" id="{AB6D27BD-183F-48F7-BD35-9188FD5EB4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" y="2424"/>
              <a:ext cx="112" cy="269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a</a:t>
              </a:r>
              <a:endParaRPr lang="en-US" altLang="zh-CN"/>
            </a:p>
          </p:txBody>
        </p:sp>
        <p:sp>
          <p:nvSpPr>
            <p:cNvPr id="68639" name="Rectangle 76">
              <a:extLst>
                <a:ext uri="{FF2B5EF4-FFF2-40B4-BE49-F238E27FC236}">
                  <a16:creationId xmlns:a16="http://schemas.microsoft.com/office/drawing/2014/main" id="{E52DAD26-02D8-42E6-93D9-096A00281B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5" y="2424"/>
              <a:ext cx="75" cy="269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)</a:t>
              </a:r>
              <a:endParaRPr lang="en-US" altLang="zh-CN"/>
            </a:p>
          </p:txBody>
        </p:sp>
        <p:sp>
          <p:nvSpPr>
            <p:cNvPr id="68640" name="Rectangle 77">
              <a:extLst>
                <a:ext uri="{FF2B5EF4-FFF2-40B4-BE49-F238E27FC236}">
                  <a16:creationId xmlns:a16="http://schemas.microsoft.com/office/drawing/2014/main" id="{4988B7F4-8278-42DC-93E2-54DBA4B9CB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2" y="2424"/>
              <a:ext cx="75" cy="269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(</a:t>
              </a:r>
              <a:endParaRPr lang="en-US" altLang="zh-CN"/>
            </a:p>
          </p:txBody>
        </p:sp>
        <p:sp>
          <p:nvSpPr>
            <p:cNvPr id="68641" name="Rectangle 78">
              <a:extLst>
                <a:ext uri="{FF2B5EF4-FFF2-40B4-BE49-F238E27FC236}">
                  <a16:creationId xmlns:a16="http://schemas.microsoft.com/office/drawing/2014/main" id="{807F9F46-D9C8-47F8-9A28-D5A88A3512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5" y="2424"/>
              <a:ext cx="75" cy="269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)</a:t>
              </a:r>
              <a:endParaRPr lang="en-US" altLang="zh-CN"/>
            </a:p>
          </p:txBody>
        </p:sp>
        <p:sp>
          <p:nvSpPr>
            <p:cNvPr id="68642" name="Rectangle 79">
              <a:extLst>
                <a:ext uri="{FF2B5EF4-FFF2-40B4-BE49-F238E27FC236}">
                  <a16:creationId xmlns:a16="http://schemas.microsoft.com/office/drawing/2014/main" id="{919DA7A3-AE64-42B6-98A3-3D47137E29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32" y="2424"/>
              <a:ext cx="75" cy="269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(</a:t>
              </a:r>
              <a:endParaRPr lang="en-US" altLang="zh-CN"/>
            </a:p>
          </p:txBody>
        </p:sp>
        <p:sp>
          <p:nvSpPr>
            <p:cNvPr id="68643" name="Rectangle 80">
              <a:extLst>
                <a:ext uri="{FF2B5EF4-FFF2-40B4-BE49-F238E27FC236}">
                  <a16:creationId xmlns:a16="http://schemas.microsoft.com/office/drawing/2014/main" id="{4CA6654C-F1C3-40BC-BF75-E1E70490D0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31" y="2559"/>
              <a:ext cx="68" cy="163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sz="17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0</a:t>
              </a:r>
              <a:endParaRPr lang="en-US" altLang="zh-CN"/>
            </a:p>
          </p:txBody>
        </p:sp>
        <p:sp>
          <p:nvSpPr>
            <p:cNvPr id="68644" name="Rectangle 81">
              <a:extLst>
                <a:ext uri="{FF2B5EF4-FFF2-40B4-BE49-F238E27FC236}">
                  <a16:creationId xmlns:a16="http://schemas.microsoft.com/office/drawing/2014/main" id="{6D4A9EF3-0462-4AAB-A184-FDC77E0EDF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9" y="2722"/>
              <a:ext cx="68" cy="163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sz="17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0</a:t>
              </a:r>
              <a:endParaRPr lang="en-US" altLang="zh-CN"/>
            </a:p>
          </p:txBody>
        </p:sp>
        <p:sp>
          <p:nvSpPr>
            <p:cNvPr id="68645" name="Rectangle 82">
              <a:extLst>
                <a:ext uri="{FF2B5EF4-FFF2-40B4-BE49-F238E27FC236}">
                  <a16:creationId xmlns:a16="http://schemas.microsoft.com/office/drawing/2014/main" id="{BD537339-1744-4DDF-8F49-067535E3E2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1" y="2559"/>
              <a:ext cx="68" cy="163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sz="17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0</a:t>
              </a:r>
              <a:endParaRPr lang="en-US" altLang="zh-CN"/>
            </a:p>
          </p:txBody>
        </p:sp>
        <p:sp>
          <p:nvSpPr>
            <p:cNvPr id="68646" name="Rectangle 83">
              <a:extLst>
                <a:ext uri="{FF2B5EF4-FFF2-40B4-BE49-F238E27FC236}">
                  <a16:creationId xmlns:a16="http://schemas.microsoft.com/office/drawing/2014/main" id="{83CEF9AA-6223-4AC8-89FC-31F8BBAC57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5" y="2722"/>
              <a:ext cx="68" cy="163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sz="17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/>
            </a:p>
          </p:txBody>
        </p:sp>
        <p:sp>
          <p:nvSpPr>
            <p:cNvPr id="68647" name="Rectangle 84">
              <a:extLst>
                <a:ext uri="{FF2B5EF4-FFF2-40B4-BE49-F238E27FC236}">
                  <a16:creationId xmlns:a16="http://schemas.microsoft.com/office/drawing/2014/main" id="{A0E3A727-F830-45A2-98BF-1F398DA8FB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8" y="2399"/>
              <a:ext cx="123" cy="269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00"/>
                  </a:solidFill>
                  <a:latin typeface="Symbol" panose="05050102010706020507" pitchFamily="18" charset="2"/>
                </a:rPr>
                <a:t>-</a:t>
              </a:r>
              <a:endParaRPr lang="en-US" altLang="zh-CN"/>
            </a:p>
          </p:txBody>
        </p:sp>
        <p:sp>
          <p:nvSpPr>
            <p:cNvPr id="68648" name="Rectangle 85">
              <a:extLst>
                <a:ext uri="{FF2B5EF4-FFF2-40B4-BE49-F238E27FC236}">
                  <a16:creationId xmlns:a16="http://schemas.microsoft.com/office/drawing/2014/main" id="{4FC49F15-1066-4FC8-82C9-BCD12E9D84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1" y="2399"/>
              <a:ext cx="123" cy="269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00"/>
                  </a:solidFill>
                  <a:latin typeface="Symbol" panose="05050102010706020507" pitchFamily="18" charset="2"/>
                </a:rPr>
                <a:t>+</a:t>
              </a:r>
              <a:endParaRPr lang="en-US" altLang="zh-CN"/>
            </a:p>
          </p:txBody>
        </p:sp>
        <p:sp>
          <p:nvSpPr>
            <p:cNvPr id="68649" name="Rectangle 86">
              <a:extLst>
                <a:ext uri="{FF2B5EF4-FFF2-40B4-BE49-F238E27FC236}">
                  <a16:creationId xmlns:a16="http://schemas.microsoft.com/office/drawing/2014/main" id="{DBC4026D-D86C-4CE5-BBF6-FA8FAF40B7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58" y="2399"/>
              <a:ext cx="123" cy="269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00"/>
                  </a:solidFill>
                  <a:latin typeface="Symbol" panose="05050102010706020507" pitchFamily="18" charset="2"/>
                </a:rPr>
                <a:t>-</a:t>
              </a:r>
              <a:endParaRPr lang="en-US" altLang="zh-CN"/>
            </a:p>
          </p:txBody>
        </p:sp>
        <p:sp>
          <p:nvSpPr>
            <p:cNvPr id="68650" name="Rectangle 87">
              <a:extLst>
                <a:ext uri="{FF2B5EF4-FFF2-40B4-BE49-F238E27FC236}">
                  <a16:creationId xmlns:a16="http://schemas.microsoft.com/office/drawing/2014/main" id="{AB6A5AA4-E97E-4DBC-A9E4-786F456E3B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80" y="2338"/>
              <a:ext cx="240" cy="403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sz="4200" b="1">
                  <a:solidFill>
                    <a:srgbClr val="000000"/>
                  </a:solidFill>
                  <a:latin typeface="Symbol" panose="05050102010706020507" pitchFamily="18" charset="2"/>
                </a:rPr>
                <a:t>å</a:t>
              </a:r>
              <a:endParaRPr lang="en-US" altLang="zh-CN"/>
            </a:p>
          </p:txBody>
        </p:sp>
        <p:sp>
          <p:nvSpPr>
            <p:cNvPr id="68651" name="Rectangle 88">
              <a:extLst>
                <a:ext uri="{FF2B5EF4-FFF2-40B4-BE49-F238E27FC236}">
                  <a16:creationId xmlns:a16="http://schemas.microsoft.com/office/drawing/2014/main" id="{A049783E-265E-43BB-ABC6-95485DDBA5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7" y="2338"/>
              <a:ext cx="240" cy="403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sz="4200" b="1">
                  <a:solidFill>
                    <a:srgbClr val="000000"/>
                  </a:solidFill>
                  <a:latin typeface="Symbol" panose="05050102010706020507" pitchFamily="18" charset="2"/>
                </a:rPr>
                <a:t>å</a:t>
              </a:r>
              <a:endParaRPr lang="en-US" altLang="zh-CN"/>
            </a:p>
          </p:txBody>
        </p:sp>
        <p:sp>
          <p:nvSpPr>
            <p:cNvPr id="68652" name="Rectangle 89">
              <a:extLst>
                <a:ext uri="{FF2B5EF4-FFF2-40B4-BE49-F238E27FC236}">
                  <a16:creationId xmlns:a16="http://schemas.microsoft.com/office/drawing/2014/main" id="{1D873BE5-896D-4708-86E5-24E08AB4B3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51" y="2258"/>
              <a:ext cx="97" cy="163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sz="1700" b="1">
                  <a:solidFill>
                    <a:srgbClr val="000000"/>
                  </a:solidFill>
                  <a:latin typeface="Symbol" panose="05050102010706020507" pitchFamily="18" charset="2"/>
                </a:rPr>
                <a:t>¥</a:t>
              </a:r>
              <a:endParaRPr lang="en-US" altLang="zh-CN"/>
            </a:p>
          </p:txBody>
        </p:sp>
        <p:sp>
          <p:nvSpPr>
            <p:cNvPr id="68653" name="Rectangle 90">
              <a:extLst>
                <a:ext uri="{FF2B5EF4-FFF2-40B4-BE49-F238E27FC236}">
                  <a16:creationId xmlns:a16="http://schemas.microsoft.com/office/drawing/2014/main" id="{2DE2737D-C921-401C-B746-97A0A2D20E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69" y="2706"/>
              <a:ext cx="75" cy="163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sz="1700" b="1">
                  <a:solidFill>
                    <a:srgbClr val="000000"/>
                  </a:solidFill>
                  <a:latin typeface="Symbol" panose="05050102010706020507" pitchFamily="18" charset="2"/>
                </a:rPr>
                <a:t>=</a:t>
              </a:r>
              <a:endParaRPr lang="en-US" altLang="zh-CN"/>
            </a:p>
          </p:txBody>
        </p:sp>
        <p:sp>
          <p:nvSpPr>
            <p:cNvPr id="68654" name="Rectangle 91">
              <a:extLst>
                <a:ext uri="{FF2B5EF4-FFF2-40B4-BE49-F238E27FC236}">
                  <a16:creationId xmlns:a16="http://schemas.microsoft.com/office/drawing/2014/main" id="{83F228DB-9FF5-46AE-83EF-069F0B2369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94" y="2386"/>
              <a:ext cx="75" cy="163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sz="1700" b="1">
                  <a:solidFill>
                    <a:srgbClr val="000000"/>
                  </a:solidFill>
                  <a:latin typeface="Symbol" panose="05050102010706020507" pitchFamily="18" charset="2"/>
                </a:rPr>
                <a:t>-</a:t>
              </a:r>
              <a:endParaRPr lang="en-US" altLang="zh-CN"/>
            </a:p>
          </p:txBody>
        </p:sp>
        <p:sp>
          <p:nvSpPr>
            <p:cNvPr id="68655" name="Rectangle 92">
              <a:extLst>
                <a:ext uri="{FF2B5EF4-FFF2-40B4-BE49-F238E27FC236}">
                  <a16:creationId xmlns:a16="http://schemas.microsoft.com/office/drawing/2014/main" id="{11CF5B29-8FB8-4D34-B9C6-F2A7E8FC36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8" y="2258"/>
              <a:ext cx="97" cy="163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sz="1700" b="1">
                  <a:solidFill>
                    <a:srgbClr val="000000"/>
                  </a:solidFill>
                  <a:latin typeface="Symbol" panose="05050102010706020507" pitchFamily="18" charset="2"/>
                </a:rPr>
                <a:t>¥</a:t>
              </a:r>
              <a:endParaRPr lang="en-US" altLang="zh-CN"/>
            </a:p>
          </p:txBody>
        </p:sp>
        <p:sp>
          <p:nvSpPr>
            <p:cNvPr id="68656" name="Rectangle 93">
              <a:extLst>
                <a:ext uri="{FF2B5EF4-FFF2-40B4-BE49-F238E27FC236}">
                  <a16:creationId xmlns:a16="http://schemas.microsoft.com/office/drawing/2014/main" id="{903F8328-0564-48C0-83F4-0AA719B456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81" y="2706"/>
              <a:ext cx="75" cy="163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sz="1700" b="1">
                  <a:solidFill>
                    <a:srgbClr val="000000"/>
                  </a:solidFill>
                  <a:latin typeface="Symbol" panose="05050102010706020507" pitchFamily="18" charset="2"/>
                </a:rPr>
                <a:t>=</a:t>
              </a:r>
              <a:endParaRPr lang="en-US" altLang="zh-CN"/>
            </a:p>
          </p:txBody>
        </p:sp>
        <p:sp>
          <p:nvSpPr>
            <p:cNvPr id="68657" name="Rectangle 94">
              <a:extLst>
                <a:ext uri="{FF2B5EF4-FFF2-40B4-BE49-F238E27FC236}">
                  <a16:creationId xmlns:a16="http://schemas.microsoft.com/office/drawing/2014/main" id="{25A3BCE9-9D03-425C-B5E2-0FB4B3C44F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4" y="2543"/>
              <a:ext cx="75" cy="163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sz="1700" b="1">
                  <a:solidFill>
                    <a:srgbClr val="000000"/>
                  </a:solidFill>
                  <a:latin typeface="Symbol" panose="05050102010706020507" pitchFamily="18" charset="2"/>
                </a:rPr>
                <a:t>-</a:t>
              </a:r>
              <a:endParaRPr lang="en-US" altLang="zh-CN"/>
            </a:p>
          </p:txBody>
        </p:sp>
      </p:grpSp>
      <p:sp>
        <p:nvSpPr>
          <p:cNvPr id="103548" name="Text Box 124">
            <a:extLst>
              <a:ext uri="{FF2B5EF4-FFF2-40B4-BE49-F238E27FC236}">
                <a16:creationId xmlns:a16="http://schemas.microsoft.com/office/drawing/2014/main" id="{55D9E508-73B9-4E51-848A-EDC4CF7D27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404813"/>
            <a:ext cx="8496300" cy="2016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50000"/>
              </a:lnSpc>
              <a:defRPr/>
            </a:pPr>
            <a:r>
              <a:rPr kumimoji="1" lang="en-US" altLang="zh-CN" b="1">
                <a:latin typeface="仿宋_GB2312" pitchFamily="49" charset="-122"/>
              </a:rPr>
              <a:t>    </a:t>
            </a:r>
            <a:r>
              <a:rPr kumimoji="1" lang="zh-CN" altLang="en-US" b="1">
                <a:latin typeface="仿宋_GB2312" pitchFamily="49" charset="-122"/>
              </a:rPr>
              <a:t>本节将讨论在以</a:t>
            </a:r>
            <a:r>
              <a:rPr kumimoji="1" lang="en-US" altLang="zh-CN" b="1" i="1">
                <a:latin typeface="Times New Roman" panose="02020603050405020304" pitchFamily="18" charset="0"/>
              </a:rPr>
              <a:t>z </a:t>
            </a:r>
            <a:r>
              <a:rPr kumimoji="1" lang="en-US" altLang="zh-CN" b="1" baseline="-25000">
                <a:latin typeface="Times New Roman" panose="02020603050405020304" pitchFamily="18" charset="0"/>
              </a:rPr>
              <a:t>0</a:t>
            </a:r>
            <a:r>
              <a:rPr kumimoji="1" lang="zh-CN" altLang="en-US" b="1">
                <a:latin typeface="仿宋_GB2312" pitchFamily="49" charset="-122"/>
              </a:rPr>
              <a:t>为中心的圆环域内解析的函数的级数表示法。</a:t>
            </a:r>
            <a:r>
              <a:rPr kumimoji="1" lang="zh-CN" altLang="en-US" b="1">
                <a:effectLst>
                  <a:outerShdw blurRad="38100" dist="38100" dir="2700000" algn="tl">
                    <a:srgbClr val="FFFFFF"/>
                  </a:outerShdw>
                </a:effectLst>
                <a:latin typeface="仿宋_GB2312" pitchFamily="49" charset="-122"/>
              </a:rPr>
              <a:t>它是后面将要研究的解析函数在</a:t>
            </a:r>
            <a:r>
              <a:rPr kumimoji="1" lang="zh-CN" altLang="en-US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</a:rPr>
              <a:t>孤立奇点</a:t>
            </a:r>
            <a:r>
              <a:rPr kumimoji="1" lang="zh-CN" altLang="en-US" b="1">
                <a:effectLst>
                  <a:outerShdw blurRad="38100" dist="38100" dir="2700000" algn="tl">
                    <a:srgbClr val="FFFFFF"/>
                  </a:outerShdw>
                </a:effectLst>
                <a:latin typeface="仿宋_GB2312" pitchFamily="49" charset="-122"/>
              </a:rPr>
              <a:t>邻域内的性质以及定义</a:t>
            </a:r>
            <a:r>
              <a:rPr kumimoji="1" lang="zh-CN" altLang="en-US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</a:rPr>
              <a:t>留数</a:t>
            </a:r>
            <a:r>
              <a:rPr kumimoji="1" lang="zh-CN" altLang="en-US" b="1">
                <a:effectLst>
                  <a:outerShdw blurRad="38100" dist="38100" dir="2700000" algn="tl">
                    <a:srgbClr val="FFFFFF"/>
                  </a:outerShdw>
                </a:effectLst>
                <a:latin typeface="仿宋_GB2312" pitchFamily="49" charset="-122"/>
              </a:rPr>
              <a:t>数和计算留数的基础。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03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10342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103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0"/>
                                        <p:tgtEl>
                                          <p:spTgt spid="103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4" dur="500"/>
                                        <p:tgtEl>
                                          <p:spTgt spid="10342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103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3" dur="500"/>
                                        <p:tgtEl>
                                          <p:spTgt spid="1034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03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3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03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03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03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03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6" dur="500"/>
                                        <p:tgtEl>
                                          <p:spTgt spid="1034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1" dur="500"/>
                                        <p:tgtEl>
                                          <p:spTgt spid="103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26" grpId="0" animBg="1"/>
      <p:bldP spid="103434" grpId="0" autoUpdateAnimBg="0"/>
      <p:bldP spid="103435" grpId="0" autoUpdateAnimBg="0"/>
      <p:bldP spid="103436" grpId="0" autoUpdateAnimBg="0"/>
      <p:bldP spid="103437" grpId="0" autoUpdateAnimBg="0"/>
      <p:bldP spid="103438" grpId="0" build="p" autoUpdateAnimBg="0"/>
      <p:bldP spid="103439" grpId="0" build="p" autoUpdateAnimBg="0" advAuto="0"/>
      <p:bldP spid="103548" grpId="0" autoUpdateAnimBg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灯片编号占位符 3">
            <a:extLst>
              <a:ext uri="{FF2B5EF4-FFF2-40B4-BE49-F238E27FC236}">
                <a16:creationId xmlns:a16="http://schemas.microsoft.com/office/drawing/2014/main" id="{9526628E-C9AE-473C-96B9-EDA74583B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596396-D94A-4CAC-A996-47B76DD8C962}" type="slidenum">
              <a:rPr lang="en-US" altLang="zh-CN"/>
              <a:pPr>
                <a:defRPr/>
              </a:pPr>
              <a:t>64</a:t>
            </a:fld>
            <a:endParaRPr lang="en-US" altLang="zh-CN"/>
          </a:p>
        </p:txBody>
      </p:sp>
      <p:graphicFrame>
        <p:nvGraphicFramePr>
          <p:cNvPr id="483330" name="Object 2">
            <a:extLst>
              <a:ext uri="{FF2B5EF4-FFF2-40B4-BE49-F238E27FC236}">
                <a16:creationId xmlns:a16="http://schemas.microsoft.com/office/drawing/2014/main" id="{254DEA73-CD87-471A-85C8-17A1D360931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27100" y="1773238"/>
          <a:ext cx="20447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66" name="Equation" r:id="rId3" imgW="2044700" imgH="927100" progId="Equation.DSMT4">
                  <p:embed/>
                </p:oleObj>
              </mc:Choice>
              <mc:Fallback>
                <p:oleObj name="Equation" r:id="rId3" imgW="2044700" imgH="9271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7100" y="1773238"/>
                        <a:ext cx="2044700" cy="927100"/>
                      </a:xfrm>
                      <a:prstGeom prst="rect">
                        <a:avLst/>
                      </a:prstGeom>
                      <a:solidFill>
                        <a:srgbClr val="FFCC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36" name="Object 3">
            <a:extLst>
              <a:ext uri="{FF2B5EF4-FFF2-40B4-BE49-F238E27FC236}">
                <a16:creationId xmlns:a16="http://schemas.microsoft.com/office/drawing/2014/main" id="{B62F067F-1895-4D7F-98F6-DE3AAC0967F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52500" y="698500"/>
          <a:ext cx="24003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67" name="Equation" r:id="rId5" imgW="2400300" imgH="927100" progId="Equation.DSMT4">
                  <p:embed/>
                </p:oleObj>
              </mc:Choice>
              <mc:Fallback>
                <p:oleObj name="Equation" r:id="rId5" imgW="2400300" imgH="9271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2500" y="698500"/>
                        <a:ext cx="2400300" cy="927100"/>
                      </a:xfrm>
                      <a:prstGeom prst="rect">
                        <a:avLst/>
                      </a:prstGeom>
                      <a:solidFill>
                        <a:srgbClr val="FFCC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3332" name="AutoShape 4">
            <a:extLst>
              <a:ext uri="{FF2B5EF4-FFF2-40B4-BE49-F238E27FC236}">
                <a16:creationId xmlns:a16="http://schemas.microsoft.com/office/drawing/2014/main" id="{6C6606A8-D0E6-4027-9C99-6E93D954C3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1201738"/>
            <a:ext cx="2286000" cy="93662"/>
          </a:xfrm>
          <a:prstGeom prst="rightArrow">
            <a:avLst>
              <a:gd name="adj1" fmla="val 50000"/>
              <a:gd name="adj2" fmla="val 610173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483333" name="Object 5">
            <a:extLst>
              <a:ext uri="{FF2B5EF4-FFF2-40B4-BE49-F238E27FC236}">
                <a16:creationId xmlns:a16="http://schemas.microsoft.com/office/drawing/2014/main" id="{33A3BA0B-5C9C-4C3A-97C6-16F8F54F260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32163" y="620713"/>
          <a:ext cx="2479675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68" name="Equation" r:id="rId7" imgW="1002865" imgH="241195" progId="Equation.DSMT4">
                  <p:embed/>
                </p:oleObj>
              </mc:Choice>
              <mc:Fallback>
                <p:oleObj name="Equation" r:id="rId7" imgW="1002865" imgH="241195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32163" y="620713"/>
                        <a:ext cx="2479675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3334" name="Object 6">
            <a:extLst>
              <a:ext uri="{FF2B5EF4-FFF2-40B4-BE49-F238E27FC236}">
                <a16:creationId xmlns:a16="http://schemas.microsoft.com/office/drawing/2014/main" id="{2B9317E2-B5A9-49FD-86E6-5689FCDC928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62650" y="706438"/>
          <a:ext cx="13081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69" name="Equation" r:id="rId9" imgW="1308100" imgH="927100" progId="Equation.DSMT4">
                  <p:embed/>
                </p:oleObj>
              </mc:Choice>
              <mc:Fallback>
                <p:oleObj name="Equation" r:id="rId9" imgW="1308100" imgH="9271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62650" y="706438"/>
                        <a:ext cx="13081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3335" name="AutoShape 7">
            <a:extLst>
              <a:ext uri="{FF2B5EF4-FFF2-40B4-BE49-F238E27FC236}">
                <a16:creationId xmlns:a16="http://schemas.microsoft.com/office/drawing/2014/main" id="{8368FFC0-B9B2-435B-8FE7-30EAD8A96F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1828800"/>
            <a:ext cx="152400" cy="685800"/>
          </a:xfrm>
          <a:prstGeom prst="downArrow">
            <a:avLst>
              <a:gd name="adj1" fmla="val 50000"/>
              <a:gd name="adj2" fmla="val 11250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83336" name="Text Box 8">
            <a:extLst>
              <a:ext uri="{FF2B5EF4-FFF2-40B4-BE49-F238E27FC236}">
                <a16:creationId xmlns:a16="http://schemas.microsoft.com/office/drawing/2014/main" id="{8B007611-A46B-43A3-8E71-8144EC72A4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15063" y="1676400"/>
            <a:ext cx="20907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zh-CN" altLang="en-US" b="1">
                <a:latin typeface="Times New Roman" panose="02020603050405020304" pitchFamily="18" charset="0"/>
              </a:rPr>
              <a:t>收敛半径</a:t>
            </a:r>
          </a:p>
        </p:txBody>
      </p:sp>
      <p:graphicFrame>
        <p:nvGraphicFramePr>
          <p:cNvPr id="483337" name="Object 9">
            <a:extLst>
              <a:ext uri="{FF2B5EF4-FFF2-40B4-BE49-F238E27FC236}">
                <a16:creationId xmlns:a16="http://schemas.microsoft.com/office/drawing/2014/main" id="{E5F28EBE-DA98-4076-992F-D9DF1E69C6B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27738" y="2492375"/>
          <a:ext cx="2271712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70" name="Equation" r:id="rId11" imgW="926698" imgH="253890" progId="Equation.DSMT4">
                  <p:embed/>
                </p:oleObj>
              </mc:Choice>
              <mc:Fallback>
                <p:oleObj name="Equation" r:id="rId11" imgW="926698" imgH="25389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27738" y="2492375"/>
                        <a:ext cx="2271712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3338" name="Object 10">
            <a:extLst>
              <a:ext uri="{FF2B5EF4-FFF2-40B4-BE49-F238E27FC236}">
                <a16:creationId xmlns:a16="http://schemas.microsoft.com/office/drawing/2014/main" id="{05E6F1CB-B684-46C3-B107-622AF0F8EF6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10275" y="3695700"/>
          <a:ext cx="2646363" cy="108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71" name="Equation" r:id="rId13" imgW="990170" imgH="406224" progId="Equation.DSMT4">
                  <p:embed/>
                </p:oleObj>
              </mc:Choice>
              <mc:Fallback>
                <p:oleObj name="Equation" r:id="rId13" imgW="990170" imgH="406224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0275" y="3695700"/>
                        <a:ext cx="2646363" cy="1085850"/>
                      </a:xfrm>
                      <a:prstGeom prst="rect">
                        <a:avLst/>
                      </a:prstGeom>
                      <a:solidFill>
                        <a:schemeClr val="hlink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3339" name="Text Box 11">
            <a:extLst>
              <a:ext uri="{FF2B5EF4-FFF2-40B4-BE49-F238E27FC236}">
                <a16:creationId xmlns:a16="http://schemas.microsoft.com/office/drawing/2014/main" id="{472F80E6-E9C8-4050-BC13-A199D778D7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61100" y="3154363"/>
            <a:ext cx="17399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zh-CN" altLang="en-US" b="1">
                <a:latin typeface="Times New Roman" panose="02020603050405020304" pitchFamily="18" charset="0"/>
              </a:rPr>
              <a:t>收敛域</a:t>
            </a:r>
          </a:p>
        </p:txBody>
      </p:sp>
      <p:sp>
        <p:nvSpPr>
          <p:cNvPr id="483340" name="AutoShape 12">
            <a:extLst>
              <a:ext uri="{FF2B5EF4-FFF2-40B4-BE49-F238E27FC236}">
                <a16:creationId xmlns:a16="http://schemas.microsoft.com/office/drawing/2014/main" id="{6771B40A-1DEE-4BF4-BFDE-782F3A6DC6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2778125"/>
            <a:ext cx="152400" cy="838200"/>
          </a:xfrm>
          <a:prstGeom prst="downArrow">
            <a:avLst>
              <a:gd name="adj1" fmla="val 50000"/>
              <a:gd name="adj2" fmla="val 13750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83341" name="Text Box 13">
            <a:extLst>
              <a:ext uri="{FF2B5EF4-FFF2-40B4-BE49-F238E27FC236}">
                <a16:creationId xmlns:a16="http://schemas.microsoft.com/office/drawing/2014/main" id="{F7AB691A-EEA6-4539-BC9E-2D5F62AB1E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2781300"/>
            <a:ext cx="1008063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zh-CN" altLang="en-US" b="1">
                <a:latin typeface="Times New Roman" panose="02020603050405020304" pitchFamily="18" charset="0"/>
              </a:rPr>
              <a:t>收敛半径</a:t>
            </a:r>
          </a:p>
        </p:txBody>
      </p:sp>
      <p:graphicFrame>
        <p:nvGraphicFramePr>
          <p:cNvPr id="483342" name="Object 14">
            <a:extLst>
              <a:ext uri="{FF2B5EF4-FFF2-40B4-BE49-F238E27FC236}">
                <a16:creationId xmlns:a16="http://schemas.microsoft.com/office/drawing/2014/main" id="{33765BE5-9743-4E45-A0C4-B0BF5A3F14B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70088" y="2890838"/>
          <a:ext cx="414337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72" name="Equation" r:id="rId15" imgW="203112" imgH="228501" progId="Equation.DSMT4">
                  <p:embed/>
                </p:oleObj>
              </mc:Choice>
              <mc:Fallback>
                <p:oleObj name="Equation" r:id="rId15" imgW="203112" imgH="228501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0088" y="2890838"/>
                        <a:ext cx="414337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3343" name="Object 15">
            <a:extLst>
              <a:ext uri="{FF2B5EF4-FFF2-40B4-BE49-F238E27FC236}">
                <a16:creationId xmlns:a16="http://schemas.microsoft.com/office/drawing/2014/main" id="{E56B7A87-E4C2-4409-9B78-2002F3FA2DC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84263" y="4005263"/>
          <a:ext cx="1747837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73" name="Equation" r:id="rId17" imgW="723586" imgH="253890" progId="Equation.DSMT4">
                  <p:embed/>
                </p:oleObj>
              </mc:Choice>
              <mc:Fallback>
                <p:oleObj name="Equation" r:id="rId17" imgW="723586" imgH="25389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4263" y="4005263"/>
                        <a:ext cx="1747837" cy="612775"/>
                      </a:xfrm>
                      <a:prstGeom prst="rect">
                        <a:avLst/>
                      </a:prstGeom>
                      <a:solidFill>
                        <a:schemeClr val="hlink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3344" name="Text Box 16">
            <a:extLst>
              <a:ext uri="{FF2B5EF4-FFF2-40B4-BE49-F238E27FC236}">
                <a16:creationId xmlns:a16="http://schemas.microsoft.com/office/drawing/2014/main" id="{0FA22082-ED08-4AAE-BFF3-3E66118FA5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8888" y="3500438"/>
            <a:ext cx="12557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zh-CN" altLang="en-US" b="1">
                <a:latin typeface="Times New Roman" panose="02020603050405020304" pitchFamily="18" charset="0"/>
              </a:rPr>
              <a:t>收敛域</a:t>
            </a:r>
          </a:p>
        </p:txBody>
      </p:sp>
      <p:graphicFrame>
        <p:nvGraphicFramePr>
          <p:cNvPr id="483345" name="Object 17">
            <a:extLst>
              <a:ext uri="{FF2B5EF4-FFF2-40B4-BE49-F238E27FC236}">
                <a16:creationId xmlns:a16="http://schemas.microsoft.com/office/drawing/2014/main" id="{0DA0FDC3-6DDE-41F3-A9DB-7984646E454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5950" y="4787900"/>
          <a:ext cx="2284413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74" name="Equation" r:id="rId19" imgW="965200" imgH="241300" progId="Equation.DSMT4">
                  <p:embed/>
                </p:oleObj>
              </mc:Choice>
              <mc:Fallback>
                <p:oleObj name="Equation" r:id="rId19" imgW="965200" imgH="24130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950" y="4787900"/>
                        <a:ext cx="2284413" cy="573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3346" name="Text Box 18">
            <a:extLst>
              <a:ext uri="{FF2B5EF4-FFF2-40B4-BE49-F238E27FC236}">
                <a16:creationId xmlns:a16="http://schemas.microsoft.com/office/drawing/2014/main" id="{4AF4811E-1AE7-4BC8-A740-2A004E8ACF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90850" y="4778375"/>
            <a:ext cx="35782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zh-CN" altLang="en-US" b="1">
                <a:latin typeface="仿宋_GB2312" pitchFamily="49" charset="-122"/>
              </a:rPr>
              <a:t>两收敛域无公共部分</a:t>
            </a:r>
            <a:r>
              <a:rPr kumimoji="1" lang="en-US" altLang="zh-CN" b="1">
                <a:latin typeface="仿宋_GB2312" pitchFamily="49" charset="-122"/>
              </a:rPr>
              <a:t>,</a:t>
            </a:r>
          </a:p>
        </p:txBody>
      </p:sp>
      <p:graphicFrame>
        <p:nvGraphicFramePr>
          <p:cNvPr id="483347" name="Object 19">
            <a:extLst>
              <a:ext uri="{FF2B5EF4-FFF2-40B4-BE49-F238E27FC236}">
                <a16:creationId xmlns:a16="http://schemas.microsoft.com/office/drawing/2014/main" id="{553A6A17-7935-470F-85B3-620A8E828F9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19175" y="5559425"/>
          <a:ext cx="1938338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75" name="Equation" r:id="rId21" imgW="800100" imgH="228600" progId="Equation.DSMT4">
                  <p:embed/>
                </p:oleObj>
              </mc:Choice>
              <mc:Fallback>
                <p:oleObj name="Equation" r:id="rId21" imgW="800100" imgH="228600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9175" y="5559425"/>
                        <a:ext cx="1938338" cy="554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3348" name="Text Box 20">
            <a:extLst>
              <a:ext uri="{FF2B5EF4-FFF2-40B4-BE49-F238E27FC236}">
                <a16:creationId xmlns:a16="http://schemas.microsoft.com/office/drawing/2014/main" id="{63AE596C-D355-4C7F-8D01-41AF19FA37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8038" y="5373688"/>
            <a:ext cx="2322512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zh-CN" altLang="en-US" b="1">
                <a:latin typeface="仿宋_GB2312" pitchFamily="49" charset="-122"/>
              </a:rPr>
              <a:t>两收敛域有公共部分</a:t>
            </a:r>
            <a:r>
              <a:rPr kumimoji="1" lang="en-US" altLang="zh-CN" b="1" i="1">
                <a:latin typeface="Times New Roman" panose="02020603050405020304" pitchFamily="18" charset="0"/>
              </a:rPr>
              <a:t>D</a:t>
            </a:r>
            <a:r>
              <a:rPr kumimoji="1" lang="en-US" altLang="zh-CN" b="1" i="1">
                <a:latin typeface="仿宋_GB2312" pitchFamily="49" charset="-122"/>
              </a:rPr>
              <a:t>:</a:t>
            </a:r>
          </a:p>
        </p:txBody>
      </p:sp>
      <p:graphicFrame>
        <p:nvGraphicFramePr>
          <p:cNvPr id="483349" name="Object 21">
            <a:extLst>
              <a:ext uri="{FF2B5EF4-FFF2-40B4-BE49-F238E27FC236}">
                <a16:creationId xmlns:a16="http://schemas.microsoft.com/office/drawing/2014/main" id="{A5B1C6EB-E7E8-4ED8-A998-4086EB19CCB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15000" y="5516563"/>
          <a:ext cx="2697163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76" name="Equation" r:id="rId23" imgW="1117115" imgH="253890" progId="Equation.DSMT4">
                  <p:embed/>
                </p:oleObj>
              </mc:Choice>
              <mc:Fallback>
                <p:oleObj name="Equation" r:id="rId23" imgW="1117115" imgH="253890" progId="Equation.DSMT4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5516563"/>
                        <a:ext cx="2697163" cy="612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3350" name="AutoShape 22">
            <a:extLst>
              <a:ext uri="{FF2B5EF4-FFF2-40B4-BE49-F238E27FC236}">
                <a16:creationId xmlns:a16="http://schemas.microsoft.com/office/drawing/2014/main" id="{ABF932D7-165C-4B00-AB07-A511246423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3062288"/>
            <a:ext cx="152400" cy="685800"/>
          </a:xfrm>
          <a:prstGeom prst="downArrow">
            <a:avLst>
              <a:gd name="adj1" fmla="val 50000"/>
              <a:gd name="adj2" fmla="val 11250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83351" name="Text Box 23">
            <a:extLst>
              <a:ext uri="{FF2B5EF4-FFF2-40B4-BE49-F238E27FC236}">
                <a16:creationId xmlns:a16="http://schemas.microsoft.com/office/drawing/2014/main" id="{4DB6D071-552E-4258-B29F-92CB0A520A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13550" y="2006600"/>
            <a:ext cx="3222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b="1" i="1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endParaRPr kumimoji="1" lang="en-US" altLang="zh-CN" b="1" baseline="-250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83352" name="Oval 24">
            <a:extLst>
              <a:ext uri="{FF2B5EF4-FFF2-40B4-BE49-F238E27FC236}">
                <a16:creationId xmlns:a16="http://schemas.microsoft.com/office/drawing/2014/main" id="{351D4FE1-9723-4F95-B9C3-5E4C771A60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1775" y="1557338"/>
            <a:ext cx="3168650" cy="3168650"/>
          </a:xfrm>
          <a:prstGeom prst="ellipse">
            <a:avLst/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algn="ctr" eaLnBrk="1" hangingPunct="1"/>
            <a:r>
              <a:rPr kumimoji="1" lang="en-US" altLang="zh-CN" sz="3200" b="1" i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</a:p>
        </p:txBody>
      </p:sp>
      <p:sp>
        <p:nvSpPr>
          <p:cNvPr id="483353" name="Oval 25">
            <a:extLst>
              <a:ext uri="{FF2B5EF4-FFF2-40B4-BE49-F238E27FC236}">
                <a16:creationId xmlns:a16="http://schemas.microsoft.com/office/drawing/2014/main" id="{C21EDD1F-D358-4B04-899D-10A028CC44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2713" y="2709863"/>
            <a:ext cx="865187" cy="865187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algn="ctr" eaLnBrk="1" hangingPunct="1"/>
            <a:r>
              <a:rPr kumimoji="1" lang="en-US" altLang="zh-CN" sz="3200" b="1" i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</a:p>
        </p:txBody>
      </p:sp>
      <p:sp>
        <p:nvSpPr>
          <p:cNvPr id="483354" name="Freeform 26">
            <a:extLst>
              <a:ext uri="{FF2B5EF4-FFF2-40B4-BE49-F238E27FC236}">
                <a16:creationId xmlns:a16="http://schemas.microsoft.com/office/drawing/2014/main" id="{1007F40C-B943-43FB-B92F-A8569BB80F22}"/>
              </a:ext>
            </a:extLst>
          </p:cNvPr>
          <p:cNvSpPr>
            <a:spLocks/>
          </p:cNvSpPr>
          <p:nvPr/>
        </p:nvSpPr>
        <p:spPr bwMode="auto">
          <a:xfrm>
            <a:off x="4356100" y="1922463"/>
            <a:ext cx="1036638" cy="1219200"/>
          </a:xfrm>
          <a:custGeom>
            <a:avLst/>
            <a:gdLst>
              <a:gd name="T0" fmla="*/ 1036638 w 606"/>
              <a:gd name="T1" fmla="*/ 0 h 723"/>
              <a:gd name="T2" fmla="*/ 0 w 606"/>
              <a:gd name="T3" fmla="*/ 1219200 h 723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606" h="723">
                <a:moveTo>
                  <a:pt x="606" y="0"/>
                </a:moveTo>
                <a:lnTo>
                  <a:pt x="0" y="723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3355" name="Text Box 27">
            <a:extLst>
              <a:ext uri="{FF2B5EF4-FFF2-40B4-BE49-F238E27FC236}">
                <a16:creationId xmlns:a16="http://schemas.microsoft.com/office/drawing/2014/main" id="{A021503C-BB9F-4890-A9AE-2FD7BD8A67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8263" y="2420938"/>
            <a:ext cx="360362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en-US" altLang="zh-CN" sz="2400" b="1" i="1">
                <a:solidFill>
                  <a:srgbClr val="0066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kumimoji="1" lang="en-US" altLang="zh-CN" sz="2400" b="1" baseline="-25000">
                <a:solidFill>
                  <a:srgbClr val="0066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endParaRPr kumimoji="1" lang="en-US" altLang="zh-CN" sz="2400" b="1">
              <a:solidFill>
                <a:srgbClr val="0066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83356" name="Text Box 28">
            <a:extLst>
              <a:ext uri="{FF2B5EF4-FFF2-40B4-BE49-F238E27FC236}">
                <a16:creationId xmlns:a16="http://schemas.microsoft.com/office/drawing/2014/main" id="{0E6FAF8B-A3F3-4150-B460-8102CA5BAB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13225" y="2925763"/>
            <a:ext cx="288925" cy="487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en-US" altLang="zh-CN" sz="3200" b="1" i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</a:p>
        </p:txBody>
      </p:sp>
      <p:sp>
        <p:nvSpPr>
          <p:cNvPr id="483357" name="Freeform 29">
            <a:extLst>
              <a:ext uri="{FF2B5EF4-FFF2-40B4-BE49-F238E27FC236}">
                <a16:creationId xmlns:a16="http://schemas.microsoft.com/office/drawing/2014/main" id="{FAE1B7AA-10A4-434F-9109-75CF4D911775}"/>
              </a:ext>
            </a:extLst>
          </p:cNvPr>
          <p:cNvSpPr>
            <a:spLocks/>
          </p:cNvSpPr>
          <p:nvPr/>
        </p:nvSpPr>
        <p:spPr bwMode="auto">
          <a:xfrm>
            <a:off x="4356100" y="3141663"/>
            <a:ext cx="427038" cy="1587"/>
          </a:xfrm>
          <a:custGeom>
            <a:avLst/>
            <a:gdLst>
              <a:gd name="T0" fmla="*/ 0 w 269"/>
              <a:gd name="T1" fmla="*/ 0 h 1"/>
              <a:gd name="T2" fmla="*/ 427038 w 269"/>
              <a:gd name="T3" fmla="*/ 0 h 1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69" h="1">
                <a:moveTo>
                  <a:pt x="0" y="0"/>
                </a:moveTo>
                <a:lnTo>
                  <a:pt x="269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3358" name="Text Box 30">
            <a:extLst>
              <a:ext uri="{FF2B5EF4-FFF2-40B4-BE49-F238E27FC236}">
                <a16:creationId xmlns:a16="http://schemas.microsoft.com/office/drawing/2014/main" id="{E15F1E3D-22B9-426C-900A-2C13CCE4A5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0563" y="3001963"/>
            <a:ext cx="4318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en-US" altLang="zh-CN" sz="2400" b="1" i="1">
                <a:solidFill>
                  <a:srgbClr val="0066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kumimoji="1" lang="en-US" altLang="zh-CN" sz="2400" b="1" baseline="-25000">
                <a:solidFill>
                  <a:srgbClr val="0066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endParaRPr kumimoji="1" lang="en-US" altLang="zh-CN" sz="2400" b="1">
              <a:solidFill>
                <a:srgbClr val="0066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83359" name="Text Box 31">
            <a:extLst>
              <a:ext uri="{FF2B5EF4-FFF2-40B4-BE49-F238E27FC236}">
                <a16:creationId xmlns:a16="http://schemas.microsoft.com/office/drawing/2014/main" id="{8299A401-4249-4D53-9F50-10392F649E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68763" y="1917700"/>
            <a:ext cx="288925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en-US" altLang="zh-CN" sz="3200" b="1" i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</a:p>
        </p:txBody>
      </p:sp>
      <p:sp>
        <p:nvSpPr>
          <p:cNvPr id="483360" name="Rectangle 32">
            <a:extLst>
              <a:ext uri="{FF2B5EF4-FFF2-40B4-BE49-F238E27FC236}">
                <a16:creationId xmlns:a16="http://schemas.microsoft.com/office/drawing/2014/main" id="{48545CE6-9EE7-402F-8293-B84671298C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9113" y="3716338"/>
            <a:ext cx="25717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eaLnBrk="1" hangingPunct="1"/>
            <a:r>
              <a:rPr lang="en-US" altLang="zh-CN" sz="3200" b="1" i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r>
              <a:rPr lang="en-US" altLang="zh-CN" sz="3200" b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3200" b="1" i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z</a:t>
            </a:r>
            <a:r>
              <a:rPr lang="en-US" altLang="zh-CN" sz="3200" b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)=</a:t>
            </a:r>
            <a:r>
              <a:rPr kumimoji="1" lang="en-US" altLang="zh-CN" sz="3200" b="1" i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r>
              <a:rPr kumimoji="1" lang="en-US" altLang="zh-CN" sz="3200" b="1" baseline="-250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kumimoji="1" lang="en-US" altLang="zh-CN" sz="3200" b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kumimoji="1" lang="en-US" altLang="zh-CN" sz="3200" b="1" i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z</a:t>
            </a:r>
            <a:r>
              <a:rPr kumimoji="1" lang="en-US" altLang="zh-CN" sz="3200" b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)+ </a:t>
            </a:r>
            <a:r>
              <a:rPr lang="en-US" altLang="zh-CN" sz="3200" b="1" i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r>
              <a:rPr lang="en-US" altLang="zh-CN" sz="3200" b="1" baseline="-250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3200" b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3200" b="1" i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z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83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83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83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83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83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483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83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83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483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83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833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833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833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833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833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833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4833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4833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483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483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483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483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9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483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483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4833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4833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4833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4833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483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483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483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483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483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 nodeType="clickPar">
                      <p:stCondLst>
                        <p:cond delay="indefinite"/>
                      </p:stCondLst>
                      <p:childTnLst>
                        <p:par>
                          <p:cTn id="1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483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483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 nodeType="clickPar">
                      <p:stCondLst>
                        <p:cond delay="indefinite"/>
                      </p:stCondLst>
                      <p:childTnLst>
                        <p:par>
                          <p:cTn id="1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4833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4833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 nodeType="clickPar">
                      <p:stCondLst>
                        <p:cond delay="indefinite"/>
                      </p:stCondLst>
                      <p:childTnLst>
                        <p:par>
                          <p:cTn id="1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4833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4833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3332" grpId="0" animBg="1"/>
      <p:bldP spid="483335" grpId="0" animBg="1"/>
      <p:bldP spid="483336" grpId="0" autoUpdateAnimBg="0"/>
      <p:bldP spid="483339" grpId="0" autoUpdateAnimBg="0"/>
      <p:bldP spid="483340" grpId="0" animBg="1"/>
      <p:bldP spid="483344" grpId="0" autoUpdateAnimBg="0"/>
      <p:bldP spid="483346" grpId="0" autoUpdateAnimBg="0"/>
      <p:bldP spid="483348" grpId="0" autoUpdateAnimBg="0"/>
      <p:bldP spid="483350" grpId="0" animBg="1"/>
      <p:bldP spid="483351" grpId="0" autoUpdateAnimBg="0"/>
      <p:bldP spid="483352" grpId="0" animBg="1"/>
      <p:bldP spid="483353" grpId="0" animBg="1"/>
      <p:bldP spid="483360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灯片编号占位符 3">
            <a:extLst>
              <a:ext uri="{FF2B5EF4-FFF2-40B4-BE49-F238E27FC236}">
                <a16:creationId xmlns:a16="http://schemas.microsoft.com/office/drawing/2014/main" id="{4108489F-1279-405F-B3B4-85D4CFA34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819987-39F1-4CCB-8A17-E0DA7E6A68E2}" type="slidenum">
              <a:rPr lang="en-US" altLang="zh-CN"/>
              <a:pPr>
                <a:defRPr/>
              </a:pPr>
              <a:t>65</a:t>
            </a:fld>
            <a:endParaRPr lang="en-US" altLang="zh-CN"/>
          </a:p>
        </p:txBody>
      </p:sp>
      <p:sp>
        <p:nvSpPr>
          <p:cNvPr id="70659" name="Text Box 2">
            <a:extLst>
              <a:ext uri="{FF2B5EF4-FFF2-40B4-BE49-F238E27FC236}">
                <a16:creationId xmlns:a16="http://schemas.microsoft.com/office/drawing/2014/main" id="{B6A198E4-0C83-4849-BA43-6C96F3435C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852488"/>
            <a:ext cx="10048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zh-CN" altLang="en-US" b="1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结论</a:t>
            </a:r>
            <a:r>
              <a:rPr kumimoji="1" lang="en-US" altLang="zh-CN" b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:</a:t>
            </a:r>
            <a:endParaRPr kumimoji="1" lang="en-US" altLang="zh-CN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105477" name="Group 5">
            <a:extLst>
              <a:ext uri="{FF2B5EF4-FFF2-40B4-BE49-F238E27FC236}">
                <a16:creationId xmlns:a16="http://schemas.microsoft.com/office/drawing/2014/main" id="{A1857959-54A7-4AF7-B9A9-5661B2A0388D}"/>
              </a:ext>
            </a:extLst>
          </p:cNvPr>
          <p:cNvGrpSpPr>
            <a:grpSpLocks/>
          </p:cNvGrpSpPr>
          <p:nvPr/>
        </p:nvGrpSpPr>
        <p:grpSpPr bwMode="auto">
          <a:xfrm>
            <a:off x="5791200" y="1524000"/>
            <a:ext cx="1690688" cy="1676400"/>
            <a:chOff x="2343" y="1632"/>
            <a:chExt cx="1065" cy="1056"/>
          </a:xfrm>
        </p:grpSpPr>
        <p:sp>
          <p:nvSpPr>
            <p:cNvPr id="70720" name="Oval 6">
              <a:extLst>
                <a:ext uri="{FF2B5EF4-FFF2-40B4-BE49-F238E27FC236}">
                  <a16:creationId xmlns:a16="http://schemas.microsoft.com/office/drawing/2014/main" id="{36EC2EBB-1249-4B08-93D2-0BBD2156FE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3" y="1632"/>
              <a:ext cx="1065" cy="1056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0721" name="Oval 7">
              <a:extLst>
                <a:ext uri="{FF2B5EF4-FFF2-40B4-BE49-F238E27FC236}">
                  <a16:creationId xmlns:a16="http://schemas.microsoft.com/office/drawing/2014/main" id="{0A190F6C-A4D4-4C45-A791-6FD9357EEE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" y="1920"/>
              <a:ext cx="480" cy="48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pSp>
          <p:nvGrpSpPr>
            <p:cNvPr id="70722" name="Group 8">
              <a:extLst>
                <a:ext uri="{FF2B5EF4-FFF2-40B4-BE49-F238E27FC236}">
                  <a16:creationId xmlns:a16="http://schemas.microsoft.com/office/drawing/2014/main" id="{128F787A-6C53-48CC-9B64-D403669555E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88" y="2016"/>
              <a:ext cx="192" cy="263"/>
              <a:chOff x="2688" y="2016"/>
              <a:chExt cx="192" cy="263"/>
            </a:xfrm>
          </p:grpSpPr>
          <p:sp>
            <p:nvSpPr>
              <p:cNvPr id="70729" name="Line 9">
                <a:extLst>
                  <a:ext uri="{FF2B5EF4-FFF2-40B4-BE49-F238E27FC236}">
                    <a16:creationId xmlns:a16="http://schemas.microsoft.com/office/drawing/2014/main" id="{55701DBB-1938-4C0A-A8A7-93BAD3284F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688" y="2016"/>
                <a:ext cx="192" cy="144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70730" name="Object 10">
                <a:extLst>
                  <a:ext uri="{FF2B5EF4-FFF2-40B4-BE49-F238E27FC236}">
                    <a16:creationId xmlns:a16="http://schemas.microsoft.com/office/drawing/2014/main" id="{D2B781C8-D757-4DB3-B3CA-D0A927C7291F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704" y="2138"/>
              <a:ext cx="125" cy="14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0731" name="Equation" r:id="rId4" imgW="291973" imgH="330057" progId="Equation.DSMT4">
                      <p:embed/>
                    </p:oleObj>
                  </mc:Choice>
                  <mc:Fallback>
                    <p:oleObj name="Equation" r:id="rId4" imgW="291973" imgH="330057" progId="Equation.DSMT4">
                      <p:embed/>
                      <p:pic>
                        <p:nvPicPr>
                          <p:cNvPr id="0" name="Object 1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704" y="2138"/>
                            <a:ext cx="125" cy="14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70723" name="Group 11">
              <a:extLst>
                <a:ext uri="{FF2B5EF4-FFF2-40B4-BE49-F238E27FC236}">
                  <a16:creationId xmlns:a16="http://schemas.microsoft.com/office/drawing/2014/main" id="{9342E051-33C7-4068-99E5-88B10F5E506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40" y="1680"/>
              <a:ext cx="271" cy="480"/>
              <a:chOff x="2640" y="1680"/>
              <a:chExt cx="271" cy="480"/>
            </a:xfrm>
          </p:grpSpPr>
          <p:sp>
            <p:nvSpPr>
              <p:cNvPr id="70727" name="Line 12">
                <a:extLst>
                  <a:ext uri="{FF2B5EF4-FFF2-40B4-BE49-F238E27FC236}">
                    <a16:creationId xmlns:a16="http://schemas.microsoft.com/office/drawing/2014/main" id="{3C5EF31E-C900-4CAD-937D-8DFE7618E1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640" y="1680"/>
                <a:ext cx="240" cy="48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70728" name="Object 13">
                <a:extLst>
                  <a:ext uri="{FF2B5EF4-FFF2-40B4-BE49-F238E27FC236}">
                    <a16:creationId xmlns:a16="http://schemas.microsoft.com/office/drawing/2014/main" id="{7C1A634A-8914-410C-9571-DBBDF4E36B34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789" y="1724"/>
              <a:ext cx="122" cy="15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0732" name="Equation" r:id="rId6" imgW="266584" imgH="330057" progId="Equation.DSMT4">
                      <p:embed/>
                    </p:oleObj>
                  </mc:Choice>
                  <mc:Fallback>
                    <p:oleObj name="Equation" r:id="rId6" imgW="266584" imgH="330057" progId="Equation.DSMT4">
                      <p:embed/>
                      <p:pic>
                        <p:nvPicPr>
                          <p:cNvPr id="0" name="Object 1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789" y="1724"/>
                            <a:ext cx="122" cy="15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70724" name="Group 14">
              <a:extLst>
                <a:ext uri="{FF2B5EF4-FFF2-40B4-BE49-F238E27FC236}">
                  <a16:creationId xmlns:a16="http://schemas.microsoft.com/office/drawing/2014/main" id="{C909091B-EDF0-4EEA-B6F5-13F5FAF12CF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04" y="1933"/>
              <a:ext cx="296" cy="367"/>
              <a:chOff x="2804" y="1933"/>
              <a:chExt cx="296" cy="367"/>
            </a:xfrm>
          </p:grpSpPr>
          <p:sp>
            <p:nvSpPr>
              <p:cNvPr id="70725" name="Text Box 15">
                <a:extLst>
                  <a:ext uri="{FF2B5EF4-FFF2-40B4-BE49-F238E27FC236}">
                    <a16:creationId xmlns:a16="http://schemas.microsoft.com/office/drawing/2014/main" id="{45EC656A-F3E1-41F8-B54B-BD2FE1C4F01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04" y="1933"/>
                <a:ext cx="172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r>
                  <a:rPr kumimoji="1" lang="en-US" altLang="zh-CN" b="1">
                    <a:solidFill>
                      <a:srgbClr val="FF33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.</a:t>
                </a:r>
                <a:endParaRPr kumimoji="1" lang="en-US" altLang="zh-CN" b="1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graphicFrame>
            <p:nvGraphicFramePr>
              <p:cNvPr id="70726" name="Object 16">
                <a:extLst>
                  <a:ext uri="{FF2B5EF4-FFF2-40B4-BE49-F238E27FC236}">
                    <a16:creationId xmlns:a16="http://schemas.microsoft.com/office/drawing/2014/main" id="{B634EB96-E2F7-4DFC-A402-E65C572AC668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909" y="2029"/>
              <a:ext cx="191" cy="27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0733" name="公式" r:id="rId8" imgW="304668" imgH="431613" progId="Equation.3">
                      <p:embed/>
                    </p:oleObj>
                  </mc:Choice>
                  <mc:Fallback>
                    <p:oleObj name="公式" r:id="rId8" imgW="304668" imgH="431613" progId="Equation.3">
                      <p:embed/>
                      <p:pic>
                        <p:nvPicPr>
                          <p:cNvPr id="0" name="Object 1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09" y="2029"/>
                            <a:ext cx="191" cy="27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105489" name="Text Box 17">
            <a:extLst>
              <a:ext uri="{FF2B5EF4-FFF2-40B4-BE49-F238E27FC236}">
                <a16:creationId xmlns:a16="http://schemas.microsoft.com/office/drawing/2014/main" id="{D78DE0E4-F446-4195-8DA4-34871DDF98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325" y="2768600"/>
            <a:ext cx="32353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常见的特殊圆环域</a:t>
            </a:r>
            <a:r>
              <a:rPr kumimoji="1"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</a:p>
        </p:txBody>
      </p:sp>
      <p:grpSp>
        <p:nvGrpSpPr>
          <p:cNvPr id="105490" name="Group 18">
            <a:extLst>
              <a:ext uri="{FF2B5EF4-FFF2-40B4-BE49-F238E27FC236}">
                <a16:creationId xmlns:a16="http://schemas.microsoft.com/office/drawing/2014/main" id="{BBD348FE-D74C-41A6-BB51-4F6C648C7422}"/>
              </a:ext>
            </a:extLst>
          </p:cNvPr>
          <p:cNvGrpSpPr>
            <a:grpSpLocks/>
          </p:cNvGrpSpPr>
          <p:nvPr/>
        </p:nvGrpSpPr>
        <p:grpSpPr bwMode="auto">
          <a:xfrm>
            <a:off x="1066800" y="3657600"/>
            <a:ext cx="1524000" cy="1524000"/>
            <a:chOff x="2400" y="1680"/>
            <a:chExt cx="960" cy="960"/>
          </a:xfrm>
        </p:grpSpPr>
        <p:sp>
          <p:nvSpPr>
            <p:cNvPr id="70713" name="Oval 19">
              <a:extLst>
                <a:ext uri="{FF2B5EF4-FFF2-40B4-BE49-F238E27FC236}">
                  <a16:creationId xmlns:a16="http://schemas.microsoft.com/office/drawing/2014/main" id="{9B225BA1-4C03-470E-8CA4-EF2AB27D62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1680"/>
              <a:ext cx="960" cy="960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pSp>
          <p:nvGrpSpPr>
            <p:cNvPr id="70714" name="Group 20">
              <a:extLst>
                <a:ext uri="{FF2B5EF4-FFF2-40B4-BE49-F238E27FC236}">
                  <a16:creationId xmlns:a16="http://schemas.microsoft.com/office/drawing/2014/main" id="{8E705742-2AD2-4905-8CE0-AFC18504730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40" y="1728"/>
              <a:ext cx="268" cy="438"/>
              <a:chOff x="2640" y="1680"/>
              <a:chExt cx="271" cy="480"/>
            </a:xfrm>
          </p:grpSpPr>
          <p:sp>
            <p:nvSpPr>
              <p:cNvPr id="70718" name="Line 21">
                <a:extLst>
                  <a:ext uri="{FF2B5EF4-FFF2-40B4-BE49-F238E27FC236}">
                    <a16:creationId xmlns:a16="http://schemas.microsoft.com/office/drawing/2014/main" id="{3BB4EC2B-FF43-4212-BA84-24964AE32FC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640" y="1680"/>
                <a:ext cx="240" cy="48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70719" name="Object 22">
                <a:extLst>
                  <a:ext uri="{FF2B5EF4-FFF2-40B4-BE49-F238E27FC236}">
                    <a16:creationId xmlns:a16="http://schemas.microsoft.com/office/drawing/2014/main" id="{EFF1ADAA-84A6-4245-8EA0-58F6F21B804E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788" y="1724"/>
              <a:ext cx="123" cy="15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0734" name="Equation" r:id="rId10" imgW="266584" imgH="330057" progId="Equation.DSMT4">
                      <p:embed/>
                    </p:oleObj>
                  </mc:Choice>
                  <mc:Fallback>
                    <p:oleObj name="Equation" r:id="rId10" imgW="266584" imgH="330057" progId="Equation.DSMT4">
                      <p:embed/>
                      <p:pic>
                        <p:nvPicPr>
                          <p:cNvPr id="0" name="Object 2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788" y="1724"/>
                            <a:ext cx="123" cy="15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70715" name="Group 23">
              <a:extLst>
                <a:ext uri="{FF2B5EF4-FFF2-40B4-BE49-F238E27FC236}">
                  <a16:creationId xmlns:a16="http://schemas.microsoft.com/office/drawing/2014/main" id="{E4C27B2B-AE16-4B9E-B1CD-AE9199D2771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01" y="1939"/>
              <a:ext cx="296" cy="367"/>
              <a:chOff x="2804" y="1933"/>
              <a:chExt cx="296" cy="367"/>
            </a:xfrm>
          </p:grpSpPr>
          <p:sp>
            <p:nvSpPr>
              <p:cNvPr id="70716" name="Text Box 24">
                <a:extLst>
                  <a:ext uri="{FF2B5EF4-FFF2-40B4-BE49-F238E27FC236}">
                    <a16:creationId xmlns:a16="http://schemas.microsoft.com/office/drawing/2014/main" id="{A7F3E48C-C7A7-42B4-B396-0009A5E9C5C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04" y="1933"/>
                <a:ext cx="172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r>
                  <a:rPr kumimoji="1" lang="en-US" altLang="zh-CN" b="1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.</a:t>
                </a:r>
                <a:endParaRPr kumimoji="1" lang="en-US" altLang="zh-CN" b="1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graphicFrame>
            <p:nvGraphicFramePr>
              <p:cNvPr id="70717" name="Object 25">
                <a:extLst>
                  <a:ext uri="{FF2B5EF4-FFF2-40B4-BE49-F238E27FC236}">
                    <a16:creationId xmlns:a16="http://schemas.microsoft.com/office/drawing/2014/main" id="{AAEBC944-8F12-49B6-BAE4-0A4AA63B80C5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909" y="2029"/>
              <a:ext cx="191" cy="27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0735" name="公式" r:id="rId12" imgW="304668" imgH="431613" progId="Equation.3">
                      <p:embed/>
                    </p:oleObj>
                  </mc:Choice>
                  <mc:Fallback>
                    <p:oleObj name="公式" r:id="rId12" imgW="304668" imgH="431613" progId="Equation.3">
                      <p:embed/>
                      <p:pic>
                        <p:nvPicPr>
                          <p:cNvPr id="0" name="Object 2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09" y="2029"/>
                            <a:ext cx="191" cy="27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aphicFrame>
        <p:nvGraphicFramePr>
          <p:cNvPr id="105498" name="Object 26">
            <a:extLst>
              <a:ext uri="{FF2B5EF4-FFF2-40B4-BE49-F238E27FC236}">
                <a16:creationId xmlns:a16="http://schemas.microsoft.com/office/drawing/2014/main" id="{7DED2E5E-11D6-41AB-8C0D-AC8FC34D4A5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42988" y="5589588"/>
          <a:ext cx="1584325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36" name="Equation" r:id="rId13" imgW="1524000" imgH="381000" progId="Equation.DSMT4">
                  <p:embed/>
                </p:oleObj>
              </mc:Choice>
              <mc:Fallback>
                <p:oleObj name="Equation" r:id="rId13" imgW="1524000" imgH="381000" progId="Equation.DSMT4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5589588"/>
                        <a:ext cx="1584325" cy="39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5499" name="Group 27">
            <a:extLst>
              <a:ext uri="{FF2B5EF4-FFF2-40B4-BE49-F238E27FC236}">
                <a16:creationId xmlns:a16="http://schemas.microsoft.com/office/drawing/2014/main" id="{4449F7CD-4C5A-4E47-A240-31E01568F92F}"/>
              </a:ext>
            </a:extLst>
          </p:cNvPr>
          <p:cNvGrpSpPr>
            <a:grpSpLocks/>
          </p:cNvGrpSpPr>
          <p:nvPr/>
        </p:nvGrpSpPr>
        <p:grpSpPr bwMode="auto">
          <a:xfrm>
            <a:off x="3765550" y="3790950"/>
            <a:ext cx="1524000" cy="1371600"/>
            <a:chOff x="2096" y="2560"/>
            <a:chExt cx="960" cy="864"/>
          </a:xfrm>
        </p:grpSpPr>
        <p:sp>
          <p:nvSpPr>
            <p:cNvPr id="70705" name="Rectangle 28">
              <a:extLst>
                <a:ext uri="{FF2B5EF4-FFF2-40B4-BE49-F238E27FC236}">
                  <a16:creationId xmlns:a16="http://schemas.microsoft.com/office/drawing/2014/main" id="{56574475-782A-4F9E-8BC2-CE7BDF5545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96" y="2560"/>
              <a:ext cx="960" cy="864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0706" name="Oval 29">
              <a:extLst>
                <a:ext uri="{FF2B5EF4-FFF2-40B4-BE49-F238E27FC236}">
                  <a16:creationId xmlns:a16="http://schemas.microsoft.com/office/drawing/2014/main" id="{2E7991C7-BBF9-4E8E-AA66-2EF9CFCA91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21" y="2740"/>
              <a:ext cx="480" cy="48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pSp>
          <p:nvGrpSpPr>
            <p:cNvPr id="70707" name="Group 30">
              <a:extLst>
                <a:ext uri="{FF2B5EF4-FFF2-40B4-BE49-F238E27FC236}">
                  <a16:creationId xmlns:a16="http://schemas.microsoft.com/office/drawing/2014/main" id="{68B747EB-A203-4736-91F5-2779E260878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69" y="2836"/>
              <a:ext cx="192" cy="282"/>
              <a:chOff x="2688" y="2016"/>
              <a:chExt cx="192" cy="282"/>
            </a:xfrm>
          </p:grpSpPr>
          <p:sp>
            <p:nvSpPr>
              <p:cNvPr id="70711" name="Line 31">
                <a:extLst>
                  <a:ext uri="{FF2B5EF4-FFF2-40B4-BE49-F238E27FC236}">
                    <a16:creationId xmlns:a16="http://schemas.microsoft.com/office/drawing/2014/main" id="{7D819E8E-D15D-413D-8D47-41DECB07A4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688" y="2016"/>
                <a:ext cx="192" cy="144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70712" name="Object 32">
                <a:extLst>
                  <a:ext uri="{FF2B5EF4-FFF2-40B4-BE49-F238E27FC236}">
                    <a16:creationId xmlns:a16="http://schemas.microsoft.com/office/drawing/2014/main" id="{7BFF5E03-7748-45B2-8A03-961F66512E92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688" y="2118"/>
              <a:ext cx="158" cy="18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0737" name="公式" r:id="rId15" imgW="368300" imgH="419100" progId="Equation.3">
                      <p:embed/>
                    </p:oleObj>
                  </mc:Choice>
                  <mc:Fallback>
                    <p:oleObj name="公式" r:id="rId15" imgW="368300" imgH="419100" progId="Equation.3">
                      <p:embed/>
                      <p:pic>
                        <p:nvPicPr>
                          <p:cNvPr id="0" name="Object 3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688" y="2118"/>
                            <a:ext cx="158" cy="18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70708" name="Group 33">
              <a:extLst>
                <a:ext uri="{FF2B5EF4-FFF2-40B4-BE49-F238E27FC236}">
                  <a16:creationId xmlns:a16="http://schemas.microsoft.com/office/drawing/2014/main" id="{E994D635-1D6D-4E01-9A18-4DCA0054A66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85" y="2753"/>
              <a:ext cx="296" cy="367"/>
              <a:chOff x="2804" y="1933"/>
              <a:chExt cx="296" cy="367"/>
            </a:xfrm>
          </p:grpSpPr>
          <p:sp>
            <p:nvSpPr>
              <p:cNvPr id="70709" name="Text Box 34">
                <a:extLst>
                  <a:ext uri="{FF2B5EF4-FFF2-40B4-BE49-F238E27FC236}">
                    <a16:creationId xmlns:a16="http://schemas.microsoft.com/office/drawing/2014/main" id="{D0C4234C-E1EF-4067-9D2D-8810EFF1B93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04" y="1933"/>
                <a:ext cx="172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r>
                  <a:rPr kumimoji="1" lang="en-US" altLang="zh-CN" b="1">
                    <a:solidFill>
                      <a:srgbClr val="FF33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.</a:t>
                </a:r>
                <a:endParaRPr kumimoji="1" lang="en-US" altLang="zh-CN" b="1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graphicFrame>
            <p:nvGraphicFramePr>
              <p:cNvPr id="70710" name="Object 35">
                <a:extLst>
                  <a:ext uri="{FF2B5EF4-FFF2-40B4-BE49-F238E27FC236}">
                    <a16:creationId xmlns:a16="http://schemas.microsoft.com/office/drawing/2014/main" id="{0BE247B2-38EA-4A8C-A341-83C3E8DB5CD1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909" y="2029"/>
              <a:ext cx="191" cy="27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0738" name="公式" r:id="rId17" imgW="304668" imgH="431613" progId="Equation.3">
                      <p:embed/>
                    </p:oleObj>
                  </mc:Choice>
                  <mc:Fallback>
                    <p:oleObj name="公式" r:id="rId17" imgW="304668" imgH="431613" progId="Equation.3">
                      <p:embed/>
                      <p:pic>
                        <p:nvPicPr>
                          <p:cNvPr id="0" name="Object 3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09" y="2029"/>
                            <a:ext cx="191" cy="27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aphicFrame>
        <p:nvGraphicFramePr>
          <p:cNvPr id="105508" name="Object 36">
            <a:extLst>
              <a:ext uri="{FF2B5EF4-FFF2-40B4-BE49-F238E27FC236}">
                <a16:creationId xmlns:a16="http://schemas.microsoft.com/office/drawing/2014/main" id="{F8232087-3118-4507-BB18-BA76347618F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46500" y="5651500"/>
          <a:ext cx="17018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39" name="Equation" r:id="rId18" imgW="1701800" imgH="381000" progId="Equation.DSMT4">
                  <p:embed/>
                </p:oleObj>
              </mc:Choice>
              <mc:Fallback>
                <p:oleObj name="Equation" r:id="rId18" imgW="1701800" imgH="381000" progId="Equation.DSMT4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6500" y="5651500"/>
                        <a:ext cx="17018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509" name="Object 37">
            <a:extLst>
              <a:ext uri="{FF2B5EF4-FFF2-40B4-BE49-F238E27FC236}">
                <a16:creationId xmlns:a16="http://schemas.microsoft.com/office/drawing/2014/main" id="{643D426E-E8D3-4569-B302-4EB64E79D74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21400" y="5626100"/>
          <a:ext cx="21844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40" name="公式" r:id="rId20" imgW="2184400" imgH="469900" progId="Equation.3">
                  <p:embed/>
                </p:oleObj>
              </mc:Choice>
              <mc:Fallback>
                <p:oleObj name="公式" r:id="rId20" imgW="2184400" imgH="469900" progId="Equation.3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1400" y="5626100"/>
                        <a:ext cx="21844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5510" name="Group 38">
            <a:extLst>
              <a:ext uri="{FF2B5EF4-FFF2-40B4-BE49-F238E27FC236}">
                <a16:creationId xmlns:a16="http://schemas.microsoft.com/office/drawing/2014/main" id="{C82CE1D3-C525-4C1E-B2D1-F6C85A324165}"/>
              </a:ext>
            </a:extLst>
          </p:cNvPr>
          <p:cNvGrpSpPr>
            <a:grpSpLocks/>
          </p:cNvGrpSpPr>
          <p:nvPr/>
        </p:nvGrpSpPr>
        <p:grpSpPr bwMode="auto">
          <a:xfrm>
            <a:off x="6419850" y="3810000"/>
            <a:ext cx="1441450" cy="1333500"/>
            <a:chOff x="3948" y="2400"/>
            <a:chExt cx="908" cy="840"/>
          </a:xfrm>
        </p:grpSpPr>
        <p:sp>
          <p:nvSpPr>
            <p:cNvPr id="70702" name="Rectangle 39">
              <a:extLst>
                <a:ext uri="{FF2B5EF4-FFF2-40B4-BE49-F238E27FC236}">
                  <a16:creationId xmlns:a16="http://schemas.microsoft.com/office/drawing/2014/main" id="{8EE92996-49A2-4914-B4F5-B114334534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48" y="2400"/>
              <a:ext cx="908" cy="840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0703" name="Text Box 40">
              <a:extLst>
                <a:ext uri="{FF2B5EF4-FFF2-40B4-BE49-F238E27FC236}">
                  <a16:creationId xmlns:a16="http://schemas.microsoft.com/office/drawing/2014/main" id="{79853B79-E4D1-4183-B15E-6D04A58989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36" y="2620"/>
              <a:ext cx="17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kumimoji="1" lang="en-US" altLang="zh-CN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.</a:t>
              </a:r>
              <a:endParaRPr kumimoji="1" lang="en-US" altLang="zh-CN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70704" name="Object 41">
              <a:extLst>
                <a:ext uri="{FF2B5EF4-FFF2-40B4-BE49-F238E27FC236}">
                  <a16:creationId xmlns:a16="http://schemas.microsoft.com/office/drawing/2014/main" id="{DB0DE492-17FC-4511-BB67-CA0E37040F7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480" y="2668"/>
            <a:ext cx="191" cy="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741" name="公式" r:id="rId22" imgW="304668" imgH="431613" progId="Equation.3">
                    <p:embed/>
                  </p:oleObj>
                </mc:Choice>
                <mc:Fallback>
                  <p:oleObj name="公式" r:id="rId22" imgW="304668" imgH="431613" progId="Equation.3">
                    <p:embed/>
                    <p:pic>
                      <p:nvPicPr>
                        <p:cNvPr id="0" name="Object 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80" y="2668"/>
                          <a:ext cx="191" cy="2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0668" name="Group 43">
            <a:extLst>
              <a:ext uri="{FF2B5EF4-FFF2-40B4-BE49-F238E27FC236}">
                <a16:creationId xmlns:a16="http://schemas.microsoft.com/office/drawing/2014/main" id="{2BA5B214-7C7E-49A2-8BED-6208C67E1F3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905000" y="669925"/>
            <a:ext cx="6096000" cy="1023938"/>
            <a:chOff x="1200" y="422"/>
            <a:chExt cx="3840" cy="645"/>
          </a:xfrm>
        </p:grpSpPr>
        <p:sp>
          <p:nvSpPr>
            <p:cNvPr id="70685" name="AutoShape 42">
              <a:extLst>
                <a:ext uri="{FF2B5EF4-FFF2-40B4-BE49-F238E27FC236}">
                  <a16:creationId xmlns:a16="http://schemas.microsoft.com/office/drawing/2014/main" id="{F3D491EB-4CCA-4CC4-90AC-E94A69B2098B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200" y="436"/>
              <a:ext cx="3840" cy="5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686" name="Rectangle 44">
              <a:extLst>
                <a:ext uri="{FF2B5EF4-FFF2-40B4-BE49-F238E27FC236}">
                  <a16:creationId xmlns:a16="http://schemas.microsoft.com/office/drawing/2014/main" id="{36F3B4EF-2CD3-4889-9102-AE6F1ECFD3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9" y="595"/>
              <a:ext cx="1350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zh-CN" altLang="en-US" b="1">
                  <a:solidFill>
                    <a:srgbClr val="000000"/>
                  </a:solidFill>
                  <a:latin typeface="宋体" panose="02010600030101010101" pitchFamily="2" charset="-122"/>
                </a:rPr>
                <a:t>的收敛区域为</a:t>
              </a:r>
              <a:endParaRPr lang="zh-CN" altLang="en-US"/>
            </a:p>
          </p:txBody>
        </p:sp>
        <p:sp>
          <p:nvSpPr>
            <p:cNvPr id="70687" name="Rectangle 45">
              <a:extLst>
                <a:ext uri="{FF2B5EF4-FFF2-40B4-BE49-F238E27FC236}">
                  <a16:creationId xmlns:a16="http://schemas.microsoft.com/office/drawing/2014/main" id="{A1066831-B54D-42E0-A410-228FC24E03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6" y="595"/>
              <a:ext cx="1125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zh-CN" altLang="en-US" b="1">
                  <a:solidFill>
                    <a:srgbClr val="000000"/>
                  </a:solidFill>
                  <a:latin typeface="宋体" panose="02010600030101010101" pitchFamily="2" charset="-122"/>
                </a:rPr>
                <a:t>双边幂级数</a:t>
              </a:r>
              <a:endParaRPr lang="zh-CN" altLang="en-US"/>
            </a:p>
          </p:txBody>
        </p:sp>
        <p:sp>
          <p:nvSpPr>
            <p:cNvPr id="70688" name="Rectangle 46">
              <a:extLst>
                <a:ext uri="{FF2B5EF4-FFF2-40B4-BE49-F238E27FC236}">
                  <a16:creationId xmlns:a16="http://schemas.microsoft.com/office/drawing/2014/main" id="{8320A2A0-F582-4EF1-BDFF-FD94E77EC6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9" y="566"/>
              <a:ext cx="68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sz="17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k</a:t>
              </a:r>
              <a:endParaRPr lang="en-US" altLang="zh-CN"/>
            </a:p>
          </p:txBody>
        </p:sp>
        <p:sp>
          <p:nvSpPr>
            <p:cNvPr id="70689" name="Rectangle 47">
              <a:extLst>
                <a:ext uri="{FF2B5EF4-FFF2-40B4-BE49-F238E27FC236}">
                  <a16:creationId xmlns:a16="http://schemas.microsoft.com/office/drawing/2014/main" id="{3254D452-F479-4342-8B5F-97BD051003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3" y="886"/>
              <a:ext cx="68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sz="17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k</a:t>
              </a:r>
              <a:endParaRPr lang="en-US" altLang="zh-CN"/>
            </a:p>
          </p:txBody>
        </p:sp>
        <p:sp>
          <p:nvSpPr>
            <p:cNvPr id="70690" name="Rectangle 48">
              <a:extLst>
                <a:ext uri="{FF2B5EF4-FFF2-40B4-BE49-F238E27FC236}">
                  <a16:creationId xmlns:a16="http://schemas.microsoft.com/office/drawing/2014/main" id="{1202A37B-F0C4-4BC8-8B85-9377EC6C48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6" y="723"/>
              <a:ext cx="68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sz="17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k</a:t>
              </a:r>
              <a:endParaRPr lang="en-US" altLang="zh-CN"/>
            </a:p>
          </p:txBody>
        </p:sp>
        <p:sp>
          <p:nvSpPr>
            <p:cNvPr id="70691" name="Rectangle 49">
              <a:extLst>
                <a:ext uri="{FF2B5EF4-FFF2-40B4-BE49-F238E27FC236}">
                  <a16:creationId xmlns:a16="http://schemas.microsoft.com/office/drawing/2014/main" id="{73678E31-8FA2-4C02-BAC9-98B8BFF897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2" y="588"/>
              <a:ext cx="183" cy="2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z</a:t>
              </a:r>
              <a:endParaRPr lang="en-US" altLang="zh-CN"/>
            </a:p>
          </p:txBody>
        </p:sp>
        <p:sp>
          <p:nvSpPr>
            <p:cNvPr id="70692" name="Rectangle 50">
              <a:extLst>
                <a:ext uri="{FF2B5EF4-FFF2-40B4-BE49-F238E27FC236}">
                  <a16:creationId xmlns:a16="http://schemas.microsoft.com/office/drawing/2014/main" id="{4D55B616-D2D4-417A-8122-83A429BFD7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6" y="588"/>
              <a:ext cx="183" cy="2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z</a:t>
              </a:r>
              <a:endParaRPr lang="en-US" altLang="zh-CN"/>
            </a:p>
          </p:txBody>
        </p:sp>
        <p:sp>
          <p:nvSpPr>
            <p:cNvPr id="70693" name="Rectangle 51">
              <a:extLst>
                <a:ext uri="{FF2B5EF4-FFF2-40B4-BE49-F238E27FC236}">
                  <a16:creationId xmlns:a16="http://schemas.microsoft.com/office/drawing/2014/main" id="{7B9C6D05-F3AA-410B-A23F-DBF97E7671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2" y="588"/>
              <a:ext cx="11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a</a:t>
              </a:r>
              <a:endParaRPr lang="en-US" altLang="zh-CN"/>
            </a:p>
          </p:txBody>
        </p:sp>
        <p:sp>
          <p:nvSpPr>
            <p:cNvPr id="70694" name="Rectangle 52">
              <a:extLst>
                <a:ext uri="{FF2B5EF4-FFF2-40B4-BE49-F238E27FC236}">
                  <a16:creationId xmlns:a16="http://schemas.microsoft.com/office/drawing/2014/main" id="{4E253D8A-874A-4D99-9076-AD349E42E1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9" y="588"/>
              <a:ext cx="174" cy="2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)</a:t>
              </a:r>
              <a:endParaRPr lang="en-US" altLang="zh-CN"/>
            </a:p>
          </p:txBody>
        </p:sp>
        <p:sp>
          <p:nvSpPr>
            <p:cNvPr id="70695" name="Rectangle 53">
              <a:extLst>
                <a:ext uri="{FF2B5EF4-FFF2-40B4-BE49-F238E27FC236}">
                  <a16:creationId xmlns:a16="http://schemas.microsoft.com/office/drawing/2014/main" id="{DA405576-424C-4A19-90BA-3B04933E47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93" y="588"/>
              <a:ext cx="174" cy="2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(</a:t>
              </a:r>
              <a:endParaRPr lang="en-US" altLang="zh-CN"/>
            </a:p>
          </p:txBody>
        </p:sp>
        <p:sp>
          <p:nvSpPr>
            <p:cNvPr id="70696" name="Rectangle 54">
              <a:extLst>
                <a:ext uri="{FF2B5EF4-FFF2-40B4-BE49-F238E27FC236}">
                  <a16:creationId xmlns:a16="http://schemas.microsoft.com/office/drawing/2014/main" id="{BD8721E8-C65A-4B20-BC1C-25AD520C2A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3" y="723"/>
              <a:ext cx="129" cy="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sz="17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0</a:t>
              </a:r>
              <a:endParaRPr lang="en-US" altLang="zh-CN"/>
            </a:p>
          </p:txBody>
        </p:sp>
        <p:sp>
          <p:nvSpPr>
            <p:cNvPr id="70697" name="Rectangle 55">
              <a:extLst>
                <a:ext uri="{FF2B5EF4-FFF2-40B4-BE49-F238E27FC236}">
                  <a16:creationId xmlns:a16="http://schemas.microsoft.com/office/drawing/2014/main" id="{93E0109D-AAF2-4358-BA86-8829B5A671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4" y="563"/>
              <a:ext cx="263" cy="3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00"/>
                  </a:solidFill>
                  <a:latin typeface="Symbol" panose="05050102010706020507" pitchFamily="18" charset="2"/>
                </a:rPr>
                <a:t>-</a:t>
              </a:r>
              <a:endParaRPr lang="en-US" altLang="zh-CN"/>
            </a:p>
          </p:txBody>
        </p:sp>
        <p:sp>
          <p:nvSpPr>
            <p:cNvPr id="70698" name="Rectangle 56">
              <a:extLst>
                <a:ext uri="{FF2B5EF4-FFF2-40B4-BE49-F238E27FC236}">
                  <a16:creationId xmlns:a16="http://schemas.microsoft.com/office/drawing/2014/main" id="{3890FC89-BCA6-4749-9F4A-171C7994EC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1" y="502"/>
              <a:ext cx="451" cy="4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sz="4200" b="1">
                  <a:solidFill>
                    <a:srgbClr val="000000"/>
                  </a:solidFill>
                  <a:latin typeface="Symbol" panose="05050102010706020507" pitchFamily="18" charset="2"/>
                </a:rPr>
                <a:t>å</a:t>
              </a:r>
              <a:endParaRPr lang="en-US" altLang="zh-CN"/>
            </a:p>
          </p:txBody>
        </p:sp>
        <p:sp>
          <p:nvSpPr>
            <p:cNvPr id="70699" name="Rectangle 57">
              <a:extLst>
                <a:ext uri="{FF2B5EF4-FFF2-40B4-BE49-F238E27FC236}">
                  <a16:creationId xmlns:a16="http://schemas.microsoft.com/office/drawing/2014/main" id="{83C1730F-E937-46E1-8536-196950D088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3" y="422"/>
              <a:ext cx="183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sz="1700" b="1">
                  <a:solidFill>
                    <a:srgbClr val="000000"/>
                  </a:solidFill>
                  <a:latin typeface="Symbol" panose="05050102010706020507" pitchFamily="18" charset="2"/>
                </a:rPr>
                <a:t>¥</a:t>
              </a:r>
              <a:endParaRPr lang="en-US" altLang="zh-CN"/>
            </a:p>
          </p:txBody>
        </p:sp>
        <p:sp>
          <p:nvSpPr>
            <p:cNvPr id="70700" name="Rectangle 58">
              <a:extLst>
                <a:ext uri="{FF2B5EF4-FFF2-40B4-BE49-F238E27FC236}">
                  <a16:creationId xmlns:a16="http://schemas.microsoft.com/office/drawing/2014/main" id="{CCD382E1-2FF7-42C7-AD3B-2D24524CBC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8" y="870"/>
              <a:ext cx="259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sz="1700" b="1">
                  <a:solidFill>
                    <a:srgbClr val="000000"/>
                  </a:solidFill>
                  <a:latin typeface="Symbol" panose="05050102010706020507" pitchFamily="18" charset="2"/>
                </a:rPr>
                <a:t>-¥</a:t>
              </a:r>
              <a:endParaRPr lang="en-US" altLang="zh-CN"/>
            </a:p>
          </p:txBody>
        </p:sp>
        <p:sp>
          <p:nvSpPr>
            <p:cNvPr id="70701" name="Rectangle 59">
              <a:extLst>
                <a:ext uri="{FF2B5EF4-FFF2-40B4-BE49-F238E27FC236}">
                  <a16:creationId xmlns:a16="http://schemas.microsoft.com/office/drawing/2014/main" id="{EE91710E-B21D-42E5-AD18-43ADBCEC63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4" y="870"/>
              <a:ext cx="160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sz="1700" b="1">
                  <a:solidFill>
                    <a:srgbClr val="000000"/>
                  </a:solidFill>
                  <a:latin typeface="Symbol" panose="05050102010706020507" pitchFamily="18" charset="2"/>
                </a:rPr>
                <a:t>=</a:t>
              </a:r>
              <a:endParaRPr lang="en-US" altLang="zh-CN"/>
            </a:p>
          </p:txBody>
        </p:sp>
      </p:grpSp>
      <p:grpSp>
        <p:nvGrpSpPr>
          <p:cNvPr id="105533" name="Group 61">
            <a:extLst>
              <a:ext uri="{FF2B5EF4-FFF2-40B4-BE49-F238E27FC236}">
                <a16:creationId xmlns:a16="http://schemas.microsoft.com/office/drawing/2014/main" id="{D927DEC2-9039-4D8C-A061-1B9ABBA5B06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835150" y="1768475"/>
            <a:ext cx="3727450" cy="539750"/>
            <a:chOff x="1156" y="1114"/>
            <a:chExt cx="2348" cy="340"/>
          </a:xfrm>
        </p:grpSpPr>
        <p:sp>
          <p:nvSpPr>
            <p:cNvPr id="70670" name="AutoShape 60">
              <a:extLst>
                <a:ext uri="{FF2B5EF4-FFF2-40B4-BE49-F238E27FC236}">
                  <a16:creationId xmlns:a16="http://schemas.microsoft.com/office/drawing/2014/main" id="{0C2B4D3C-1CAD-4B4F-87ED-4CD827917F2E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168" y="1131"/>
              <a:ext cx="2248" cy="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671" name="Line 62">
              <a:extLst>
                <a:ext uri="{FF2B5EF4-FFF2-40B4-BE49-F238E27FC236}">
                  <a16:creationId xmlns:a16="http://schemas.microsoft.com/office/drawing/2014/main" id="{0F50F6A2-8264-4C49-A80A-E82DDBDD13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29" y="1154"/>
              <a:ext cx="0" cy="25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672" name="Line 63">
              <a:extLst>
                <a:ext uri="{FF2B5EF4-FFF2-40B4-BE49-F238E27FC236}">
                  <a16:creationId xmlns:a16="http://schemas.microsoft.com/office/drawing/2014/main" id="{98AEABA4-5E08-4D1C-BCD2-CD76F82A23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61" y="1154"/>
              <a:ext cx="0" cy="25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673" name="Rectangle 64">
              <a:extLst>
                <a:ext uri="{FF2B5EF4-FFF2-40B4-BE49-F238E27FC236}">
                  <a16:creationId xmlns:a16="http://schemas.microsoft.com/office/drawing/2014/main" id="{C19F9210-000D-4B94-B258-EAE1B3D068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2" y="1139"/>
              <a:ext cx="152" cy="2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.</a:t>
              </a:r>
              <a:endParaRPr lang="en-US" altLang="zh-CN"/>
            </a:p>
          </p:txBody>
        </p:sp>
        <p:sp>
          <p:nvSpPr>
            <p:cNvPr id="70674" name="Rectangle 65">
              <a:extLst>
                <a:ext uri="{FF2B5EF4-FFF2-40B4-BE49-F238E27FC236}">
                  <a16:creationId xmlns:a16="http://schemas.microsoft.com/office/drawing/2014/main" id="{91391150-1B82-4A67-8840-7F5F9840C9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2" y="1274"/>
              <a:ext cx="68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sz="17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/>
            </a:p>
          </p:txBody>
        </p:sp>
        <p:sp>
          <p:nvSpPr>
            <p:cNvPr id="70675" name="Rectangle 66">
              <a:extLst>
                <a:ext uri="{FF2B5EF4-FFF2-40B4-BE49-F238E27FC236}">
                  <a16:creationId xmlns:a16="http://schemas.microsoft.com/office/drawing/2014/main" id="{A937E115-7B6B-42DF-B9BF-DF6E5F14D9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2" y="1274"/>
              <a:ext cx="126" cy="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sz="17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0</a:t>
              </a:r>
              <a:endParaRPr lang="en-US" altLang="zh-CN"/>
            </a:p>
          </p:txBody>
        </p:sp>
        <p:sp>
          <p:nvSpPr>
            <p:cNvPr id="70676" name="Rectangle 67">
              <a:extLst>
                <a:ext uri="{FF2B5EF4-FFF2-40B4-BE49-F238E27FC236}">
                  <a16:creationId xmlns:a16="http://schemas.microsoft.com/office/drawing/2014/main" id="{B2AD0D31-4800-4305-9F3A-0162C5E8F8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5" y="1274"/>
              <a:ext cx="68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sz="17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2</a:t>
              </a:r>
              <a:endParaRPr lang="en-US" altLang="zh-CN"/>
            </a:p>
          </p:txBody>
        </p:sp>
        <p:sp>
          <p:nvSpPr>
            <p:cNvPr id="70677" name="Rectangle 68">
              <a:extLst>
                <a:ext uri="{FF2B5EF4-FFF2-40B4-BE49-F238E27FC236}">
                  <a16:creationId xmlns:a16="http://schemas.microsoft.com/office/drawing/2014/main" id="{BF3776C8-9BDD-4435-A364-24CF0DAC5E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" y="1139"/>
              <a:ext cx="242" cy="2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R</a:t>
              </a:r>
              <a:endParaRPr lang="en-US" altLang="zh-CN"/>
            </a:p>
          </p:txBody>
        </p:sp>
        <p:sp>
          <p:nvSpPr>
            <p:cNvPr id="70678" name="Rectangle 69">
              <a:extLst>
                <a:ext uri="{FF2B5EF4-FFF2-40B4-BE49-F238E27FC236}">
                  <a16:creationId xmlns:a16="http://schemas.microsoft.com/office/drawing/2014/main" id="{E88BE6B0-40F7-4A43-BE2F-AAAFC62C87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3" y="1139"/>
              <a:ext cx="180" cy="2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z</a:t>
              </a:r>
              <a:endParaRPr lang="en-US" altLang="zh-CN"/>
            </a:p>
          </p:txBody>
        </p:sp>
        <p:sp>
          <p:nvSpPr>
            <p:cNvPr id="70679" name="Rectangle 70">
              <a:extLst>
                <a:ext uri="{FF2B5EF4-FFF2-40B4-BE49-F238E27FC236}">
                  <a16:creationId xmlns:a16="http://schemas.microsoft.com/office/drawing/2014/main" id="{008649C1-AC39-454F-A12A-4336861E95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5" y="1139"/>
              <a:ext cx="180" cy="2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z</a:t>
              </a:r>
              <a:endParaRPr lang="en-US" altLang="zh-CN"/>
            </a:p>
          </p:txBody>
        </p:sp>
        <p:sp>
          <p:nvSpPr>
            <p:cNvPr id="70680" name="Rectangle 71">
              <a:extLst>
                <a:ext uri="{FF2B5EF4-FFF2-40B4-BE49-F238E27FC236}">
                  <a16:creationId xmlns:a16="http://schemas.microsoft.com/office/drawing/2014/main" id="{866242B1-A812-4E24-B247-666A0E3060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1" y="1139"/>
              <a:ext cx="242" cy="2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R</a:t>
              </a:r>
              <a:endParaRPr lang="en-US" altLang="zh-CN"/>
            </a:p>
          </p:txBody>
        </p:sp>
        <p:sp>
          <p:nvSpPr>
            <p:cNvPr id="70681" name="Rectangle 72">
              <a:extLst>
                <a:ext uri="{FF2B5EF4-FFF2-40B4-BE49-F238E27FC236}">
                  <a16:creationId xmlns:a16="http://schemas.microsoft.com/office/drawing/2014/main" id="{070F9A62-1081-4964-83CF-1CD249E53D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4" y="1114"/>
              <a:ext cx="258" cy="3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00"/>
                  </a:solidFill>
                  <a:latin typeface="Symbol" panose="05050102010706020507" pitchFamily="18" charset="2"/>
                </a:rPr>
                <a:t>&lt;</a:t>
              </a:r>
              <a:endParaRPr lang="en-US" altLang="zh-CN"/>
            </a:p>
          </p:txBody>
        </p:sp>
        <p:sp>
          <p:nvSpPr>
            <p:cNvPr id="70682" name="Rectangle 73">
              <a:extLst>
                <a:ext uri="{FF2B5EF4-FFF2-40B4-BE49-F238E27FC236}">
                  <a16:creationId xmlns:a16="http://schemas.microsoft.com/office/drawing/2014/main" id="{EF51E548-58B9-4958-9700-BE1A9A3641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3" y="1114"/>
              <a:ext cx="258" cy="3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00"/>
                  </a:solidFill>
                  <a:latin typeface="Symbol" panose="05050102010706020507" pitchFamily="18" charset="2"/>
                </a:rPr>
                <a:t>-</a:t>
              </a:r>
              <a:endParaRPr lang="en-US" altLang="zh-CN"/>
            </a:p>
          </p:txBody>
        </p:sp>
        <p:sp>
          <p:nvSpPr>
            <p:cNvPr id="70683" name="Rectangle 74">
              <a:extLst>
                <a:ext uri="{FF2B5EF4-FFF2-40B4-BE49-F238E27FC236}">
                  <a16:creationId xmlns:a16="http://schemas.microsoft.com/office/drawing/2014/main" id="{8E7E2085-B6D7-48F4-8FD9-E7E17CBA59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9" y="1114"/>
              <a:ext cx="258" cy="3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00"/>
                  </a:solidFill>
                  <a:latin typeface="Symbol" panose="05050102010706020507" pitchFamily="18" charset="2"/>
                </a:rPr>
                <a:t>&lt;</a:t>
              </a:r>
              <a:endParaRPr lang="en-US" altLang="zh-CN"/>
            </a:p>
          </p:txBody>
        </p:sp>
        <p:sp>
          <p:nvSpPr>
            <p:cNvPr id="70684" name="Rectangle 75">
              <a:extLst>
                <a:ext uri="{FF2B5EF4-FFF2-40B4-BE49-F238E27FC236}">
                  <a16:creationId xmlns:a16="http://schemas.microsoft.com/office/drawing/2014/main" id="{A1700F0B-19DE-40D0-83C5-211DFA1436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6" y="1146"/>
              <a:ext cx="675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zh-CN" altLang="en-US" b="1">
                  <a:solidFill>
                    <a:srgbClr val="000000"/>
                  </a:solidFill>
                  <a:latin typeface="宋体" panose="02010600030101010101" pitchFamily="2" charset="-122"/>
                </a:rPr>
                <a:t>圆环域</a:t>
              </a:r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547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105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5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0549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5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10549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5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1055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05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489" grpId="0" autoUpdateAnimBg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灯片编号占位符 5">
            <a:extLst>
              <a:ext uri="{FF2B5EF4-FFF2-40B4-BE49-F238E27FC236}">
                <a16:creationId xmlns:a16="http://schemas.microsoft.com/office/drawing/2014/main" id="{8BE0C3C5-8A2B-4866-A4E7-1F5FC7E48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1D3D65-CE63-4FD8-AB6F-4F6FF10C4A2F}" type="slidenum">
              <a:rPr lang="en-US" altLang="zh-CN"/>
              <a:pPr>
                <a:defRPr/>
              </a:pPr>
              <a:t>66</a:t>
            </a:fld>
            <a:endParaRPr lang="en-US" altLang="zh-CN"/>
          </a:p>
        </p:txBody>
      </p:sp>
      <p:sp>
        <p:nvSpPr>
          <p:cNvPr id="108546" name="Rectangle 2">
            <a:extLst>
              <a:ext uri="{FF2B5EF4-FFF2-40B4-BE49-F238E27FC236}">
                <a16:creationId xmlns:a16="http://schemas.microsoft.com/office/drawing/2014/main" id="{676D6A62-2178-430A-888B-DE25EE2B30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46125" y="485775"/>
            <a:ext cx="2530475" cy="1143000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altLang="zh-CN" sz="2800">
                <a:solidFill>
                  <a:srgbClr val="00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anose="02010609060101010101" pitchFamily="49" charset="-122"/>
              </a:rPr>
              <a:t>(</a:t>
            </a:r>
            <a:r>
              <a:rPr lang="zh-CN" altLang="en-US" sz="2800">
                <a:solidFill>
                  <a:srgbClr val="00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anose="02010609060101010101" pitchFamily="49" charset="-122"/>
              </a:rPr>
              <a:t>二</a:t>
            </a:r>
            <a:r>
              <a:rPr lang="en-US" altLang="zh-CN" sz="2800">
                <a:solidFill>
                  <a:srgbClr val="00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anose="02010609060101010101" pitchFamily="49" charset="-122"/>
              </a:rPr>
              <a:t>)</a:t>
            </a:r>
            <a:r>
              <a:rPr lang="zh-CN" altLang="en-US" sz="2800">
                <a:solidFill>
                  <a:srgbClr val="00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anose="02010609060101010101" pitchFamily="49" charset="-122"/>
              </a:rPr>
              <a:t>洛朗级数</a:t>
            </a:r>
          </a:p>
        </p:txBody>
      </p:sp>
      <p:sp>
        <p:nvSpPr>
          <p:cNvPr id="108547" name="Rectangle 3">
            <a:extLst>
              <a:ext uri="{FF2B5EF4-FFF2-40B4-BE49-F238E27FC236}">
                <a16:creationId xmlns:a16="http://schemas.microsoft.com/office/drawing/2014/main" id="{E8007135-7F82-466A-9907-6598F5778B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3600" y="1641475"/>
            <a:ext cx="16192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zh-CN" altLang="en-US" b="1">
                <a:latin typeface="Times New Roman" panose="02020603050405020304" pitchFamily="18" charset="0"/>
                <a:ea typeface="黑体" panose="02010609060101010101" pitchFamily="49" charset="-122"/>
              </a:rPr>
              <a:t>定理</a:t>
            </a:r>
            <a:endParaRPr kumimoji="1" lang="zh-CN" altLang="en-US" sz="3600" b="1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pSp>
        <p:nvGrpSpPr>
          <p:cNvPr id="108552" name="Group 8">
            <a:extLst>
              <a:ext uri="{FF2B5EF4-FFF2-40B4-BE49-F238E27FC236}">
                <a16:creationId xmlns:a16="http://schemas.microsoft.com/office/drawing/2014/main" id="{14AE97A0-03E1-4CD2-BC6F-9A148683BB1A}"/>
              </a:ext>
            </a:extLst>
          </p:cNvPr>
          <p:cNvGrpSpPr>
            <a:grpSpLocks/>
          </p:cNvGrpSpPr>
          <p:nvPr/>
        </p:nvGrpSpPr>
        <p:grpSpPr bwMode="auto">
          <a:xfrm>
            <a:off x="781050" y="5410200"/>
            <a:ext cx="6762750" cy="519113"/>
            <a:chOff x="492" y="3408"/>
            <a:chExt cx="4260" cy="327"/>
          </a:xfrm>
        </p:grpSpPr>
        <p:sp>
          <p:nvSpPr>
            <p:cNvPr id="71750" name="Rectangle 9">
              <a:extLst>
                <a:ext uri="{FF2B5EF4-FFF2-40B4-BE49-F238E27FC236}">
                  <a16:creationId xmlns:a16="http://schemas.microsoft.com/office/drawing/2014/main" id="{56C79216-2BD7-4905-B694-70963BD581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" y="3408"/>
              <a:ext cx="426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r>
                <a:rPr kumimoji="1" lang="en-US" altLang="zh-CN" b="1" i="1"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  <a:r>
                <a:rPr kumimoji="1" lang="zh-CN" altLang="en-US" b="1">
                  <a:latin typeface="楷体_GB2312" pitchFamily="49" charset="-122"/>
                  <a:ea typeface="楷体_GB2312" pitchFamily="49" charset="-122"/>
                </a:rPr>
                <a:t>为圆环域内绕  的任一正向简单闭曲线</a:t>
              </a:r>
              <a:r>
                <a:rPr kumimoji="1" lang="en-US" altLang="zh-CN" b="1">
                  <a:latin typeface="楷体_GB2312" pitchFamily="49" charset="-122"/>
                  <a:ea typeface="楷体_GB2312" pitchFamily="49" charset="-122"/>
                </a:rPr>
                <a:t>.</a:t>
              </a:r>
              <a:r>
                <a:rPr kumimoji="1" lang="en-US" altLang="zh-CN" b="1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</a:p>
          </p:txBody>
        </p:sp>
        <p:graphicFrame>
          <p:nvGraphicFramePr>
            <p:cNvPr id="71751" name="Object 10">
              <a:extLst>
                <a:ext uri="{FF2B5EF4-FFF2-40B4-BE49-F238E27FC236}">
                  <a16:creationId xmlns:a16="http://schemas.microsoft.com/office/drawing/2014/main" id="{CE5BAE8A-A712-45F5-9A24-0E9991CD3F7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063" y="3428"/>
            <a:ext cx="191" cy="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752" name="公式" r:id="rId3" imgW="304668" imgH="431613" progId="Equation.3">
                    <p:embed/>
                  </p:oleObj>
                </mc:Choice>
                <mc:Fallback>
                  <p:oleObj name="公式" r:id="rId3" imgW="304668" imgH="431613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63" y="3428"/>
                          <a:ext cx="191" cy="2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8558" name="Group 14">
            <a:extLst>
              <a:ext uri="{FF2B5EF4-FFF2-40B4-BE49-F238E27FC236}">
                <a16:creationId xmlns:a16="http://schemas.microsoft.com/office/drawing/2014/main" id="{0FD8C7FD-16D2-4B6B-B3CE-E4D82DE89B1D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438400" y="2776538"/>
            <a:ext cx="3584575" cy="1112837"/>
            <a:chOff x="1536" y="1749"/>
            <a:chExt cx="2258" cy="701"/>
          </a:xfrm>
        </p:grpSpPr>
        <p:sp>
          <p:nvSpPr>
            <p:cNvPr id="71729" name="AutoShape 13">
              <a:extLst>
                <a:ext uri="{FF2B5EF4-FFF2-40B4-BE49-F238E27FC236}">
                  <a16:creationId xmlns:a16="http://schemas.microsoft.com/office/drawing/2014/main" id="{7092FE9E-CFEF-436C-A60B-EFC186650C45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536" y="1764"/>
              <a:ext cx="2164" cy="6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30" name="Rectangle 15">
              <a:extLst>
                <a:ext uri="{FF2B5EF4-FFF2-40B4-BE49-F238E27FC236}">
                  <a16:creationId xmlns:a16="http://schemas.microsoft.com/office/drawing/2014/main" id="{F2503431-DD0D-4338-9941-D824419465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6" y="1928"/>
              <a:ext cx="168" cy="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sz="3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,</a:t>
              </a:r>
              <a:endParaRPr lang="en-US" altLang="zh-CN"/>
            </a:p>
          </p:txBody>
        </p:sp>
        <p:sp>
          <p:nvSpPr>
            <p:cNvPr id="71731" name="Rectangle 16">
              <a:extLst>
                <a:ext uri="{FF2B5EF4-FFF2-40B4-BE49-F238E27FC236}">
                  <a16:creationId xmlns:a16="http://schemas.microsoft.com/office/drawing/2014/main" id="{9B38FD76-5BDC-4A6D-92B0-2AA87EEBCC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5" y="1928"/>
              <a:ext cx="188" cy="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sz="3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)</a:t>
              </a:r>
              <a:endParaRPr lang="en-US" altLang="zh-CN"/>
            </a:p>
          </p:txBody>
        </p:sp>
        <p:sp>
          <p:nvSpPr>
            <p:cNvPr id="71732" name="Rectangle 17">
              <a:extLst>
                <a:ext uri="{FF2B5EF4-FFF2-40B4-BE49-F238E27FC236}">
                  <a16:creationId xmlns:a16="http://schemas.microsoft.com/office/drawing/2014/main" id="{E58C835A-8796-4361-87E3-5EC31D7C22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9" y="1928"/>
              <a:ext cx="188" cy="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sz="3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(</a:t>
              </a:r>
              <a:endParaRPr lang="en-US" altLang="zh-CN"/>
            </a:p>
          </p:txBody>
        </p:sp>
        <p:sp>
          <p:nvSpPr>
            <p:cNvPr id="71733" name="Rectangle 18">
              <a:extLst>
                <a:ext uri="{FF2B5EF4-FFF2-40B4-BE49-F238E27FC236}">
                  <a16:creationId xmlns:a16="http://schemas.microsoft.com/office/drawing/2014/main" id="{C3669358-3E8C-49FC-A5FA-7BF0D6EA0F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7" y="1928"/>
              <a:ext cx="188" cy="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sz="3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)</a:t>
              </a:r>
              <a:endParaRPr lang="en-US" altLang="zh-CN"/>
            </a:p>
          </p:txBody>
        </p:sp>
        <p:sp>
          <p:nvSpPr>
            <p:cNvPr id="71734" name="Rectangle 19">
              <a:extLst>
                <a:ext uri="{FF2B5EF4-FFF2-40B4-BE49-F238E27FC236}">
                  <a16:creationId xmlns:a16="http://schemas.microsoft.com/office/drawing/2014/main" id="{5E8FC3A5-D03D-4A2F-BEAA-DE0C71690D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0" y="1928"/>
              <a:ext cx="188" cy="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sz="3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(</a:t>
              </a:r>
              <a:endParaRPr lang="en-US" altLang="zh-CN"/>
            </a:p>
          </p:txBody>
        </p:sp>
        <p:sp>
          <p:nvSpPr>
            <p:cNvPr id="71735" name="Rectangle 20">
              <a:extLst>
                <a:ext uri="{FF2B5EF4-FFF2-40B4-BE49-F238E27FC236}">
                  <a16:creationId xmlns:a16="http://schemas.microsoft.com/office/drawing/2014/main" id="{5732E1C1-3090-408E-85C8-7B12283FF5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4" y="2072"/>
              <a:ext cx="141" cy="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sz="18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0</a:t>
              </a:r>
              <a:endParaRPr lang="en-US" altLang="zh-CN"/>
            </a:p>
          </p:txBody>
        </p:sp>
        <p:sp>
          <p:nvSpPr>
            <p:cNvPr id="71736" name="Rectangle 21">
              <a:extLst>
                <a:ext uri="{FF2B5EF4-FFF2-40B4-BE49-F238E27FC236}">
                  <a16:creationId xmlns:a16="http://schemas.microsoft.com/office/drawing/2014/main" id="{5BD5FF3F-2642-4110-AE25-DB5F4A6881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20" y="1904"/>
              <a:ext cx="7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sz="18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k</a:t>
              </a:r>
              <a:endParaRPr lang="en-US" altLang="zh-CN"/>
            </a:p>
          </p:txBody>
        </p:sp>
        <p:sp>
          <p:nvSpPr>
            <p:cNvPr id="71737" name="Rectangle 22">
              <a:extLst>
                <a:ext uri="{FF2B5EF4-FFF2-40B4-BE49-F238E27FC236}">
                  <a16:creationId xmlns:a16="http://schemas.microsoft.com/office/drawing/2014/main" id="{39F3A89F-843A-434A-84EF-7CBF250272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2" y="2248"/>
              <a:ext cx="7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sz="18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k</a:t>
              </a:r>
              <a:endParaRPr lang="en-US" altLang="zh-CN"/>
            </a:p>
          </p:txBody>
        </p:sp>
        <p:sp>
          <p:nvSpPr>
            <p:cNvPr id="71738" name="Rectangle 23">
              <a:extLst>
                <a:ext uri="{FF2B5EF4-FFF2-40B4-BE49-F238E27FC236}">
                  <a16:creationId xmlns:a16="http://schemas.microsoft.com/office/drawing/2014/main" id="{2A7E2DB8-E07E-442C-BB07-57ED92F440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07" y="2072"/>
              <a:ext cx="7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sz="18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k</a:t>
              </a:r>
              <a:endParaRPr lang="en-US" altLang="zh-CN"/>
            </a:p>
          </p:txBody>
        </p:sp>
        <p:sp>
          <p:nvSpPr>
            <p:cNvPr id="71739" name="Rectangle 24">
              <a:extLst>
                <a:ext uri="{FF2B5EF4-FFF2-40B4-BE49-F238E27FC236}">
                  <a16:creationId xmlns:a16="http://schemas.microsoft.com/office/drawing/2014/main" id="{531DEEE8-0443-42CB-9191-B68D37FB0A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8" y="1928"/>
              <a:ext cx="198" cy="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sz="30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z</a:t>
              </a:r>
              <a:endParaRPr lang="en-US" altLang="zh-CN"/>
            </a:p>
          </p:txBody>
        </p:sp>
        <p:sp>
          <p:nvSpPr>
            <p:cNvPr id="71740" name="Rectangle 25">
              <a:extLst>
                <a:ext uri="{FF2B5EF4-FFF2-40B4-BE49-F238E27FC236}">
                  <a16:creationId xmlns:a16="http://schemas.microsoft.com/office/drawing/2014/main" id="{2E3256A1-E799-4E75-881C-8F70FBC49D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7" y="1928"/>
              <a:ext cx="198" cy="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sz="30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z</a:t>
              </a:r>
              <a:endParaRPr lang="en-US" altLang="zh-CN"/>
            </a:p>
          </p:txBody>
        </p:sp>
        <p:sp>
          <p:nvSpPr>
            <p:cNvPr id="71741" name="Rectangle 26">
              <a:extLst>
                <a:ext uri="{FF2B5EF4-FFF2-40B4-BE49-F238E27FC236}">
                  <a16:creationId xmlns:a16="http://schemas.microsoft.com/office/drawing/2014/main" id="{BD63425B-592A-44CC-AE1D-1D0333CC12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7" y="1928"/>
              <a:ext cx="1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sz="30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a</a:t>
              </a:r>
              <a:endParaRPr lang="en-US" altLang="zh-CN"/>
            </a:p>
          </p:txBody>
        </p:sp>
        <p:sp>
          <p:nvSpPr>
            <p:cNvPr id="71742" name="Rectangle 27">
              <a:extLst>
                <a:ext uri="{FF2B5EF4-FFF2-40B4-BE49-F238E27FC236}">
                  <a16:creationId xmlns:a16="http://schemas.microsoft.com/office/drawing/2014/main" id="{3EFA03F2-225C-4204-B908-0C7C8E808C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8" y="1928"/>
              <a:ext cx="198" cy="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sz="30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z</a:t>
              </a:r>
              <a:endParaRPr lang="en-US" altLang="zh-CN"/>
            </a:p>
          </p:txBody>
        </p:sp>
        <p:sp>
          <p:nvSpPr>
            <p:cNvPr id="71743" name="Rectangle 28">
              <a:extLst>
                <a:ext uri="{FF2B5EF4-FFF2-40B4-BE49-F238E27FC236}">
                  <a16:creationId xmlns:a16="http://schemas.microsoft.com/office/drawing/2014/main" id="{9AB1ABB3-5EB9-4CE6-A13C-BA0375DB4E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8" y="1928"/>
              <a:ext cx="184" cy="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sz="30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f</a:t>
              </a:r>
              <a:endParaRPr lang="en-US" altLang="zh-CN"/>
            </a:p>
          </p:txBody>
        </p:sp>
        <p:sp>
          <p:nvSpPr>
            <p:cNvPr id="71744" name="Rectangle 29">
              <a:extLst>
                <a:ext uri="{FF2B5EF4-FFF2-40B4-BE49-F238E27FC236}">
                  <a16:creationId xmlns:a16="http://schemas.microsoft.com/office/drawing/2014/main" id="{DAAA53D2-D29F-430F-9E44-64BC4852BC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52" y="1900"/>
              <a:ext cx="285" cy="3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sz="3000" b="1">
                  <a:solidFill>
                    <a:srgbClr val="000000"/>
                  </a:solidFill>
                  <a:latin typeface="Symbol" panose="05050102010706020507" pitchFamily="18" charset="2"/>
                </a:rPr>
                <a:t>-</a:t>
              </a:r>
              <a:endParaRPr lang="en-US" altLang="zh-CN"/>
            </a:p>
          </p:txBody>
        </p:sp>
        <p:sp>
          <p:nvSpPr>
            <p:cNvPr id="71745" name="Rectangle 30">
              <a:extLst>
                <a:ext uri="{FF2B5EF4-FFF2-40B4-BE49-F238E27FC236}">
                  <a16:creationId xmlns:a16="http://schemas.microsoft.com/office/drawing/2014/main" id="{AAC4E82F-EF1E-4597-8190-1411F8E195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9" y="1900"/>
              <a:ext cx="285" cy="3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sz="3000" b="1">
                  <a:solidFill>
                    <a:srgbClr val="000000"/>
                  </a:solidFill>
                  <a:latin typeface="Symbol" panose="05050102010706020507" pitchFamily="18" charset="2"/>
                </a:rPr>
                <a:t>=</a:t>
              </a:r>
              <a:endParaRPr lang="en-US" altLang="zh-CN"/>
            </a:p>
          </p:txBody>
        </p:sp>
        <p:sp>
          <p:nvSpPr>
            <p:cNvPr id="71746" name="Rectangle 31">
              <a:extLst>
                <a:ext uri="{FF2B5EF4-FFF2-40B4-BE49-F238E27FC236}">
                  <a16:creationId xmlns:a16="http://schemas.microsoft.com/office/drawing/2014/main" id="{E75A1D90-79EA-4CA0-9051-19DDE25AC7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3" y="1835"/>
              <a:ext cx="483" cy="5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sz="4500" b="1">
                  <a:solidFill>
                    <a:srgbClr val="000000"/>
                  </a:solidFill>
                  <a:latin typeface="Symbol" panose="05050102010706020507" pitchFamily="18" charset="2"/>
                </a:rPr>
                <a:t>å</a:t>
              </a:r>
              <a:endParaRPr lang="en-US" altLang="zh-CN"/>
            </a:p>
          </p:txBody>
        </p:sp>
        <p:sp>
          <p:nvSpPr>
            <p:cNvPr id="71747" name="Rectangle 32">
              <a:extLst>
                <a:ext uri="{FF2B5EF4-FFF2-40B4-BE49-F238E27FC236}">
                  <a16:creationId xmlns:a16="http://schemas.microsoft.com/office/drawing/2014/main" id="{6442B4DD-1174-4F03-BF33-8350AE98BA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9" y="1749"/>
              <a:ext cx="200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sz="1800" b="1">
                  <a:solidFill>
                    <a:srgbClr val="000000"/>
                  </a:solidFill>
                  <a:latin typeface="Symbol" panose="05050102010706020507" pitchFamily="18" charset="2"/>
                </a:rPr>
                <a:t>¥</a:t>
              </a:r>
              <a:endParaRPr lang="en-US" altLang="zh-CN"/>
            </a:p>
          </p:txBody>
        </p:sp>
        <p:sp>
          <p:nvSpPr>
            <p:cNvPr id="71748" name="Rectangle 33">
              <a:extLst>
                <a:ext uri="{FF2B5EF4-FFF2-40B4-BE49-F238E27FC236}">
                  <a16:creationId xmlns:a16="http://schemas.microsoft.com/office/drawing/2014/main" id="{9FDE5704-C204-4721-82B6-BB691C9694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6" y="2231"/>
              <a:ext cx="284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sz="1800" b="1">
                  <a:solidFill>
                    <a:srgbClr val="000000"/>
                  </a:solidFill>
                  <a:latin typeface="Symbol" panose="05050102010706020507" pitchFamily="18" charset="2"/>
                </a:rPr>
                <a:t>-¥</a:t>
              </a:r>
              <a:endParaRPr lang="en-US" altLang="zh-CN"/>
            </a:p>
          </p:txBody>
        </p:sp>
        <p:sp>
          <p:nvSpPr>
            <p:cNvPr id="71749" name="Rectangle 34">
              <a:extLst>
                <a:ext uri="{FF2B5EF4-FFF2-40B4-BE49-F238E27FC236}">
                  <a16:creationId xmlns:a16="http://schemas.microsoft.com/office/drawing/2014/main" id="{52ADD8FF-5DDD-4CAD-AEDE-E3433CE4B5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8" y="2231"/>
              <a:ext cx="175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sz="1800" b="1">
                  <a:solidFill>
                    <a:srgbClr val="000000"/>
                  </a:solidFill>
                  <a:latin typeface="Symbol" panose="05050102010706020507" pitchFamily="18" charset="2"/>
                </a:rPr>
                <a:t>=</a:t>
              </a:r>
              <a:endParaRPr lang="en-US" altLang="zh-CN"/>
            </a:p>
          </p:txBody>
        </p:sp>
      </p:grpSp>
      <p:graphicFrame>
        <p:nvGraphicFramePr>
          <p:cNvPr id="108551" name="Object 7">
            <a:extLst>
              <a:ext uri="{FF2B5EF4-FFF2-40B4-BE49-F238E27FC236}">
                <a16:creationId xmlns:a16="http://schemas.microsoft.com/office/drawing/2014/main" id="{DCB20E42-6BB6-4448-B127-EF06756B6DA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19600" y="4940300"/>
          <a:ext cx="20574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53" name="Equation" r:id="rId5" imgW="2057400" imgH="393700" progId="Equation.3">
                  <p:embed/>
                </p:oleObj>
              </mc:Choice>
              <mc:Fallback>
                <p:oleObj name="Equation" r:id="rId5" imgW="2057400" imgH="3937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4940300"/>
                        <a:ext cx="20574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8612" name="Group 68">
            <a:extLst>
              <a:ext uri="{FF2B5EF4-FFF2-40B4-BE49-F238E27FC236}">
                <a16:creationId xmlns:a16="http://schemas.microsoft.com/office/drawing/2014/main" id="{E328D304-3A85-486F-86B7-B14632DFADC0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600200" y="1673225"/>
            <a:ext cx="7029450" cy="512763"/>
            <a:chOff x="1008" y="1087"/>
            <a:chExt cx="4428" cy="323"/>
          </a:xfrm>
        </p:grpSpPr>
        <p:sp>
          <p:nvSpPr>
            <p:cNvPr id="71704" name="AutoShape 67">
              <a:extLst>
                <a:ext uri="{FF2B5EF4-FFF2-40B4-BE49-F238E27FC236}">
                  <a16:creationId xmlns:a16="http://schemas.microsoft.com/office/drawing/2014/main" id="{D34E014E-A826-4D31-B62B-4272805BB4C4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008" y="1104"/>
              <a:ext cx="4385" cy="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05" name="Line 69">
              <a:extLst>
                <a:ext uri="{FF2B5EF4-FFF2-40B4-BE49-F238E27FC236}">
                  <a16:creationId xmlns:a16="http://schemas.microsoft.com/office/drawing/2014/main" id="{3F355A9B-DC45-4BF6-B68B-2693523984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55" y="1127"/>
              <a:ext cx="0" cy="25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06" name="Line 70">
              <a:extLst>
                <a:ext uri="{FF2B5EF4-FFF2-40B4-BE49-F238E27FC236}">
                  <a16:creationId xmlns:a16="http://schemas.microsoft.com/office/drawing/2014/main" id="{FC85EFA0-BD30-40D3-9276-556EE162E1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33" y="1127"/>
              <a:ext cx="0" cy="25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07" name="Rectangle 71">
              <a:extLst>
                <a:ext uri="{FF2B5EF4-FFF2-40B4-BE49-F238E27FC236}">
                  <a16:creationId xmlns:a16="http://schemas.microsoft.com/office/drawing/2014/main" id="{32326757-D5AD-4416-A0F4-EB5C0651D2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6" y="1119"/>
              <a:ext cx="1350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zh-CN" altLang="en-US" b="1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内处处解析</a:t>
              </a:r>
              <a:r>
                <a:rPr lang="zh-CN" altLang="en-US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，</a:t>
              </a:r>
              <a:endParaRPr lang="zh-CN" altLang="en-US"/>
            </a:p>
          </p:txBody>
        </p:sp>
        <p:sp>
          <p:nvSpPr>
            <p:cNvPr id="71708" name="Rectangle 72">
              <a:extLst>
                <a:ext uri="{FF2B5EF4-FFF2-40B4-BE49-F238E27FC236}">
                  <a16:creationId xmlns:a16="http://schemas.microsoft.com/office/drawing/2014/main" id="{6CC322A7-6084-47D4-B4B1-5AFF0A190D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8" y="1119"/>
              <a:ext cx="900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zh-CN" altLang="en-US" b="1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在环形域</a:t>
              </a:r>
              <a:endParaRPr lang="zh-CN" altLang="en-US"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71709" name="Rectangle 73">
              <a:extLst>
                <a:ext uri="{FF2B5EF4-FFF2-40B4-BE49-F238E27FC236}">
                  <a16:creationId xmlns:a16="http://schemas.microsoft.com/office/drawing/2014/main" id="{E01294BA-8B13-4BD0-9D29-5A4D3A3C3F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4" y="1119"/>
              <a:ext cx="225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zh-CN" altLang="en-US" b="1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设</a:t>
              </a:r>
              <a:endParaRPr lang="zh-CN" altLang="en-US"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71710" name="Rectangle 74">
              <a:extLst>
                <a:ext uri="{FF2B5EF4-FFF2-40B4-BE49-F238E27FC236}">
                  <a16:creationId xmlns:a16="http://schemas.microsoft.com/office/drawing/2014/main" id="{4F81156D-4E04-46B5-9714-C5CF1E18E7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4" y="1112"/>
              <a:ext cx="56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endParaRPr lang="en-US" altLang="zh-CN"/>
            </a:p>
          </p:txBody>
        </p:sp>
        <p:sp>
          <p:nvSpPr>
            <p:cNvPr id="71711" name="Rectangle 75">
              <a:extLst>
                <a:ext uri="{FF2B5EF4-FFF2-40B4-BE49-F238E27FC236}">
                  <a16:creationId xmlns:a16="http://schemas.microsoft.com/office/drawing/2014/main" id="{838DF0A5-2B91-443D-9BF7-131AD255B3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7" y="1112"/>
              <a:ext cx="56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endParaRPr lang="en-US" altLang="zh-CN"/>
            </a:p>
          </p:txBody>
        </p:sp>
        <p:sp>
          <p:nvSpPr>
            <p:cNvPr id="71712" name="Rectangle 76">
              <a:extLst>
                <a:ext uri="{FF2B5EF4-FFF2-40B4-BE49-F238E27FC236}">
                  <a16:creationId xmlns:a16="http://schemas.microsoft.com/office/drawing/2014/main" id="{3D861B4A-A9FF-493B-9A74-1055F03050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" y="1112"/>
              <a:ext cx="56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endParaRPr lang="en-US" altLang="zh-CN"/>
            </a:p>
          </p:txBody>
        </p:sp>
        <p:sp>
          <p:nvSpPr>
            <p:cNvPr id="71713" name="Rectangle 77">
              <a:extLst>
                <a:ext uri="{FF2B5EF4-FFF2-40B4-BE49-F238E27FC236}">
                  <a16:creationId xmlns:a16="http://schemas.microsoft.com/office/drawing/2014/main" id="{225EFBCC-1D98-495E-81C6-B8C37292C3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1" y="1112"/>
              <a:ext cx="75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)</a:t>
              </a:r>
              <a:endParaRPr lang="en-US" altLang="zh-CN"/>
            </a:p>
          </p:txBody>
        </p:sp>
        <p:sp>
          <p:nvSpPr>
            <p:cNvPr id="71714" name="Rectangle 78">
              <a:extLst>
                <a:ext uri="{FF2B5EF4-FFF2-40B4-BE49-F238E27FC236}">
                  <a16:creationId xmlns:a16="http://schemas.microsoft.com/office/drawing/2014/main" id="{ABF7BBA7-B5D7-449D-9B14-FEB8AA05B1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8" y="1112"/>
              <a:ext cx="75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(</a:t>
              </a:r>
              <a:endParaRPr lang="en-US" altLang="zh-CN"/>
            </a:p>
          </p:txBody>
        </p:sp>
        <p:sp>
          <p:nvSpPr>
            <p:cNvPr id="71715" name="Rectangle 79">
              <a:extLst>
                <a:ext uri="{FF2B5EF4-FFF2-40B4-BE49-F238E27FC236}">
                  <a16:creationId xmlns:a16="http://schemas.microsoft.com/office/drawing/2014/main" id="{5B826DB2-942D-4FF3-BD6D-2DA889F522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9" y="1112"/>
              <a:ext cx="56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endParaRPr lang="en-US" altLang="zh-CN"/>
            </a:p>
          </p:txBody>
        </p:sp>
        <p:sp>
          <p:nvSpPr>
            <p:cNvPr id="71716" name="Rectangle 80">
              <a:extLst>
                <a:ext uri="{FF2B5EF4-FFF2-40B4-BE49-F238E27FC236}">
                  <a16:creationId xmlns:a16="http://schemas.microsoft.com/office/drawing/2014/main" id="{289B45FC-EFDC-4C2F-938E-2145954E47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2" y="1112"/>
              <a:ext cx="224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    </a:t>
              </a:r>
              <a:endParaRPr lang="en-US" altLang="zh-CN"/>
            </a:p>
          </p:txBody>
        </p:sp>
        <p:sp>
          <p:nvSpPr>
            <p:cNvPr id="71717" name="Rectangle 81">
              <a:extLst>
                <a:ext uri="{FF2B5EF4-FFF2-40B4-BE49-F238E27FC236}">
                  <a16:creationId xmlns:a16="http://schemas.microsoft.com/office/drawing/2014/main" id="{D4BE3FC6-1E8A-48B6-ABC2-783F412A98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3" y="1247"/>
              <a:ext cx="68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sz="17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/>
            </a:p>
          </p:txBody>
        </p:sp>
        <p:sp>
          <p:nvSpPr>
            <p:cNvPr id="71718" name="Rectangle 82">
              <a:extLst>
                <a:ext uri="{FF2B5EF4-FFF2-40B4-BE49-F238E27FC236}">
                  <a16:creationId xmlns:a16="http://schemas.microsoft.com/office/drawing/2014/main" id="{4C5CCF79-FA28-481C-BCFD-7B2CC924E4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4" y="1247"/>
              <a:ext cx="68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sz="17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0</a:t>
              </a:r>
              <a:endParaRPr lang="en-US" altLang="zh-CN"/>
            </a:p>
          </p:txBody>
        </p:sp>
        <p:sp>
          <p:nvSpPr>
            <p:cNvPr id="71719" name="Rectangle 83">
              <a:extLst>
                <a:ext uri="{FF2B5EF4-FFF2-40B4-BE49-F238E27FC236}">
                  <a16:creationId xmlns:a16="http://schemas.microsoft.com/office/drawing/2014/main" id="{2329C4A5-B4D6-49C9-9A8B-057BDE5439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63" y="1247"/>
              <a:ext cx="68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sz="17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2</a:t>
              </a:r>
              <a:endParaRPr lang="en-US" altLang="zh-CN"/>
            </a:p>
          </p:txBody>
        </p:sp>
        <p:sp>
          <p:nvSpPr>
            <p:cNvPr id="71720" name="Rectangle 84">
              <a:extLst>
                <a:ext uri="{FF2B5EF4-FFF2-40B4-BE49-F238E27FC236}">
                  <a16:creationId xmlns:a16="http://schemas.microsoft.com/office/drawing/2014/main" id="{A34486FF-1F07-43F8-82AE-39689BC9FA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5" y="1112"/>
              <a:ext cx="149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R</a:t>
              </a:r>
              <a:endParaRPr lang="en-US" altLang="zh-CN"/>
            </a:p>
          </p:txBody>
        </p:sp>
        <p:sp>
          <p:nvSpPr>
            <p:cNvPr id="71721" name="Rectangle 85">
              <a:extLst>
                <a:ext uri="{FF2B5EF4-FFF2-40B4-BE49-F238E27FC236}">
                  <a16:creationId xmlns:a16="http://schemas.microsoft.com/office/drawing/2014/main" id="{3AB27D5D-4B04-487A-B2BA-632547E529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4" y="1112"/>
              <a:ext cx="87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z</a:t>
              </a:r>
              <a:endParaRPr lang="en-US" altLang="zh-CN"/>
            </a:p>
          </p:txBody>
        </p:sp>
        <p:sp>
          <p:nvSpPr>
            <p:cNvPr id="71722" name="Rectangle 86">
              <a:extLst>
                <a:ext uri="{FF2B5EF4-FFF2-40B4-BE49-F238E27FC236}">
                  <a16:creationId xmlns:a16="http://schemas.microsoft.com/office/drawing/2014/main" id="{9EC37C69-393C-4AB4-937D-F864D047A4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8" y="1112"/>
              <a:ext cx="87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z</a:t>
              </a:r>
              <a:endParaRPr lang="en-US" altLang="zh-CN"/>
            </a:p>
          </p:txBody>
        </p:sp>
        <p:sp>
          <p:nvSpPr>
            <p:cNvPr id="71723" name="Rectangle 87">
              <a:extLst>
                <a:ext uri="{FF2B5EF4-FFF2-40B4-BE49-F238E27FC236}">
                  <a16:creationId xmlns:a16="http://schemas.microsoft.com/office/drawing/2014/main" id="{C2E04DA9-954A-455C-8EBE-8E9653C99A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3" y="1112"/>
              <a:ext cx="149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R</a:t>
              </a:r>
              <a:endParaRPr lang="en-US" altLang="zh-CN"/>
            </a:p>
          </p:txBody>
        </p:sp>
        <p:sp>
          <p:nvSpPr>
            <p:cNvPr id="71724" name="Rectangle 88">
              <a:extLst>
                <a:ext uri="{FF2B5EF4-FFF2-40B4-BE49-F238E27FC236}">
                  <a16:creationId xmlns:a16="http://schemas.microsoft.com/office/drawing/2014/main" id="{1FE311BA-3600-4961-9925-2D72E3481E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0" y="1112"/>
              <a:ext cx="87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z</a:t>
              </a:r>
              <a:endParaRPr lang="en-US" altLang="zh-CN"/>
            </a:p>
          </p:txBody>
        </p:sp>
        <p:sp>
          <p:nvSpPr>
            <p:cNvPr id="71725" name="Rectangle 89">
              <a:extLst>
                <a:ext uri="{FF2B5EF4-FFF2-40B4-BE49-F238E27FC236}">
                  <a16:creationId xmlns:a16="http://schemas.microsoft.com/office/drawing/2014/main" id="{209ACD8F-2DC4-4129-AE64-1CB575F15A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7" y="1112"/>
              <a:ext cx="75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f</a:t>
              </a:r>
              <a:endParaRPr lang="en-US" altLang="zh-CN"/>
            </a:p>
          </p:txBody>
        </p:sp>
        <p:sp>
          <p:nvSpPr>
            <p:cNvPr id="71726" name="Rectangle 90">
              <a:extLst>
                <a:ext uri="{FF2B5EF4-FFF2-40B4-BE49-F238E27FC236}">
                  <a16:creationId xmlns:a16="http://schemas.microsoft.com/office/drawing/2014/main" id="{42913E32-7E90-429A-BA2C-D94F49F6ED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0" y="1087"/>
              <a:ext cx="123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00"/>
                  </a:solidFill>
                  <a:latin typeface="Symbol" panose="05050102010706020507" pitchFamily="18" charset="2"/>
                </a:rPr>
                <a:t>&lt;</a:t>
              </a:r>
              <a:endParaRPr lang="en-US" altLang="zh-CN"/>
            </a:p>
          </p:txBody>
        </p:sp>
        <p:sp>
          <p:nvSpPr>
            <p:cNvPr id="71727" name="Rectangle 91">
              <a:extLst>
                <a:ext uri="{FF2B5EF4-FFF2-40B4-BE49-F238E27FC236}">
                  <a16:creationId xmlns:a16="http://schemas.microsoft.com/office/drawing/2014/main" id="{8EA53AC0-EDC3-4899-B628-85D4FE3D27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2" y="1087"/>
              <a:ext cx="123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00"/>
                  </a:solidFill>
                  <a:latin typeface="Symbol" panose="05050102010706020507" pitchFamily="18" charset="2"/>
                </a:rPr>
                <a:t>-</a:t>
              </a:r>
              <a:endParaRPr lang="en-US" altLang="zh-CN"/>
            </a:p>
          </p:txBody>
        </p:sp>
        <p:sp>
          <p:nvSpPr>
            <p:cNvPr id="71728" name="Rectangle 92">
              <a:extLst>
                <a:ext uri="{FF2B5EF4-FFF2-40B4-BE49-F238E27FC236}">
                  <a16:creationId xmlns:a16="http://schemas.microsoft.com/office/drawing/2014/main" id="{FB15E1F8-9318-416A-807F-DC9D9A1A5A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4" y="1087"/>
              <a:ext cx="123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00"/>
                  </a:solidFill>
                  <a:latin typeface="Symbol" panose="05050102010706020507" pitchFamily="18" charset="2"/>
                </a:rPr>
                <a:t>&lt;</a:t>
              </a:r>
              <a:endParaRPr lang="en-US" altLang="zh-CN"/>
            </a:p>
          </p:txBody>
        </p:sp>
      </p:grpSp>
      <p:grpSp>
        <p:nvGrpSpPr>
          <p:cNvPr id="108638" name="Group 94">
            <a:extLst>
              <a:ext uri="{FF2B5EF4-FFF2-40B4-BE49-F238E27FC236}">
                <a16:creationId xmlns:a16="http://schemas.microsoft.com/office/drawing/2014/main" id="{2279817D-B86A-4642-B6B3-7B8A82D24D3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957263" y="2362200"/>
            <a:ext cx="5264150" cy="484188"/>
            <a:chOff x="603" y="1488"/>
            <a:chExt cx="3316" cy="305"/>
          </a:xfrm>
        </p:grpSpPr>
        <p:sp>
          <p:nvSpPr>
            <p:cNvPr id="71693" name="AutoShape 93">
              <a:extLst>
                <a:ext uri="{FF2B5EF4-FFF2-40B4-BE49-F238E27FC236}">
                  <a16:creationId xmlns:a16="http://schemas.microsoft.com/office/drawing/2014/main" id="{D2CFE876-6D5A-4295-9E88-B39E2A6A908A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604" y="1488"/>
              <a:ext cx="3140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694" name="Rectangle 95">
              <a:extLst>
                <a:ext uri="{FF2B5EF4-FFF2-40B4-BE49-F238E27FC236}">
                  <a16:creationId xmlns:a16="http://schemas.microsoft.com/office/drawing/2014/main" id="{02D2196D-2722-402B-91C9-94A084EBBA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4" y="1503"/>
              <a:ext cx="2025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zh-CN" altLang="en-US" b="1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内可展开成洛朗级数</a:t>
              </a:r>
              <a:endParaRPr lang="zh-CN" altLang="en-US"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71695" name="Rectangle 96">
              <a:extLst>
                <a:ext uri="{FF2B5EF4-FFF2-40B4-BE49-F238E27FC236}">
                  <a16:creationId xmlns:a16="http://schemas.microsoft.com/office/drawing/2014/main" id="{FFED3898-EF83-446B-86A6-76D164F4DB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5" y="1503"/>
              <a:ext cx="225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zh-CN" altLang="en-US" b="1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在</a:t>
              </a:r>
              <a:endParaRPr lang="zh-CN" altLang="en-US"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71696" name="Rectangle 97">
              <a:extLst>
                <a:ext uri="{FF2B5EF4-FFF2-40B4-BE49-F238E27FC236}">
                  <a16:creationId xmlns:a16="http://schemas.microsoft.com/office/drawing/2014/main" id="{79F882B2-6753-4DA7-839F-D62288A798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3" y="1503"/>
              <a:ext cx="450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zh-CN" altLang="en-US" b="1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那末</a:t>
              </a:r>
              <a:endParaRPr lang="zh-CN" altLang="en-US"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71697" name="Rectangle 98">
              <a:extLst>
                <a:ext uri="{FF2B5EF4-FFF2-40B4-BE49-F238E27FC236}">
                  <a16:creationId xmlns:a16="http://schemas.microsoft.com/office/drawing/2014/main" id="{E8EFEC82-3F01-4202-A7FA-AF505A17DF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2" y="1496"/>
              <a:ext cx="149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B</a:t>
              </a:r>
              <a:endParaRPr lang="en-US" altLang="zh-CN"/>
            </a:p>
          </p:txBody>
        </p:sp>
        <p:sp>
          <p:nvSpPr>
            <p:cNvPr id="71698" name="Rectangle 99">
              <a:extLst>
                <a:ext uri="{FF2B5EF4-FFF2-40B4-BE49-F238E27FC236}">
                  <a16:creationId xmlns:a16="http://schemas.microsoft.com/office/drawing/2014/main" id="{3A9259AD-A335-4725-AA2C-FCEDFE4C4B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6" y="1496"/>
              <a:ext cx="161" cy="2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z</a:t>
              </a:r>
              <a:endParaRPr lang="en-US" altLang="zh-CN"/>
            </a:p>
          </p:txBody>
        </p:sp>
        <p:sp>
          <p:nvSpPr>
            <p:cNvPr id="71699" name="Rectangle 100">
              <a:extLst>
                <a:ext uri="{FF2B5EF4-FFF2-40B4-BE49-F238E27FC236}">
                  <a16:creationId xmlns:a16="http://schemas.microsoft.com/office/drawing/2014/main" id="{CA977279-DA2A-4469-B909-14F5A79638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4" y="1496"/>
              <a:ext cx="150" cy="2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f</a:t>
              </a:r>
              <a:endParaRPr lang="en-US" altLang="zh-CN"/>
            </a:p>
          </p:txBody>
        </p:sp>
        <p:sp>
          <p:nvSpPr>
            <p:cNvPr id="71700" name="Rectangle 101">
              <a:extLst>
                <a:ext uri="{FF2B5EF4-FFF2-40B4-BE49-F238E27FC236}">
                  <a16:creationId xmlns:a16="http://schemas.microsoft.com/office/drawing/2014/main" id="{D5F173B1-A2A2-4BF3-B199-09A95073C1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4" y="1496"/>
              <a:ext cx="136" cy="2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endParaRPr lang="en-US" altLang="zh-CN"/>
            </a:p>
          </p:txBody>
        </p:sp>
        <p:sp>
          <p:nvSpPr>
            <p:cNvPr id="71701" name="Rectangle 102">
              <a:extLst>
                <a:ext uri="{FF2B5EF4-FFF2-40B4-BE49-F238E27FC236}">
                  <a16:creationId xmlns:a16="http://schemas.microsoft.com/office/drawing/2014/main" id="{A19DD3CD-F614-4FF8-B9C3-973FF5714A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7" y="1496"/>
              <a:ext cx="153" cy="2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)</a:t>
              </a:r>
              <a:endParaRPr lang="en-US" altLang="zh-CN"/>
            </a:p>
          </p:txBody>
        </p:sp>
        <p:sp>
          <p:nvSpPr>
            <p:cNvPr id="71702" name="Rectangle 103">
              <a:extLst>
                <a:ext uri="{FF2B5EF4-FFF2-40B4-BE49-F238E27FC236}">
                  <a16:creationId xmlns:a16="http://schemas.microsoft.com/office/drawing/2014/main" id="{1D895D99-633B-4AE3-BF95-10DDC56795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4" y="1496"/>
              <a:ext cx="153" cy="2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(</a:t>
              </a:r>
              <a:endParaRPr lang="en-US" altLang="zh-CN"/>
            </a:p>
          </p:txBody>
        </p:sp>
        <p:sp>
          <p:nvSpPr>
            <p:cNvPr id="71703" name="Rectangle 104">
              <a:extLst>
                <a:ext uri="{FF2B5EF4-FFF2-40B4-BE49-F238E27FC236}">
                  <a16:creationId xmlns:a16="http://schemas.microsoft.com/office/drawing/2014/main" id="{71B9F37C-9823-498F-98FE-E42D99BC42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6" y="1496"/>
              <a:ext cx="136" cy="2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endParaRPr lang="en-US" altLang="zh-CN"/>
            </a:p>
          </p:txBody>
        </p:sp>
      </p:grpSp>
      <p:grpSp>
        <p:nvGrpSpPr>
          <p:cNvPr id="108653" name="Group 109">
            <a:extLst>
              <a:ext uri="{FF2B5EF4-FFF2-40B4-BE49-F238E27FC236}">
                <a16:creationId xmlns:a16="http://schemas.microsoft.com/office/drawing/2014/main" id="{418F3B30-B95E-4812-8C83-0E7B7026A8CF}"/>
              </a:ext>
            </a:extLst>
          </p:cNvPr>
          <p:cNvGrpSpPr>
            <a:grpSpLocks/>
          </p:cNvGrpSpPr>
          <p:nvPr/>
        </p:nvGrpSpPr>
        <p:grpSpPr bwMode="auto">
          <a:xfrm>
            <a:off x="912813" y="4149725"/>
            <a:ext cx="6078537" cy="817563"/>
            <a:chOff x="575" y="2614"/>
            <a:chExt cx="3829" cy="515"/>
          </a:xfrm>
        </p:grpSpPr>
        <p:sp>
          <p:nvSpPr>
            <p:cNvPr id="71691" name="Rectangle 11">
              <a:extLst>
                <a:ext uri="{FF2B5EF4-FFF2-40B4-BE49-F238E27FC236}">
                  <a16:creationId xmlns:a16="http://schemas.microsoft.com/office/drawing/2014/main" id="{00F43B7D-2501-4967-AE7C-C1C1316A2F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7" y="2659"/>
              <a:ext cx="129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kumimoji="1" lang="zh-CN" altLang="en-US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为洛朗系数</a:t>
              </a:r>
              <a:r>
                <a:rPr kumimoji="1" lang="en-US" altLang="zh-CN" b="1">
                  <a:latin typeface="Times New Roman" panose="02020603050405020304" pitchFamily="18" charset="0"/>
                  <a:ea typeface="宋体" panose="02010600030101010101" pitchFamily="2" charset="-122"/>
                </a:rPr>
                <a:t>.</a:t>
              </a:r>
            </a:p>
          </p:txBody>
        </p:sp>
        <p:graphicFrame>
          <p:nvGraphicFramePr>
            <p:cNvPr id="71692" name="Object 105">
              <a:extLst>
                <a:ext uri="{FF2B5EF4-FFF2-40B4-BE49-F238E27FC236}">
                  <a16:creationId xmlns:a16="http://schemas.microsoft.com/office/drawing/2014/main" id="{3517071A-F3D8-4045-A1CF-B101EC5E8C8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75" y="2614"/>
            <a:ext cx="2477" cy="5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754" name="Equation" r:id="rId7" imgW="4826000" imgH="1003300" progId="Equation.DSMT4">
                    <p:embed/>
                  </p:oleObj>
                </mc:Choice>
                <mc:Fallback>
                  <p:oleObj name="Equation" r:id="rId7" imgW="4826000" imgH="1003300" progId="Equation.DSMT4">
                    <p:embed/>
                    <p:pic>
                      <p:nvPicPr>
                        <p:cNvPr id="0" name="Object 10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5" y="2614"/>
                          <a:ext cx="2477" cy="5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8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108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108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108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108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108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8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47" grpId="0" autoUpdateAnimBg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灯片编号占位符 3">
            <a:extLst>
              <a:ext uri="{FF2B5EF4-FFF2-40B4-BE49-F238E27FC236}">
                <a16:creationId xmlns:a16="http://schemas.microsoft.com/office/drawing/2014/main" id="{EEC5192C-BEAD-450B-9BEE-182A10A8F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BCB588-34F2-4D0C-A825-9B9363853729}" type="slidenum">
              <a:rPr lang="en-US" altLang="zh-CN"/>
              <a:pPr>
                <a:defRPr/>
              </a:pPr>
              <a:t>67</a:t>
            </a:fld>
            <a:endParaRPr lang="en-US" altLang="zh-CN"/>
          </a:p>
        </p:txBody>
      </p:sp>
      <p:sp>
        <p:nvSpPr>
          <p:cNvPr id="72707" name="Rectangle 3">
            <a:extLst>
              <a:ext uri="{FF2B5EF4-FFF2-40B4-BE49-F238E27FC236}">
                <a16:creationId xmlns:a16="http://schemas.microsoft.com/office/drawing/2014/main" id="{5CA04CCE-9387-46F1-AFAD-83D06E1178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765175"/>
            <a:ext cx="5762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zh-CN" altLang="en-US" b="1">
                <a:latin typeface="Times New Roman" panose="02020603050405020304" pitchFamily="18" charset="0"/>
                <a:ea typeface="黑体" panose="02010609060101010101" pitchFamily="49" charset="-122"/>
              </a:rPr>
              <a:t>证</a:t>
            </a:r>
          </a:p>
        </p:txBody>
      </p:sp>
      <p:sp>
        <p:nvSpPr>
          <p:cNvPr id="109573" name="Text Box 5">
            <a:extLst>
              <a:ext uri="{FF2B5EF4-FFF2-40B4-BE49-F238E27FC236}">
                <a16:creationId xmlns:a16="http://schemas.microsoft.com/office/drawing/2014/main" id="{6A5DD068-3377-454C-A6CE-85B2620548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325" y="1857375"/>
            <a:ext cx="36179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zh-CN" altLang="en-US" b="1">
                <a:latin typeface="仿宋_GB2312" pitchFamily="49" charset="-122"/>
              </a:rPr>
              <a:t>对于第一个积分</a:t>
            </a:r>
            <a:r>
              <a:rPr kumimoji="1" lang="en-US" altLang="zh-CN" b="1">
                <a:latin typeface="Times New Roman" panose="02020603050405020304" pitchFamily="18" charset="0"/>
              </a:rPr>
              <a:t>(C</a:t>
            </a:r>
            <a:r>
              <a:rPr kumimoji="1" lang="en-US" altLang="zh-CN" b="1" baseline="-25000">
                <a:latin typeface="Times New Roman" panose="02020603050405020304" pitchFamily="18" charset="0"/>
              </a:rPr>
              <a:t>R</a:t>
            </a:r>
            <a:r>
              <a:rPr kumimoji="1" lang="en-US" altLang="zh-CN" sz="2400" b="1" baseline="-25000">
                <a:latin typeface="Times New Roman" panose="02020603050405020304" pitchFamily="18" charset="0"/>
              </a:rPr>
              <a:t>1</a:t>
            </a:r>
            <a:r>
              <a:rPr kumimoji="1" lang="en-US" altLang="zh-CN" sz="2400" b="1">
                <a:latin typeface="Times New Roman" panose="02020603050405020304" pitchFamily="18" charset="0"/>
              </a:rPr>
              <a:t>)</a:t>
            </a:r>
            <a:r>
              <a:rPr kumimoji="1" lang="en-US" altLang="zh-CN" b="1">
                <a:latin typeface="仿宋_GB2312" pitchFamily="49" charset="-122"/>
              </a:rPr>
              <a:t>:</a:t>
            </a:r>
          </a:p>
        </p:txBody>
      </p:sp>
      <p:graphicFrame>
        <p:nvGraphicFramePr>
          <p:cNvPr id="109749" name="Object 181">
            <a:extLst>
              <a:ext uri="{FF2B5EF4-FFF2-40B4-BE49-F238E27FC236}">
                <a16:creationId xmlns:a16="http://schemas.microsoft.com/office/drawing/2014/main" id="{984C3E1C-0F18-42C5-9FC5-EAED0B2EA68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89050" y="620713"/>
          <a:ext cx="5699125" cy="85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52" name="Equation" r:id="rId3" imgW="6946900" imgH="1041400" progId="Equation.DSMT4">
                  <p:embed/>
                </p:oleObj>
              </mc:Choice>
              <mc:Fallback>
                <p:oleObj name="Equation" r:id="rId3" imgW="6946900" imgH="1041400" progId="Equation.DSMT4">
                  <p:embed/>
                  <p:pic>
                    <p:nvPicPr>
                      <p:cNvPr id="0" name="Object 1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9050" y="620713"/>
                        <a:ext cx="5699125" cy="854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750" name="Object 182">
            <a:extLst>
              <a:ext uri="{FF2B5EF4-FFF2-40B4-BE49-F238E27FC236}">
                <a16:creationId xmlns:a16="http://schemas.microsoft.com/office/drawing/2014/main" id="{C1E08736-06B2-4269-8F77-8D755E33A82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46125" y="2420938"/>
          <a:ext cx="3754438" cy="855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53" name="Equation" r:id="rId5" imgW="5080000" imgH="927100" progId="Equation.DSMT4">
                  <p:embed/>
                </p:oleObj>
              </mc:Choice>
              <mc:Fallback>
                <p:oleObj name="Equation" r:id="rId5" imgW="5080000" imgH="927100" progId="Equation.DSMT4">
                  <p:embed/>
                  <p:pic>
                    <p:nvPicPr>
                      <p:cNvPr id="0" name="Object 1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125" y="2420938"/>
                        <a:ext cx="3754438" cy="855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751" name="Object 183">
            <a:extLst>
              <a:ext uri="{FF2B5EF4-FFF2-40B4-BE49-F238E27FC236}">
                <a16:creationId xmlns:a16="http://schemas.microsoft.com/office/drawing/2014/main" id="{9F9CF828-F2EE-4A6E-BE4B-FD104CFB7F3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46138" y="5014913"/>
          <a:ext cx="2933700" cy="1036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54" name="Equation" r:id="rId7" imgW="3263900" imgH="1168400" progId="Equation.DSMT4">
                  <p:embed/>
                </p:oleObj>
              </mc:Choice>
              <mc:Fallback>
                <p:oleObj name="Equation" r:id="rId7" imgW="3263900" imgH="1168400" progId="Equation.DSMT4">
                  <p:embed/>
                  <p:pic>
                    <p:nvPicPr>
                      <p:cNvPr id="0" name="Object 1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6138" y="5014913"/>
                        <a:ext cx="2933700" cy="1036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752" name="Object 184">
            <a:extLst>
              <a:ext uri="{FF2B5EF4-FFF2-40B4-BE49-F238E27FC236}">
                <a16:creationId xmlns:a16="http://schemas.microsoft.com/office/drawing/2014/main" id="{63C8FC1B-8CB6-483E-BF5D-649DCF098C6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49388" y="3500438"/>
          <a:ext cx="3800475" cy="1443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55" name="Equation" r:id="rId9" imgW="3556000" imgH="1092200" progId="Equation.DSMT4">
                  <p:embed/>
                </p:oleObj>
              </mc:Choice>
              <mc:Fallback>
                <p:oleObj name="Equation" r:id="rId9" imgW="3556000" imgH="1092200" progId="Equation.DSMT4">
                  <p:embed/>
                  <p:pic>
                    <p:nvPicPr>
                      <p:cNvPr id="0" name="Object 1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9388" y="3500438"/>
                        <a:ext cx="3800475" cy="1443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753" name="Object 185">
            <a:extLst>
              <a:ext uri="{FF2B5EF4-FFF2-40B4-BE49-F238E27FC236}">
                <a16:creationId xmlns:a16="http://schemas.microsoft.com/office/drawing/2014/main" id="{4E760577-501A-4222-8A4D-13D708D2494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35375" y="5084763"/>
          <a:ext cx="2255838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56" name="Equation" r:id="rId11" imgW="2438400" imgH="1028700" progId="Equation.DSMT4">
                  <p:embed/>
                </p:oleObj>
              </mc:Choice>
              <mc:Fallback>
                <p:oleObj name="Equation" r:id="rId11" imgW="2438400" imgH="1028700" progId="Equation.DSMT4">
                  <p:embed/>
                  <p:pic>
                    <p:nvPicPr>
                      <p:cNvPr id="0" name="Object 1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375" y="5084763"/>
                        <a:ext cx="2255838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9804" name="Group 236">
            <a:extLst>
              <a:ext uri="{FF2B5EF4-FFF2-40B4-BE49-F238E27FC236}">
                <a16:creationId xmlns:a16="http://schemas.microsoft.com/office/drawing/2014/main" id="{DDB9FB37-49CE-4434-AD73-CC8A534C4A21}"/>
              </a:ext>
            </a:extLst>
          </p:cNvPr>
          <p:cNvGrpSpPr>
            <a:grpSpLocks/>
          </p:cNvGrpSpPr>
          <p:nvPr/>
        </p:nvGrpSpPr>
        <p:grpSpPr bwMode="auto">
          <a:xfrm>
            <a:off x="5868988" y="2316163"/>
            <a:ext cx="2303462" cy="2265362"/>
            <a:chOff x="3697" y="1459"/>
            <a:chExt cx="1451" cy="1427"/>
          </a:xfrm>
        </p:grpSpPr>
        <p:grpSp>
          <p:nvGrpSpPr>
            <p:cNvPr id="72737" name="Group 234">
              <a:extLst>
                <a:ext uri="{FF2B5EF4-FFF2-40B4-BE49-F238E27FC236}">
                  <a16:creationId xmlns:a16="http://schemas.microsoft.com/office/drawing/2014/main" id="{171D2BE7-CEA3-439F-BAA9-9C50C11F505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97" y="1459"/>
              <a:ext cx="1451" cy="1427"/>
              <a:chOff x="0" y="2160"/>
              <a:chExt cx="1451" cy="1427"/>
            </a:xfrm>
          </p:grpSpPr>
          <p:grpSp>
            <p:nvGrpSpPr>
              <p:cNvPr id="72739" name="Group 227">
                <a:extLst>
                  <a:ext uri="{FF2B5EF4-FFF2-40B4-BE49-F238E27FC236}">
                    <a16:creationId xmlns:a16="http://schemas.microsoft.com/office/drawing/2014/main" id="{1D572F98-4DF8-4559-89B4-CC9C1237726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2160"/>
                <a:ext cx="1451" cy="1427"/>
                <a:chOff x="3652" y="1469"/>
                <a:chExt cx="1451" cy="1427"/>
              </a:xfrm>
            </p:grpSpPr>
            <p:sp>
              <p:nvSpPr>
                <p:cNvPr id="72741" name="Oval 33">
                  <a:extLst>
                    <a:ext uri="{FF2B5EF4-FFF2-40B4-BE49-F238E27FC236}">
                      <a16:creationId xmlns:a16="http://schemas.microsoft.com/office/drawing/2014/main" id="{D411135E-20F7-4DF9-8B49-696F8347A20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52" y="1490"/>
                  <a:ext cx="1451" cy="1406"/>
                </a:xfrm>
                <a:prstGeom prst="ellipse">
                  <a:avLst/>
                </a:prstGeom>
                <a:noFill/>
                <a:ln w="47625">
                  <a:solidFill>
                    <a:srgbClr val="0000FF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仿宋_GB2312" pitchFamily="49" charset="-122"/>
                    </a:defRPr>
                  </a:lvl1pPr>
                  <a:lvl2pPr marL="742950" indent="-285750"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仿宋_GB2312" pitchFamily="49" charset="-122"/>
                    </a:defRPr>
                  </a:lvl2pPr>
                  <a:lvl3pPr marL="1143000" indent="-228600"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仿宋_GB2312" pitchFamily="49" charset="-122"/>
                    </a:defRPr>
                  </a:lvl3pPr>
                  <a:lvl4pPr marL="1600200" indent="-228600"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仿宋_GB2312" pitchFamily="49" charset="-122"/>
                    </a:defRPr>
                  </a:lvl4pPr>
                  <a:lvl5pPr marL="2057400" indent="-228600"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仿宋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仿宋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仿宋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仿宋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仿宋_GB2312" pitchFamily="49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72742" name="Oval 34">
                  <a:extLst>
                    <a:ext uri="{FF2B5EF4-FFF2-40B4-BE49-F238E27FC236}">
                      <a16:creationId xmlns:a16="http://schemas.microsoft.com/office/drawing/2014/main" id="{2F586557-2E43-4B79-8C4B-928DA429FE7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43" y="1853"/>
                  <a:ext cx="635" cy="635"/>
                </a:xfrm>
                <a:prstGeom prst="ellipse">
                  <a:avLst/>
                </a:prstGeom>
                <a:noFill/>
                <a:ln w="47625">
                  <a:solidFill>
                    <a:srgbClr val="FF00FF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仿宋_GB2312" pitchFamily="49" charset="-122"/>
                    </a:defRPr>
                  </a:lvl1pPr>
                  <a:lvl2pPr marL="742950" indent="-285750"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仿宋_GB2312" pitchFamily="49" charset="-122"/>
                    </a:defRPr>
                  </a:lvl2pPr>
                  <a:lvl3pPr marL="1143000" indent="-228600"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仿宋_GB2312" pitchFamily="49" charset="-122"/>
                    </a:defRPr>
                  </a:lvl3pPr>
                  <a:lvl4pPr marL="1600200" indent="-228600"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仿宋_GB2312" pitchFamily="49" charset="-122"/>
                    </a:defRPr>
                  </a:lvl4pPr>
                  <a:lvl5pPr marL="2057400" indent="-228600"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仿宋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仿宋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仿宋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仿宋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仿宋_GB2312" pitchFamily="49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graphicFrame>
              <p:nvGraphicFramePr>
                <p:cNvPr id="72743" name="Object 35">
                  <a:extLst>
                    <a:ext uri="{FF2B5EF4-FFF2-40B4-BE49-F238E27FC236}">
                      <a16:creationId xmlns:a16="http://schemas.microsoft.com/office/drawing/2014/main" id="{E4415DBC-65CB-4A32-81CA-E15028D84BA4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4451" y="1469"/>
                <a:ext cx="383" cy="40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72757" name="Equation" r:id="rId13" imgW="228600" imgH="241300" progId="Equation.DSMT4">
                        <p:embed/>
                      </p:oleObj>
                    </mc:Choice>
                    <mc:Fallback>
                      <p:oleObj name="Equation" r:id="rId13" imgW="228600" imgH="241300" progId="Equation.DSMT4">
                        <p:embed/>
                        <p:pic>
                          <p:nvPicPr>
                            <p:cNvPr id="0" name="Object 35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451" y="1469"/>
                              <a:ext cx="383" cy="406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72744" name="Object 36">
                  <a:extLst>
                    <a:ext uri="{FF2B5EF4-FFF2-40B4-BE49-F238E27FC236}">
                      <a16:creationId xmlns:a16="http://schemas.microsoft.com/office/drawing/2014/main" id="{F089289B-FE92-47F3-B9A3-35B20C9C6912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4663" y="2022"/>
                <a:ext cx="253" cy="253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72758" name="Equation" r:id="rId15" imgW="241195" imgH="241195" progId="Equation.DSMT4">
                        <p:embed/>
                      </p:oleObj>
                    </mc:Choice>
                    <mc:Fallback>
                      <p:oleObj name="Equation" r:id="rId15" imgW="241195" imgH="241195" progId="Equation.DSMT4">
                        <p:embed/>
                        <p:pic>
                          <p:nvPicPr>
                            <p:cNvPr id="0" name="Object 36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663" y="2022"/>
                              <a:ext cx="253" cy="253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72745" name="Text Box 37">
                  <a:extLst>
                    <a:ext uri="{FF2B5EF4-FFF2-40B4-BE49-F238E27FC236}">
                      <a16:creationId xmlns:a16="http://schemas.microsoft.com/office/drawing/2014/main" id="{80E9C83A-1ABF-4A03-A3C4-7554D0E7232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650" y="2307"/>
                  <a:ext cx="287" cy="3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仿宋_GB2312" pitchFamily="49" charset="-122"/>
                    </a:defRPr>
                  </a:lvl1pPr>
                  <a:lvl2pPr marL="742950" indent="-285750"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仿宋_GB2312" pitchFamily="49" charset="-122"/>
                    </a:defRPr>
                  </a:lvl2pPr>
                  <a:lvl3pPr marL="1143000" indent="-228600"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仿宋_GB2312" pitchFamily="49" charset="-122"/>
                    </a:defRPr>
                  </a:lvl3pPr>
                  <a:lvl4pPr marL="1600200" indent="-228600"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仿宋_GB2312" pitchFamily="49" charset="-122"/>
                    </a:defRPr>
                  </a:lvl4pPr>
                  <a:lvl5pPr marL="2057400" indent="-228600"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仿宋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仿宋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仿宋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仿宋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仿宋_GB2312" pitchFamily="49" charset="-122"/>
                    </a:defRPr>
                  </a:lvl9pPr>
                </a:lstStyle>
                <a:p>
                  <a:pPr eaLnBrk="1" hangingPunct="1"/>
                  <a:r>
                    <a:rPr lang="en-US" altLang="zh-CN" sz="3200" b="1">
                      <a:solidFill>
                        <a:srgbClr val="FF33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B</a:t>
                  </a:r>
                </a:p>
              </p:txBody>
            </p:sp>
            <p:sp>
              <p:nvSpPr>
                <p:cNvPr id="72746" name="Oval 38">
                  <a:extLst>
                    <a:ext uri="{FF2B5EF4-FFF2-40B4-BE49-F238E27FC236}">
                      <a16:creationId xmlns:a16="http://schemas.microsoft.com/office/drawing/2014/main" id="{A130AFD9-51A9-41DE-8BCE-38889941285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32" y="2115"/>
                  <a:ext cx="136" cy="136"/>
                </a:xfrm>
                <a:prstGeom prst="ellipse">
                  <a:avLst/>
                </a:prstGeom>
                <a:solidFill>
                  <a:srgbClr val="9933FF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仿宋_GB2312" pitchFamily="49" charset="-122"/>
                    </a:defRPr>
                  </a:lvl1pPr>
                  <a:lvl2pPr marL="742950" indent="-285750"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仿宋_GB2312" pitchFamily="49" charset="-122"/>
                    </a:defRPr>
                  </a:lvl2pPr>
                  <a:lvl3pPr marL="1143000" indent="-228600"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仿宋_GB2312" pitchFamily="49" charset="-122"/>
                    </a:defRPr>
                  </a:lvl3pPr>
                  <a:lvl4pPr marL="1600200" indent="-228600"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仿宋_GB2312" pitchFamily="49" charset="-122"/>
                    </a:defRPr>
                  </a:lvl4pPr>
                  <a:lvl5pPr marL="2057400" indent="-228600"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仿宋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仿宋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仿宋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仿宋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仿宋_GB2312" pitchFamily="49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72747" name="Line 39">
                  <a:extLst>
                    <a:ext uri="{FF2B5EF4-FFF2-40B4-BE49-F238E27FC236}">
                      <a16:creationId xmlns:a16="http://schemas.microsoft.com/office/drawing/2014/main" id="{F76DD4E2-C48E-438B-AF1C-D1791CBD5DB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469" y="2443"/>
                  <a:ext cx="227" cy="363"/>
                </a:xfrm>
                <a:prstGeom prst="line">
                  <a:avLst/>
                </a:prstGeom>
                <a:noFill/>
                <a:ln w="38100">
                  <a:solidFill>
                    <a:srgbClr val="FF3300"/>
                  </a:solidFill>
                  <a:prstDash val="dash"/>
                  <a:round/>
                  <a:headEnd type="triangle" w="med" len="med"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2748" name="Line 40">
                  <a:extLst>
                    <a:ext uri="{FF2B5EF4-FFF2-40B4-BE49-F238E27FC236}">
                      <a16:creationId xmlns:a16="http://schemas.microsoft.com/office/drawing/2014/main" id="{5B775C0A-6505-4CB7-9D60-C665E6B6317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559" y="2397"/>
                  <a:ext cx="227" cy="363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prstDash val="dash"/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72749" name="Group 224">
                  <a:extLst>
                    <a:ext uri="{FF2B5EF4-FFF2-40B4-BE49-F238E27FC236}">
                      <a16:creationId xmlns:a16="http://schemas.microsoft.com/office/drawing/2014/main" id="{15BB71F4-3F2F-44DC-B7C2-1FEBFC56980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150" y="1480"/>
                  <a:ext cx="191" cy="310"/>
                  <a:chOff x="4992" y="1920"/>
                  <a:chExt cx="191" cy="310"/>
                </a:xfrm>
              </p:grpSpPr>
              <p:sp>
                <p:nvSpPr>
                  <p:cNvPr id="72750" name="Oval 225">
                    <a:extLst>
                      <a:ext uri="{FF2B5EF4-FFF2-40B4-BE49-F238E27FC236}">
                        <a16:creationId xmlns:a16="http://schemas.microsoft.com/office/drawing/2014/main" id="{55DAAD6F-BD77-4B02-B3A5-751924298B2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002" y="2182"/>
                    <a:ext cx="48" cy="48"/>
                  </a:xfrm>
                  <a:prstGeom prst="ellipse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仿宋_GB2312" pitchFamily="49" charset="-122"/>
                      </a:defRPr>
                    </a:lvl1pPr>
                    <a:lvl2pPr marL="742950" indent="-285750"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仿宋_GB2312" pitchFamily="49" charset="-122"/>
                      </a:defRPr>
                    </a:lvl2pPr>
                    <a:lvl3pPr marL="1143000" indent="-228600"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仿宋_GB2312" pitchFamily="49" charset="-122"/>
                      </a:defRPr>
                    </a:lvl3pPr>
                    <a:lvl4pPr marL="1600200" indent="-228600"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仿宋_GB2312" pitchFamily="49" charset="-122"/>
                      </a:defRPr>
                    </a:lvl4pPr>
                    <a:lvl5pPr marL="2057400" indent="-228600"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仿宋_GB2312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仿宋_GB2312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仿宋_GB2312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仿宋_GB2312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仿宋_GB2312" pitchFamily="49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72751" name="Text Box 226">
                    <a:extLst>
                      <a:ext uri="{FF2B5EF4-FFF2-40B4-BE49-F238E27FC236}">
                        <a16:creationId xmlns:a16="http://schemas.microsoft.com/office/drawing/2014/main" id="{87031681-6BE6-4A5E-B4D6-7279AF05852D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992" y="1920"/>
                    <a:ext cx="191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仿宋_GB2312" pitchFamily="49" charset="-122"/>
                      </a:defRPr>
                    </a:lvl1pPr>
                    <a:lvl2pPr marL="742950" indent="-285750"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仿宋_GB2312" pitchFamily="49" charset="-122"/>
                      </a:defRPr>
                    </a:lvl2pPr>
                    <a:lvl3pPr marL="1143000" indent="-228600"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仿宋_GB2312" pitchFamily="49" charset="-122"/>
                      </a:defRPr>
                    </a:lvl3pPr>
                    <a:lvl4pPr marL="1600200" indent="-228600"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仿宋_GB2312" pitchFamily="49" charset="-122"/>
                      </a:defRPr>
                    </a:lvl4pPr>
                    <a:lvl5pPr marL="2057400" indent="-228600"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仿宋_GB2312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仿宋_GB2312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仿宋_GB2312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仿宋_GB2312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仿宋_GB2312" pitchFamily="49" charset="-122"/>
                      </a:defRPr>
                    </a:lvl9pPr>
                  </a:lstStyle>
                  <a:p>
                    <a:pPr eaLnBrk="1" hangingPunct="1"/>
                    <a:r>
                      <a:rPr kumimoji="1" lang="en-US" altLang="zh-CN" sz="2400" b="1" i="1"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z</a:t>
                    </a:r>
                  </a:p>
                </p:txBody>
              </p:sp>
            </p:grpSp>
          </p:grpSp>
          <p:sp>
            <p:nvSpPr>
              <p:cNvPr id="72740" name="Text Box 233">
                <a:extLst>
                  <a:ext uri="{FF2B5EF4-FFF2-40B4-BE49-F238E27FC236}">
                    <a16:creationId xmlns:a16="http://schemas.microsoft.com/office/drawing/2014/main" id="{15174F61-FB52-4F78-9032-F8CED34C72C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1" y="2704"/>
                <a:ext cx="317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b="1" i="1">
                    <a:latin typeface="Times New Roman" panose="02020603050405020304" pitchFamily="18" charset="0"/>
                  </a:rPr>
                  <a:t>z</a:t>
                </a:r>
                <a:r>
                  <a:rPr lang="en-US" altLang="zh-CN" b="1" baseline="-25000">
                    <a:latin typeface="Times New Roman" panose="02020603050405020304" pitchFamily="18" charset="0"/>
                  </a:rPr>
                  <a:t>0</a:t>
                </a:r>
                <a:endParaRPr lang="en-US" altLang="zh-CN" b="1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72738" name="Freeform 235">
              <a:extLst>
                <a:ext uri="{FF2B5EF4-FFF2-40B4-BE49-F238E27FC236}">
                  <a16:creationId xmlns:a16="http://schemas.microsoft.com/office/drawing/2014/main" id="{8085DCDE-7484-4894-958F-7C9133033B8B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0" y="1659"/>
              <a:ext cx="1250" cy="1146"/>
            </a:xfrm>
            <a:custGeom>
              <a:avLst/>
              <a:gdLst>
                <a:gd name="T0" fmla="*/ 990 w 1250"/>
                <a:gd name="T1" fmla="*/ 781 h 1146"/>
                <a:gd name="T2" fmla="*/ 1070 w 1250"/>
                <a:gd name="T3" fmla="*/ 837 h 1146"/>
                <a:gd name="T4" fmla="*/ 1182 w 1250"/>
                <a:gd name="T5" fmla="*/ 813 h 1146"/>
                <a:gd name="T6" fmla="*/ 1222 w 1250"/>
                <a:gd name="T7" fmla="*/ 629 h 1146"/>
                <a:gd name="T8" fmla="*/ 1206 w 1250"/>
                <a:gd name="T9" fmla="*/ 565 h 1146"/>
                <a:gd name="T10" fmla="*/ 1134 w 1250"/>
                <a:gd name="T11" fmla="*/ 349 h 1146"/>
                <a:gd name="T12" fmla="*/ 1086 w 1250"/>
                <a:gd name="T13" fmla="*/ 165 h 1146"/>
                <a:gd name="T14" fmla="*/ 494 w 1250"/>
                <a:gd name="T15" fmla="*/ 13 h 1146"/>
                <a:gd name="T16" fmla="*/ 278 w 1250"/>
                <a:gd name="T17" fmla="*/ 53 h 1146"/>
                <a:gd name="T18" fmla="*/ 198 w 1250"/>
                <a:gd name="T19" fmla="*/ 165 h 1146"/>
                <a:gd name="T20" fmla="*/ 118 w 1250"/>
                <a:gd name="T21" fmla="*/ 301 h 1146"/>
                <a:gd name="T22" fmla="*/ 78 w 1250"/>
                <a:gd name="T23" fmla="*/ 341 h 1146"/>
                <a:gd name="T24" fmla="*/ 54 w 1250"/>
                <a:gd name="T25" fmla="*/ 389 h 1146"/>
                <a:gd name="T26" fmla="*/ 94 w 1250"/>
                <a:gd name="T27" fmla="*/ 885 h 1146"/>
                <a:gd name="T28" fmla="*/ 230 w 1250"/>
                <a:gd name="T29" fmla="*/ 1013 h 1146"/>
                <a:gd name="T30" fmla="*/ 414 w 1250"/>
                <a:gd name="T31" fmla="*/ 1069 h 1146"/>
                <a:gd name="T32" fmla="*/ 686 w 1250"/>
                <a:gd name="T33" fmla="*/ 1125 h 1146"/>
                <a:gd name="T34" fmla="*/ 598 w 1250"/>
                <a:gd name="T35" fmla="*/ 917 h 1146"/>
                <a:gd name="T36" fmla="*/ 390 w 1250"/>
                <a:gd name="T37" fmla="*/ 853 h 1146"/>
                <a:gd name="T38" fmla="*/ 326 w 1250"/>
                <a:gd name="T39" fmla="*/ 789 h 1146"/>
                <a:gd name="T40" fmla="*/ 246 w 1250"/>
                <a:gd name="T41" fmla="*/ 693 h 1146"/>
                <a:gd name="T42" fmla="*/ 206 w 1250"/>
                <a:gd name="T43" fmla="*/ 445 h 1146"/>
                <a:gd name="T44" fmla="*/ 342 w 1250"/>
                <a:gd name="T45" fmla="*/ 245 h 1146"/>
                <a:gd name="T46" fmla="*/ 502 w 1250"/>
                <a:gd name="T47" fmla="*/ 181 h 1146"/>
                <a:gd name="T48" fmla="*/ 734 w 1250"/>
                <a:gd name="T49" fmla="*/ 181 h 1146"/>
                <a:gd name="T50" fmla="*/ 726 w 1250"/>
                <a:gd name="T51" fmla="*/ 165 h 1146"/>
                <a:gd name="T52" fmla="*/ 838 w 1250"/>
                <a:gd name="T53" fmla="*/ 173 h 1146"/>
                <a:gd name="T54" fmla="*/ 902 w 1250"/>
                <a:gd name="T55" fmla="*/ 221 h 1146"/>
                <a:gd name="T56" fmla="*/ 894 w 1250"/>
                <a:gd name="T57" fmla="*/ 237 h 1146"/>
                <a:gd name="T58" fmla="*/ 990 w 1250"/>
                <a:gd name="T59" fmla="*/ 261 h 1146"/>
                <a:gd name="T60" fmla="*/ 1070 w 1250"/>
                <a:gd name="T61" fmla="*/ 533 h 1146"/>
                <a:gd name="T62" fmla="*/ 974 w 1250"/>
                <a:gd name="T63" fmla="*/ 645 h 114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1250" h="1146">
                  <a:moveTo>
                    <a:pt x="974" y="669"/>
                  </a:moveTo>
                  <a:cubicBezTo>
                    <a:pt x="1001" y="724"/>
                    <a:pt x="1012" y="726"/>
                    <a:pt x="990" y="781"/>
                  </a:cubicBezTo>
                  <a:cubicBezTo>
                    <a:pt x="993" y="789"/>
                    <a:pt x="992" y="799"/>
                    <a:pt x="998" y="805"/>
                  </a:cubicBezTo>
                  <a:cubicBezTo>
                    <a:pt x="1004" y="811"/>
                    <a:pt x="1059" y="833"/>
                    <a:pt x="1070" y="837"/>
                  </a:cubicBezTo>
                  <a:cubicBezTo>
                    <a:pt x="1091" y="834"/>
                    <a:pt x="1113" y="834"/>
                    <a:pt x="1134" y="829"/>
                  </a:cubicBezTo>
                  <a:cubicBezTo>
                    <a:pt x="1150" y="825"/>
                    <a:pt x="1182" y="813"/>
                    <a:pt x="1182" y="813"/>
                  </a:cubicBezTo>
                  <a:cubicBezTo>
                    <a:pt x="1199" y="787"/>
                    <a:pt x="1213" y="759"/>
                    <a:pt x="1230" y="733"/>
                  </a:cubicBezTo>
                  <a:cubicBezTo>
                    <a:pt x="1227" y="698"/>
                    <a:pt x="1218" y="664"/>
                    <a:pt x="1222" y="629"/>
                  </a:cubicBezTo>
                  <a:cubicBezTo>
                    <a:pt x="1224" y="614"/>
                    <a:pt x="1250" y="604"/>
                    <a:pt x="1246" y="589"/>
                  </a:cubicBezTo>
                  <a:cubicBezTo>
                    <a:pt x="1242" y="574"/>
                    <a:pt x="1219" y="573"/>
                    <a:pt x="1206" y="565"/>
                  </a:cubicBezTo>
                  <a:cubicBezTo>
                    <a:pt x="1199" y="520"/>
                    <a:pt x="1202" y="462"/>
                    <a:pt x="1182" y="421"/>
                  </a:cubicBezTo>
                  <a:cubicBezTo>
                    <a:pt x="1169" y="395"/>
                    <a:pt x="1143" y="376"/>
                    <a:pt x="1134" y="349"/>
                  </a:cubicBezTo>
                  <a:cubicBezTo>
                    <a:pt x="1120" y="306"/>
                    <a:pt x="1126" y="282"/>
                    <a:pt x="1086" y="269"/>
                  </a:cubicBezTo>
                  <a:cubicBezTo>
                    <a:pt x="1079" y="222"/>
                    <a:pt x="1062" y="201"/>
                    <a:pt x="1086" y="165"/>
                  </a:cubicBezTo>
                  <a:cubicBezTo>
                    <a:pt x="1035" y="134"/>
                    <a:pt x="992" y="100"/>
                    <a:pt x="934" y="85"/>
                  </a:cubicBezTo>
                  <a:cubicBezTo>
                    <a:pt x="806" y="0"/>
                    <a:pt x="642" y="21"/>
                    <a:pt x="494" y="13"/>
                  </a:cubicBezTo>
                  <a:cubicBezTo>
                    <a:pt x="427" y="18"/>
                    <a:pt x="360" y="17"/>
                    <a:pt x="294" y="29"/>
                  </a:cubicBezTo>
                  <a:cubicBezTo>
                    <a:pt x="285" y="31"/>
                    <a:pt x="286" y="48"/>
                    <a:pt x="278" y="53"/>
                  </a:cubicBezTo>
                  <a:cubicBezTo>
                    <a:pt x="269" y="59"/>
                    <a:pt x="257" y="58"/>
                    <a:pt x="246" y="61"/>
                  </a:cubicBezTo>
                  <a:cubicBezTo>
                    <a:pt x="236" y="100"/>
                    <a:pt x="211" y="127"/>
                    <a:pt x="198" y="165"/>
                  </a:cubicBezTo>
                  <a:cubicBezTo>
                    <a:pt x="194" y="195"/>
                    <a:pt x="193" y="245"/>
                    <a:pt x="166" y="269"/>
                  </a:cubicBezTo>
                  <a:cubicBezTo>
                    <a:pt x="152" y="282"/>
                    <a:pt x="118" y="301"/>
                    <a:pt x="118" y="301"/>
                  </a:cubicBezTo>
                  <a:cubicBezTo>
                    <a:pt x="113" y="309"/>
                    <a:pt x="109" y="318"/>
                    <a:pt x="102" y="325"/>
                  </a:cubicBezTo>
                  <a:cubicBezTo>
                    <a:pt x="95" y="332"/>
                    <a:pt x="84" y="333"/>
                    <a:pt x="78" y="341"/>
                  </a:cubicBezTo>
                  <a:cubicBezTo>
                    <a:pt x="73" y="348"/>
                    <a:pt x="74" y="357"/>
                    <a:pt x="70" y="365"/>
                  </a:cubicBezTo>
                  <a:cubicBezTo>
                    <a:pt x="66" y="374"/>
                    <a:pt x="58" y="380"/>
                    <a:pt x="54" y="389"/>
                  </a:cubicBezTo>
                  <a:cubicBezTo>
                    <a:pt x="47" y="404"/>
                    <a:pt x="38" y="437"/>
                    <a:pt x="38" y="437"/>
                  </a:cubicBezTo>
                  <a:cubicBezTo>
                    <a:pt x="43" y="639"/>
                    <a:pt x="0" y="744"/>
                    <a:pt x="94" y="885"/>
                  </a:cubicBezTo>
                  <a:cubicBezTo>
                    <a:pt x="107" y="904"/>
                    <a:pt x="167" y="901"/>
                    <a:pt x="190" y="909"/>
                  </a:cubicBezTo>
                  <a:cubicBezTo>
                    <a:pt x="199" y="947"/>
                    <a:pt x="217" y="975"/>
                    <a:pt x="230" y="1013"/>
                  </a:cubicBezTo>
                  <a:cubicBezTo>
                    <a:pt x="233" y="1021"/>
                    <a:pt x="230" y="1034"/>
                    <a:pt x="238" y="1037"/>
                  </a:cubicBezTo>
                  <a:cubicBezTo>
                    <a:pt x="296" y="1056"/>
                    <a:pt x="353" y="1058"/>
                    <a:pt x="414" y="1069"/>
                  </a:cubicBezTo>
                  <a:cubicBezTo>
                    <a:pt x="474" y="1080"/>
                    <a:pt x="520" y="1095"/>
                    <a:pt x="582" y="1101"/>
                  </a:cubicBezTo>
                  <a:cubicBezTo>
                    <a:pt x="612" y="1146"/>
                    <a:pt x="629" y="1132"/>
                    <a:pt x="686" y="1125"/>
                  </a:cubicBezTo>
                  <a:cubicBezTo>
                    <a:pt x="703" y="1059"/>
                    <a:pt x="706" y="1062"/>
                    <a:pt x="678" y="957"/>
                  </a:cubicBezTo>
                  <a:cubicBezTo>
                    <a:pt x="673" y="937"/>
                    <a:pt x="614" y="924"/>
                    <a:pt x="598" y="917"/>
                  </a:cubicBezTo>
                  <a:cubicBezTo>
                    <a:pt x="568" y="904"/>
                    <a:pt x="534" y="886"/>
                    <a:pt x="502" y="877"/>
                  </a:cubicBezTo>
                  <a:cubicBezTo>
                    <a:pt x="464" y="867"/>
                    <a:pt x="427" y="865"/>
                    <a:pt x="390" y="853"/>
                  </a:cubicBezTo>
                  <a:cubicBezTo>
                    <a:pt x="372" y="839"/>
                    <a:pt x="348" y="831"/>
                    <a:pt x="334" y="813"/>
                  </a:cubicBezTo>
                  <a:cubicBezTo>
                    <a:pt x="329" y="806"/>
                    <a:pt x="331" y="796"/>
                    <a:pt x="326" y="789"/>
                  </a:cubicBezTo>
                  <a:cubicBezTo>
                    <a:pt x="312" y="771"/>
                    <a:pt x="291" y="760"/>
                    <a:pt x="278" y="741"/>
                  </a:cubicBezTo>
                  <a:cubicBezTo>
                    <a:pt x="267" y="725"/>
                    <a:pt x="257" y="709"/>
                    <a:pt x="246" y="693"/>
                  </a:cubicBezTo>
                  <a:cubicBezTo>
                    <a:pt x="227" y="664"/>
                    <a:pt x="218" y="627"/>
                    <a:pt x="198" y="597"/>
                  </a:cubicBezTo>
                  <a:cubicBezTo>
                    <a:pt x="201" y="546"/>
                    <a:pt x="200" y="495"/>
                    <a:pt x="206" y="445"/>
                  </a:cubicBezTo>
                  <a:cubicBezTo>
                    <a:pt x="214" y="379"/>
                    <a:pt x="267" y="388"/>
                    <a:pt x="294" y="333"/>
                  </a:cubicBezTo>
                  <a:cubicBezTo>
                    <a:pt x="312" y="296"/>
                    <a:pt x="299" y="259"/>
                    <a:pt x="342" y="245"/>
                  </a:cubicBezTo>
                  <a:cubicBezTo>
                    <a:pt x="358" y="197"/>
                    <a:pt x="338" y="232"/>
                    <a:pt x="414" y="213"/>
                  </a:cubicBezTo>
                  <a:cubicBezTo>
                    <a:pt x="442" y="206"/>
                    <a:pt x="474" y="190"/>
                    <a:pt x="502" y="181"/>
                  </a:cubicBezTo>
                  <a:cubicBezTo>
                    <a:pt x="520" y="127"/>
                    <a:pt x="559" y="157"/>
                    <a:pt x="606" y="141"/>
                  </a:cubicBezTo>
                  <a:cubicBezTo>
                    <a:pt x="649" y="154"/>
                    <a:pt x="691" y="168"/>
                    <a:pt x="734" y="181"/>
                  </a:cubicBezTo>
                  <a:cubicBezTo>
                    <a:pt x="743" y="184"/>
                    <a:pt x="762" y="206"/>
                    <a:pt x="758" y="197"/>
                  </a:cubicBezTo>
                  <a:cubicBezTo>
                    <a:pt x="751" y="184"/>
                    <a:pt x="737" y="176"/>
                    <a:pt x="726" y="165"/>
                  </a:cubicBezTo>
                  <a:cubicBezTo>
                    <a:pt x="785" y="150"/>
                    <a:pt x="784" y="182"/>
                    <a:pt x="830" y="213"/>
                  </a:cubicBezTo>
                  <a:cubicBezTo>
                    <a:pt x="833" y="200"/>
                    <a:pt x="828" y="182"/>
                    <a:pt x="838" y="173"/>
                  </a:cubicBezTo>
                  <a:cubicBezTo>
                    <a:pt x="862" y="153"/>
                    <a:pt x="888" y="166"/>
                    <a:pt x="910" y="173"/>
                  </a:cubicBezTo>
                  <a:cubicBezTo>
                    <a:pt x="950" y="233"/>
                    <a:pt x="912" y="159"/>
                    <a:pt x="902" y="221"/>
                  </a:cubicBezTo>
                  <a:cubicBezTo>
                    <a:pt x="900" y="230"/>
                    <a:pt x="928" y="245"/>
                    <a:pt x="918" y="245"/>
                  </a:cubicBezTo>
                  <a:cubicBezTo>
                    <a:pt x="908" y="245"/>
                    <a:pt x="810" y="195"/>
                    <a:pt x="894" y="237"/>
                  </a:cubicBezTo>
                  <a:cubicBezTo>
                    <a:pt x="899" y="226"/>
                    <a:pt x="899" y="210"/>
                    <a:pt x="910" y="205"/>
                  </a:cubicBezTo>
                  <a:cubicBezTo>
                    <a:pt x="947" y="189"/>
                    <a:pt x="977" y="245"/>
                    <a:pt x="990" y="261"/>
                  </a:cubicBezTo>
                  <a:cubicBezTo>
                    <a:pt x="1004" y="318"/>
                    <a:pt x="1046" y="350"/>
                    <a:pt x="1078" y="397"/>
                  </a:cubicBezTo>
                  <a:cubicBezTo>
                    <a:pt x="1075" y="442"/>
                    <a:pt x="1074" y="488"/>
                    <a:pt x="1070" y="533"/>
                  </a:cubicBezTo>
                  <a:cubicBezTo>
                    <a:pt x="1069" y="543"/>
                    <a:pt x="1053" y="618"/>
                    <a:pt x="1046" y="621"/>
                  </a:cubicBezTo>
                  <a:cubicBezTo>
                    <a:pt x="996" y="641"/>
                    <a:pt x="1020" y="634"/>
                    <a:pt x="974" y="645"/>
                  </a:cubicBezTo>
                  <a:cubicBezTo>
                    <a:pt x="945" y="684"/>
                    <a:pt x="937" y="681"/>
                    <a:pt x="974" y="669"/>
                  </a:cubicBezTo>
                  <a:close/>
                </a:path>
              </a:pathLst>
            </a:custGeom>
            <a:noFill/>
            <a:ln w="19050" cmpd="sng">
              <a:solidFill>
                <a:srgbClr val="00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9805" name="Group 237">
            <a:extLst>
              <a:ext uri="{FF2B5EF4-FFF2-40B4-BE49-F238E27FC236}">
                <a16:creationId xmlns:a16="http://schemas.microsoft.com/office/drawing/2014/main" id="{B73811C3-DEFB-462C-929F-27622E079286}"/>
              </a:ext>
            </a:extLst>
          </p:cNvPr>
          <p:cNvGrpSpPr>
            <a:grpSpLocks/>
          </p:cNvGrpSpPr>
          <p:nvPr/>
        </p:nvGrpSpPr>
        <p:grpSpPr bwMode="auto">
          <a:xfrm>
            <a:off x="5395913" y="1700213"/>
            <a:ext cx="3352800" cy="3276600"/>
            <a:chOff x="2154" y="1389"/>
            <a:chExt cx="2112" cy="2064"/>
          </a:xfrm>
        </p:grpSpPr>
        <p:sp>
          <p:nvSpPr>
            <p:cNvPr id="72716" name="Rectangle 238">
              <a:extLst>
                <a:ext uri="{FF2B5EF4-FFF2-40B4-BE49-F238E27FC236}">
                  <a16:creationId xmlns:a16="http://schemas.microsoft.com/office/drawing/2014/main" id="{8C4F5145-1141-4BE7-871B-3463DD4E61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4" y="1389"/>
              <a:ext cx="2112" cy="2064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algn="ctr" eaLnBrk="1" hangingPunct="1"/>
              <a:endParaRPr kumimoji="1" lang="zh-CN" altLang="zh-CN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2717" name="Oval 239">
              <a:extLst>
                <a:ext uri="{FF2B5EF4-FFF2-40B4-BE49-F238E27FC236}">
                  <a16:creationId xmlns:a16="http://schemas.microsoft.com/office/drawing/2014/main" id="{6D8E0BAF-1901-4F31-86BD-F0A26F5818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1" y="1525"/>
              <a:ext cx="1769" cy="1724"/>
            </a:xfrm>
            <a:prstGeom prst="ellips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2718" name="Oval 240">
              <a:extLst>
                <a:ext uri="{FF2B5EF4-FFF2-40B4-BE49-F238E27FC236}">
                  <a16:creationId xmlns:a16="http://schemas.microsoft.com/office/drawing/2014/main" id="{45EE0144-F483-4272-97AD-7FBF124DE2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2" y="1521"/>
              <a:ext cx="1788" cy="178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2719" name="Oval 241">
              <a:extLst>
                <a:ext uri="{FF2B5EF4-FFF2-40B4-BE49-F238E27FC236}">
                  <a16:creationId xmlns:a16="http://schemas.microsoft.com/office/drawing/2014/main" id="{3D80E08C-76B7-49EC-844E-5EDB557D5B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5" y="2115"/>
              <a:ext cx="648" cy="612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72720" name="Object 242">
              <a:extLst>
                <a:ext uri="{FF2B5EF4-FFF2-40B4-BE49-F238E27FC236}">
                  <a16:creationId xmlns:a16="http://schemas.microsoft.com/office/drawing/2014/main" id="{CAC9AA78-9247-4A87-8B59-439F2C6214A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306" y="2319"/>
            <a:ext cx="191" cy="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759" name="公式" r:id="rId17" imgW="304668" imgH="431613" progId="Equation.3">
                    <p:embed/>
                  </p:oleObj>
                </mc:Choice>
                <mc:Fallback>
                  <p:oleObj name="公式" r:id="rId17" imgW="304668" imgH="431613" progId="Equation.3">
                    <p:embed/>
                    <p:pic>
                      <p:nvPicPr>
                        <p:cNvPr id="0" name="Object 2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06" y="2319"/>
                          <a:ext cx="191" cy="2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2721" name="Oval 243">
              <a:extLst>
                <a:ext uri="{FF2B5EF4-FFF2-40B4-BE49-F238E27FC236}">
                  <a16:creationId xmlns:a16="http://schemas.microsoft.com/office/drawing/2014/main" id="{ED283CDE-BAE9-4509-A35B-DE5C5BE871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5" y="2069"/>
              <a:ext cx="771" cy="69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prstDash val="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2722" name="Oval 244">
              <a:extLst>
                <a:ext uri="{FF2B5EF4-FFF2-40B4-BE49-F238E27FC236}">
                  <a16:creationId xmlns:a16="http://schemas.microsoft.com/office/drawing/2014/main" id="{00D5AC68-9BD4-4883-9E5E-E800385DF9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6" y="1570"/>
              <a:ext cx="1703" cy="1644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  <a:prstDash val="lgDashDot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2723" name="Line 245">
              <a:extLst>
                <a:ext uri="{FF2B5EF4-FFF2-40B4-BE49-F238E27FC236}">
                  <a16:creationId xmlns:a16="http://schemas.microsoft.com/office/drawing/2014/main" id="{0C02F551-89A7-4B89-BECF-2529725FB3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43" y="1570"/>
              <a:ext cx="384" cy="86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72724" name="Object 246">
              <a:extLst>
                <a:ext uri="{FF2B5EF4-FFF2-40B4-BE49-F238E27FC236}">
                  <a16:creationId xmlns:a16="http://schemas.microsoft.com/office/drawing/2014/main" id="{BB41FB86-06D8-436D-9686-07C177DDF2B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676" y="1441"/>
            <a:ext cx="167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760" name="Equation" r:id="rId19" imgW="266584" imgH="330057" progId="Equation.DSMT4">
                    <p:embed/>
                  </p:oleObj>
                </mc:Choice>
                <mc:Fallback>
                  <p:oleObj name="Equation" r:id="rId19" imgW="266584" imgH="330057" progId="Equation.DSMT4">
                    <p:embed/>
                    <p:pic>
                      <p:nvPicPr>
                        <p:cNvPr id="0" name="Object 2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76" y="1441"/>
                          <a:ext cx="167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72725" name="Group 247">
              <a:extLst>
                <a:ext uri="{FF2B5EF4-FFF2-40B4-BE49-F238E27FC236}">
                  <a16:creationId xmlns:a16="http://schemas.microsoft.com/office/drawing/2014/main" id="{2E42D6AD-682E-4A0E-A484-098CB0C82F9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38" y="2349"/>
              <a:ext cx="251" cy="360"/>
              <a:chOff x="4512" y="1632"/>
              <a:chExt cx="251" cy="360"/>
            </a:xfrm>
          </p:grpSpPr>
          <p:sp>
            <p:nvSpPr>
              <p:cNvPr id="72735" name="Text Box 248">
                <a:extLst>
                  <a:ext uri="{FF2B5EF4-FFF2-40B4-BE49-F238E27FC236}">
                    <a16:creationId xmlns:a16="http://schemas.microsoft.com/office/drawing/2014/main" id="{9AB2DFAB-70BF-45B7-B761-C7AACF60CEB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12" y="1632"/>
                <a:ext cx="172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r>
                  <a:rPr kumimoji="1" lang="en-US" altLang="zh-CN" b="1">
                    <a:solidFill>
                      <a:srgbClr val="FF33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.</a:t>
                </a:r>
                <a:endParaRPr kumimoji="1" lang="en-US" altLang="zh-CN" b="1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2736" name="Text Box 249">
                <a:extLst>
                  <a:ext uri="{FF2B5EF4-FFF2-40B4-BE49-F238E27FC236}">
                    <a16:creationId xmlns:a16="http://schemas.microsoft.com/office/drawing/2014/main" id="{5C23D2FF-6BDF-473F-A2A6-7FEE81419AF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60" y="1665"/>
                <a:ext cx="203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r>
                  <a:rPr kumimoji="1" lang="en-US" altLang="zh-CN" b="1" i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z</a:t>
                </a:r>
                <a:endParaRPr kumimoji="1" lang="en-US" altLang="zh-CN" b="1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aphicFrame>
          <p:nvGraphicFramePr>
            <p:cNvPr id="72726" name="Object 250">
              <a:extLst>
                <a:ext uri="{FF2B5EF4-FFF2-40B4-BE49-F238E27FC236}">
                  <a16:creationId xmlns:a16="http://schemas.microsoft.com/office/drawing/2014/main" id="{E9B316CD-6403-477F-AC65-CF125BF8E74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003" y="1991"/>
            <a:ext cx="190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761" name="Equation" r:id="rId21" imgW="304536" imgH="304536" progId="Equation.DSMT4">
                    <p:embed/>
                  </p:oleObj>
                </mc:Choice>
                <mc:Fallback>
                  <p:oleObj name="Equation" r:id="rId21" imgW="304536" imgH="304536" progId="Equation.DSMT4">
                    <p:embed/>
                    <p:pic>
                      <p:nvPicPr>
                        <p:cNvPr id="0" name="Object 2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03" y="1991"/>
                          <a:ext cx="190" cy="192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2727" name="Object 251">
              <a:extLst>
                <a:ext uri="{FF2B5EF4-FFF2-40B4-BE49-F238E27FC236}">
                  <a16:creationId xmlns:a16="http://schemas.microsoft.com/office/drawing/2014/main" id="{215DFFD7-3057-46D1-B25A-9F8FB0EEF2C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21" y="2961"/>
            <a:ext cx="200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762" name="Equation" r:id="rId23" imgW="317225" imgH="304536" progId="Equation.DSMT4">
                    <p:embed/>
                  </p:oleObj>
                </mc:Choice>
                <mc:Fallback>
                  <p:oleObj name="Equation" r:id="rId23" imgW="317225" imgH="304536" progId="Equation.DSMT4">
                    <p:embed/>
                    <p:pic>
                      <p:nvPicPr>
                        <p:cNvPr id="0" name="Object 25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21" y="2961"/>
                          <a:ext cx="200" cy="192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 w="9525">
                          <a:solidFill>
                            <a:srgbClr val="FFCC00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2728" name="Line 252">
              <a:extLst>
                <a:ext uri="{FF2B5EF4-FFF2-40B4-BE49-F238E27FC236}">
                  <a16:creationId xmlns:a16="http://schemas.microsoft.com/office/drawing/2014/main" id="{0FFD825A-27C5-4A9B-8B25-DAD3C16979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43" y="2205"/>
              <a:ext cx="224" cy="21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72729" name="Object 253">
              <a:extLst>
                <a:ext uri="{FF2B5EF4-FFF2-40B4-BE49-F238E27FC236}">
                  <a16:creationId xmlns:a16="http://schemas.microsoft.com/office/drawing/2014/main" id="{5B4305E1-976D-409C-B774-736D25DF0F9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470" y="2229"/>
            <a:ext cx="184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763" name="Equation" r:id="rId25" imgW="291973" imgH="330057" progId="Equation.DSMT4">
                    <p:embed/>
                  </p:oleObj>
                </mc:Choice>
                <mc:Fallback>
                  <p:oleObj name="Equation" r:id="rId25" imgW="291973" imgH="330057" progId="Equation.DSMT4">
                    <p:embed/>
                    <p:pic>
                      <p:nvPicPr>
                        <p:cNvPr id="0" name="Object 25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70" y="2229"/>
                          <a:ext cx="184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2730" name="Text Box 254">
              <a:extLst>
                <a:ext uri="{FF2B5EF4-FFF2-40B4-BE49-F238E27FC236}">
                  <a16:creationId xmlns:a16="http://schemas.microsoft.com/office/drawing/2014/main" id="{D97A3F29-5352-441E-B083-2C6EC121BD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2" y="2205"/>
              <a:ext cx="17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kumimoji="1" lang="en-US" altLang="zh-CN" b="1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.</a:t>
              </a:r>
            </a:p>
          </p:txBody>
        </p:sp>
        <p:sp>
          <p:nvSpPr>
            <p:cNvPr id="72731" name="Text Box 255">
              <a:extLst>
                <a:ext uri="{FF2B5EF4-FFF2-40B4-BE49-F238E27FC236}">
                  <a16:creationId xmlns:a16="http://schemas.microsoft.com/office/drawing/2014/main" id="{904A4CCE-E68F-4ED8-BEC3-FBC27154C3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79" y="2822"/>
              <a:ext cx="204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4400" b="1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.</a:t>
              </a:r>
            </a:p>
          </p:txBody>
        </p:sp>
        <p:graphicFrame>
          <p:nvGraphicFramePr>
            <p:cNvPr id="72732" name="Object 256">
              <a:extLst>
                <a:ext uri="{FF2B5EF4-FFF2-40B4-BE49-F238E27FC236}">
                  <a16:creationId xmlns:a16="http://schemas.microsoft.com/office/drawing/2014/main" id="{9BC2E691-A0DA-4780-8F97-DD456E33F99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567" y="2884"/>
            <a:ext cx="183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764" name="Equation" r:id="rId27" imgW="291847" imgH="406048" progId="Equation.DSMT4">
                    <p:embed/>
                  </p:oleObj>
                </mc:Choice>
                <mc:Fallback>
                  <p:oleObj name="Equation" r:id="rId27" imgW="291847" imgH="406048" progId="Equation.DSMT4">
                    <p:embed/>
                    <p:pic>
                      <p:nvPicPr>
                        <p:cNvPr id="0" name="Object 25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67" y="2884"/>
                          <a:ext cx="183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2733" name="Object 257">
              <a:extLst>
                <a:ext uri="{FF2B5EF4-FFF2-40B4-BE49-F238E27FC236}">
                  <a16:creationId xmlns:a16="http://schemas.microsoft.com/office/drawing/2014/main" id="{7C3329A6-C526-4515-83C2-566AD5BF285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668" y="2183"/>
            <a:ext cx="167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765" name="Equation" r:id="rId29" imgW="266469" imgH="393359" progId="Equation.3">
                    <p:embed/>
                  </p:oleObj>
                </mc:Choice>
                <mc:Fallback>
                  <p:oleObj name="Equation" r:id="rId29" imgW="266469" imgH="393359" progId="Equation.3">
                    <p:embed/>
                    <p:pic>
                      <p:nvPicPr>
                        <p:cNvPr id="0" name="Object 25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68" y="2183"/>
                          <a:ext cx="167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2734" name="Text Box 258">
              <a:extLst>
                <a:ext uri="{FF2B5EF4-FFF2-40B4-BE49-F238E27FC236}">
                  <a16:creationId xmlns:a16="http://schemas.microsoft.com/office/drawing/2014/main" id="{AFDAC81A-3E0E-49EA-A0BF-139A65EA3D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67" y="2047"/>
              <a:ext cx="204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4400" b="1">
                  <a:latin typeface="Times New Roman" panose="02020603050405020304" pitchFamily="18" charset="0"/>
                  <a:ea typeface="宋体" panose="02010600030101010101" pitchFamily="2" charset="-122"/>
                </a:rPr>
                <a:t>.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98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98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000"/>
                                        <p:tgtEl>
                                          <p:spTgt spid="109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98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98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09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09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09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09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09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573" grpId="0" autoUpdateAnimBg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灯片编号占位符 3">
            <a:extLst>
              <a:ext uri="{FF2B5EF4-FFF2-40B4-BE49-F238E27FC236}">
                <a16:creationId xmlns:a16="http://schemas.microsoft.com/office/drawing/2014/main" id="{00CB42C5-7901-4E24-9657-8A48A361E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681656-5ADB-44E5-91B6-FBAC941F3D5C}" type="slidenum">
              <a:rPr lang="en-US" altLang="zh-CN"/>
              <a:pPr>
                <a:defRPr/>
              </a:pPr>
              <a:t>68</a:t>
            </a:fld>
            <a:endParaRPr lang="en-US" altLang="zh-CN"/>
          </a:p>
        </p:txBody>
      </p:sp>
      <p:sp>
        <p:nvSpPr>
          <p:cNvPr id="110809" name="AutoShape 217">
            <a:extLst>
              <a:ext uri="{FF2B5EF4-FFF2-40B4-BE49-F238E27FC236}">
                <a16:creationId xmlns:a16="http://schemas.microsoft.com/office/drawing/2014/main" id="{402618D5-8753-40FB-BE88-64975B0896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1913" y="1844675"/>
            <a:ext cx="3455987" cy="1008063"/>
          </a:xfrm>
          <a:prstGeom prst="cloudCallout">
            <a:avLst>
              <a:gd name="adj1" fmla="val -40903"/>
              <a:gd name="adj2" fmla="val 76931"/>
            </a:avLst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algn="ctr" eaLnBrk="1" hangingPunct="1"/>
            <a:endParaRPr lang="zh-CN" altLang="zh-CN"/>
          </a:p>
        </p:txBody>
      </p:sp>
      <p:sp>
        <p:nvSpPr>
          <p:cNvPr id="110598" name="Text Box 6">
            <a:extLst>
              <a:ext uri="{FF2B5EF4-FFF2-40B4-BE49-F238E27FC236}">
                <a16:creationId xmlns:a16="http://schemas.microsoft.com/office/drawing/2014/main" id="{A05C13E9-A43D-4898-82DB-0FAED62620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3759200"/>
            <a:ext cx="28035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zh-CN" altLang="en-US" b="1">
                <a:latin typeface="Times New Roman" panose="02020603050405020304" pitchFamily="18" charset="0"/>
              </a:rPr>
              <a:t>对于第二个积分</a:t>
            </a:r>
            <a:r>
              <a:rPr kumimoji="1" lang="en-US" altLang="zh-CN" b="1">
                <a:latin typeface="Times New Roman" panose="02020603050405020304" pitchFamily="18" charset="0"/>
                <a:ea typeface="宋体" panose="02010600030101010101" pitchFamily="2" charset="-122"/>
              </a:rPr>
              <a:t>:</a:t>
            </a:r>
          </a:p>
        </p:txBody>
      </p:sp>
      <p:graphicFrame>
        <p:nvGraphicFramePr>
          <p:cNvPr id="110599" name="Object 7">
            <a:extLst>
              <a:ext uri="{FF2B5EF4-FFF2-40B4-BE49-F238E27FC236}">
                <a16:creationId xmlns:a16="http://schemas.microsoft.com/office/drawing/2014/main" id="{E260E720-B45C-46F4-B195-10656CDF9F4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19475" y="3573463"/>
          <a:ext cx="2159000" cy="858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66" name="Equation" r:id="rId3" imgW="1371600" imgH="546100" progId="Equation.DSMT4">
                  <p:embed/>
                </p:oleObj>
              </mc:Choice>
              <mc:Fallback>
                <p:oleObj name="Equation" r:id="rId3" imgW="1371600" imgH="5461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475" y="3573463"/>
                        <a:ext cx="2159000" cy="858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34" name="Rectangle 53">
            <a:extLst>
              <a:ext uri="{FF2B5EF4-FFF2-40B4-BE49-F238E27FC236}">
                <a16:creationId xmlns:a16="http://schemas.microsoft.com/office/drawing/2014/main" id="{AEBEDE20-B4ED-4FCB-AAEA-D39373CD6F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333375"/>
            <a:ext cx="714375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rgbClr val="000000"/>
                </a:solidFill>
                <a:latin typeface="宋体" panose="02010600030101010101" pitchFamily="2" charset="-122"/>
              </a:rPr>
              <a:t>所以</a:t>
            </a:r>
            <a:endParaRPr lang="zh-CN" altLang="en-US"/>
          </a:p>
        </p:txBody>
      </p:sp>
      <p:sp>
        <p:nvSpPr>
          <p:cNvPr id="73735" name="AutoShape 186">
            <a:extLst>
              <a:ext uri="{FF2B5EF4-FFF2-40B4-BE49-F238E27FC236}">
                <a16:creationId xmlns:a16="http://schemas.microsoft.com/office/drawing/2014/main" id="{307AAA8B-F76F-4723-B406-E4085C6BCF3F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887413" y="4654550"/>
            <a:ext cx="3575050" cy="92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736" name="Rectangle 196">
            <a:extLst>
              <a:ext uri="{FF2B5EF4-FFF2-40B4-BE49-F238E27FC236}">
                <a16:creationId xmlns:a16="http://schemas.microsoft.com/office/drawing/2014/main" id="{78A619E3-E428-4813-A698-3E8F61F8DC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8600" y="4870450"/>
            <a:ext cx="889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endParaRPr lang="en-US" altLang="zh-CN"/>
          </a:p>
        </p:txBody>
      </p:sp>
      <p:sp>
        <p:nvSpPr>
          <p:cNvPr id="110802" name="Rectangle 210">
            <a:extLst>
              <a:ext uri="{FF2B5EF4-FFF2-40B4-BE49-F238E27FC236}">
                <a16:creationId xmlns:a16="http://schemas.microsoft.com/office/drawing/2014/main" id="{23DDB91D-8D05-40EA-A06F-C2CFB1133E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4881563"/>
            <a:ext cx="714375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rgbClr val="000000"/>
                </a:solidFill>
                <a:latin typeface="宋体" panose="02010600030101010101" pitchFamily="2" charset="-122"/>
              </a:rPr>
              <a:t>因为</a:t>
            </a:r>
            <a:endParaRPr lang="zh-CN" altLang="en-US"/>
          </a:p>
        </p:txBody>
      </p:sp>
      <p:graphicFrame>
        <p:nvGraphicFramePr>
          <p:cNvPr id="110803" name="Object 211">
            <a:extLst>
              <a:ext uri="{FF2B5EF4-FFF2-40B4-BE49-F238E27FC236}">
                <a16:creationId xmlns:a16="http://schemas.microsoft.com/office/drawing/2014/main" id="{8D83E925-7847-4A1F-B5C9-AD9AA765762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03350" y="4652963"/>
          <a:ext cx="2992438" cy="915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67" name="Equation" r:id="rId5" imgW="4102100" imgH="1003300" progId="Equation.DSMT4">
                  <p:embed/>
                </p:oleObj>
              </mc:Choice>
              <mc:Fallback>
                <p:oleObj name="Equation" r:id="rId5" imgW="4102100" imgH="1003300" progId="Equation.DSMT4">
                  <p:embed/>
                  <p:pic>
                    <p:nvPicPr>
                      <p:cNvPr id="0" name="Object 2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4652963"/>
                        <a:ext cx="2992438" cy="915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804" name="Object 212">
            <a:extLst>
              <a:ext uri="{FF2B5EF4-FFF2-40B4-BE49-F238E27FC236}">
                <a16:creationId xmlns:a16="http://schemas.microsoft.com/office/drawing/2014/main" id="{D7259D17-847F-46D5-9DF6-CF08B58DCF8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04025" y="4562475"/>
          <a:ext cx="1690688" cy="1019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68" name="Equation" r:id="rId7" imgW="1346200" imgH="812800" progId="Equation.DSMT4">
                  <p:embed/>
                </p:oleObj>
              </mc:Choice>
              <mc:Fallback>
                <p:oleObj name="Equation" r:id="rId7" imgW="1346200" imgH="812800" progId="Equation.DSMT4">
                  <p:embed/>
                  <p:pic>
                    <p:nvPicPr>
                      <p:cNvPr id="0" name="Object 2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04025" y="4562475"/>
                        <a:ext cx="1690688" cy="1019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805" name="Object 213">
            <a:extLst>
              <a:ext uri="{FF2B5EF4-FFF2-40B4-BE49-F238E27FC236}">
                <a16:creationId xmlns:a16="http://schemas.microsoft.com/office/drawing/2014/main" id="{479158B5-198B-4AAB-B3FF-9787FDB5F54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56100" y="4618038"/>
          <a:ext cx="2160588" cy="1403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69" name="Equation" r:id="rId9" imgW="1955800" imgH="1016000" progId="Equation.DSMT4">
                  <p:embed/>
                </p:oleObj>
              </mc:Choice>
              <mc:Fallback>
                <p:oleObj name="Equation" r:id="rId9" imgW="1955800" imgH="1016000" progId="Equation.DSMT4">
                  <p:embed/>
                  <p:pic>
                    <p:nvPicPr>
                      <p:cNvPr id="0" name="Object 2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6100" y="4618038"/>
                        <a:ext cx="2160588" cy="1403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806" name="Object 214">
            <a:extLst>
              <a:ext uri="{FF2B5EF4-FFF2-40B4-BE49-F238E27FC236}">
                <a16:creationId xmlns:a16="http://schemas.microsoft.com/office/drawing/2014/main" id="{C88E7DE2-D156-454C-B0D1-F2A58672AE2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5650" y="2862263"/>
          <a:ext cx="2051050" cy="814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70" name="Equation" r:id="rId11" imgW="2336800" imgH="927100" progId="Equation.DSMT4">
                  <p:embed/>
                </p:oleObj>
              </mc:Choice>
              <mc:Fallback>
                <p:oleObj name="Equation" r:id="rId11" imgW="2336800" imgH="927100" progId="Equation.DSMT4">
                  <p:embed/>
                  <p:pic>
                    <p:nvPicPr>
                      <p:cNvPr id="0" name="Object 2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2862263"/>
                        <a:ext cx="2051050" cy="814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42" name="Object 215">
            <a:extLst>
              <a:ext uri="{FF2B5EF4-FFF2-40B4-BE49-F238E27FC236}">
                <a16:creationId xmlns:a16="http://schemas.microsoft.com/office/drawing/2014/main" id="{5345CE3E-022E-45C7-B392-21D941CF313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3850" y="730250"/>
          <a:ext cx="2873375" cy="89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71" name="Equation" r:id="rId13" imgW="3136900" imgH="977900" progId="Equation.DSMT4">
                  <p:embed/>
                </p:oleObj>
              </mc:Choice>
              <mc:Fallback>
                <p:oleObj name="Equation" r:id="rId13" imgW="3136900" imgH="977900" progId="Equation.DSMT4">
                  <p:embed/>
                  <p:pic>
                    <p:nvPicPr>
                      <p:cNvPr id="0" name="Object 2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730250"/>
                        <a:ext cx="2873375" cy="895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808" name="Object 216">
            <a:extLst>
              <a:ext uri="{FF2B5EF4-FFF2-40B4-BE49-F238E27FC236}">
                <a16:creationId xmlns:a16="http://schemas.microsoft.com/office/drawing/2014/main" id="{402E1ED4-28C9-4886-B679-8090F5AEA49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73113" y="1844675"/>
          <a:ext cx="5094287" cy="98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72" name="Equation" r:id="rId15" imgW="5702300" imgH="1104900" progId="Equation.DSMT4">
                  <p:embed/>
                </p:oleObj>
              </mc:Choice>
              <mc:Fallback>
                <p:oleObj name="Equation" r:id="rId15" imgW="5702300" imgH="1104900" progId="Equation.DSMT4">
                  <p:embed/>
                  <p:pic>
                    <p:nvPicPr>
                      <p:cNvPr id="0" name="Object 2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3113" y="1844675"/>
                        <a:ext cx="5094287" cy="987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0810" name="Group 218">
            <a:extLst>
              <a:ext uri="{FF2B5EF4-FFF2-40B4-BE49-F238E27FC236}">
                <a16:creationId xmlns:a16="http://schemas.microsoft.com/office/drawing/2014/main" id="{C4D077BD-D6E5-40BF-A3B6-1C4A5F34F07A}"/>
              </a:ext>
            </a:extLst>
          </p:cNvPr>
          <p:cNvGrpSpPr>
            <a:grpSpLocks/>
          </p:cNvGrpSpPr>
          <p:nvPr/>
        </p:nvGrpSpPr>
        <p:grpSpPr bwMode="auto">
          <a:xfrm>
            <a:off x="6011863" y="614363"/>
            <a:ext cx="2879725" cy="2814637"/>
            <a:chOff x="2154" y="1389"/>
            <a:chExt cx="2112" cy="2064"/>
          </a:xfrm>
        </p:grpSpPr>
        <p:sp>
          <p:nvSpPr>
            <p:cNvPr id="73745" name="Rectangle 219">
              <a:extLst>
                <a:ext uri="{FF2B5EF4-FFF2-40B4-BE49-F238E27FC236}">
                  <a16:creationId xmlns:a16="http://schemas.microsoft.com/office/drawing/2014/main" id="{28EA7D1A-7E36-42AB-8F28-329BE5C3C1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4" y="1389"/>
              <a:ext cx="2112" cy="2064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algn="ctr" eaLnBrk="1" hangingPunct="1"/>
              <a:endParaRPr kumimoji="1" lang="zh-CN" altLang="zh-CN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3746" name="Oval 220">
              <a:extLst>
                <a:ext uri="{FF2B5EF4-FFF2-40B4-BE49-F238E27FC236}">
                  <a16:creationId xmlns:a16="http://schemas.microsoft.com/office/drawing/2014/main" id="{C71AAE4D-C392-4BB6-8013-168FBE4C06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1" y="1525"/>
              <a:ext cx="1769" cy="1724"/>
            </a:xfrm>
            <a:prstGeom prst="ellips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3747" name="Oval 221">
              <a:extLst>
                <a:ext uri="{FF2B5EF4-FFF2-40B4-BE49-F238E27FC236}">
                  <a16:creationId xmlns:a16="http://schemas.microsoft.com/office/drawing/2014/main" id="{98D7096D-AACD-45AA-B019-2DE7240F7A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2" y="1521"/>
              <a:ext cx="1788" cy="178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3748" name="Oval 222">
              <a:extLst>
                <a:ext uri="{FF2B5EF4-FFF2-40B4-BE49-F238E27FC236}">
                  <a16:creationId xmlns:a16="http://schemas.microsoft.com/office/drawing/2014/main" id="{B385FE94-B801-492B-B3D3-0483FE8500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5" y="2115"/>
              <a:ext cx="648" cy="612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73749" name="Object 223">
              <a:extLst>
                <a:ext uri="{FF2B5EF4-FFF2-40B4-BE49-F238E27FC236}">
                  <a16:creationId xmlns:a16="http://schemas.microsoft.com/office/drawing/2014/main" id="{1EB9E6CE-2E58-4F01-8D48-40B63C7D84A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306" y="2319"/>
            <a:ext cx="191" cy="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773" name="公式" r:id="rId17" imgW="304668" imgH="431613" progId="Equation.3">
                    <p:embed/>
                  </p:oleObj>
                </mc:Choice>
                <mc:Fallback>
                  <p:oleObj name="公式" r:id="rId17" imgW="304668" imgH="431613" progId="Equation.3">
                    <p:embed/>
                    <p:pic>
                      <p:nvPicPr>
                        <p:cNvPr id="0" name="Object 2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06" y="2319"/>
                          <a:ext cx="191" cy="2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3750" name="Oval 224">
              <a:extLst>
                <a:ext uri="{FF2B5EF4-FFF2-40B4-BE49-F238E27FC236}">
                  <a16:creationId xmlns:a16="http://schemas.microsoft.com/office/drawing/2014/main" id="{32B93461-E975-4B81-9EC6-70959C3291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5" y="2069"/>
              <a:ext cx="771" cy="69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prstDash val="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3751" name="Oval 225">
              <a:extLst>
                <a:ext uri="{FF2B5EF4-FFF2-40B4-BE49-F238E27FC236}">
                  <a16:creationId xmlns:a16="http://schemas.microsoft.com/office/drawing/2014/main" id="{36176993-3334-4E99-86DD-CEA28B0ADC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6" y="1570"/>
              <a:ext cx="1703" cy="1644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  <a:prstDash val="lgDashDot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3752" name="Line 226">
              <a:extLst>
                <a:ext uri="{FF2B5EF4-FFF2-40B4-BE49-F238E27FC236}">
                  <a16:creationId xmlns:a16="http://schemas.microsoft.com/office/drawing/2014/main" id="{175A3BCF-8E69-4BFD-BAA8-00006B2492E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43" y="1570"/>
              <a:ext cx="384" cy="86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73753" name="Object 227">
              <a:extLst>
                <a:ext uri="{FF2B5EF4-FFF2-40B4-BE49-F238E27FC236}">
                  <a16:creationId xmlns:a16="http://schemas.microsoft.com/office/drawing/2014/main" id="{9B7996F9-B471-475E-A227-E3D4559FFD3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676" y="1441"/>
            <a:ext cx="167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774" name="Equation" r:id="rId19" imgW="266584" imgH="330057" progId="Equation.DSMT4">
                    <p:embed/>
                  </p:oleObj>
                </mc:Choice>
                <mc:Fallback>
                  <p:oleObj name="Equation" r:id="rId19" imgW="266584" imgH="330057" progId="Equation.DSMT4">
                    <p:embed/>
                    <p:pic>
                      <p:nvPicPr>
                        <p:cNvPr id="0" name="Object 2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76" y="1441"/>
                          <a:ext cx="167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73754" name="Group 228">
              <a:extLst>
                <a:ext uri="{FF2B5EF4-FFF2-40B4-BE49-F238E27FC236}">
                  <a16:creationId xmlns:a16="http://schemas.microsoft.com/office/drawing/2014/main" id="{2D829D04-35A3-412A-BB9C-75382757520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38" y="2349"/>
              <a:ext cx="285" cy="414"/>
              <a:chOff x="4512" y="1632"/>
              <a:chExt cx="285" cy="414"/>
            </a:xfrm>
          </p:grpSpPr>
          <p:sp>
            <p:nvSpPr>
              <p:cNvPr id="73764" name="Text Box 229">
                <a:extLst>
                  <a:ext uri="{FF2B5EF4-FFF2-40B4-BE49-F238E27FC236}">
                    <a16:creationId xmlns:a16="http://schemas.microsoft.com/office/drawing/2014/main" id="{300D406E-9112-4D48-AA13-F9C6FA58D32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12" y="1632"/>
                <a:ext cx="201" cy="3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r>
                  <a:rPr kumimoji="1" lang="en-US" altLang="zh-CN" b="1">
                    <a:solidFill>
                      <a:srgbClr val="FF33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.</a:t>
                </a:r>
                <a:endParaRPr kumimoji="1" lang="en-US" altLang="zh-CN" b="1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3765" name="Text Box 230">
                <a:extLst>
                  <a:ext uri="{FF2B5EF4-FFF2-40B4-BE49-F238E27FC236}">
                    <a16:creationId xmlns:a16="http://schemas.microsoft.com/office/drawing/2014/main" id="{3F856845-A5DB-4B49-8E27-418CCD9A13A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60" y="1665"/>
                <a:ext cx="237" cy="3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r>
                  <a:rPr kumimoji="1" lang="en-US" altLang="zh-CN" b="1" i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z</a:t>
                </a:r>
                <a:endParaRPr kumimoji="1" lang="en-US" altLang="zh-CN" b="1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aphicFrame>
          <p:nvGraphicFramePr>
            <p:cNvPr id="73755" name="Object 231">
              <a:extLst>
                <a:ext uri="{FF2B5EF4-FFF2-40B4-BE49-F238E27FC236}">
                  <a16:creationId xmlns:a16="http://schemas.microsoft.com/office/drawing/2014/main" id="{72CAE6E4-7A17-4FEB-9C74-3586856E7D7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003" y="1991"/>
            <a:ext cx="190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775" name="Equation" r:id="rId21" imgW="304536" imgH="304536" progId="Equation.DSMT4">
                    <p:embed/>
                  </p:oleObj>
                </mc:Choice>
                <mc:Fallback>
                  <p:oleObj name="Equation" r:id="rId21" imgW="304536" imgH="304536" progId="Equation.DSMT4">
                    <p:embed/>
                    <p:pic>
                      <p:nvPicPr>
                        <p:cNvPr id="0" name="Object 2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03" y="1991"/>
                          <a:ext cx="190" cy="192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3756" name="Object 232">
              <a:extLst>
                <a:ext uri="{FF2B5EF4-FFF2-40B4-BE49-F238E27FC236}">
                  <a16:creationId xmlns:a16="http://schemas.microsoft.com/office/drawing/2014/main" id="{8F9F4DE9-0F74-4655-929E-1A7F1E4BE4E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21" y="2961"/>
            <a:ext cx="200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776" name="Equation" r:id="rId23" imgW="317225" imgH="304536" progId="Equation.DSMT4">
                    <p:embed/>
                  </p:oleObj>
                </mc:Choice>
                <mc:Fallback>
                  <p:oleObj name="Equation" r:id="rId23" imgW="317225" imgH="304536" progId="Equation.DSMT4">
                    <p:embed/>
                    <p:pic>
                      <p:nvPicPr>
                        <p:cNvPr id="0" name="Object 2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21" y="2961"/>
                          <a:ext cx="200" cy="192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 w="9525">
                          <a:solidFill>
                            <a:srgbClr val="FFCC00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3757" name="Line 233">
              <a:extLst>
                <a:ext uri="{FF2B5EF4-FFF2-40B4-BE49-F238E27FC236}">
                  <a16:creationId xmlns:a16="http://schemas.microsoft.com/office/drawing/2014/main" id="{9C0594FE-567C-4EC8-926C-6BF1E08BB02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43" y="2205"/>
              <a:ext cx="224" cy="21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73758" name="Object 234">
              <a:extLst>
                <a:ext uri="{FF2B5EF4-FFF2-40B4-BE49-F238E27FC236}">
                  <a16:creationId xmlns:a16="http://schemas.microsoft.com/office/drawing/2014/main" id="{2943AA58-F146-4174-A9C5-CD004DC2EF0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470" y="2229"/>
            <a:ext cx="184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777" name="Equation" r:id="rId25" imgW="291973" imgH="330057" progId="Equation.DSMT4">
                    <p:embed/>
                  </p:oleObj>
                </mc:Choice>
                <mc:Fallback>
                  <p:oleObj name="Equation" r:id="rId25" imgW="291973" imgH="330057" progId="Equation.DSMT4">
                    <p:embed/>
                    <p:pic>
                      <p:nvPicPr>
                        <p:cNvPr id="0" name="Object 2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70" y="2229"/>
                          <a:ext cx="184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3759" name="Text Box 235">
              <a:extLst>
                <a:ext uri="{FF2B5EF4-FFF2-40B4-BE49-F238E27FC236}">
                  <a16:creationId xmlns:a16="http://schemas.microsoft.com/office/drawing/2014/main" id="{18E839F3-AA80-4D00-BEC8-AECDE5440E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2" y="2205"/>
              <a:ext cx="201" cy="3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kumimoji="1" lang="en-US" altLang="zh-CN" b="1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.</a:t>
              </a:r>
            </a:p>
          </p:txBody>
        </p:sp>
        <p:sp>
          <p:nvSpPr>
            <p:cNvPr id="73760" name="Text Box 236">
              <a:extLst>
                <a:ext uri="{FF2B5EF4-FFF2-40B4-BE49-F238E27FC236}">
                  <a16:creationId xmlns:a16="http://schemas.microsoft.com/office/drawing/2014/main" id="{74477861-1497-4D29-8BCE-1CC5030D36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79" y="2822"/>
              <a:ext cx="237" cy="5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4400" b="1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.</a:t>
              </a:r>
            </a:p>
          </p:txBody>
        </p:sp>
        <p:graphicFrame>
          <p:nvGraphicFramePr>
            <p:cNvPr id="73761" name="Object 237">
              <a:extLst>
                <a:ext uri="{FF2B5EF4-FFF2-40B4-BE49-F238E27FC236}">
                  <a16:creationId xmlns:a16="http://schemas.microsoft.com/office/drawing/2014/main" id="{C37C907C-9FCC-4474-B075-FE903FE04FE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567" y="2884"/>
            <a:ext cx="183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778" name="Equation" r:id="rId27" imgW="291847" imgH="406048" progId="Equation.DSMT4">
                    <p:embed/>
                  </p:oleObj>
                </mc:Choice>
                <mc:Fallback>
                  <p:oleObj name="Equation" r:id="rId27" imgW="291847" imgH="406048" progId="Equation.DSMT4">
                    <p:embed/>
                    <p:pic>
                      <p:nvPicPr>
                        <p:cNvPr id="0" name="Object 2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67" y="2884"/>
                          <a:ext cx="183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3762" name="Object 238">
              <a:extLst>
                <a:ext uri="{FF2B5EF4-FFF2-40B4-BE49-F238E27FC236}">
                  <a16:creationId xmlns:a16="http://schemas.microsoft.com/office/drawing/2014/main" id="{FA548290-237B-41BE-B666-7A6A7EDD78F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668" y="2183"/>
            <a:ext cx="167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779" name="Equation" r:id="rId29" imgW="266469" imgH="393359" progId="Equation.3">
                    <p:embed/>
                  </p:oleObj>
                </mc:Choice>
                <mc:Fallback>
                  <p:oleObj name="Equation" r:id="rId29" imgW="266469" imgH="393359" progId="Equation.3">
                    <p:embed/>
                    <p:pic>
                      <p:nvPicPr>
                        <p:cNvPr id="0" name="Object 2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68" y="2183"/>
                          <a:ext cx="167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3763" name="Text Box 239">
              <a:extLst>
                <a:ext uri="{FF2B5EF4-FFF2-40B4-BE49-F238E27FC236}">
                  <a16:creationId xmlns:a16="http://schemas.microsoft.com/office/drawing/2014/main" id="{8F96D86D-EE96-4A38-A8C5-45FC6FB6EA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68" y="2047"/>
              <a:ext cx="237" cy="5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4400" b="1">
                  <a:latin typeface="Times New Roman" panose="02020603050405020304" pitchFamily="18" charset="0"/>
                  <a:ea typeface="宋体" panose="02010600030101010101" pitchFamily="2" charset="-122"/>
                </a:rPr>
                <a:t>.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0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0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08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08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10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10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08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08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108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108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10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10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10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809" grpId="0" animBg="1"/>
      <p:bldP spid="110598" grpId="0" autoUpdateAnimBg="0"/>
      <p:bldP spid="110802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3">
            <a:extLst>
              <a:ext uri="{FF2B5EF4-FFF2-40B4-BE49-F238E27FC236}">
                <a16:creationId xmlns:a16="http://schemas.microsoft.com/office/drawing/2014/main" id="{24FCABD2-42CA-445D-9317-711B26845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BEB695-5D29-403F-8D10-F0CDEF3A27FE}" type="slidenum">
              <a:rPr lang="en-US" altLang="zh-CN"/>
              <a:pPr>
                <a:defRPr/>
              </a:pPr>
              <a:t>69</a:t>
            </a:fld>
            <a:endParaRPr lang="en-US" altLang="zh-CN"/>
          </a:p>
        </p:txBody>
      </p:sp>
      <p:sp>
        <p:nvSpPr>
          <p:cNvPr id="111647" name="Rectangle 31">
            <a:extLst>
              <a:ext uri="{FF2B5EF4-FFF2-40B4-BE49-F238E27FC236}">
                <a16:creationId xmlns:a16="http://schemas.microsoft.com/office/drawing/2014/main" id="{21F97422-625C-4503-B142-AC39C37D93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6013" y="1927225"/>
            <a:ext cx="344487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eaLnBrk="1" hangingPunct="1"/>
            <a:r>
              <a:rPr lang="zh-CN" altLang="en-US" sz="2700" b="1">
                <a:solidFill>
                  <a:srgbClr val="000000"/>
                </a:solidFill>
                <a:latin typeface="宋体" panose="02010600030101010101" pitchFamily="2" charset="-122"/>
              </a:rPr>
              <a:t>则</a:t>
            </a:r>
            <a:endParaRPr lang="zh-CN" altLang="en-US"/>
          </a:p>
        </p:txBody>
      </p:sp>
      <p:graphicFrame>
        <p:nvGraphicFramePr>
          <p:cNvPr id="111880" name="Object 264">
            <a:extLst>
              <a:ext uri="{FF2B5EF4-FFF2-40B4-BE49-F238E27FC236}">
                <a16:creationId xmlns:a16="http://schemas.microsoft.com/office/drawing/2014/main" id="{CAEB6929-E34B-4324-A347-9E9A7754CE3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81150" y="1679575"/>
          <a:ext cx="2828925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63" name="Equation" r:id="rId3" imgW="3200400" imgH="977900" progId="Equation.DSMT4">
                  <p:embed/>
                </p:oleObj>
              </mc:Choice>
              <mc:Fallback>
                <p:oleObj name="Equation" r:id="rId3" imgW="3200400" imgH="977900" progId="Equation.DSMT4">
                  <p:embed/>
                  <p:pic>
                    <p:nvPicPr>
                      <p:cNvPr id="0" name="Object 2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1150" y="1679575"/>
                        <a:ext cx="2828925" cy="930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881" name="Object 265">
            <a:extLst>
              <a:ext uri="{FF2B5EF4-FFF2-40B4-BE49-F238E27FC236}">
                <a16:creationId xmlns:a16="http://schemas.microsoft.com/office/drawing/2014/main" id="{BBE5CE9F-0082-4104-A7C1-47C5EB82643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04950" y="2743200"/>
          <a:ext cx="5899150" cy="979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64" name="Equation" r:id="rId5" imgW="6680200" imgH="1028700" progId="Equation.DSMT4">
                  <p:embed/>
                </p:oleObj>
              </mc:Choice>
              <mc:Fallback>
                <p:oleObj name="Equation" r:id="rId5" imgW="6680200" imgH="1028700" progId="Equation.DSMT4">
                  <p:embed/>
                  <p:pic>
                    <p:nvPicPr>
                      <p:cNvPr id="0" name="Object 2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4950" y="2743200"/>
                        <a:ext cx="5899150" cy="979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58" name="Object 266">
            <a:extLst>
              <a:ext uri="{FF2B5EF4-FFF2-40B4-BE49-F238E27FC236}">
                <a16:creationId xmlns:a16="http://schemas.microsoft.com/office/drawing/2014/main" id="{5A4F5297-F7FC-44A6-AF17-CFBB2AA5CC8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55775" y="404813"/>
          <a:ext cx="645795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65" name="Equation" r:id="rId7" imgW="7391400" imgH="1028700" progId="Equation.DSMT4">
                  <p:embed/>
                </p:oleObj>
              </mc:Choice>
              <mc:Fallback>
                <p:oleObj name="Equation" r:id="rId7" imgW="7391400" imgH="1028700" progId="Equation.DSMT4">
                  <p:embed/>
                  <p:pic>
                    <p:nvPicPr>
                      <p:cNvPr id="0" name="Object 2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5775" y="404813"/>
                        <a:ext cx="6457950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887" name="Object 271">
            <a:extLst>
              <a:ext uri="{FF2B5EF4-FFF2-40B4-BE49-F238E27FC236}">
                <a16:creationId xmlns:a16="http://schemas.microsoft.com/office/drawing/2014/main" id="{EF29DB62-6A64-49FE-8144-0A1C66FC766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89088" y="3860800"/>
          <a:ext cx="5965825" cy="979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66" name="Equation" r:id="rId9" imgW="6756400" imgH="1028700" progId="Equation.DSMT4">
                  <p:embed/>
                </p:oleObj>
              </mc:Choice>
              <mc:Fallback>
                <p:oleObj name="Equation" r:id="rId9" imgW="6756400" imgH="1028700" progId="Equation.DSMT4">
                  <p:embed/>
                  <p:pic>
                    <p:nvPicPr>
                      <p:cNvPr id="0" name="Object 2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9088" y="3860800"/>
                        <a:ext cx="5965825" cy="979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889" name="Object 273">
            <a:extLst>
              <a:ext uri="{FF2B5EF4-FFF2-40B4-BE49-F238E27FC236}">
                <a16:creationId xmlns:a16="http://schemas.microsoft.com/office/drawing/2014/main" id="{8BEF6CB1-82FF-4225-87E9-05195C7541A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35125" y="4868863"/>
          <a:ext cx="5494338" cy="1052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67" name="Equation" r:id="rId11" imgW="6223000" imgH="1104900" progId="Equation.DSMT4">
                  <p:embed/>
                </p:oleObj>
              </mc:Choice>
              <mc:Fallback>
                <p:oleObj name="Equation" r:id="rId11" imgW="6223000" imgH="1104900" progId="Equation.DSMT4">
                  <p:embed/>
                  <p:pic>
                    <p:nvPicPr>
                      <p:cNvPr id="0" name="Object 2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5125" y="4868863"/>
                        <a:ext cx="5494338" cy="1052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1890" name="AutoShape 274">
            <a:extLst>
              <a:ext uri="{FF2B5EF4-FFF2-40B4-BE49-F238E27FC236}">
                <a16:creationId xmlns:a16="http://schemas.microsoft.com/office/drawing/2014/main" id="{7BB749A4-0BFA-480D-B20A-0FF2B84D38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9125" y="6021388"/>
            <a:ext cx="4464050" cy="720725"/>
          </a:xfrm>
          <a:prstGeom prst="cloudCallout">
            <a:avLst>
              <a:gd name="adj1" fmla="val -34852"/>
              <a:gd name="adj2" fmla="val -111014"/>
            </a:avLst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algn="ctr" eaLnBrk="1" hangingPunct="1"/>
            <a:endParaRPr lang="zh-CN" altLang="zh-CN"/>
          </a:p>
        </p:txBody>
      </p:sp>
      <p:graphicFrame>
        <p:nvGraphicFramePr>
          <p:cNvPr id="111892" name="Object 276">
            <a:extLst>
              <a:ext uri="{FF2B5EF4-FFF2-40B4-BE49-F238E27FC236}">
                <a16:creationId xmlns:a16="http://schemas.microsoft.com/office/drawing/2014/main" id="{B866A553-BF1D-4806-804E-8A4E0973061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48263" y="5949950"/>
          <a:ext cx="2870200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68" name="Equation" r:id="rId13" imgW="4406900" imgH="1003300" progId="Equation.DSMT4">
                  <p:embed/>
                </p:oleObj>
              </mc:Choice>
              <mc:Fallback>
                <p:oleObj name="Equation" r:id="rId13" imgW="4406900" imgH="1003300" progId="Equation.DSMT4">
                  <p:embed/>
                  <p:pic>
                    <p:nvPicPr>
                      <p:cNvPr id="0" name="Object 2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8263" y="5949950"/>
                        <a:ext cx="2870200" cy="704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16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16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11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11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11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11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18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18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11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47" grpId="0"/>
      <p:bldP spid="11189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灯片编号占位符 3">
            <a:extLst>
              <a:ext uri="{FF2B5EF4-FFF2-40B4-BE49-F238E27FC236}">
                <a16:creationId xmlns:a16="http://schemas.microsoft.com/office/drawing/2014/main" id="{A60B237C-43E2-4E61-8BFE-0F07674A8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56DF43-84CB-4DED-8AA8-EBADA26B4B8F}" type="slidenum">
              <a:rPr lang="en-US" altLang="zh-CN"/>
              <a:pPr>
                <a:defRPr/>
              </a:pPr>
              <a:t>7</a:t>
            </a:fld>
            <a:endParaRPr lang="en-US" altLang="zh-CN"/>
          </a:p>
        </p:txBody>
      </p:sp>
      <p:graphicFrame>
        <p:nvGraphicFramePr>
          <p:cNvPr id="11267" name="Object 2">
            <a:extLst>
              <a:ext uri="{FF2B5EF4-FFF2-40B4-BE49-F238E27FC236}">
                <a16:creationId xmlns:a16="http://schemas.microsoft.com/office/drawing/2014/main" id="{BE348F0C-3A37-47BA-A43A-9831EA6E4AC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7863" y="3425825"/>
          <a:ext cx="6199187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8" name="Equation" r:id="rId3" imgW="6464300" imgH="939800" progId="Equation.DSMT4">
                  <p:embed/>
                </p:oleObj>
              </mc:Choice>
              <mc:Fallback>
                <p:oleObj name="Equation" r:id="rId3" imgW="6464300" imgH="9398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7863" y="3425825"/>
                        <a:ext cx="6199187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8" name="Object 3">
            <a:extLst>
              <a:ext uri="{FF2B5EF4-FFF2-40B4-BE49-F238E27FC236}">
                <a16:creationId xmlns:a16="http://schemas.microsoft.com/office/drawing/2014/main" id="{C3C76BE3-F9E6-4E94-84B1-9D813A0A142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42988" y="4365625"/>
          <a:ext cx="3436937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9" name="Equation" r:id="rId5" imgW="3416300" imgH="482600" progId="Equation.3">
                  <p:embed/>
                </p:oleObj>
              </mc:Choice>
              <mc:Fallback>
                <p:oleObj name="Equation" r:id="rId5" imgW="3416300" imgH="482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4365625"/>
                        <a:ext cx="3436937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9" name="Object 4">
            <a:extLst>
              <a:ext uri="{FF2B5EF4-FFF2-40B4-BE49-F238E27FC236}">
                <a16:creationId xmlns:a16="http://schemas.microsoft.com/office/drawing/2014/main" id="{5947FC08-0AA3-4213-B4EF-5B7E4DB2F3E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04900" y="5300663"/>
          <a:ext cx="23876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0" name="Equation" r:id="rId7" imgW="2387600" imgH="444500" progId="Equation.3">
                  <p:embed/>
                </p:oleObj>
              </mc:Choice>
              <mc:Fallback>
                <p:oleObj name="Equation" r:id="rId7" imgW="2387600" imgH="4445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4900" y="5300663"/>
                        <a:ext cx="23876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0" name="Object 5">
            <a:extLst>
              <a:ext uri="{FF2B5EF4-FFF2-40B4-BE49-F238E27FC236}">
                <a16:creationId xmlns:a16="http://schemas.microsoft.com/office/drawing/2014/main" id="{C3F2DA80-B6C0-4044-80A4-7AAE52CAE13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83100" y="4217988"/>
          <a:ext cx="2465388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1" name="Equation" r:id="rId9" imgW="2870200" imgH="952500" progId="Equation.DSMT4">
                  <p:embed/>
                </p:oleObj>
              </mc:Choice>
              <mc:Fallback>
                <p:oleObj name="Equation" r:id="rId9" imgW="2870200" imgH="9525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83100" y="4217988"/>
                        <a:ext cx="2465388" cy="819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1" name="Object 6">
            <a:extLst>
              <a:ext uri="{FF2B5EF4-FFF2-40B4-BE49-F238E27FC236}">
                <a16:creationId xmlns:a16="http://schemas.microsoft.com/office/drawing/2014/main" id="{EAA68C36-9A98-4983-862D-D7A86BA6CFA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03638" y="5035550"/>
          <a:ext cx="2597150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2" name="Equation" r:id="rId11" imgW="2768600" imgH="914400" progId="Equation.3">
                  <p:embed/>
                </p:oleObj>
              </mc:Choice>
              <mc:Fallback>
                <p:oleObj name="Equation" r:id="rId11" imgW="2768600" imgH="9144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3638" y="5035550"/>
                        <a:ext cx="2597150" cy="857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2" name="Object 7">
            <a:extLst>
              <a:ext uri="{FF2B5EF4-FFF2-40B4-BE49-F238E27FC236}">
                <a16:creationId xmlns:a16="http://schemas.microsoft.com/office/drawing/2014/main" id="{8EB51BBA-F958-4BDE-9751-6FBF8329030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34125" y="5086350"/>
          <a:ext cx="11176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3" name="Equation" r:id="rId13" imgW="1117115" imgH="863225" progId="Equation.3">
                  <p:embed/>
                </p:oleObj>
              </mc:Choice>
              <mc:Fallback>
                <p:oleObj name="Equation" r:id="rId13" imgW="1117115" imgH="863225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34125" y="5086350"/>
                        <a:ext cx="1117600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3" name="Object 8">
            <a:extLst>
              <a:ext uri="{FF2B5EF4-FFF2-40B4-BE49-F238E27FC236}">
                <a16:creationId xmlns:a16="http://schemas.microsoft.com/office/drawing/2014/main" id="{FCE55650-3AC0-4F59-8EDF-92F1EFD4EB5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01725" y="5995988"/>
          <a:ext cx="41021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4" name="Equation" r:id="rId15" imgW="4102100" imgH="457200" progId="Equation.DSMT4">
                  <p:embed/>
                </p:oleObj>
              </mc:Choice>
              <mc:Fallback>
                <p:oleObj name="Equation" r:id="rId15" imgW="4102100" imgH="4572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1725" y="5995988"/>
                        <a:ext cx="41021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274" name="Group 9">
            <a:extLst>
              <a:ext uri="{FF2B5EF4-FFF2-40B4-BE49-F238E27FC236}">
                <a16:creationId xmlns:a16="http://schemas.microsoft.com/office/drawing/2014/main" id="{9C809DE6-9C6A-4168-AC36-0B6E74B15999}"/>
              </a:ext>
            </a:extLst>
          </p:cNvPr>
          <p:cNvGrpSpPr>
            <a:grpSpLocks/>
          </p:cNvGrpSpPr>
          <p:nvPr/>
        </p:nvGrpSpPr>
        <p:grpSpPr bwMode="auto">
          <a:xfrm>
            <a:off x="250825" y="981075"/>
            <a:ext cx="8696325" cy="2314575"/>
            <a:chOff x="158" y="2659"/>
            <a:chExt cx="5478" cy="1458"/>
          </a:xfrm>
        </p:grpSpPr>
        <p:sp>
          <p:nvSpPr>
            <p:cNvPr id="432138" name="Text Box 10">
              <a:extLst>
                <a:ext uri="{FF2B5EF4-FFF2-40B4-BE49-F238E27FC236}">
                  <a16:creationId xmlns:a16="http://schemas.microsoft.com/office/drawing/2014/main" id="{0F2DB501-F04D-4815-A6E2-302C7BF50A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" y="2659"/>
              <a:ext cx="5478" cy="14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lnSpc>
                  <a:spcPct val="130000"/>
                </a:lnSpc>
                <a:defRPr/>
              </a:pPr>
              <a:r>
                <a:rPr lang="en-US" altLang="zh-CN" b="1">
                  <a:solidFill>
                    <a:srgbClr val="0066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黑体" panose="02010609060101010101" pitchFamily="49" charset="-122"/>
                </a:rPr>
                <a:t>    </a:t>
              </a:r>
              <a:r>
                <a:rPr lang="zh-CN" altLang="en-US" b="1">
                  <a:solidFill>
                    <a:srgbClr val="0066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黑体" panose="02010609060101010101" pitchFamily="49" charset="-122"/>
                </a:rPr>
                <a:t>绝对收敛级数判别法：</a:t>
              </a:r>
            </a:p>
            <a:p>
              <a:pPr eaLnBrk="1" hangingPunct="1">
                <a:lnSpc>
                  <a:spcPct val="130000"/>
                </a:lnSpc>
                <a:defRPr/>
              </a:pPr>
              <a:r>
                <a:rPr lang="zh-CN" altLang="en-US" b="1">
                  <a:ea typeface="宋体" panose="02010600030101010101" pitchFamily="2" charset="-122"/>
                </a:rPr>
                <a:t>                 </a:t>
              </a:r>
              <a:r>
                <a:rPr lang="zh-CN" altLang="en-US" b="1"/>
                <a:t>的每一项都是复数的模，即正实数，所以它实际上就是正项级数，这样复数项级数绝对收敛的判别法即</a:t>
              </a:r>
              <a:r>
                <a:rPr lang="zh-CN" altLang="en-US" b="1">
                  <a:hlinkClick r:id="rId17" action="ppaction://hlinksldjump"/>
                </a:rPr>
                <a:t>正项级数</a:t>
              </a:r>
              <a:r>
                <a:rPr lang="zh-CN" altLang="en-US" b="1"/>
                <a:t>的判别法。</a:t>
              </a:r>
            </a:p>
          </p:txBody>
        </p:sp>
        <p:graphicFrame>
          <p:nvGraphicFramePr>
            <p:cNvPr id="11277" name="Object 11">
              <a:extLst>
                <a:ext uri="{FF2B5EF4-FFF2-40B4-BE49-F238E27FC236}">
                  <a16:creationId xmlns:a16="http://schemas.microsoft.com/office/drawing/2014/main" id="{E15D895C-C6CA-46E1-99EA-84A3DEC461D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94" y="2994"/>
            <a:ext cx="563" cy="5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85" name="Equation" r:id="rId18" imgW="393529" imgH="368140" progId="Equation.DSMT4">
                    <p:embed/>
                  </p:oleObj>
                </mc:Choice>
                <mc:Fallback>
                  <p:oleObj name="Equation" r:id="rId18" imgW="393529" imgH="368140" progId="Equation.DSMT4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94" y="2994"/>
                          <a:ext cx="563" cy="5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32140" name="Text Box 12">
            <a:extLst>
              <a:ext uri="{FF2B5EF4-FFF2-40B4-BE49-F238E27FC236}">
                <a16:creationId xmlns:a16="http://schemas.microsoft.com/office/drawing/2014/main" id="{A205164A-3A4E-4CA2-A69E-3E1A8E1D1F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333375"/>
            <a:ext cx="79930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注</a:t>
            </a:r>
            <a:r>
              <a:rPr lang="en-US" altLang="zh-CN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b="1">
                <a:effectLst>
                  <a:outerShdw blurRad="38100" dist="38100" dir="2700000" algn="tl">
                    <a:srgbClr val="FFFFFF"/>
                  </a:outerShdw>
                </a:effectLst>
              </a:rPr>
              <a:t>：</a:t>
            </a:r>
            <a:r>
              <a:rPr lang="zh-CN" altLang="en-US" b="1">
                <a:solidFill>
                  <a:srgbClr val="0066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两个绝对收敛级数的</a:t>
            </a:r>
            <a:r>
              <a:rPr lang="zh-CN" altLang="en-US" b="1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和</a:t>
            </a:r>
            <a:r>
              <a:rPr lang="zh-CN" altLang="en-US" b="1">
                <a:effectLst>
                  <a:outerShdw blurRad="38100" dist="38100" dir="2700000" algn="tl">
                    <a:srgbClr val="FFFFFF"/>
                  </a:outerShdw>
                </a:effectLst>
              </a:rPr>
              <a:t>，</a:t>
            </a:r>
            <a:r>
              <a:rPr lang="zh-CN" altLang="en-US" b="1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积</a:t>
            </a:r>
            <a:r>
              <a:rPr lang="zh-CN" altLang="en-US" b="1">
                <a:effectLst>
                  <a:outerShdw blurRad="38100" dist="38100" dir="2700000" algn="tl">
                    <a:srgbClr val="FFFFFF"/>
                  </a:outerShdw>
                </a:effectLst>
              </a:rPr>
              <a:t>，</a:t>
            </a:r>
            <a:r>
              <a:rPr lang="zh-CN" altLang="en-US" b="1">
                <a:solidFill>
                  <a:srgbClr val="0066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仍绝对收敛</a:t>
            </a:r>
            <a:r>
              <a:rPr lang="zh-CN" altLang="en-US" b="1">
                <a:effectLst>
                  <a:outerShdw blurRad="38100" dist="38100" dir="2700000" algn="tl">
                    <a:srgbClr val="FFFFFF"/>
                  </a:outerShdw>
                </a:effectLst>
              </a:rPr>
              <a:t>。</a:t>
            </a:r>
          </a:p>
        </p:txBody>
      </p:sp>
    </p:spTree>
  </p:cSld>
  <p:clrMapOvr>
    <a:masterClrMapping/>
  </p:clrMapOvr>
  <p:transition>
    <p:wipe/>
  </p:transition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灯片编号占位符 3">
            <a:extLst>
              <a:ext uri="{FF2B5EF4-FFF2-40B4-BE49-F238E27FC236}">
                <a16:creationId xmlns:a16="http://schemas.microsoft.com/office/drawing/2014/main" id="{9A01D732-DEB2-4A7A-9327-7C91F9F39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5ADDEC-7917-457A-9C00-C24B5058F6FF}" type="slidenum">
              <a:rPr lang="en-US" altLang="zh-CN"/>
              <a:pPr>
                <a:defRPr/>
              </a:pPr>
              <a:t>70</a:t>
            </a:fld>
            <a:endParaRPr lang="en-US" altLang="zh-CN"/>
          </a:p>
        </p:txBody>
      </p:sp>
      <p:graphicFrame>
        <p:nvGraphicFramePr>
          <p:cNvPr id="113719" name="Object 55">
            <a:extLst>
              <a:ext uri="{FF2B5EF4-FFF2-40B4-BE49-F238E27FC236}">
                <a16:creationId xmlns:a16="http://schemas.microsoft.com/office/drawing/2014/main" id="{DF575B02-8AFA-43C8-B510-503BE23A4EF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92275" y="476250"/>
          <a:ext cx="27051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51" name="Equation" r:id="rId3" imgW="2705100" imgH="927100" progId="Equation.DSMT4">
                  <p:embed/>
                </p:oleObj>
              </mc:Choice>
              <mc:Fallback>
                <p:oleObj name="Equation" r:id="rId3" imgW="2705100" imgH="927100" progId="Equation.DSMT4">
                  <p:embed/>
                  <p:pic>
                    <p:nvPicPr>
                      <p:cNvPr id="0" name="Object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476250"/>
                        <a:ext cx="27051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672" name="Object 8">
            <a:extLst>
              <a:ext uri="{FF2B5EF4-FFF2-40B4-BE49-F238E27FC236}">
                <a16:creationId xmlns:a16="http://schemas.microsoft.com/office/drawing/2014/main" id="{F45CCF95-ADCD-4FA8-887F-5C0224A06AC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76375" y="1341438"/>
          <a:ext cx="6372225" cy="96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52" name="Equation" r:id="rId5" imgW="3594100" imgH="546100" progId="Equation.DSMT4">
                  <p:embed/>
                </p:oleObj>
              </mc:Choice>
              <mc:Fallback>
                <p:oleObj name="Equation" r:id="rId5" imgW="3594100" imgH="5461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1341438"/>
                        <a:ext cx="6372225" cy="968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3673" name="Text Box 9">
            <a:extLst>
              <a:ext uri="{FF2B5EF4-FFF2-40B4-BE49-F238E27FC236}">
                <a16:creationId xmlns:a16="http://schemas.microsoft.com/office/drawing/2014/main" id="{A8DD7C0E-4832-48AF-BFA1-D729C36161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1557338"/>
            <a:ext cx="5429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zh-CN" altLang="en-US" b="1">
                <a:latin typeface="Times New Roman" panose="02020603050405020304" pitchFamily="18" charset="0"/>
              </a:rPr>
              <a:t>则</a:t>
            </a:r>
          </a:p>
        </p:txBody>
      </p:sp>
      <p:sp>
        <p:nvSpPr>
          <p:cNvPr id="75782" name="AutoShape 10">
            <a:extLst>
              <a:ext uri="{FF2B5EF4-FFF2-40B4-BE49-F238E27FC236}">
                <a16:creationId xmlns:a16="http://schemas.microsoft.com/office/drawing/2014/main" id="{EE04C560-5F66-4BD1-ACAF-129D5F73BE54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1122363" y="1746250"/>
            <a:ext cx="3119437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5783" name="Rectangle 24">
            <a:extLst>
              <a:ext uri="{FF2B5EF4-FFF2-40B4-BE49-F238E27FC236}">
                <a16:creationId xmlns:a16="http://schemas.microsoft.com/office/drawing/2014/main" id="{04EEBF5A-B794-415D-8DD3-3DA49EF65D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2125" y="1962150"/>
            <a:ext cx="1778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endParaRPr lang="en-US" altLang="zh-CN">
              <a:ea typeface="宋体" panose="02010600030101010101" pitchFamily="2" charset="-122"/>
            </a:endParaRPr>
          </a:p>
        </p:txBody>
      </p:sp>
      <p:graphicFrame>
        <p:nvGraphicFramePr>
          <p:cNvPr id="113720" name="Object 56">
            <a:extLst>
              <a:ext uri="{FF2B5EF4-FFF2-40B4-BE49-F238E27FC236}">
                <a16:creationId xmlns:a16="http://schemas.microsoft.com/office/drawing/2014/main" id="{B2C5B4ED-BA24-4643-A3CA-A5845261044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58888" y="5589588"/>
          <a:ext cx="5905500" cy="1008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53" name="Equation" r:id="rId7" imgW="3721100" imgH="558800" progId="Equation.DSMT4">
                  <p:embed/>
                </p:oleObj>
              </mc:Choice>
              <mc:Fallback>
                <p:oleObj name="Equation" r:id="rId7" imgW="3721100" imgH="558800" progId="Equation.DSMT4">
                  <p:embed/>
                  <p:pic>
                    <p:nvPicPr>
                      <p:cNvPr id="0" name="Object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5589588"/>
                        <a:ext cx="5905500" cy="1008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3721" name="Group 57">
            <a:extLst>
              <a:ext uri="{FF2B5EF4-FFF2-40B4-BE49-F238E27FC236}">
                <a16:creationId xmlns:a16="http://schemas.microsoft.com/office/drawing/2014/main" id="{67D81134-03E4-4B91-8394-40CEEBFF0132}"/>
              </a:ext>
            </a:extLst>
          </p:cNvPr>
          <p:cNvGrpSpPr>
            <a:grpSpLocks/>
          </p:cNvGrpSpPr>
          <p:nvPr/>
        </p:nvGrpSpPr>
        <p:grpSpPr bwMode="auto">
          <a:xfrm>
            <a:off x="873125" y="4365625"/>
            <a:ext cx="7388225" cy="519113"/>
            <a:chOff x="518" y="2496"/>
            <a:chExt cx="4654" cy="327"/>
          </a:xfrm>
        </p:grpSpPr>
        <p:sp>
          <p:nvSpPr>
            <p:cNvPr id="75849" name="Rectangle 58">
              <a:extLst>
                <a:ext uri="{FF2B5EF4-FFF2-40B4-BE49-F238E27FC236}">
                  <a16:creationId xmlns:a16="http://schemas.microsoft.com/office/drawing/2014/main" id="{60D290B7-329B-4370-B71D-687D60E3B2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" y="2496"/>
              <a:ext cx="465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r>
                <a:rPr kumimoji="1" lang="zh-CN" altLang="en-US" b="1">
                  <a:latin typeface="Times New Roman" panose="02020603050405020304" pitchFamily="18" charset="0"/>
                </a:rPr>
                <a:t>对于</a:t>
              </a:r>
              <a:r>
                <a:rPr kumimoji="1" lang="en-US" altLang="zh-CN" b="1" i="1"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  <a:r>
                <a:rPr kumimoji="1" lang="zh-CN" altLang="en-US" b="1">
                  <a:latin typeface="仿宋_GB2312" pitchFamily="49" charset="-122"/>
                </a:rPr>
                <a:t>为在圆环域内绕   的任何一条正向简单</a:t>
              </a:r>
            </a:p>
          </p:txBody>
        </p:sp>
        <p:graphicFrame>
          <p:nvGraphicFramePr>
            <p:cNvPr id="75850" name="Object 59">
              <a:extLst>
                <a:ext uri="{FF2B5EF4-FFF2-40B4-BE49-F238E27FC236}">
                  <a16:creationId xmlns:a16="http://schemas.microsoft.com/office/drawing/2014/main" id="{EE4EB4A2-7F33-4E4D-B13F-43DFAF97BB0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810" y="2525"/>
            <a:ext cx="191" cy="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854" name="公式" r:id="rId9" imgW="304668" imgH="431613" progId="Equation.3">
                    <p:embed/>
                  </p:oleObj>
                </mc:Choice>
                <mc:Fallback>
                  <p:oleObj name="公式" r:id="rId9" imgW="304668" imgH="431613" progId="Equation.3">
                    <p:embed/>
                    <p:pic>
                      <p:nvPicPr>
                        <p:cNvPr id="0" name="Object 5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10" y="2525"/>
                          <a:ext cx="191" cy="2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13725" name="Group 61">
            <a:extLst>
              <a:ext uri="{FF2B5EF4-FFF2-40B4-BE49-F238E27FC236}">
                <a16:creationId xmlns:a16="http://schemas.microsoft.com/office/drawing/2014/main" id="{4E2A4478-8582-4553-9072-AA9807FEBE8D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268538" y="2276475"/>
            <a:ext cx="4762500" cy="995363"/>
            <a:chOff x="960" y="562"/>
            <a:chExt cx="3000" cy="627"/>
          </a:xfrm>
        </p:grpSpPr>
        <p:sp>
          <p:nvSpPr>
            <p:cNvPr id="75816" name="AutoShape 62">
              <a:extLst>
                <a:ext uri="{FF2B5EF4-FFF2-40B4-BE49-F238E27FC236}">
                  <a16:creationId xmlns:a16="http://schemas.microsoft.com/office/drawing/2014/main" id="{14740270-5250-42C7-ACD8-42A9D78D0162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960" y="576"/>
              <a:ext cx="3000" cy="5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817" name="Rectangle 63">
              <a:extLst>
                <a:ext uri="{FF2B5EF4-FFF2-40B4-BE49-F238E27FC236}">
                  <a16:creationId xmlns:a16="http://schemas.microsoft.com/office/drawing/2014/main" id="{DDE076AB-0412-4CBA-9866-B631BD3BFF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7" y="706"/>
              <a:ext cx="68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sz="17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k</a:t>
              </a:r>
              <a:endParaRPr lang="en-US" altLang="zh-CN"/>
            </a:p>
          </p:txBody>
        </p:sp>
        <p:sp>
          <p:nvSpPr>
            <p:cNvPr id="75818" name="Rectangle 64">
              <a:extLst>
                <a:ext uri="{FF2B5EF4-FFF2-40B4-BE49-F238E27FC236}">
                  <a16:creationId xmlns:a16="http://schemas.microsoft.com/office/drawing/2014/main" id="{1382ABDD-B23B-4783-BDD5-85A844D180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2" y="1026"/>
              <a:ext cx="68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sz="17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k</a:t>
              </a:r>
              <a:endParaRPr lang="en-US" altLang="zh-CN"/>
            </a:p>
          </p:txBody>
        </p:sp>
        <p:sp>
          <p:nvSpPr>
            <p:cNvPr id="75819" name="Rectangle 65">
              <a:extLst>
                <a:ext uri="{FF2B5EF4-FFF2-40B4-BE49-F238E27FC236}">
                  <a16:creationId xmlns:a16="http://schemas.microsoft.com/office/drawing/2014/main" id="{83013758-CCC2-43FD-855A-E51EAEEE9D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7" y="863"/>
              <a:ext cx="68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sz="17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k</a:t>
              </a:r>
              <a:endParaRPr lang="en-US" altLang="zh-CN"/>
            </a:p>
          </p:txBody>
        </p:sp>
        <p:sp>
          <p:nvSpPr>
            <p:cNvPr id="75820" name="Rectangle 66">
              <a:extLst>
                <a:ext uri="{FF2B5EF4-FFF2-40B4-BE49-F238E27FC236}">
                  <a16:creationId xmlns:a16="http://schemas.microsoft.com/office/drawing/2014/main" id="{1B210887-34D2-4A88-97A1-5E07FA5780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4" y="706"/>
              <a:ext cx="68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sz="17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k</a:t>
              </a:r>
              <a:endParaRPr lang="en-US" altLang="zh-CN"/>
            </a:p>
          </p:txBody>
        </p:sp>
        <p:sp>
          <p:nvSpPr>
            <p:cNvPr id="75821" name="Rectangle 67">
              <a:extLst>
                <a:ext uri="{FF2B5EF4-FFF2-40B4-BE49-F238E27FC236}">
                  <a16:creationId xmlns:a16="http://schemas.microsoft.com/office/drawing/2014/main" id="{F553AB89-2379-4B24-A57E-47AD7F70E8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8" y="1026"/>
              <a:ext cx="68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sz="17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k</a:t>
              </a:r>
              <a:endParaRPr lang="en-US" altLang="zh-CN"/>
            </a:p>
          </p:txBody>
        </p:sp>
        <p:sp>
          <p:nvSpPr>
            <p:cNvPr id="75822" name="Rectangle 68">
              <a:extLst>
                <a:ext uri="{FF2B5EF4-FFF2-40B4-BE49-F238E27FC236}">
                  <a16:creationId xmlns:a16="http://schemas.microsoft.com/office/drawing/2014/main" id="{BFEC6445-314F-40BF-B623-9A52243A3B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7" y="863"/>
              <a:ext cx="68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sz="17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k</a:t>
              </a:r>
              <a:endParaRPr lang="en-US" altLang="zh-CN"/>
            </a:p>
          </p:txBody>
        </p:sp>
        <p:sp>
          <p:nvSpPr>
            <p:cNvPr id="75823" name="Rectangle 69">
              <a:extLst>
                <a:ext uri="{FF2B5EF4-FFF2-40B4-BE49-F238E27FC236}">
                  <a16:creationId xmlns:a16="http://schemas.microsoft.com/office/drawing/2014/main" id="{18EB607D-6966-4CA0-90A6-504B53141F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22" y="728"/>
              <a:ext cx="87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z</a:t>
              </a:r>
              <a:endParaRPr lang="en-US" altLang="zh-CN"/>
            </a:p>
          </p:txBody>
        </p:sp>
        <p:sp>
          <p:nvSpPr>
            <p:cNvPr id="75824" name="Rectangle 70">
              <a:extLst>
                <a:ext uri="{FF2B5EF4-FFF2-40B4-BE49-F238E27FC236}">
                  <a16:creationId xmlns:a16="http://schemas.microsoft.com/office/drawing/2014/main" id="{23CE2CEC-0CD0-40CE-B448-A795A17CE6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4" y="728"/>
              <a:ext cx="87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z</a:t>
              </a:r>
              <a:endParaRPr lang="en-US" altLang="zh-CN"/>
            </a:p>
          </p:txBody>
        </p:sp>
        <p:sp>
          <p:nvSpPr>
            <p:cNvPr id="75825" name="Rectangle 71">
              <a:extLst>
                <a:ext uri="{FF2B5EF4-FFF2-40B4-BE49-F238E27FC236}">
                  <a16:creationId xmlns:a16="http://schemas.microsoft.com/office/drawing/2014/main" id="{D69117B2-7FC0-40C3-ABB4-60603D4A18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3" y="728"/>
              <a:ext cx="11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a</a:t>
              </a:r>
              <a:endParaRPr lang="en-US" altLang="zh-CN"/>
            </a:p>
          </p:txBody>
        </p:sp>
        <p:sp>
          <p:nvSpPr>
            <p:cNvPr id="75826" name="Rectangle 72">
              <a:extLst>
                <a:ext uri="{FF2B5EF4-FFF2-40B4-BE49-F238E27FC236}">
                  <a16:creationId xmlns:a16="http://schemas.microsoft.com/office/drawing/2014/main" id="{C51DD676-9777-4A59-8C61-4D89BA69ED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2" y="728"/>
              <a:ext cx="87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z</a:t>
              </a:r>
              <a:endParaRPr lang="en-US" altLang="zh-CN"/>
            </a:p>
          </p:txBody>
        </p:sp>
        <p:sp>
          <p:nvSpPr>
            <p:cNvPr id="75827" name="Rectangle 73">
              <a:extLst>
                <a:ext uri="{FF2B5EF4-FFF2-40B4-BE49-F238E27FC236}">
                  <a16:creationId xmlns:a16="http://schemas.microsoft.com/office/drawing/2014/main" id="{CA92CF6B-04DB-4FFC-94E6-529B0E4513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3" y="728"/>
              <a:ext cx="87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z</a:t>
              </a:r>
              <a:endParaRPr lang="en-US" altLang="zh-CN"/>
            </a:p>
          </p:txBody>
        </p:sp>
        <p:sp>
          <p:nvSpPr>
            <p:cNvPr id="75828" name="Rectangle 74">
              <a:extLst>
                <a:ext uri="{FF2B5EF4-FFF2-40B4-BE49-F238E27FC236}">
                  <a16:creationId xmlns:a16="http://schemas.microsoft.com/office/drawing/2014/main" id="{0D10C5FF-C8FE-4768-8726-0DFA9E2F59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5" y="728"/>
              <a:ext cx="11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a</a:t>
              </a:r>
              <a:endParaRPr lang="en-US" altLang="zh-CN"/>
            </a:p>
          </p:txBody>
        </p:sp>
        <p:sp>
          <p:nvSpPr>
            <p:cNvPr id="75829" name="Rectangle 75">
              <a:extLst>
                <a:ext uri="{FF2B5EF4-FFF2-40B4-BE49-F238E27FC236}">
                  <a16:creationId xmlns:a16="http://schemas.microsoft.com/office/drawing/2014/main" id="{06BB9D33-D637-4797-B5A6-F770AF4C55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4" y="690"/>
              <a:ext cx="75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sz="1700" b="1">
                  <a:solidFill>
                    <a:srgbClr val="000000"/>
                  </a:solidFill>
                  <a:latin typeface="Symbol" panose="05050102010706020507" pitchFamily="18" charset="2"/>
                </a:rPr>
                <a:t>-</a:t>
              </a:r>
              <a:endParaRPr lang="en-US" altLang="zh-CN"/>
            </a:p>
          </p:txBody>
        </p:sp>
        <p:sp>
          <p:nvSpPr>
            <p:cNvPr id="75830" name="Rectangle 76">
              <a:extLst>
                <a:ext uri="{FF2B5EF4-FFF2-40B4-BE49-F238E27FC236}">
                  <a16:creationId xmlns:a16="http://schemas.microsoft.com/office/drawing/2014/main" id="{07ADEBED-1EE6-43A4-87B6-0CC8B67FA2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9" y="562"/>
              <a:ext cx="97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sz="1700" b="1">
                  <a:solidFill>
                    <a:srgbClr val="000000"/>
                  </a:solidFill>
                  <a:latin typeface="Symbol" panose="05050102010706020507" pitchFamily="18" charset="2"/>
                </a:rPr>
                <a:t>¥</a:t>
              </a:r>
              <a:endParaRPr lang="en-US" altLang="zh-CN"/>
            </a:p>
          </p:txBody>
        </p:sp>
        <p:sp>
          <p:nvSpPr>
            <p:cNvPr id="75831" name="Rectangle 77">
              <a:extLst>
                <a:ext uri="{FF2B5EF4-FFF2-40B4-BE49-F238E27FC236}">
                  <a16:creationId xmlns:a16="http://schemas.microsoft.com/office/drawing/2014/main" id="{E3BBA8DC-9927-448C-9B10-97B53FF2E1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2" y="1010"/>
              <a:ext cx="75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sz="1700" b="1">
                  <a:solidFill>
                    <a:srgbClr val="000000"/>
                  </a:solidFill>
                  <a:latin typeface="Symbol" panose="05050102010706020507" pitchFamily="18" charset="2"/>
                </a:rPr>
                <a:t>=</a:t>
              </a:r>
              <a:endParaRPr lang="en-US" altLang="zh-CN"/>
            </a:p>
          </p:txBody>
        </p:sp>
        <p:sp>
          <p:nvSpPr>
            <p:cNvPr id="75832" name="Rectangle 78">
              <a:extLst>
                <a:ext uri="{FF2B5EF4-FFF2-40B4-BE49-F238E27FC236}">
                  <a16:creationId xmlns:a16="http://schemas.microsoft.com/office/drawing/2014/main" id="{7807E433-F160-4A2D-82AC-D1A0D3A85F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45" y="847"/>
              <a:ext cx="75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sz="1700" b="1">
                  <a:solidFill>
                    <a:srgbClr val="000000"/>
                  </a:solidFill>
                  <a:latin typeface="Symbol" panose="05050102010706020507" pitchFamily="18" charset="2"/>
                </a:rPr>
                <a:t>-</a:t>
              </a:r>
              <a:endParaRPr lang="en-US" altLang="zh-CN"/>
            </a:p>
          </p:txBody>
        </p:sp>
        <p:sp>
          <p:nvSpPr>
            <p:cNvPr id="75833" name="Rectangle 79">
              <a:extLst>
                <a:ext uri="{FF2B5EF4-FFF2-40B4-BE49-F238E27FC236}">
                  <a16:creationId xmlns:a16="http://schemas.microsoft.com/office/drawing/2014/main" id="{B0806B46-3469-4181-B892-3363BF3BCC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0" y="562"/>
              <a:ext cx="97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sz="1700" b="1">
                  <a:solidFill>
                    <a:srgbClr val="000000"/>
                  </a:solidFill>
                  <a:latin typeface="Symbol" panose="05050102010706020507" pitchFamily="18" charset="2"/>
                </a:rPr>
                <a:t>¥</a:t>
              </a:r>
              <a:endParaRPr lang="en-US" altLang="zh-CN"/>
            </a:p>
          </p:txBody>
        </p:sp>
        <p:sp>
          <p:nvSpPr>
            <p:cNvPr id="75834" name="Rectangle 80">
              <a:extLst>
                <a:ext uri="{FF2B5EF4-FFF2-40B4-BE49-F238E27FC236}">
                  <a16:creationId xmlns:a16="http://schemas.microsoft.com/office/drawing/2014/main" id="{00EE3E99-DC2E-483F-AA76-A6E5071D76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8" y="1010"/>
              <a:ext cx="75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sz="1700" b="1">
                  <a:solidFill>
                    <a:srgbClr val="000000"/>
                  </a:solidFill>
                  <a:latin typeface="Symbol" panose="05050102010706020507" pitchFamily="18" charset="2"/>
                </a:rPr>
                <a:t>=</a:t>
              </a:r>
              <a:endParaRPr lang="en-US" altLang="zh-CN"/>
            </a:p>
          </p:txBody>
        </p:sp>
        <p:sp>
          <p:nvSpPr>
            <p:cNvPr id="75835" name="Rectangle 81">
              <a:extLst>
                <a:ext uri="{FF2B5EF4-FFF2-40B4-BE49-F238E27FC236}">
                  <a16:creationId xmlns:a16="http://schemas.microsoft.com/office/drawing/2014/main" id="{34C73C2B-C2CD-4486-998F-8C539B12EF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49" y="703"/>
              <a:ext cx="123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00"/>
                  </a:solidFill>
                  <a:latin typeface="Symbol" panose="05050102010706020507" pitchFamily="18" charset="2"/>
                </a:rPr>
                <a:t>-</a:t>
              </a:r>
              <a:endParaRPr lang="en-US" altLang="zh-CN"/>
            </a:p>
          </p:txBody>
        </p:sp>
        <p:sp>
          <p:nvSpPr>
            <p:cNvPr id="75836" name="Rectangle 82">
              <a:extLst>
                <a:ext uri="{FF2B5EF4-FFF2-40B4-BE49-F238E27FC236}">
                  <a16:creationId xmlns:a16="http://schemas.microsoft.com/office/drawing/2014/main" id="{2EF28C1C-714C-4E1C-8127-E3627A1512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9" y="703"/>
              <a:ext cx="123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00"/>
                  </a:solidFill>
                  <a:latin typeface="Symbol" panose="05050102010706020507" pitchFamily="18" charset="2"/>
                </a:rPr>
                <a:t>+</a:t>
              </a:r>
              <a:endParaRPr lang="en-US" altLang="zh-CN"/>
            </a:p>
          </p:txBody>
        </p:sp>
        <p:sp>
          <p:nvSpPr>
            <p:cNvPr id="75837" name="Rectangle 83">
              <a:extLst>
                <a:ext uri="{FF2B5EF4-FFF2-40B4-BE49-F238E27FC236}">
                  <a16:creationId xmlns:a16="http://schemas.microsoft.com/office/drawing/2014/main" id="{32FF5A01-DF3E-46A0-BD40-180E34D53F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" y="703"/>
              <a:ext cx="123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00"/>
                  </a:solidFill>
                  <a:latin typeface="Symbol" panose="05050102010706020507" pitchFamily="18" charset="2"/>
                </a:rPr>
                <a:t>-</a:t>
              </a:r>
              <a:endParaRPr lang="en-US" altLang="zh-CN"/>
            </a:p>
          </p:txBody>
        </p:sp>
        <p:sp>
          <p:nvSpPr>
            <p:cNvPr id="75838" name="Rectangle 84">
              <a:extLst>
                <a:ext uri="{FF2B5EF4-FFF2-40B4-BE49-F238E27FC236}">
                  <a16:creationId xmlns:a16="http://schemas.microsoft.com/office/drawing/2014/main" id="{9565B299-1AC7-42D5-B797-AFA61C274B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3" y="703"/>
              <a:ext cx="123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00"/>
                  </a:solidFill>
                  <a:latin typeface="Symbol" panose="05050102010706020507" pitchFamily="18" charset="2"/>
                </a:rPr>
                <a:t>=</a:t>
              </a:r>
              <a:endParaRPr lang="en-US" altLang="zh-CN"/>
            </a:p>
          </p:txBody>
        </p:sp>
        <p:sp>
          <p:nvSpPr>
            <p:cNvPr id="75839" name="Rectangle 85">
              <a:extLst>
                <a:ext uri="{FF2B5EF4-FFF2-40B4-BE49-F238E27FC236}">
                  <a16:creationId xmlns:a16="http://schemas.microsoft.com/office/drawing/2014/main" id="{441491DB-D50B-4DF7-911D-AEBEFBEC9F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78" y="642"/>
              <a:ext cx="240" cy="4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sz="4200" b="1">
                  <a:solidFill>
                    <a:srgbClr val="000000"/>
                  </a:solidFill>
                  <a:latin typeface="Symbol" panose="05050102010706020507" pitchFamily="18" charset="2"/>
                </a:rPr>
                <a:t>å</a:t>
              </a:r>
              <a:endParaRPr lang="en-US" altLang="zh-CN"/>
            </a:p>
          </p:txBody>
        </p:sp>
        <p:sp>
          <p:nvSpPr>
            <p:cNvPr id="75840" name="Rectangle 86">
              <a:extLst>
                <a:ext uri="{FF2B5EF4-FFF2-40B4-BE49-F238E27FC236}">
                  <a16:creationId xmlns:a16="http://schemas.microsoft.com/office/drawing/2014/main" id="{A4036C53-F4A4-4DA9-93CB-C0164B2B10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9" y="642"/>
              <a:ext cx="240" cy="4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sz="4200" b="1">
                  <a:solidFill>
                    <a:srgbClr val="000000"/>
                  </a:solidFill>
                  <a:latin typeface="Symbol" panose="05050102010706020507" pitchFamily="18" charset="2"/>
                </a:rPr>
                <a:t>å</a:t>
              </a:r>
              <a:endParaRPr lang="en-US" altLang="zh-CN"/>
            </a:p>
          </p:txBody>
        </p:sp>
        <p:sp>
          <p:nvSpPr>
            <p:cNvPr id="75841" name="Rectangle 87">
              <a:extLst>
                <a:ext uri="{FF2B5EF4-FFF2-40B4-BE49-F238E27FC236}">
                  <a16:creationId xmlns:a16="http://schemas.microsoft.com/office/drawing/2014/main" id="{DDE0F5CA-F04E-42A7-BA54-A588B1CA3B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5" y="728"/>
              <a:ext cx="75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)</a:t>
              </a:r>
              <a:endParaRPr lang="en-US" altLang="zh-CN"/>
            </a:p>
          </p:txBody>
        </p:sp>
        <p:sp>
          <p:nvSpPr>
            <p:cNvPr id="75842" name="Rectangle 88">
              <a:extLst>
                <a:ext uri="{FF2B5EF4-FFF2-40B4-BE49-F238E27FC236}">
                  <a16:creationId xmlns:a16="http://schemas.microsoft.com/office/drawing/2014/main" id="{70D591EE-47FE-417E-AFD8-B432BD0186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2" y="728"/>
              <a:ext cx="75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(</a:t>
              </a:r>
              <a:endParaRPr lang="en-US" altLang="zh-CN"/>
            </a:p>
          </p:txBody>
        </p:sp>
        <p:sp>
          <p:nvSpPr>
            <p:cNvPr id="75843" name="Rectangle 89">
              <a:extLst>
                <a:ext uri="{FF2B5EF4-FFF2-40B4-BE49-F238E27FC236}">
                  <a16:creationId xmlns:a16="http://schemas.microsoft.com/office/drawing/2014/main" id="{00B8ACB0-FA66-412B-A436-F5E97C511B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5" y="728"/>
              <a:ext cx="75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)</a:t>
              </a:r>
              <a:endParaRPr lang="en-US" altLang="zh-CN"/>
            </a:p>
          </p:txBody>
        </p:sp>
        <p:sp>
          <p:nvSpPr>
            <p:cNvPr id="75844" name="Rectangle 90">
              <a:extLst>
                <a:ext uri="{FF2B5EF4-FFF2-40B4-BE49-F238E27FC236}">
                  <a16:creationId xmlns:a16="http://schemas.microsoft.com/office/drawing/2014/main" id="{B81C7E7D-B08E-49BF-851A-2F980BDA88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2" y="728"/>
              <a:ext cx="75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(</a:t>
              </a:r>
              <a:endParaRPr lang="en-US" altLang="zh-CN"/>
            </a:p>
          </p:txBody>
        </p:sp>
        <p:sp>
          <p:nvSpPr>
            <p:cNvPr id="75845" name="Rectangle 91">
              <a:extLst>
                <a:ext uri="{FF2B5EF4-FFF2-40B4-BE49-F238E27FC236}">
                  <a16:creationId xmlns:a16="http://schemas.microsoft.com/office/drawing/2014/main" id="{F49C7942-FFAE-49B0-AA14-7FF3C67BC2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12" y="863"/>
              <a:ext cx="68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sz="17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0</a:t>
              </a:r>
              <a:endParaRPr lang="en-US" altLang="zh-CN"/>
            </a:p>
          </p:txBody>
        </p:sp>
        <p:sp>
          <p:nvSpPr>
            <p:cNvPr id="75846" name="Rectangle 92">
              <a:extLst>
                <a:ext uri="{FF2B5EF4-FFF2-40B4-BE49-F238E27FC236}">
                  <a16:creationId xmlns:a16="http://schemas.microsoft.com/office/drawing/2014/main" id="{CB288AF3-B1B1-4585-A41D-041CB7C690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6" y="1026"/>
              <a:ext cx="68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sz="17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/>
            </a:p>
          </p:txBody>
        </p:sp>
        <p:sp>
          <p:nvSpPr>
            <p:cNvPr id="75847" name="Rectangle 93">
              <a:extLst>
                <a:ext uri="{FF2B5EF4-FFF2-40B4-BE49-F238E27FC236}">
                  <a16:creationId xmlns:a16="http://schemas.microsoft.com/office/drawing/2014/main" id="{387F6D20-D9B0-4B48-817C-26F3062C1D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1" y="863"/>
              <a:ext cx="68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sz="17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0</a:t>
              </a:r>
              <a:endParaRPr lang="en-US" altLang="zh-CN"/>
            </a:p>
          </p:txBody>
        </p:sp>
        <p:sp>
          <p:nvSpPr>
            <p:cNvPr id="75848" name="Rectangle 94">
              <a:extLst>
                <a:ext uri="{FF2B5EF4-FFF2-40B4-BE49-F238E27FC236}">
                  <a16:creationId xmlns:a16="http://schemas.microsoft.com/office/drawing/2014/main" id="{C83AEBB6-5D1E-4307-AC67-E324719C6B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8" y="1026"/>
              <a:ext cx="68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sz="17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0</a:t>
              </a:r>
              <a:endParaRPr lang="en-US" altLang="zh-CN"/>
            </a:p>
          </p:txBody>
        </p:sp>
      </p:grpSp>
      <p:grpSp>
        <p:nvGrpSpPr>
          <p:cNvPr id="113759" name="Group 95">
            <a:extLst>
              <a:ext uri="{FF2B5EF4-FFF2-40B4-BE49-F238E27FC236}">
                <a16:creationId xmlns:a16="http://schemas.microsoft.com/office/drawing/2014/main" id="{ED488F29-13E9-42D1-B408-118C707744BB}"/>
              </a:ext>
            </a:extLst>
          </p:cNvPr>
          <p:cNvGrpSpPr>
            <a:grpSpLocks/>
          </p:cNvGrpSpPr>
          <p:nvPr/>
        </p:nvGrpSpPr>
        <p:grpSpPr bwMode="auto">
          <a:xfrm>
            <a:off x="2278063" y="3238500"/>
            <a:ext cx="2438400" cy="982663"/>
            <a:chOff x="960" y="1287"/>
            <a:chExt cx="1536" cy="619"/>
          </a:xfrm>
        </p:grpSpPr>
        <p:sp>
          <p:nvSpPr>
            <p:cNvPr id="75799" name="AutoShape 96">
              <a:extLst>
                <a:ext uri="{FF2B5EF4-FFF2-40B4-BE49-F238E27FC236}">
                  <a16:creationId xmlns:a16="http://schemas.microsoft.com/office/drawing/2014/main" id="{D3A6EDCD-1ABB-4494-9C80-C64B30B2F894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960" y="1300"/>
              <a:ext cx="1536" cy="5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800" name="Rectangle 97">
              <a:extLst>
                <a:ext uri="{FF2B5EF4-FFF2-40B4-BE49-F238E27FC236}">
                  <a16:creationId xmlns:a16="http://schemas.microsoft.com/office/drawing/2014/main" id="{850C0B9E-4DEC-4B4D-B06A-4CF4FB7779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5" y="1452"/>
              <a:ext cx="56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.</a:t>
              </a:r>
              <a:endParaRPr lang="en-US" altLang="zh-CN"/>
            </a:p>
          </p:txBody>
        </p:sp>
        <p:sp>
          <p:nvSpPr>
            <p:cNvPr id="75801" name="Rectangle 98">
              <a:extLst>
                <a:ext uri="{FF2B5EF4-FFF2-40B4-BE49-F238E27FC236}">
                  <a16:creationId xmlns:a16="http://schemas.microsoft.com/office/drawing/2014/main" id="{B69E4F1E-993E-4A16-B122-ADA71466A4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7" y="1452"/>
              <a:ext cx="75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)</a:t>
              </a:r>
              <a:endParaRPr lang="en-US" altLang="zh-CN"/>
            </a:p>
          </p:txBody>
        </p:sp>
        <p:sp>
          <p:nvSpPr>
            <p:cNvPr id="75802" name="Rectangle 99">
              <a:extLst>
                <a:ext uri="{FF2B5EF4-FFF2-40B4-BE49-F238E27FC236}">
                  <a16:creationId xmlns:a16="http://schemas.microsoft.com/office/drawing/2014/main" id="{BCC5E8E7-074F-4EA3-A648-6DDC738231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4" y="1452"/>
              <a:ext cx="75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(</a:t>
              </a:r>
              <a:endParaRPr lang="en-US" altLang="zh-CN"/>
            </a:p>
          </p:txBody>
        </p:sp>
        <p:sp>
          <p:nvSpPr>
            <p:cNvPr id="75803" name="Rectangle 100">
              <a:extLst>
                <a:ext uri="{FF2B5EF4-FFF2-40B4-BE49-F238E27FC236}">
                  <a16:creationId xmlns:a16="http://schemas.microsoft.com/office/drawing/2014/main" id="{ABB27912-3FDB-4068-9559-4666DF06E4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3" y="1587"/>
              <a:ext cx="68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sz="17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0</a:t>
              </a:r>
              <a:endParaRPr lang="en-US" altLang="zh-CN"/>
            </a:p>
          </p:txBody>
        </p:sp>
        <p:sp>
          <p:nvSpPr>
            <p:cNvPr id="75804" name="Rectangle 101">
              <a:extLst>
                <a:ext uri="{FF2B5EF4-FFF2-40B4-BE49-F238E27FC236}">
                  <a16:creationId xmlns:a16="http://schemas.microsoft.com/office/drawing/2014/main" id="{537391BB-6D98-4655-B666-F45E56D3AE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6" y="1430"/>
              <a:ext cx="68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sz="17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k</a:t>
              </a:r>
              <a:endParaRPr lang="en-US" altLang="zh-CN"/>
            </a:p>
          </p:txBody>
        </p:sp>
        <p:sp>
          <p:nvSpPr>
            <p:cNvPr id="75805" name="Rectangle 102">
              <a:extLst>
                <a:ext uri="{FF2B5EF4-FFF2-40B4-BE49-F238E27FC236}">
                  <a16:creationId xmlns:a16="http://schemas.microsoft.com/office/drawing/2014/main" id="{04E6B826-08FE-41D0-9EB9-D64397855F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9" y="1743"/>
              <a:ext cx="68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sz="17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k</a:t>
              </a:r>
              <a:endParaRPr lang="en-US" altLang="zh-CN"/>
            </a:p>
          </p:txBody>
        </p:sp>
        <p:sp>
          <p:nvSpPr>
            <p:cNvPr id="75806" name="Rectangle 103">
              <a:extLst>
                <a:ext uri="{FF2B5EF4-FFF2-40B4-BE49-F238E27FC236}">
                  <a16:creationId xmlns:a16="http://schemas.microsoft.com/office/drawing/2014/main" id="{905B1F38-6775-47B8-9BDD-135114C182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9" y="1587"/>
              <a:ext cx="68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sz="17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k</a:t>
              </a:r>
              <a:endParaRPr lang="en-US" altLang="zh-CN"/>
            </a:p>
          </p:txBody>
        </p:sp>
        <p:sp>
          <p:nvSpPr>
            <p:cNvPr id="75807" name="Rectangle 104">
              <a:extLst>
                <a:ext uri="{FF2B5EF4-FFF2-40B4-BE49-F238E27FC236}">
                  <a16:creationId xmlns:a16="http://schemas.microsoft.com/office/drawing/2014/main" id="{3C837DBA-04D9-4453-B3B7-FC1FC21951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4" y="1452"/>
              <a:ext cx="87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z</a:t>
              </a:r>
              <a:endParaRPr lang="en-US" altLang="zh-CN"/>
            </a:p>
          </p:txBody>
        </p:sp>
        <p:sp>
          <p:nvSpPr>
            <p:cNvPr id="75808" name="Rectangle 105">
              <a:extLst>
                <a:ext uri="{FF2B5EF4-FFF2-40B4-BE49-F238E27FC236}">
                  <a16:creationId xmlns:a16="http://schemas.microsoft.com/office/drawing/2014/main" id="{4F160E19-2D6B-43D1-8344-BB82C22C8C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6" y="1452"/>
              <a:ext cx="87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z</a:t>
              </a:r>
              <a:endParaRPr lang="en-US" altLang="zh-CN"/>
            </a:p>
          </p:txBody>
        </p:sp>
        <p:sp>
          <p:nvSpPr>
            <p:cNvPr id="75809" name="Rectangle 106">
              <a:extLst>
                <a:ext uri="{FF2B5EF4-FFF2-40B4-BE49-F238E27FC236}">
                  <a16:creationId xmlns:a16="http://schemas.microsoft.com/office/drawing/2014/main" id="{2FFF482E-77A8-4675-AD4E-71505FE80C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7" y="1452"/>
              <a:ext cx="11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a</a:t>
              </a:r>
              <a:endParaRPr lang="en-US" altLang="zh-CN"/>
            </a:p>
          </p:txBody>
        </p:sp>
        <p:sp>
          <p:nvSpPr>
            <p:cNvPr id="75810" name="Rectangle 107">
              <a:extLst>
                <a:ext uri="{FF2B5EF4-FFF2-40B4-BE49-F238E27FC236}">
                  <a16:creationId xmlns:a16="http://schemas.microsoft.com/office/drawing/2014/main" id="{20679364-C70A-47A6-A5B1-1058B1E868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4" y="1427"/>
              <a:ext cx="123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00"/>
                  </a:solidFill>
                  <a:latin typeface="Symbol" panose="05050102010706020507" pitchFamily="18" charset="2"/>
                </a:rPr>
                <a:t>-</a:t>
              </a:r>
              <a:endParaRPr lang="en-US" altLang="zh-CN"/>
            </a:p>
          </p:txBody>
        </p:sp>
        <p:sp>
          <p:nvSpPr>
            <p:cNvPr id="75811" name="Rectangle 108">
              <a:extLst>
                <a:ext uri="{FF2B5EF4-FFF2-40B4-BE49-F238E27FC236}">
                  <a16:creationId xmlns:a16="http://schemas.microsoft.com/office/drawing/2014/main" id="{0ADB3CE2-9DC9-46FA-8CB6-71A8895509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3" y="1427"/>
              <a:ext cx="123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00"/>
                  </a:solidFill>
                  <a:latin typeface="Symbol" panose="05050102010706020507" pitchFamily="18" charset="2"/>
                </a:rPr>
                <a:t>=</a:t>
              </a:r>
              <a:endParaRPr lang="en-US" altLang="zh-CN"/>
            </a:p>
          </p:txBody>
        </p:sp>
        <p:sp>
          <p:nvSpPr>
            <p:cNvPr id="75812" name="Rectangle 109">
              <a:extLst>
                <a:ext uri="{FF2B5EF4-FFF2-40B4-BE49-F238E27FC236}">
                  <a16:creationId xmlns:a16="http://schemas.microsoft.com/office/drawing/2014/main" id="{FAADD844-7FAA-42B1-82FF-7CBCC29DB2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3" y="1376"/>
              <a:ext cx="228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sz="4000" b="1">
                  <a:solidFill>
                    <a:srgbClr val="000000"/>
                  </a:solidFill>
                  <a:latin typeface="Symbol" panose="05050102010706020507" pitchFamily="18" charset="2"/>
                </a:rPr>
                <a:t>å</a:t>
              </a:r>
              <a:endParaRPr lang="en-US" altLang="zh-CN"/>
            </a:p>
          </p:txBody>
        </p:sp>
        <p:sp>
          <p:nvSpPr>
            <p:cNvPr id="75813" name="Rectangle 110">
              <a:extLst>
                <a:ext uri="{FF2B5EF4-FFF2-40B4-BE49-F238E27FC236}">
                  <a16:creationId xmlns:a16="http://schemas.microsoft.com/office/drawing/2014/main" id="{B4946293-7D39-4476-BCA5-1E360479C2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8" y="1287"/>
              <a:ext cx="97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sz="1700" b="1">
                  <a:solidFill>
                    <a:srgbClr val="000000"/>
                  </a:solidFill>
                  <a:latin typeface="Symbol" panose="05050102010706020507" pitchFamily="18" charset="2"/>
                </a:rPr>
                <a:t>¥</a:t>
              </a:r>
              <a:endParaRPr lang="en-US" altLang="zh-CN"/>
            </a:p>
          </p:txBody>
        </p:sp>
        <p:sp>
          <p:nvSpPr>
            <p:cNvPr id="75814" name="Rectangle 111">
              <a:extLst>
                <a:ext uri="{FF2B5EF4-FFF2-40B4-BE49-F238E27FC236}">
                  <a16:creationId xmlns:a16="http://schemas.microsoft.com/office/drawing/2014/main" id="{A3695DE8-121A-4783-A38C-16CEC0A64E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3" y="1727"/>
              <a:ext cx="172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sz="1700" b="1">
                  <a:solidFill>
                    <a:srgbClr val="000000"/>
                  </a:solidFill>
                  <a:latin typeface="Symbol" panose="05050102010706020507" pitchFamily="18" charset="2"/>
                </a:rPr>
                <a:t>-¥</a:t>
              </a:r>
              <a:endParaRPr lang="en-US" altLang="zh-CN"/>
            </a:p>
          </p:txBody>
        </p:sp>
        <p:sp>
          <p:nvSpPr>
            <p:cNvPr id="75815" name="Rectangle 112">
              <a:extLst>
                <a:ext uri="{FF2B5EF4-FFF2-40B4-BE49-F238E27FC236}">
                  <a16:creationId xmlns:a16="http://schemas.microsoft.com/office/drawing/2014/main" id="{DA7CBC13-31DA-4B17-B186-9262D3D73D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9" y="1727"/>
              <a:ext cx="75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sz="1700" b="1">
                  <a:solidFill>
                    <a:srgbClr val="000000"/>
                  </a:solidFill>
                  <a:latin typeface="Symbol" panose="05050102010706020507" pitchFamily="18" charset="2"/>
                </a:rPr>
                <a:t>=</a:t>
              </a:r>
              <a:endParaRPr lang="en-US" altLang="zh-CN"/>
            </a:p>
          </p:txBody>
        </p:sp>
      </p:grpSp>
      <p:grpSp>
        <p:nvGrpSpPr>
          <p:cNvPr id="113777" name="Group 113">
            <a:extLst>
              <a:ext uri="{FF2B5EF4-FFF2-40B4-BE49-F238E27FC236}">
                <a16:creationId xmlns:a16="http://schemas.microsoft.com/office/drawing/2014/main" id="{9A04DCFD-F80D-4F0E-BA86-F95EC9C00D92}"/>
              </a:ext>
            </a:extLst>
          </p:cNvPr>
          <p:cNvGrpSpPr>
            <a:grpSpLocks/>
          </p:cNvGrpSpPr>
          <p:nvPr/>
        </p:nvGrpSpPr>
        <p:grpSpPr bwMode="auto">
          <a:xfrm>
            <a:off x="250825" y="4868863"/>
            <a:ext cx="6397625" cy="565150"/>
            <a:chOff x="480" y="2530"/>
            <a:chExt cx="4030" cy="356"/>
          </a:xfrm>
        </p:grpSpPr>
        <p:sp>
          <p:nvSpPr>
            <p:cNvPr id="75789" name="Rectangle 114">
              <a:extLst>
                <a:ext uri="{FF2B5EF4-FFF2-40B4-BE49-F238E27FC236}">
                  <a16:creationId xmlns:a16="http://schemas.microsoft.com/office/drawing/2014/main" id="{93828EA6-EF0C-4F5D-8255-5101FCD2A6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2530"/>
              <a:ext cx="90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kumimoji="1" lang="zh-CN" altLang="en-US" b="1">
                  <a:latin typeface="仿宋_GB2312" pitchFamily="49" charset="-122"/>
                </a:rPr>
                <a:t>闭曲线</a:t>
              </a:r>
              <a:r>
                <a:rPr kumimoji="1" lang="en-US" altLang="zh-CN" b="1">
                  <a:latin typeface="仿宋_GB2312" pitchFamily="49" charset="-122"/>
                </a:rPr>
                <a:t>.</a:t>
              </a:r>
            </a:p>
          </p:txBody>
        </p:sp>
        <p:sp>
          <p:nvSpPr>
            <p:cNvPr id="75790" name="Text Box 115">
              <a:extLst>
                <a:ext uri="{FF2B5EF4-FFF2-40B4-BE49-F238E27FC236}">
                  <a16:creationId xmlns:a16="http://schemas.microsoft.com/office/drawing/2014/main" id="{4AE08FC8-2631-4EFB-8C4D-6063E22C39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56" y="2542"/>
              <a:ext cx="225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kumimoji="1" lang="zh-CN" altLang="en-US" b="1">
                  <a:latin typeface="仿宋_GB2312" pitchFamily="49" charset="-122"/>
                </a:rPr>
                <a:t>可用一个式子表示为</a:t>
              </a:r>
              <a:r>
                <a:rPr kumimoji="1" lang="en-US" altLang="zh-CN" b="1">
                  <a:latin typeface="仿宋_GB2312" pitchFamily="49" charset="-122"/>
                </a:rPr>
                <a:t>:</a:t>
              </a:r>
            </a:p>
          </p:txBody>
        </p:sp>
        <p:grpSp>
          <p:nvGrpSpPr>
            <p:cNvPr id="75791" name="Group 116">
              <a:extLst>
                <a:ext uri="{FF2B5EF4-FFF2-40B4-BE49-F238E27FC236}">
                  <a16:creationId xmlns:a16="http://schemas.microsoft.com/office/drawing/2014/main" id="{B1A055EE-97DA-4D4D-A171-5D98B00FCFFA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644" y="2589"/>
              <a:ext cx="709" cy="297"/>
              <a:chOff x="1644" y="2589"/>
              <a:chExt cx="709" cy="297"/>
            </a:xfrm>
          </p:grpSpPr>
          <p:sp>
            <p:nvSpPr>
              <p:cNvPr id="75792" name="AutoShape 117">
                <a:extLst>
                  <a:ext uri="{FF2B5EF4-FFF2-40B4-BE49-F238E27FC236}">
                    <a16:creationId xmlns:a16="http://schemas.microsoft.com/office/drawing/2014/main" id="{092536C6-AB0A-47EF-A98C-0E717355C4A8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1644" y="2589"/>
                <a:ext cx="709" cy="2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5793" name="Rectangle 118">
                <a:extLst>
                  <a:ext uri="{FF2B5EF4-FFF2-40B4-BE49-F238E27FC236}">
                    <a16:creationId xmlns:a16="http://schemas.microsoft.com/office/drawing/2014/main" id="{14DAE8FB-DBAE-4516-B658-4EDEBB52FA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61" y="2723"/>
                <a:ext cx="68" cy="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r>
                  <a:rPr lang="en-US" altLang="zh-CN" sz="1700" b="1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k</a:t>
                </a:r>
                <a:endParaRPr lang="en-US" altLang="zh-CN"/>
              </a:p>
            </p:txBody>
          </p:sp>
          <p:sp>
            <p:nvSpPr>
              <p:cNvPr id="75794" name="Rectangle 119">
                <a:extLst>
                  <a:ext uri="{FF2B5EF4-FFF2-40B4-BE49-F238E27FC236}">
                    <a16:creationId xmlns:a16="http://schemas.microsoft.com/office/drawing/2014/main" id="{73056BD5-0450-4581-920E-DF66DB08FB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58" y="2723"/>
                <a:ext cx="68" cy="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r>
                  <a:rPr lang="en-US" altLang="zh-CN" sz="1700" b="1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k</a:t>
                </a:r>
                <a:endParaRPr lang="en-US" altLang="zh-CN"/>
              </a:p>
            </p:txBody>
          </p:sp>
          <p:sp>
            <p:nvSpPr>
              <p:cNvPr id="75795" name="Rectangle 120">
                <a:extLst>
                  <a:ext uri="{FF2B5EF4-FFF2-40B4-BE49-F238E27FC236}">
                    <a16:creationId xmlns:a16="http://schemas.microsoft.com/office/drawing/2014/main" id="{0411F364-0163-4F24-8540-20F42766E3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9" y="2589"/>
                <a:ext cx="112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r>
                  <a:rPr lang="en-US" altLang="zh-CN" b="1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a</a:t>
                </a:r>
                <a:endParaRPr lang="en-US" altLang="zh-CN"/>
              </a:p>
            </p:txBody>
          </p:sp>
          <p:sp>
            <p:nvSpPr>
              <p:cNvPr id="75796" name="Rectangle 121">
                <a:extLst>
                  <a:ext uri="{FF2B5EF4-FFF2-40B4-BE49-F238E27FC236}">
                    <a16:creationId xmlns:a16="http://schemas.microsoft.com/office/drawing/2014/main" id="{DE4A0512-5037-4C5A-88C5-0F917B7A0F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53" y="2589"/>
                <a:ext cx="112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r>
                  <a:rPr lang="en-US" altLang="zh-CN" b="1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a</a:t>
                </a:r>
                <a:endParaRPr lang="en-US" altLang="zh-CN"/>
              </a:p>
            </p:txBody>
          </p:sp>
          <p:sp>
            <p:nvSpPr>
              <p:cNvPr id="75797" name="Rectangle 122">
                <a:extLst>
                  <a:ext uri="{FF2B5EF4-FFF2-40B4-BE49-F238E27FC236}">
                    <a16:creationId xmlns:a16="http://schemas.microsoft.com/office/drawing/2014/main" id="{50A07FDF-02DF-4B19-A9AD-980B66DD46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4" y="2708"/>
                <a:ext cx="75" cy="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r>
                  <a:rPr lang="en-US" altLang="zh-CN" sz="1700" b="1">
                    <a:solidFill>
                      <a:srgbClr val="000000"/>
                    </a:solidFill>
                    <a:latin typeface="Symbol" panose="05050102010706020507" pitchFamily="18" charset="2"/>
                  </a:rPr>
                  <a:t>-</a:t>
                </a:r>
                <a:endParaRPr lang="en-US" altLang="zh-CN"/>
              </a:p>
            </p:txBody>
          </p:sp>
          <p:sp>
            <p:nvSpPr>
              <p:cNvPr id="75798" name="Rectangle 123">
                <a:extLst>
                  <a:ext uri="{FF2B5EF4-FFF2-40B4-BE49-F238E27FC236}">
                    <a16:creationId xmlns:a16="http://schemas.microsoft.com/office/drawing/2014/main" id="{ABB6C743-EB5B-4C62-B5FD-F02C52B9CA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35" y="2596"/>
                <a:ext cx="225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r>
                  <a:rPr lang="zh-CN" altLang="en-US" b="1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与</a:t>
                </a:r>
                <a:endParaRPr lang="zh-CN" altLang="en-US"/>
              </a:p>
            </p:txBody>
          </p:sp>
        </p:grp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13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3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3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113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113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3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113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3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673" grpId="0" autoUpdateAnimBg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灯片编号占位符 3">
            <a:extLst>
              <a:ext uri="{FF2B5EF4-FFF2-40B4-BE49-F238E27FC236}">
                <a16:creationId xmlns:a16="http://schemas.microsoft.com/office/drawing/2014/main" id="{4B78FB36-E4F8-418F-A475-8AF54BAA3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820D1B-0E7E-4909-B385-EE903827AADE}" type="slidenum">
              <a:rPr lang="en-US" altLang="zh-CN"/>
              <a:pPr>
                <a:defRPr/>
              </a:pPr>
              <a:t>71</a:t>
            </a:fld>
            <a:endParaRPr lang="en-US" altLang="zh-CN"/>
          </a:p>
        </p:txBody>
      </p:sp>
      <p:sp>
        <p:nvSpPr>
          <p:cNvPr id="76803" name="Text Box 2">
            <a:extLst>
              <a:ext uri="{FF2B5EF4-FFF2-40B4-BE49-F238E27FC236}">
                <a16:creationId xmlns:a16="http://schemas.microsoft.com/office/drawing/2014/main" id="{ABBD897A-2026-4CF7-83B8-33DF863BB4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325" y="708025"/>
            <a:ext cx="10207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zh-CN" altLang="en-US" b="1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说明</a:t>
            </a:r>
            <a:r>
              <a:rPr kumimoji="1" lang="en-US" altLang="zh-CN" b="1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:</a:t>
            </a:r>
          </a:p>
        </p:txBody>
      </p:sp>
      <p:sp>
        <p:nvSpPr>
          <p:cNvPr id="115715" name="Rectangle 3">
            <a:extLst>
              <a:ext uri="{FF2B5EF4-FFF2-40B4-BE49-F238E27FC236}">
                <a16:creationId xmlns:a16="http://schemas.microsoft.com/office/drawing/2014/main" id="{ABB73762-55EE-4CE3-9C54-D09C05C815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2375" y="1174750"/>
            <a:ext cx="2514600" cy="990600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115716" name="Group 4">
            <a:extLst>
              <a:ext uri="{FF2B5EF4-FFF2-40B4-BE49-F238E27FC236}">
                <a16:creationId xmlns:a16="http://schemas.microsoft.com/office/drawing/2014/main" id="{7A7C0082-5C16-4499-A8F0-D8BEB479A41F}"/>
              </a:ext>
            </a:extLst>
          </p:cNvPr>
          <p:cNvGrpSpPr>
            <a:grpSpLocks/>
          </p:cNvGrpSpPr>
          <p:nvPr/>
        </p:nvGrpSpPr>
        <p:grpSpPr bwMode="auto">
          <a:xfrm>
            <a:off x="1095375" y="2957513"/>
            <a:ext cx="5586413" cy="522287"/>
            <a:chOff x="690" y="1839"/>
            <a:chExt cx="3519" cy="329"/>
          </a:xfrm>
        </p:grpSpPr>
        <p:sp>
          <p:nvSpPr>
            <p:cNvPr id="76836" name="Text Box 5">
              <a:extLst>
                <a:ext uri="{FF2B5EF4-FFF2-40B4-BE49-F238E27FC236}">
                  <a16:creationId xmlns:a16="http://schemas.microsoft.com/office/drawing/2014/main" id="{9804111F-111A-49C7-8E17-EA6AE85C07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0" y="1841"/>
              <a:ext cx="56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kumimoji="1" lang="zh-CN" altLang="en-US" b="1">
                  <a:latin typeface="Times New Roman" panose="02020603050405020304" pitchFamily="18" charset="0"/>
                </a:rPr>
                <a:t>函数</a:t>
              </a:r>
            </a:p>
          </p:txBody>
        </p:sp>
        <p:graphicFrame>
          <p:nvGraphicFramePr>
            <p:cNvPr id="76837" name="Object 6">
              <a:extLst>
                <a:ext uri="{FF2B5EF4-FFF2-40B4-BE49-F238E27FC236}">
                  <a16:creationId xmlns:a16="http://schemas.microsoft.com/office/drawing/2014/main" id="{E94562F3-1F26-4707-A57A-9248B2C7B96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220" y="1921"/>
            <a:ext cx="455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6839" name="公式" r:id="rId3" imgW="723586" imgH="393529" progId="Equation.3">
                    <p:embed/>
                  </p:oleObj>
                </mc:Choice>
                <mc:Fallback>
                  <p:oleObj name="公式" r:id="rId3" imgW="723586" imgH="393529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20" y="1921"/>
                          <a:ext cx="455" cy="2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6838" name="Text Box 7">
              <a:extLst>
                <a:ext uri="{FF2B5EF4-FFF2-40B4-BE49-F238E27FC236}">
                  <a16:creationId xmlns:a16="http://schemas.microsoft.com/office/drawing/2014/main" id="{15192D42-8A4C-400B-B8A9-512C272D1D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18" y="1839"/>
              <a:ext cx="259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kumimoji="1" lang="zh-CN" altLang="en-US" b="1">
                  <a:latin typeface="Times New Roman" panose="02020603050405020304" pitchFamily="18" charset="0"/>
                </a:rPr>
                <a:t>在圆环域内的</a:t>
              </a:r>
              <a:r>
                <a:rPr kumimoji="1" lang="zh-CN" altLang="en-US" b="1">
                  <a:solidFill>
                    <a:srgbClr val="FF33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洛朗展开式</a:t>
              </a:r>
            </a:p>
          </p:txBody>
        </p:sp>
      </p:grpSp>
      <p:grpSp>
        <p:nvGrpSpPr>
          <p:cNvPr id="115720" name="Group 8">
            <a:extLst>
              <a:ext uri="{FF2B5EF4-FFF2-40B4-BE49-F238E27FC236}">
                <a16:creationId xmlns:a16="http://schemas.microsoft.com/office/drawing/2014/main" id="{C376DF79-A1E4-4217-9AC6-40BAD3222619}"/>
              </a:ext>
            </a:extLst>
          </p:cNvPr>
          <p:cNvGrpSpPr>
            <a:grpSpLocks/>
          </p:cNvGrpSpPr>
          <p:nvPr/>
        </p:nvGrpSpPr>
        <p:grpSpPr bwMode="auto">
          <a:xfrm>
            <a:off x="2416175" y="2317750"/>
            <a:ext cx="6026150" cy="519113"/>
            <a:chOff x="336" y="3552"/>
            <a:chExt cx="3796" cy="327"/>
          </a:xfrm>
        </p:grpSpPr>
        <p:graphicFrame>
          <p:nvGraphicFramePr>
            <p:cNvPr id="76834" name="Object 9">
              <a:extLst>
                <a:ext uri="{FF2B5EF4-FFF2-40B4-BE49-F238E27FC236}">
                  <a16:creationId xmlns:a16="http://schemas.microsoft.com/office/drawing/2014/main" id="{7733080B-24D2-49B1-B25D-B3F5ADD1E3F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36" y="3600"/>
            <a:ext cx="455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6840" name="公式" r:id="rId5" imgW="723586" imgH="393529" progId="Equation.3">
                    <p:embed/>
                  </p:oleObj>
                </mc:Choice>
                <mc:Fallback>
                  <p:oleObj name="公式" r:id="rId5" imgW="723586" imgH="393529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6" y="3600"/>
                          <a:ext cx="455" cy="2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6835" name="Text Box 10">
              <a:extLst>
                <a:ext uri="{FF2B5EF4-FFF2-40B4-BE49-F238E27FC236}">
                  <a16:creationId xmlns:a16="http://schemas.microsoft.com/office/drawing/2014/main" id="{E1E144F8-AC66-4BE4-8E05-A4148CB0B6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0" y="3552"/>
              <a:ext cx="341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kumimoji="1" lang="zh-CN" altLang="en-US" b="1">
                  <a:latin typeface="Times New Roman" panose="02020603050405020304" pitchFamily="18" charset="0"/>
                </a:rPr>
                <a:t>在圆环域内的</a:t>
              </a:r>
              <a:r>
                <a:rPr kumimoji="1" lang="zh-CN" altLang="en-US" b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洛朗</a:t>
              </a:r>
              <a:r>
                <a:rPr kumimoji="1" lang="en-US" altLang="zh-CN"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(Laurent)</a:t>
              </a:r>
              <a:r>
                <a:rPr kumimoji="1" lang="zh-CN" altLang="en-US" b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级数</a:t>
              </a:r>
              <a:r>
                <a:rPr kumimoji="1" lang="en-US" altLang="zh-CN" b="1">
                  <a:latin typeface="Times New Roman" panose="02020603050405020304" pitchFamily="18" charset="0"/>
                  <a:ea typeface="宋体" panose="02010600030101010101" pitchFamily="2" charset="-122"/>
                </a:rPr>
                <a:t>. </a:t>
              </a:r>
            </a:p>
          </p:txBody>
        </p:sp>
      </p:grpSp>
      <p:sp>
        <p:nvSpPr>
          <p:cNvPr id="115723" name="Line 11">
            <a:extLst>
              <a:ext uri="{FF2B5EF4-FFF2-40B4-BE49-F238E27FC236}">
                <a16:creationId xmlns:a16="http://schemas.microsoft.com/office/drawing/2014/main" id="{12B2D91E-362D-4AEF-B5EB-EF55756C774D}"/>
              </a:ext>
            </a:extLst>
          </p:cNvPr>
          <p:cNvSpPr>
            <a:spLocks noChangeShapeType="1"/>
          </p:cNvSpPr>
          <p:nvPr/>
        </p:nvSpPr>
        <p:spPr bwMode="auto">
          <a:xfrm>
            <a:off x="1349375" y="2184400"/>
            <a:ext cx="38100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cxnSp>
        <p:nvCxnSpPr>
          <p:cNvPr id="115724" name="AutoShape 12">
            <a:extLst>
              <a:ext uri="{FF2B5EF4-FFF2-40B4-BE49-F238E27FC236}">
                <a16:creationId xmlns:a16="http://schemas.microsoft.com/office/drawing/2014/main" id="{069812AE-78ED-4AE4-98EA-5E5CF92C4DAD}"/>
              </a:ext>
            </a:extLst>
          </p:cNvPr>
          <p:cNvCxnSpPr>
            <a:cxnSpLocks noChangeShapeType="1"/>
            <a:stCxn id="115715" idx="3"/>
            <a:endCxn id="76835" idx="0"/>
          </p:cNvCxnSpPr>
          <p:nvPr/>
        </p:nvCxnSpPr>
        <p:spPr bwMode="auto">
          <a:xfrm>
            <a:off x="5006975" y="1670050"/>
            <a:ext cx="727075" cy="647700"/>
          </a:xfrm>
          <a:prstGeom prst="bentConnector2">
            <a:avLst/>
          </a:prstGeom>
          <a:noFill/>
          <a:ln w="9525">
            <a:solidFill>
              <a:schemeClr val="accent2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5725" name="Line 13">
            <a:extLst>
              <a:ext uri="{FF2B5EF4-FFF2-40B4-BE49-F238E27FC236}">
                <a16:creationId xmlns:a16="http://schemas.microsoft.com/office/drawing/2014/main" id="{30CDB418-3CD6-489B-87DF-753431F0FB9F}"/>
              </a:ext>
            </a:extLst>
          </p:cNvPr>
          <p:cNvSpPr>
            <a:spLocks noChangeShapeType="1"/>
          </p:cNvSpPr>
          <p:nvPr/>
        </p:nvSpPr>
        <p:spPr bwMode="auto">
          <a:xfrm>
            <a:off x="1882775" y="2241550"/>
            <a:ext cx="0" cy="6858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5727" name="Text Box 15">
            <a:extLst>
              <a:ext uri="{FF2B5EF4-FFF2-40B4-BE49-F238E27FC236}">
                <a16:creationId xmlns:a16="http://schemas.microsoft.com/office/drawing/2014/main" id="{89FD3274-FA99-4BA6-8DED-46B056014D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1371600"/>
            <a:ext cx="5699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b="1">
                <a:latin typeface="Times New Roman" panose="02020603050405020304" pitchFamily="18" charset="0"/>
                <a:ea typeface="宋体" panose="02010600030101010101" pitchFamily="2" charset="-122"/>
              </a:rPr>
              <a:t>1) </a:t>
            </a:r>
          </a:p>
        </p:txBody>
      </p:sp>
      <p:sp>
        <p:nvSpPr>
          <p:cNvPr id="115728" name="Text Box 16">
            <a:extLst>
              <a:ext uri="{FF2B5EF4-FFF2-40B4-BE49-F238E27FC236}">
                <a16:creationId xmlns:a16="http://schemas.microsoft.com/office/drawing/2014/main" id="{CB559FBD-318F-4505-9EE6-E75BB5D6C3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3581400"/>
            <a:ext cx="7696200" cy="128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eaLnBrk="1" hangingPunct="1">
              <a:lnSpc>
                <a:spcPct val="140000"/>
              </a:lnSpc>
            </a:pPr>
            <a:r>
              <a:rPr kumimoji="1" lang="en-US" altLang="zh-CN" b="1">
                <a:latin typeface="Times New Roman" panose="02020603050405020304" pitchFamily="18" charset="0"/>
                <a:ea typeface="宋体" panose="02010600030101010101" pitchFamily="2" charset="-122"/>
              </a:rPr>
              <a:t>2)  </a:t>
            </a:r>
            <a:r>
              <a:rPr kumimoji="1" lang="zh-CN" altLang="en-US" b="1">
                <a:latin typeface="仿宋_GB2312" pitchFamily="49" charset="-122"/>
              </a:rPr>
              <a:t>某一圆环域内的解析函数展开为含有正、负幂项的级数是唯一的， 这就是</a:t>
            </a:r>
            <a:r>
              <a:rPr kumimoji="1" lang="zh-CN" altLang="en-US" b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b="1" i="1">
                <a:latin typeface="Times New Roman" panose="02020603050405020304" pitchFamily="18" charset="0"/>
                <a:ea typeface="宋体" panose="02010600030101010101" pitchFamily="2" charset="-122"/>
              </a:rPr>
              <a:t>f </a:t>
            </a:r>
            <a:r>
              <a:rPr kumimoji="1" lang="en-US" altLang="zh-CN" b="1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kumimoji="1" lang="en-US" altLang="zh-CN" b="1" i="1">
                <a:latin typeface="Times New Roman" panose="02020603050405020304" pitchFamily="18" charset="0"/>
                <a:ea typeface="宋体" panose="02010600030101010101" pitchFamily="2" charset="-122"/>
              </a:rPr>
              <a:t>z</a:t>
            </a:r>
            <a:r>
              <a:rPr kumimoji="1" lang="en-US" altLang="zh-CN" b="1">
                <a:latin typeface="Times New Roman" panose="02020603050405020304" pitchFamily="18" charset="0"/>
                <a:ea typeface="宋体" panose="02010600030101010101" pitchFamily="2" charset="-122"/>
              </a:rPr>
              <a:t>) </a:t>
            </a:r>
            <a:r>
              <a:rPr kumimoji="1" lang="zh-CN" altLang="en-US" b="1">
                <a:latin typeface="Times New Roman" panose="02020603050405020304" pitchFamily="18" charset="0"/>
              </a:rPr>
              <a:t>的洛朗级数</a:t>
            </a:r>
            <a:r>
              <a:rPr kumimoji="1" lang="en-US" altLang="zh-CN" b="1">
                <a:latin typeface="Times New Roman" panose="02020603050405020304" pitchFamily="18" charset="0"/>
                <a:ea typeface="宋体" panose="02010600030101010101" pitchFamily="2" charset="-122"/>
              </a:rPr>
              <a:t>. </a:t>
            </a:r>
          </a:p>
        </p:txBody>
      </p:sp>
      <p:sp>
        <p:nvSpPr>
          <p:cNvPr id="115729" name="Rectangle 17">
            <a:extLst>
              <a:ext uri="{FF2B5EF4-FFF2-40B4-BE49-F238E27FC236}">
                <a16:creationId xmlns:a16="http://schemas.microsoft.com/office/drawing/2014/main" id="{2466700B-7936-4FA6-8F48-1352B1E48B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325" y="4800600"/>
            <a:ext cx="7788275" cy="128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eaLnBrk="1" hangingPunct="1">
              <a:lnSpc>
                <a:spcPct val="140000"/>
              </a:lnSpc>
            </a:pPr>
            <a:r>
              <a:rPr kumimoji="1" lang="zh-CN" altLang="en-US" b="1">
                <a:solidFill>
                  <a:srgbClr val="CC0066"/>
                </a:solidFill>
                <a:latin typeface="仿宋_GB2312" pitchFamily="49" charset="-122"/>
              </a:rPr>
              <a:t>定理给出了将圆环域内解析的函数展为洛朗级数的一般方法</a:t>
            </a:r>
            <a:r>
              <a:rPr kumimoji="1" lang="en-US" altLang="zh-CN" b="1">
                <a:solidFill>
                  <a:srgbClr val="CC0066"/>
                </a:solidFill>
                <a:latin typeface="仿宋_GB2312" pitchFamily="49" charset="-122"/>
              </a:rPr>
              <a:t>.</a:t>
            </a:r>
          </a:p>
        </p:txBody>
      </p:sp>
      <p:grpSp>
        <p:nvGrpSpPr>
          <p:cNvPr id="115731" name="Group 19">
            <a:extLst>
              <a:ext uri="{FF2B5EF4-FFF2-40B4-BE49-F238E27FC236}">
                <a16:creationId xmlns:a16="http://schemas.microsoft.com/office/drawing/2014/main" id="{C377B73F-B0DF-4244-AF4B-DE3553E1A8BE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676400" y="1198563"/>
            <a:ext cx="3340100" cy="1120775"/>
            <a:chOff x="1056" y="755"/>
            <a:chExt cx="2104" cy="706"/>
          </a:xfrm>
        </p:grpSpPr>
        <p:sp>
          <p:nvSpPr>
            <p:cNvPr id="76814" name="AutoShape 18">
              <a:extLst>
                <a:ext uri="{FF2B5EF4-FFF2-40B4-BE49-F238E27FC236}">
                  <a16:creationId xmlns:a16="http://schemas.microsoft.com/office/drawing/2014/main" id="{F9A2171C-8AD9-443A-943A-3FB539843246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056" y="768"/>
              <a:ext cx="2104" cy="6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815" name="Rectangle 20">
              <a:extLst>
                <a:ext uri="{FF2B5EF4-FFF2-40B4-BE49-F238E27FC236}">
                  <a16:creationId xmlns:a16="http://schemas.microsoft.com/office/drawing/2014/main" id="{13F2D220-7B04-44BD-BB3A-FA18AD3ACB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1" y="916"/>
              <a:ext cx="7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sz="18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k</a:t>
              </a:r>
              <a:endParaRPr lang="en-US" altLang="zh-CN"/>
            </a:p>
          </p:txBody>
        </p:sp>
        <p:sp>
          <p:nvSpPr>
            <p:cNvPr id="76816" name="Rectangle 21">
              <a:extLst>
                <a:ext uri="{FF2B5EF4-FFF2-40B4-BE49-F238E27FC236}">
                  <a16:creationId xmlns:a16="http://schemas.microsoft.com/office/drawing/2014/main" id="{491CC8A5-7010-4DDD-8604-4F172FFF17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2" y="1259"/>
              <a:ext cx="7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sz="18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k</a:t>
              </a:r>
              <a:endParaRPr lang="en-US" altLang="zh-CN"/>
            </a:p>
          </p:txBody>
        </p:sp>
        <p:sp>
          <p:nvSpPr>
            <p:cNvPr id="76817" name="Rectangle 22">
              <a:extLst>
                <a:ext uri="{FF2B5EF4-FFF2-40B4-BE49-F238E27FC236}">
                  <a16:creationId xmlns:a16="http://schemas.microsoft.com/office/drawing/2014/main" id="{97E95068-0C0D-49D8-9D0B-17235BCD17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8" y="1085"/>
              <a:ext cx="7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sz="18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k</a:t>
              </a:r>
              <a:endParaRPr lang="en-US" altLang="zh-CN"/>
            </a:p>
          </p:txBody>
        </p:sp>
        <p:sp>
          <p:nvSpPr>
            <p:cNvPr id="76818" name="Rectangle 23">
              <a:extLst>
                <a:ext uri="{FF2B5EF4-FFF2-40B4-BE49-F238E27FC236}">
                  <a16:creationId xmlns:a16="http://schemas.microsoft.com/office/drawing/2014/main" id="{0D131C22-A7B7-4043-9296-98070EC413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0" y="940"/>
              <a:ext cx="192" cy="3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sz="30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z</a:t>
              </a:r>
              <a:endParaRPr lang="en-US" altLang="zh-CN"/>
            </a:p>
          </p:txBody>
        </p:sp>
        <p:sp>
          <p:nvSpPr>
            <p:cNvPr id="76819" name="Rectangle 24">
              <a:extLst>
                <a:ext uri="{FF2B5EF4-FFF2-40B4-BE49-F238E27FC236}">
                  <a16:creationId xmlns:a16="http://schemas.microsoft.com/office/drawing/2014/main" id="{7D673CB2-7702-40EE-B9A6-625E795AAC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8" y="940"/>
              <a:ext cx="192" cy="3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sz="30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z</a:t>
              </a:r>
              <a:endParaRPr lang="en-US" altLang="zh-CN"/>
            </a:p>
          </p:txBody>
        </p:sp>
        <p:sp>
          <p:nvSpPr>
            <p:cNvPr id="76820" name="Rectangle 25">
              <a:extLst>
                <a:ext uri="{FF2B5EF4-FFF2-40B4-BE49-F238E27FC236}">
                  <a16:creationId xmlns:a16="http://schemas.microsoft.com/office/drawing/2014/main" id="{B8F0C8E1-65BA-42F5-8F56-77D1C31C2C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9" y="940"/>
              <a:ext cx="1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sz="30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a</a:t>
              </a:r>
              <a:endParaRPr lang="en-US" altLang="zh-CN"/>
            </a:p>
          </p:txBody>
        </p:sp>
        <p:sp>
          <p:nvSpPr>
            <p:cNvPr id="76821" name="Rectangle 26">
              <a:extLst>
                <a:ext uri="{FF2B5EF4-FFF2-40B4-BE49-F238E27FC236}">
                  <a16:creationId xmlns:a16="http://schemas.microsoft.com/office/drawing/2014/main" id="{04A26B28-F043-41FB-9CE5-57B529B829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8" y="940"/>
              <a:ext cx="192" cy="3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sz="30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z</a:t>
              </a:r>
              <a:endParaRPr lang="en-US" altLang="zh-CN"/>
            </a:p>
          </p:txBody>
        </p:sp>
        <p:sp>
          <p:nvSpPr>
            <p:cNvPr id="76822" name="Rectangle 27">
              <a:extLst>
                <a:ext uri="{FF2B5EF4-FFF2-40B4-BE49-F238E27FC236}">
                  <a16:creationId xmlns:a16="http://schemas.microsoft.com/office/drawing/2014/main" id="{2808978F-C78C-471E-95F0-FA8E20BDE3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8" y="940"/>
              <a:ext cx="179" cy="3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sz="30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f</a:t>
              </a:r>
              <a:endParaRPr lang="en-US" altLang="zh-CN"/>
            </a:p>
          </p:txBody>
        </p:sp>
        <p:sp>
          <p:nvSpPr>
            <p:cNvPr id="76823" name="Rectangle 28">
              <a:extLst>
                <a:ext uri="{FF2B5EF4-FFF2-40B4-BE49-F238E27FC236}">
                  <a16:creationId xmlns:a16="http://schemas.microsoft.com/office/drawing/2014/main" id="{34CF86CF-9676-43B2-BBB1-806C1E27DA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940"/>
              <a:ext cx="182" cy="3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sz="3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)</a:t>
              </a:r>
              <a:endParaRPr lang="en-US" altLang="zh-CN"/>
            </a:p>
          </p:txBody>
        </p:sp>
        <p:sp>
          <p:nvSpPr>
            <p:cNvPr id="76824" name="Rectangle 29">
              <a:extLst>
                <a:ext uri="{FF2B5EF4-FFF2-40B4-BE49-F238E27FC236}">
                  <a16:creationId xmlns:a16="http://schemas.microsoft.com/office/drawing/2014/main" id="{8A87A63B-4DF1-49D4-B9D5-109BE91FD0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0" y="940"/>
              <a:ext cx="182" cy="3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sz="3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(</a:t>
              </a:r>
              <a:endParaRPr lang="en-US" altLang="zh-CN"/>
            </a:p>
          </p:txBody>
        </p:sp>
        <p:sp>
          <p:nvSpPr>
            <p:cNvPr id="76825" name="Rectangle 30">
              <a:extLst>
                <a:ext uri="{FF2B5EF4-FFF2-40B4-BE49-F238E27FC236}">
                  <a16:creationId xmlns:a16="http://schemas.microsoft.com/office/drawing/2014/main" id="{4F3F9DBB-C7E2-4A1A-83EB-407682C763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7" y="940"/>
              <a:ext cx="182" cy="3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sz="3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)</a:t>
              </a:r>
              <a:endParaRPr lang="en-US" altLang="zh-CN"/>
            </a:p>
          </p:txBody>
        </p:sp>
        <p:sp>
          <p:nvSpPr>
            <p:cNvPr id="76826" name="Rectangle 31">
              <a:extLst>
                <a:ext uri="{FF2B5EF4-FFF2-40B4-BE49-F238E27FC236}">
                  <a16:creationId xmlns:a16="http://schemas.microsoft.com/office/drawing/2014/main" id="{65FA824B-1870-453F-B3DA-9E9BCAE694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0" y="940"/>
              <a:ext cx="182" cy="3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sz="3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(</a:t>
              </a:r>
              <a:endParaRPr lang="en-US" altLang="zh-CN"/>
            </a:p>
          </p:txBody>
        </p:sp>
        <p:sp>
          <p:nvSpPr>
            <p:cNvPr id="76827" name="Rectangle 32">
              <a:extLst>
                <a:ext uri="{FF2B5EF4-FFF2-40B4-BE49-F238E27FC236}">
                  <a16:creationId xmlns:a16="http://schemas.microsoft.com/office/drawing/2014/main" id="{06AFE1BF-89D7-4CE1-83BD-EF00DECE5F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6" y="1085"/>
              <a:ext cx="141" cy="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sz="18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0</a:t>
              </a:r>
              <a:endParaRPr lang="en-US" altLang="zh-CN"/>
            </a:p>
          </p:txBody>
        </p:sp>
        <p:sp>
          <p:nvSpPr>
            <p:cNvPr id="76828" name="Rectangle 33">
              <a:extLst>
                <a:ext uri="{FF2B5EF4-FFF2-40B4-BE49-F238E27FC236}">
                  <a16:creationId xmlns:a16="http://schemas.microsoft.com/office/drawing/2014/main" id="{A3D315ED-0557-4CBF-8AB2-8DD6106674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6" y="912"/>
              <a:ext cx="27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sz="3000" b="1">
                  <a:solidFill>
                    <a:srgbClr val="000000"/>
                  </a:solidFill>
                  <a:latin typeface="Symbol" panose="05050102010706020507" pitchFamily="18" charset="2"/>
                </a:rPr>
                <a:t>-</a:t>
              </a:r>
              <a:endParaRPr lang="en-US" altLang="zh-CN"/>
            </a:p>
          </p:txBody>
        </p:sp>
        <p:sp>
          <p:nvSpPr>
            <p:cNvPr id="76829" name="Rectangle 34">
              <a:extLst>
                <a:ext uri="{FF2B5EF4-FFF2-40B4-BE49-F238E27FC236}">
                  <a16:creationId xmlns:a16="http://schemas.microsoft.com/office/drawing/2014/main" id="{52DB06CC-9158-4D34-A523-2557652678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2" y="912"/>
              <a:ext cx="27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sz="3000" b="1">
                  <a:solidFill>
                    <a:srgbClr val="000000"/>
                  </a:solidFill>
                  <a:latin typeface="Symbol" panose="05050102010706020507" pitchFamily="18" charset="2"/>
                </a:rPr>
                <a:t>=</a:t>
              </a:r>
              <a:endParaRPr lang="en-US" altLang="zh-CN"/>
            </a:p>
          </p:txBody>
        </p:sp>
        <p:sp>
          <p:nvSpPr>
            <p:cNvPr id="76830" name="Rectangle 35">
              <a:extLst>
                <a:ext uri="{FF2B5EF4-FFF2-40B4-BE49-F238E27FC236}">
                  <a16:creationId xmlns:a16="http://schemas.microsoft.com/office/drawing/2014/main" id="{FCF4A775-FDDD-4C4E-B6FD-7F70043A51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4" y="846"/>
              <a:ext cx="484" cy="5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sz="4500" b="1">
                  <a:solidFill>
                    <a:srgbClr val="000000"/>
                  </a:solidFill>
                  <a:latin typeface="Symbol" panose="05050102010706020507" pitchFamily="18" charset="2"/>
                </a:rPr>
                <a:t>å</a:t>
              </a:r>
              <a:endParaRPr lang="en-US" altLang="zh-CN"/>
            </a:p>
          </p:txBody>
        </p:sp>
        <p:sp>
          <p:nvSpPr>
            <p:cNvPr id="76831" name="Rectangle 36">
              <a:extLst>
                <a:ext uri="{FF2B5EF4-FFF2-40B4-BE49-F238E27FC236}">
                  <a16:creationId xmlns:a16="http://schemas.microsoft.com/office/drawing/2014/main" id="{4AB412D1-EBA4-4A3D-B2BC-8BE474E93D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755"/>
              <a:ext cx="200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sz="1800" b="1">
                  <a:solidFill>
                    <a:srgbClr val="000000"/>
                  </a:solidFill>
                  <a:latin typeface="Symbol" panose="05050102010706020507" pitchFamily="18" charset="2"/>
                </a:rPr>
                <a:t>¥</a:t>
              </a:r>
              <a:endParaRPr lang="en-US" altLang="zh-CN"/>
            </a:p>
          </p:txBody>
        </p:sp>
        <p:sp>
          <p:nvSpPr>
            <p:cNvPr id="76832" name="Rectangle 37">
              <a:extLst>
                <a:ext uri="{FF2B5EF4-FFF2-40B4-BE49-F238E27FC236}">
                  <a16:creationId xmlns:a16="http://schemas.microsoft.com/office/drawing/2014/main" id="{F3363579-414C-4DB7-946C-49B567A56F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" y="1242"/>
              <a:ext cx="284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sz="1800" b="1">
                  <a:solidFill>
                    <a:srgbClr val="000000"/>
                  </a:solidFill>
                  <a:latin typeface="Symbol" panose="05050102010706020507" pitchFamily="18" charset="2"/>
                </a:rPr>
                <a:t>-¥</a:t>
              </a:r>
              <a:endParaRPr lang="en-US" altLang="zh-CN"/>
            </a:p>
          </p:txBody>
        </p:sp>
        <p:sp>
          <p:nvSpPr>
            <p:cNvPr id="76833" name="Rectangle 38">
              <a:extLst>
                <a:ext uri="{FF2B5EF4-FFF2-40B4-BE49-F238E27FC236}">
                  <a16:creationId xmlns:a16="http://schemas.microsoft.com/office/drawing/2014/main" id="{A9207723-F50A-4F16-A7BD-0A6E343AE6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8" y="1242"/>
              <a:ext cx="175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sz="1800" b="1">
                  <a:solidFill>
                    <a:srgbClr val="000000"/>
                  </a:solidFill>
                  <a:latin typeface="Symbol" panose="05050102010706020507" pitchFamily="18" charset="2"/>
                </a:rPr>
                <a:t>=</a:t>
              </a:r>
              <a:endParaRPr lang="en-US" altLang="zh-CN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5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57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57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15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5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15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15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15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15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15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15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15" grpId="0" animBg="1"/>
      <p:bldP spid="115727" grpId="0" autoUpdateAnimBg="0"/>
      <p:bldP spid="115728" grpId="0" autoUpdateAnimBg="0"/>
      <p:bldP spid="115729" grpId="0" autoUpdateAnimBg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灯片编号占位符 4">
            <a:extLst>
              <a:ext uri="{FF2B5EF4-FFF2-40B4-BE49-F238E27FC236}">
                <a16:creationId xmlns:a16="http://schemas.microsoft.com/office/drawing/2014/main" id="{DAA63F74-A06B-46F6-81ED-D5E737DC5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5AE91D-E0C8-491B-BA38-C95E5DD45D10}" type="slidenum">
              <a:rPr lang="en-US" altLang="zh-CN"/>
              <a:pPr>
                <a:defRPr/>
              </a:pPr>
              <a:t>72</a:t>
            </a:fld>
            <a:endParaRPr lang="en-US" altLang="zh-CN"/>
          </a:p>
        </p:txBody>
      </p:sp>
      <p:sp>
        <p:nvSpPr>
          <p:cNvPr id="116738" name="Rectangle 2">
            <a:extLst>
              <a:ext uri="{FF2B5EF4-FFF2-40B4-BE49-F238E27FC236}">
                <a16:creationId xmlns:a16="http://schemas.microsoft.com/office/drawing/2014/main" id="{1FD8F6EE-4F0E-4E73-80C6-4EB7E1760F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44450"/>
            <a:ext cx="5610225" cy="808038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altLang="zh-CN" sz="2800" b="1">
                <a:solidFill>
                  <a:srgbClr val="00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anose="02010609060101010101" pitchFamily="49" charset="-122"/>
              </a:rPr>
              <a:t>(</a:t>
            </a:r>
            <a:r>
              <a:rPr lang="zh-CN" altLang="en-US" sz="2800" b="1">
                <a:solidFill>
                  <a:srgbClr val="00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anose="02010609060101010101" pitchFamily="49" charset="-122"/>
              </a:rPr>
              <a:t>三</a:t>
            </a:r>
            <a:r>
              <a:rPr lang="en-US" altLang="zh-CN" sz="2800" b="1">
                <a:solidFill>
                  <a:srgbClr val="00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anose="02010609060101010101" pitchFamily="49" charset="-122"/>
              </a:rPr>
              <a:t>)</a:t>
            </a:r>
            <a:r>
              <a:rPr lang="zh-CN" altLang="en-US" sz="2800" b="1">
                <a:solidFill>
                  <a:srgbClr val="00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anose="02010609060101010101" pitchFamily="49" charset="-122"/>
              </a:rPr>
              <a:t>函数的洛朗展开式</a:t>
            </a:r>
          </a:p>
        </p:txBody>
      </p:sp>
      <p:sp>
        <p:nvSpPr>
          <p:cNvPr id="116739" name="Text Box 3">
            <a:extLst>
              <a:ext uri="{FF2B5EF4-FFF2-40B4-BE49-F238E27FC236}">
                <a16:creationId xmlns:a16="http://schemas.microsoft.com/office/drawing/2014/main" id="{F2120C47-CFF5-4762-8F17-434B331996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325" y="763588"/>
            <a:ext cx="5638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zh-CN" altLang="en-US" b="1">
                <a:solidFill>
                  <a:schemeClr val="accent2"/>
                </a:solidFill>
                <a:latin typeface="仿宋_GB2312" pitchFamily="49" charset="-122"/>
              </a:rPr>
              <a:t>常用方法 </a:t>
            </a:r>
            <a:r>
              <a:rPr kumimoji="1" lang="en-US" altLang="zh-CN" b="1">
                <a:solidFill>
                  <a:schemeClr val="accent2"/>
                </a:solidFill>
                <a:latin typeface="仿宋_GB2312" pitchFamily="49" charset="-122"/>
              </a:rPr>
              <a:t>: 1.</a:t>
            </a:r>
            <a:r>
              <a:rPr kumimoji="1" lang="zh-CN" altLang="en-US" b="1">
                <a:solidFill>
                  <a:schemeClr val="accent2"/>
                </a:solidFill>
                <a:latin typeface="仿宋_GB2312" pitchFamily="49" charset="-122"/>
              </a:rPr>
              <a:t>直接法   </a:t>
            </a:r>
            <a:r>
              <a:rPr kumimoji="1" lang="en-US" altLang="zh-CN" b="1">
                <a:solidFill>
                  <a:schemeClr val="accent2"/>
                </a:solidFill>
                <a:latin typeface="仿宋_GB2312" pitchFamily="49" charset="-122"/>
              </a:rPr>
              <a:t>2.</a:t>
            </a:r>
            <a:r>
              <a:rPr kumimoji="1" lang="zh-CN" altLang="en-US" b="1">
                <a:solidFill>
                  <a:schemeClr val="accent2"/>
                </a:solidFill>
                <a:latin typeface="仿宋_GB2312" pitchFamily="49" charset="-122"/>
              </a:rPr>
              <a:t>间接法</a:t>
            </a:r>
            <a:r>
              <a:rPr kumimoji="1" lang="zh-CN" altLang="en-US"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116740" name="Text Box 4">
            <a:extLst>
              <a:ext uri="{FF2B5EF4-FFF2-40B4-BE49-F238E27FC236}">
                <a16:creationId xmlns:a16="http://schemas.microsoft.com/office/drawing/2014/main" id="{F0949A84-EBB6-40B6-BDD5-5926A1B0CA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325" y="1296988"/>
            <a:ext cx="23256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b="1">
                <a:latin typeface="Times New Roman" panose="02020603050405020304" pitchFamily="18" charset="0"/>
                <a:ea typeface="宋体" panose="02010600030101010101" pitchFamily="2" charset="-122"/>
              </a:rPr>
              <a:t>1. </a:t>
            </a:r>
            <a:r>
              <a:rPr kumimoji="1" lang="zh-CN" altLang="en-US" b="1">
                <a:latin typeface="Times New Roman" panose="02020603050405020304" pitchFamily="18" charset="0"/>
                <a:ea typeface="黑体" panose="02010609060101010101" pitchFamily="49" charset="-122"/>
              </a:rPr>
              <a:t>直接展开法</a:t>
            </a:r>
            <a:endParaRPr kumimoji="1" lang="zh-CN" altLang="en-US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116748" name="Group 12">
            <a:extLst>
              <a:ext uri="{FF2B5EF4-FFF2-40B4-BE49-F238E27FC236}">
                <a16:creationId xmlns:a16="http://schemas.microsoft.com/office/drawing/2014/main" id="{EC7FF3CD-B159-4B50-A434-D8577964DFED}"/>
              </a:ext>
            </a:extLst>
          </p:cNvPr>
          <p:cNvGrpSpPr>
            <a:grpSpLocks/>
          </p:cNvGrpSpPr>
          <p:nvPr/>
        </p:nvGrpSpPr>
        <p:grpSpPr bwMode="auto">
          <a:xfrm>
            <a:off x="827088" y="1854200"/>
            <a:ext cx="4178300" cy="576263"/>
            <a:chOff x="703" y="1752"/>
            <a:chExt cx="2632" cy="363"/>
          </a:xfrm>
        </p:grpSpPr>
        <p:sp>
          <p:nvSpPr>
            <p:cNvPr id="77901" name="Text Box 6">
              <a:extLst>
                <a:ext uri="{FF2B5EF4-FFF2-40B4-BE49-F238E27FC236}">
                  <a16:creationId xmlns:a16="http://schemas.microsoft.com/office/drawing/2014/main" id="{A4C9B0A4-D1D8-4E48-855E-2C4B3EC641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3" y="1752"/>
              <a:ext cx="236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kumimoji="1" lang="zh-CN" altLang="en-US" b="1">
                  <a:latin typeface="Times New Roman" panose="02020603050405020304" pitchFamily="18" charset="0"/>
                </a:rPr>
                <a:t>利用定理公式计算系数</a:t>
              </a:r>
            </a:p>
          </p:txBody>
        </p:sp>
        <p:graphicFrame>
          <p:nvGraphicFramePr>
            <p:cNvPr id="77902" name="Object 7">
              <a:extLst>
                <a:ext uri="{FF2B5EF4-FFF2-40B4-BE49-F238E27FC236}">
                  <a16:creationId xmlns:a16="http://schemas.microsoft.com/office/drawing/2014/main" id="{09A6ABE9-C4D4-47EE-B75B-AE94D00AAC6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043" y="1752"/>
            <a:ext cx="292" cy="3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903" name="Equation" r:id="rId3" imgW="152334" imgH="190417" progId="Equation.DSMT4">
                    <p:embed/>
                  </p:oleObj>
                </mc:Choice>
                <mc:Fallback>
                  <p:oleObj name="Equation" r:id="rId3" imgW="152334" imgH="190417" progId="Equation.DSMT4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43" y="1752"/>
                          <a:ext cx="292" cy="3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6747" name="Text Box 11">
            <a:extLst>
              <a:ext uri="{FF2B5EF4-FFF2-40B4-BE49-F238E27FC236}">
                <a16:creationId xmlns:a16="http://schemas.microsoft.com/office/drawing/2014/main" id="{78B3B2C7-5692-4E65-B29D-6DCB2F3478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550" y="4219575"/>
            <a:ext cx="3937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zh-CN" altLang="en-US" b="1">
                <a:solidFill>
                  <a:schemeClr val="accent2"/>
                </a:solidFill>
                <a:latin typeface="仿宋_GB2312" pitchFamily="49" charset="-122"/>
              </a:rPr>
              <a:t>缺点</a:t>
            </a:r>
            <a:r>
              <a:rPr kumimoji="1" lang="en-US" altLang="zh-CN" b="1">
                <a:latin typeface="仿宋_GB2312" pitchFamily="49" charset="-122"/>
              </a:rPr>
              <a:t>: </a:t>
            </a:r>
            <a:r>
              <a:rPr kumimoji="1" lang="zh-CN" altLang="en-US" b="1">
                <a:latin typeface="仿宋_GB2312" pitchFamily="49" charset="-122"/>
              </a:rPr>
              <a:t>计算往往很麻烦</a:t>
            </a:r>
            <a:r>
              <a:rPr kumimoji="1" lang="en-US" altLang="zh-CN" b="1">
                <a:latin typeface="仿宋_GB2312" pitchFamily="49" charset="-122"/>
              </a:rPr>
              <a:t>.</a:t>
            </a:r>
          </a:p>
        </p:txBody>
      </p:sp>
      <p:grpSp>
        <p:nvGrpSpPr>
          <p:cNvPr id="116818" name="Group 82">
            <a:extLst>
              <a:ext uri="{FF2B5EF4-FFF2-40B4-BE49-F238E27FC236}">
                <a16:creationId xmlns:a16="http://schemas.microsoft.com/office/drawing/2014/main" id="{10E39F97-79DE-4490-8584-9117F8FC4EFA}"/>
              </a:ext>
            </a:extLst>
          </p:cNvPr>
          <p:cNvGrpSpPr>
            <a:grpSpLocks/>
          </p:cNvGrpSpPr>
          <p:nvPr/>
        </p:nvGrpSpPr>
        <p:grpSpPr bwMode="auto">
          <a:xfrm>
            <a:off x="1187450" y="2419350"/>
            <a:ext cx="5424488" cy="1035050"/>
            <a:chOff x="748" y="1524"/>
            <a:chExt cx="3417" cy="652"/>
          </a:xfrm>
        </p:grpSpPr>
        <p:sp>
          <p:nvSpPr>
            <p:cNvPr id="77860" name="AutoShape 13">
              <a:extLst>
                <a:ext uri="{FF2B5EF4-FFF2-40B4-BE49-F238E27FC236}">
                  <a16:creationId xmlns:a16="http://schemas.microsoft.com/office/drawing/2014/main" id="{CD427079-BBD5-41F4-9A56-A6B61372B371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748" y="1550"/>
              <a:ext cx="3414" cy="6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61" name="Line 15">
              <a:extLst>
                <a:ext uri="{FF2B5EF4-FFF2-40B4-BE49-F238E27FC236}">
                  <a16:creationId xmlns:a16="http://schemas.microsoft.com/office/drawing/2014/main" id="{E90A2517-86FA-452A-B620-5811AC4FDC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36" y="1830"/>
              <a:ext cx="282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62" name="Line 16">
              <a:extLst>
                <a:ext uri="{FF2B5EF4-FFF2-40B4-BE49-F238E27FC236}">
                  <a16:creationId xmlns:a16="http://schemas.microsoft.com/office/drawing/2014/main" id="{7533514D-519C-4967-A27C-EDE3255381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64" y="1830"/>
              <a:ext cx="828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63" name="Oval 17">
              <a:extLst>
                <a:ext uri="{FF2B5EF4-FFF2-40B4-BE49-F238E27FC236}">
                  <a16:creationId xmlns:a16="http://schemas.microsoft.com/office/drawing/2014/main" id="{1E33F7D7-AD35-4D83-A72D-19EF903F98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9" y="1783"/>
              <a:ext cx="74" cy="94"/>
            </a:xfrm>
            <a:prstGeom prst="ellips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7864" name="Rectangle 18">
              <a:extLst>
                <a:ext uri="{FF2B5EF4-FFF2-40B4-BE49-F238E27FC236}">
                  <a16:creationId xmlns:a16="http://schemas.microsoft.com/office/drawing/2014/main" id="{D435DDDD-1B04-4336-9556-EF1B575EB8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90" y="1686"/>
              <a:ext cx="75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)</a:t>
              </a:r>
              <a:endParaRPr lang="en-US" altLang="zh-CN"/>
            </a:p>
          </p:txBody>
        </p:sp>
        <p:sp>
          <p:nvSpPr>
            <p:cNvPr id="77865" name="Rectangle 19">
              <a:extLst>
                <a:ext uri="{FF2B5EF4-FFF2-40B4-BE49-F238E27FC236}">
                  <a16:creationId xmlns:a16="http://schemas.microsoft.com/office/drawing/2014/main" id="{97980860-41B7-4F3F-B822-4829DDB134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1" y="1686"/>
              <a:ext cx="56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,</a:t>
              </a:r>
              <a:endParaRPr lang="en-US" altLang="zh-CN"/>
            </a:p>
          </p:txBody>
        </p:sp>
        <p:sp>
          <p:nvSpPr>
            <p:cNvPr id="77866" name="Rectangle 20">
              <a:extLst>
                <a:ext uri="{FF2B5EF4-FFF2-40B4-BE49-F238E27FC236}">
                  <a16:creationId xmlns:a16="http://schemas.microsoft.com/office/drawing/2014/main" id="{F5E93E59-7E2F-4277-A965-D9FE95D628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7" y="1686"/>
              <a:ext cx="11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2</a:t>
              </a:r>
              <a:endParaRPr lang="en-US" altLang="zh-CN"/>
            </a:p>
          </p:txBody>
        </p:sp>
        <p:sp>
          <p:nvSpPr>
            <p:cNvPr id="77867" name="Rectangle 21">
              <a:extLst>
                <a:ext uri="{FF2B5EF4-FFF2-40B4-BE49-F238E27FC236}">
                  <a16:creationId xmlns:a16="http://schemas.microsoft.com/office/drawing/2014/main" id="{2A216871-CB9E-41C4-93DE-CA4EA30DEA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8" y="1686"/>
              <a:ext cx="56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,</a:t>
              </a:r>
              <a:endParaRPr lang="en-US" altLang="zh-CN"/>
            </a:p>
          </p:txBody>
        </p:sp>
        <p:sp>
          <p:nvSpPr>
            <p:cNvPr id="77868" name="Rectangle 22">
              <a:extLst>
                <a:ext uri="{FF2B5EF4-FFF2-40B4-BE49-F238E27FC236}">
                  <a16:creationId xmlns:a16="http://schemas.microsoft.com/office/drawing/2014/main" id="{A9A482A0-0373-49CE-A0F4-E3A8F4443B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10" y="1686"/>
              <a:ext cx="11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/>
            </a:p>
          </p:txBody>
        </p:sp>
        <p:sp>
          <p:nvSpPr>
            <p:cNvPr id="77869" name="Rectangle 23">
              <a:extLst>
                <a:ext uri="{FF2B5EF4-FFF2-40B4-BE49-F238E27FC236}">
                  <a16:creationId xmlns:a16="http://schemas.microsoft.com/office/drawing/2014/main" id="{55087FA5-DE6E-47F5-AD70-CEE42F8D2D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4" y="1686"/>
              <a:ext cx="56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,</a:t>
              </a:r>
              <a:endParaRPr lang="en-US" altLang="zh-CN"/>
            </a:p>
          </p:txBody>
        </p:sp>
        <p:sp>
          <p:nvSpPr>
            <p:cNvPr id="77870" name="Rectangle 24">
              <a:extLst>
                <a:ext uri="{FF2B5EF4-FFF2-40B4-BE49-F238E27FC236}">
                  <a16:creationId xmlns:a16="http://schemas.microsoft.com/office/drawing/2014/main" id="{F697D9EF-867C-4A43-8DF9-B269010D45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9" y="1686"/>
              <a:ext cx="11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0</a:t>
              </a:r>
              <a:endParaRPr lang="en-US" altLang="zh-CN"/>
            </a:p>
          </p:txBody>
        </p:sp>
        <p:sp>
          <p:nvSpPr>
            <p:cNvPr id="77871" name="Rectangle 25">
              <a:extLst>
                <a:ext uri="{FF2B5EF4-FFF2-40B4-BE49-F238E27FC236}">
                  <a16:creationId xmlns:a16="http://schemas.microsoft.com/office/drawing/2014/main" id="{5706484A-7395-46EF-A8B8-17EEF4F763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07" y="1686"/>
              <a:ext cx="75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(</a:t>
              </a:r>
              <a:endParaRPr lang="en-US" altLang="zh-CN"/>
            </a:p>
          </p:txBody>
        </p:sp>
        <p:sp>
          <p:nvSpPr>
            <p:cNvPr id="77872" name="Rectangle 26">
              <a:extLst>
                <a:ext uri="{FF2B5EF4-FFF2-40B4-BE49-F238E27FC236}">
                  <a16:creationId xmlns:a16="http://schemas.microsoft.com/office/drawing/2014/main" id="{BF535E50-76A8-4A4C-A3A4-B2C20C92FC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4" y="1686"/>
              <a:ext cx="125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d</a:t>
              </a:r>
              <a:endParaRPr lang="en-US" altLang="zh-CN"/>
            </a:p>
          </p:txBody>
        </p:sp>
        <p:sp>
          <p:nvSpPr>
            <p:cNvPr id="77873" name="Rectangle 27">
              <a:extLst>
                <a:ext uri="{FF2B5EF4-FFF2-40B4-BE49-F238E27FC236}">
                  <a16:creationId xmlns:a16="http://schemas.microsoft.com/office/drawing/2014/main" id="{3D0407C9-FBDA-4E7F-8FE2-C81C69276E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1858"/>
              <a:ext cx="75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)</a:t>
              </a:r>
              <a:endParaRPr lang="en-US" altLang="zh-CN"/>
            </a:p>
          </p:txBody>
        </p:sp>
        <p:sp>
          <p:nvSpPr>
            <p:cNvPr id="77874" name="Rectangle 28">
              <a:extLst>
                <a:ext uri="{FF2B5EF4-FFF2-40B4-BE49-F238E27FC236}">
                  <a16:creationId xmlns:a16="http://schemas.microsoft.com/office/drawing/2014/main" id="{C7105634-87B4-4082-B305-63D9433633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2" y="1858"/>
              <a:ext cx="75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(</a:t>
              </a:r>
              <a:endParaRPr lang="en-US" altLang="zh-CN"/>
            </a:p>
          </p:txBody>
        </p:sp>
        <p:sp>
          <p:nvSpPr>
            <p:cNvPr id="77875" name="Rectangle 29">
              <a:extLst>
                <a:ext uri="{FF2B5EF4-FFF2-40B4-BE49-F238E27FC236}">
                  <a16:creationId xmlns:a16="http://schemas.microsoft.com/office/drawing/2014/main" id="{6F33DFC9-FA44-450D-9A9F-9C79253298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6" y="1549"/>
              <a:ext cx="75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)</a:t>
              </a:r>
              <a:endParaRPr lang="en-US" altLang="zh-CN"/>
            </a:p>
          </p:txBody>
        </p:sp>
        <p:sp>
          <p:nvSpPr>
            <p:cNvPr id="77876" name="Rectangle 30">
              <a:extLst>
                <a:ext uri="{FF2B5EF4-FFF2-40B4-BE49-F238E27FC236}">
                  <a16:creationId xmlns:a16="http://schemas.microsoft.com/office/drawing/2014/main" id="{E841AE64-730B-425B-A002-DC28B9F5A7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1549"/>
              <a:ext cx="75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(</a:t>
              </a:r>
              <a:endParaRPr lang="en-US" altLang="zh-CN"/>
            </a:p>
          </p:txBody>
        </p:sp>
        <p:sp>
          <p:nvSpPr>
            <p:cNvPr id="77877" name="Rectangle 31">
              <a:extLst>
                <a:ext uri="{FF2B5EF4-FFF2-40B4-BE49-F238E27FC236}">
                  <a16:creationId xmlns:a16="http://schemas.microsoft.com/office/drawing/2014/main" id="{CB19E221-6108-4861-B5C8-37223594DB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2" y="1842"/>
              <a:ext cx="225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π</a:t>
              </a:r>
              <a:endParaRPr lang="en-US" altLang="zh-CN"/>
            </a:p>
          </p:txBody>
        </p:sp>
        <p:sp>
          <p:nvSpPr>
            <p:cNvPr id="77878" name="Rectangle 32">
              <a:extLst>
                <a:ext uri="{FF2B5EF4-FFF2-40B4-BE49-F238E27FC236}">
                  <a16:creationId xmlns:a16="http://schemas.microsoft.com/office/drawing/2014/main" id="{50B32CF6-1E8E-43D2-8A35-CEFB06811D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0" y="1857"/>
              <a:ext cx="11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2</a:t>
              </a:r>
              <a:endParaRPr lang="en-US" altLang="zh-CN"/>
            </a:p>
          </p:txBody>
        </p:sp>
        <p:sp>
          <p:nvSpPr>
            <p:cNvPr id="77879" name="Rectangle 33">
              <a:extLst>
                <a:ext uri="{FF2B5EF4-FFF2-40B4-BE49-F238E27FC236}">
                  <a16:creationId xmlns:a16="http://schemas.microsoft.com/office/drawing/2014/main" id="{CDF39AC5-CF5F-4B6F-9B04-23F6A43F00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7" y="1549"/>
              <a:ext cx="11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/>
            </a:p>
          </p:txBody>
        </p:sp>
        <p:sp>
          <p:nvSpPr>
            <p:cNvPr id="77880" name="Rectangle 34">
              <a:extLst>
                <a:ext uri="{FF2B5EF4-FFF2-40B4-BE49-F238E27FC236}">
                  <a16:creationId xmlns:a16="http://schemas.microsoft.com/office/drawing/2014/main" id="{8FDDEBC2-4AA6-464D-A75F-9FEFBAE087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9" y="1836"/>
              <a:ext cx="68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sz="17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/>
            </a:p>
          </p:txBody>
        </p:sp>
        <p:sp>
          <p:nvSpPr>
            <p:cNvPr id="77881" name="Rectangle 35">
              <a:extLst>
                <a:ext uri="{FF2B5EF4-FFF2-40B4-BE49-F238E27FC236}">
                  <a16:creationId xmlns:a16="http://schemas.microsoft.com/office/drawing/2014/main" id="{FFAF0136-C698-4A5F-B92E-631C7E4E3D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0" y="1993"/>
              <a:ext cx="68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sz="17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0</a:t>
              </a:r>
              <a:endParaRPr lang="en-US" altLang="zh-CN"/>
            </a:p>
          </p:txBody>
        </p:sp>
        <p:sp>
          <p:nvSpPr>
            <p:cNvPr id="77882" name="Rectangle 36">
              <a:extLst>
                <a:ext uri="{FF2B5EF4-FFF2-40B4-BE49-F238E27FC236}">
                  <a16:creationId xmlns:a16="http://schemas.microsoft.com/office/drawing/2014/main" id="{202669E5-21A8-4D84-B476-8F305FB04F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2" y="1627"/>
              <a:ext cx="224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rgbClr val="000000"/>
                  </a:solidFill>
                  <a:latin typeface="MT Extra" panose="05050102010205020202" pitchFamily="18" charset="2"/>
                </a:rPr>
                <a:t>L</a:t>
              </a:r>
              <a:endParaRPr lang="en-US" altLang="zh-CN"/>
            </a:p>
          </p:txBody>
        </p:sp>
        <p:sp>
          <p:nvSpPr>
            <p:cNvPr id="77883" name="Rectangle 37">
              <a:extLst>
                <a:ext uri="{FF2B5EF4-FFF2-40B4-BE49-F238E27FC236}">
                  <a16:creationId xmlns:a16="http://schemas.microsoft.com/office/drawing/2014/main" id="{7920CE3B-6EC6-4779-BCF1-1839E1C6E8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7" y="1661"/>
              <a:ext cx="225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00"/>
                  </a:solidFill>
                  <a:latin typeface="Symbol" panose="05050102010706020507" pitchFamily="18" charset="2"/>
                </a:rPr>
                <a:t>±</a:t>
              </a:r>
              <a:endParaRPr lang="en-US" altLang="zh-CN"/>
            </a:p>
          </p:txBody>
        </p:sp>
        <p:sp>
          <p:nvSpPr>
            <p:cNvPr id="77884" name="Rectangle 38">
              <a:extLst>
                <a:ext uri="{FF2B5EF4-FFF2-40B4-BE49-F238E27FC236}">
                  <a16:creationId xmlns:a16="http://schemas.microsoft.com/office/drawing/2014/main" id="{6DF98594-28F2-44A3-B363-AD19A4A110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2" y="1661"/>
              <a:ext cx="225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00"/>
                  </a:solidFill>
                  <a:latin typeface="Symbol" panose="05050102010706020507" pitchFamily="18" charset="2"/>
                </a:rPr>
                <a:t>±</a:t>
              </a:r>
              <a:endParaRPr lang="en-US" altLang="zh-CN"/>
            </a:p>
          </p:txBody>
        </p:sp>
        <p:sp>
          <p:nvSpPr>
            <p:cNvPr id="77885" name="Rectangle 39">
              <a:extLst>
                <a:ext uri="{FF2B5EF4-FFF2-40B4-BE49-F238E27FC236}">
                  <a16:creationId xmlns:a16="http://schemas.microsoft.com/office/drawing/2014/main" id="{5E33AA3D-4BD2-4FD6-9345-50BFE17EC6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35" y="1661"/>
              <a:ext cx="123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00"/>
                  </a:solidFill>
                  <a:latin typeface="Symbol" panose="05050102010706020507" pitchFamily="18" charset="2"/>
                </a:rPr>
                <a:t>=</a:t>
              </a:r>
              <a:endParaRPr lang="en-US" altLang="zh-CN"/>
            </a:p>
          </p:txBody>
        </p:sp>
        <p:sp>
          <p:nvSpPr>
            <p:cNvPr id="77886" name="Rectangle 40">
              <a:extLst>
                <a:ext uri="{FF2B5EF4-FFF2-40B4-BE49-F238E27FC236}">
                  <a16:creationId xmlns:a16="http://schemas.microsoft.com/office/drawing/2014/main" id="{F3CCA738-02E7-4DC3-89F2-AFA97FFA65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8" y="1833"/>
              <a:ext cx="123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00"/>
                  </a:solidFill>
                  <a:latin typeface="Symbol" panose="05050102010706020507" pitchFamily="18" charset="2"/>
                </a:rPr>
                <a:t>-</a:t>
              </a:r>
              <a:endParaRPr lang="en-US" altLang="zh-CN"/>
            </a:p>
          </p:txBody>
        </p:sp>
        <p:sp>
          <p:nvSpPr>
            <p:cNvPr id="77887" name="Rectangle 41">
              <a:extLst>
                <a:ext uri="{FF2B5EF4-FFF2-40B4-BE49-F238E27FC236}">
                  <a16:creationId xmlns:a16="http://schemas.microsoft.com/office/drawing/2014/main" id="{AF0A97A4-6648-4414-8EFF-34C911AAA6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5" y="1661"/>
              <a:ext cx="123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00"/>
                  </a:solidFill>
                  <a:latin typeface="Symbol" panose="05050102010706020507" pitchFamily="18" charset="2"/>
                </a:rPr>
                <a:t>=</a:t>
              </a:r>
              <a:endParaRPr lang="en-US" altLang="zh-CN"/>
            </a:p>
          </p:txBody>
        </p:sp>
        <p:sp>
          <p:nvSpPr>
            <p:cNvPr id="77888" name="Rectangle 42">
              <a:extLst>
                <a:ext uri="{FF2B5EF4-FFF2-40B4-BE49-F238E27FC236}">
                  <a16:creationId xmlns:a16="http://schemas.microsoft.com/office/drawing/2014/main" id="{C79EAEF7-4E61-4A2D-BC97-581090B298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9" y="1629"/>
              <a:ext cx="92" cy="4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sz="4200" b="1">
                  <a:solidFill>
                    <a:srgbClr val="000000"/>
                  </a:solidFill>
                  <a:latin typeface="Symbol" panose="05050102010706020507" pitchFamily="18" charset="2"/>
                </a:rPr>
                <a:t>ò</a:t>
              </a:r>
              <a:endParaRPr lang="en-US" altLang="zh-CN"/>
            </a:p>
          </p:txBody>
        </p:sp>
        <p:sp>
          <p:nvSpPr>
            <p:cNvPr id="77889" name="Rectangle 43">
              <a:extLst>
                <a:ext uri="{FF2B5EF4-FFF2-40B4-BE49-F238E27FC236}">
                  <a16:creationId xmlns:a16="http://schemas.microsoft.com/office/drawing/2014/main" id="{96F0214A-E776-4CDF-AD95-C249407EEA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2" y="1820"/>
              <a:ext cx="75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sz="1700" b="1">
                  <a:solidFill>
                    <a:srgbClr val="000000"/>
                  </a:solidFill>
                  <a:latin typeface="Symbol" panose="05050102010706020507" pitchFamily="18" charset="2"/>
                </a:rPr>
                <a:t>+</a:t>
              </a:r>
              <a:endParaRPr lang="en-US" altLang="zh-CN"/>
            </a:p>
          </p:txBody>
        </p:sp>
        <p:sp>
          <p:nvSpPr>
            <p:cNvPr id="77890" name="Rectangle 44">
              <a:extLst>
                <a:ext uri="{FF2B5EF4-FFF2-40B4-BE49-F238E27FC236}">
                  <a16:creationId xmlns:a16="http://schemas.microsoft.com/office/drawing/2014/main" id="{C75FD83E-F941-4D1F-853F-E57B490DEA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1" y="1686"/>
              <a:ext cx="11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k</a:t>
              </a:r>
              <a:endParaRPr lang="en-US" altLang="zh-CN"/>
            </a:p>
          </p:txBody>
        </p:sp>
        <p:sp>
          <p:nvSpPr>
            <p:cNvPr id="77891" name="Rectangle 45">
              <a:extLst>
                <a:ext uri="{FF2B5EF4-FFF2-40B4-BE49-F238E27FC236}">
                  <a16:creationId xmlns:a16="http://schemas.microsoft.com/office/drawing/2014/main" id="{76003371-D72C-4013-AC90-7B6C77EFE7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1" y="1858"/>
              <a:ext cx="87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z</a:t>
              </a:r>
              <a:endParaRPr lang="en-US" altLang="zh-CN"/>
            </a:p>
          </p:txBody>
        </p:sp>
        <p:sp>
          <p:nvSpPr>
            <p:cNvPr id="77892" name="Rectangle 46">
              <a:extLst>
                <a:ext uri="{FF2B5EF4-FFF2-40B4-BE49-F238E27FC236}">
                  <a16:creationId xmlns:a16="http://schemas.microsoft.com/office/drawing/2014/main" id="{1DF4DF21-811A-41D7-86F5-C821E90C1E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2" y="1549"/>
              <a:ext cx="75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f</a:t>
              </a:r>
              <a:endParaRPr lang="en-US" altLang="zh-CN"/>
            </a:p>
          </p:txBody>
        </p:sp>
        <p:sp>
          <p:nvSpPr>
            <p:cNvPr id="77893" name="Rectangle 47">
              <a:extLst>
                <a:ext uri="{FF2B5EF4-FFF2-40B4-BE49-F238E27FC236}">
                  <a16:creationId xmlns:a16="http://schemas.microsoft.com/office/drawing/2014/main" id="{E8057540-7EE0-49B4-8722-8FF1AD9EF0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2" y="1857"/>
              <a:ext cx="6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i</a:t>
              </a:r>
              <a:endParaRPr lang="en-US" altLang="zh-CN"/>
            </a:p>
          </p:txBody>
        </p:sp>
        <p:sp>
          <p:nvSpPr>
            <p:cNvPr id="77894" name="Rectangle 48">
              <a:extLst>
                <a:ext uri="{FF2B5EF4-FFF2-40B4-BE49-F238E27FC236}">
                  <a16:creationId xmlns:a16="http://schemas.microsoft.com/office/drawing/2014/main" id="{CC6DE21A-AAF4-44DC-9DE0-9571F9318C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6" y="1686"/>
              <a:ext cx="11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a</a:t>
              </a:r>
              <a:endParaRPr lang="en-US" altLang="zh-CN"/>
            </a:p>
          </p:txBody>
        </p:sp>
        <p:sp>
          <p:nvSpPr>
            <p:cNvPr id="77895" name="Rectangle 49">
              <a:extLst>
                <a:ext uri="{FF2B5EF4-FFF2-40B4-BE49-F238E27FC236}">
                  <a16:creationId xmlns:a16="http://schemas.microsoft.com/office/drawing/2014/main" id="{42848678-C947-4490-825D-4CBE0FB55B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5" y="2013"/>
              <a:ext cx="91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sz="17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C</a:t>
              </a:r>
              <a:endParaRPr lang="en-US" altLang="zh-CN"/>
            </a:p>
          </p:txBody>
        </p:sp>
        <p:sp>
          <p:nvSpPr>
            <p:cNvPr id="77896" name="Rectangle 50">
              <a:extLst>
                <a:ext uri="{FF2B5EF4-FFF2-40B4-BE49-F238E27FC236}">
                  <a16:creationId xmlns:a16="http://schemas.microsoft.com/office/drawing/2014/main" id="{64BE18BC-C24E-4B54-A9BA-EE89DCCBAA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82" y="1836"/>
              <a:ext cx="68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sz="17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k</a:t>
              </a:r>
              <a:endParaRPr lang="en-US" altLang="zh-CN"/>
            </a:p>
          </p:txBody>
        </p:sp>
        <p:sp>
          <p:nvSpPr>
            <p:cNvPr id="77897" name="Rectangle 51">
              <a:extLst>
                <a:ext uri="{FF2B5EF4-FFF2-40B4-BE49-F238E27FC236}">
                  <a16:creationId xmlns:a16="http://schemas.microsoft.com/office/drawing/2014/main" id="{A86B48DA-32CE-4700-91B9-7DA1908933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6" y="1821"/>
              <a:ext cx="68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sz="17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k</a:t>
              </a:r>
              <a:endParaRPr lang="en-US" altLang="zh-CN"/>
            </a:p>
          </p:txBody>
        </p:sp>
        <p:sp>
          <p:nvSpPr>
            <p:cNvPr id="77898" name="Rectangle 52">
              <a:extLst>
                <a:ext uri="{FF2B5EF4-FFF2-40B4-BE49-F238E27FC236}">
                  <a16:creationId xmlns:a16="http://schemas.microsoft.com/office/drawing/2014/main" id="{C54593E7-CC9A-42B6-82F7-EB0AA48605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5" y="1661"/>
              <a:ext cx="111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 i="1">
                  <a:solidFill>
                    <a:srgbClr val="000000"/>
                  </a:solidFill>
                  <a:latin typeface="Symbol" panose="05050102010706020507" pitchFamily="18" charset="2"/>
                </a:rPr>
                <a:t>z</a:t>
              </a:r>
              <a:endParaRPr lang="en-US" altLang="zh-CN"/>
            </a:p>
          </p:txBody>
        </p:sp>
        <p:sp>
          <p:nvSpPr>
            <p:cNvPr id="77899" name="Rectangle 53">
              <a:extLst>
                <a:ext uri="{FF2B5EF4-FFF2-40B4-BE49-F238E27FC236}">
                  <a16:creationId xmlns:a16="http://schemas.microsoft.com/office/drawing/2014/main" id="{428E2BF6-F075-43B2-920B-B66748A634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1" y="1833"/>
              <a:ext cx="111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 i="1">
                  <a:solidFill>
                    <a:srgbClr val="000000"/>
                  </a:solidFill>
                  <a:latin typeface="Symbol" panose="05050102010706020507" pitchFamily="18" charset="2"/>
                </a:rPr>
                <a:t>z</a:t>
              </a:r>
              <a:endParaRPr lang="en-US" altLang="zh-CN"/>
            </a:p>
          </p:txBody>
        </p:sp>
        <p:sp>
          <p:nvSpPr>
            <p:cNvPr id="77900" name="Rectangle 54">
              <a:extLst>
                <a:ext uri="{FF2B5EF4-FFF2-40B4-BE49-F238E27FC236}">
                  <a16:creationId xmlns:a16="http://schemas.microsoft.com/office/drawing/2014/main" id="{4DBF3D36-CE17-4D6C-AFD8-E1E54F57D2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8" y="1524"/>
              <a:ext cx="111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 i="1">
                  <a:solidFill>
                    <a:srgbClr val="000000"/>
                  </a:solidFill>
                  <a:latin typeface="Symbol" panose="05050102010706020507" pitchFamily="18" charset="2"/>
                </a:rPr>
                <a:t>z</a:t>
              </a:r>
              <a:endParaRPr lang="en-US" altLang="zh-CN"/>
            </a:p>
          </p:txBody>
        </p:sp>
      </p:grpSp>
      <p:grpSp>
        <p:nvGrpSpPr>
          <p:cNvPr id="116813" name="Group 77">
            <a:extLst>
              <a:ext uri="{FF2B5EF4-FFF2-40B4-BE49-F238E27FC236}">
                <a16:creationId xmlns:a16="http://schemas.microsoft.com/office/drawing/2014/main" id="{8744D669-F115-401E-8637-562C4A974473}"/>
              </a:ext>
            </a:extLst>
          </p:cNvPr>
          <p:cNvGrpSpPr>
            <a:grpSpLocks/>
          </p:cNvGrpSpPr>
          <p:nvPr/>
        </p:nvGrpSpPr>
        <p:grpSpPr bwMode="auto">
          <a:xfrm>
            <a:off x="900113" y="3211513"/>
            <a:ext cx="5378450" cy="1050925"/>
            <a:chOff x="662" y="2822"/>
            <a:chExt cx="3388" cy="662"/>
          </a:xfrm>
        </p:grpSpPr>
        <p:sp>
          <p:nvSpPr>
            <p:cNvPr id="77838" name="Text Box 9">
              <a:extLst>
                <a:ext uri="{FF2B5EF4-FFF2-40B4-BE49-F238E27FC236}">
                  <a16:creationId xmlns:a16="http://schemas.microsoft.com/office/drawing/2014/main" id="{9EDDE3C2-ACCC-4E44-AC83-CA4E93521B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2" y="2960"/>
              <a:ext cx="101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kumimoji="1" lang="zh-CN" altLang="en-US" b="1">
                  <a:latin typeface="Times New Roman" panose="02020603050405020304" pitchFamily="18" charset="0"/>
                </a:rPr>
                <a:t>然后写出</a:t>
              </a:r>
            </a:p>
          </p:txBody>
        </p:sp>
        <p:sp>
          <p:nvSpPr>
            <p:cNvPr id="77839" name="AutoShape 55">
              <a:extLst>
                <a:ext uri="{FF2B5EF4-FFF2-40B4-BE49-F238E27FC236}">
                  <a16:creationId xmlns:a16="http://schemas.microsoft.com/office/drawing/2014/main" id="{998E1E24-4687-4952-A173-46249633E35E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877" y="2836"/>
              <a:ext cx="2173" cy="6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40" name="Rectangle 57">
              <a:extLst>
                <a:ext uri="{FF2B5EF4-FFF2-40B4-BE49-F238E27FC236}">
                  <a16:creationId xmlns:a16="http://schemas.microsoft.com/office/drawing/2014/main" id="{FDC6093D-9930-488E-9FEB-C15E98BEB5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3" y="3000"/>
              <a:ext cx="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sz="3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.</a:t>
              </a:r>
              <a:endParaRPr lang="en-US" altLang="zh-CN"/>
            </a:p>
          </p:txBody>
        </p:sp>
        <p:sp>
          <p:nvSpPr>
            <p:cNvPr id="77841" name="Rectangle 58">
              <a:extLst>
                <a:ext uri="{FF2B5EF4-FFF2-40B4-BE49-F238E27FC236}">
                  <a16:creationId xmlns:a16="http://schemas.microsoft.com/office/drawing/2014/main" id="{249FFAD2-19C0-40A9-9F18-CFEFDEF1A9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2" y="3000"/>
              <a:ext cx="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sz="3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)</a:t>
              </a:r>
              <a:endParaRPr lang="en-US" altLang="zh-CN"/>
            </a:p>
          </p:txBody>
        </p:sp>
        <p:sp>
          <p:nvSpPr>
            <p:cNvPr id="77842" name="Rectangle 59">
              <a:extLst>
                <a:ext uri="{FF2B5EF4-FFF2-40B4-BE49-F238E27FC236}">
                  <a16:creationId xmlns:a16="http://schemas.microsoft.com/office/drawing/2014/main" id="{8ED15ACC-817D-4957-9728-A2F9046BDB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6" y="3000"/>
              <a:ext cx="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sz="3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(</a:t>
              </a:r>
              <a:endParaRPr lang="en-US" altLang="zh-CN"/>
            </a:p>
          </p:txBody>
        </p:sp>
        <p:sp>
          <p:nvSpPr>
            <p:cNvPr id="77843" name="Rectangle 60">
              <a:extLst>
                <a:ext uri="{FF2B5EF4-FFF2-40B4-BE49-F238E27FC236}">
                  <a16:creationId xmlns:a16="http://schemas.microsoft.com/office/drawing/2014/main" id="{2723FE49-D704-4807-9326-2DE8A28EE1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8" y="3000"/>
              <a:ext cx="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sz="3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)</a:t>
              </a:r>
              <a:endParaRPr lang="en-US" altLang="zh-CN"/>
            </a:p>
          </p:txBody>
        </p:sp>
        <p:sp>
          <p:nvSpPr>
            <p:cNvPr id="77844" name="Rectangle 61">
              <a:extLst>
                <a:ext uri="{FF2B5EF4-FFF2-40B4-BE49-F238E27FC236}">
                  <a16:creationId xmlns:a16="http://schemas.microsoft.com/office/drawing/2014/main" id="{71E23F0A-F742-48A6-9DF5-2CE660BE13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1" y="3000"/>
              <a:ext cx="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sz="3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(</a:t>
              </a:r>
              <a:endParaRPr lang="en-US" altLang="zh-CN"/>
            </a:p>
          </p:txBody>
        </p:sp>
        <p:sp>
          <p:nvSpPr>
            <p:cNvPr id="77845" name="Rectangle 62">
              <a:extLst>
                <a:ext uri="{FF2B5EF4-FFF2-40B4-BE49-F238E27FC236}">
                  <a16:creationId xmlns:a16="http://schemas.microsoft.com/office/drawing/2014/main" id="{7AF8FA3D-C4E2-4BB5-99CE-2CCB029A50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1" y="3144"/>
              <a:ext cx="7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sz="18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0</a:t>
              </a:r>
              <a:endParaRPr lang="en-US" altLang="zh-CN"/>
            </a:p>
          </p:txBody>
        </p:sp>
        <p:sp>
          <p:nvSpPr>
            <p:cNvPr id="77846" name="Rectangle 63">
              <a:extLst>
                <a:ext uri="{FF2B5EF4-FFF2-40B4-BE49-F238E27FC236}">
                  <a16:creationId xmlns:a16="http://schemas.microsoft.com/office/drawing/2014/main" id="{58CF6801-5E7F-4249-B149-B69C5C6011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7" y="2976"/>
              <a:ext cx="7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sz="18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k</a:t>
              </a:r>
              <a:endParaRPr lang="en-US" altLang="zh-CN"/>
            </a:p>
          </p:txBody>
        </p:sp>
        <p:sp>
          <p:nvSpPr>
            <p:cNvPr id="77847" name="Rectangle 64">
              <a:extLst>
                <a:ext uri="{FF2B5EF4-FFF2-40B4-BE49-F238E27FC236}">
                  <a16:creationId xmlns:a16="http://schemas.microsoft.com/office/drawing/2014/main" id="{EBFA6DA3-CCA4-4600-95BB-C3037C3840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13" y="3311"/>
              <a:ext cx="7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sz="18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k</a:t>
              </a:r>
              <a:endParaRPr lang="en-US" altLang="zh-CN"/>
            </a:p>
          </p:txBody>
        </p:sp>
        <p:sp>
          <p:nvSpPr>
            <p:cNvPr id="77848" name="Rectangle 65">
              <a:extLst>
                <a:ext uri="{FF2B5EF4-FFF2-40B4-BE49-F238E27FC236}">
                  <a16:creationId xmlns:a16="http://schemas.microsoft.com/office/drawing/2014/main" id="{67BBBC55-C690-41B0-8919-231A7EE225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53" y="3144"/>
              <a:ext cx="7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sz="18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k</a:t>
              </a:r>
              <a:endParaRPr lang="en-US" altLang="zh-CN"/>
            </a:p>
          </p:txBody>
        </p:sp>
        <p:sp>
          <p:nvSpPr>
            <p:cNvPr id="77849" name="Rectangle 66">
              <a:extLst>
                <a:ext uri="{FF2B5EF4-FFF2-40B4-BE49-F238E27FC236}">
                  <a16:creationId xmlns:a16="http://schemas.microsoft.com/office/drawing/2014/main" id="{BE61D8E7-A7F9-474D-BD80-A8647983D7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95" y="3000"/>
              <a:ext cx="9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sz="30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z</a:t>
              </a:r>
              <a:endParaRPr lang="en-US" altLang="zh-CN"/>
            </a:p>
          </p:txBody>
        </p:sp>
        <p:sp>
          <p:nvSpPr>
            <p:cNvPr id="77850" name="Rectangle 67">
              <a:extLst>
                <a:ext uri="{FF2B5EF4-FFF2-40B4-BE49-F238E27FC236}">
                  <a16:creationId xmlns:a16="http://schemas.microsoft.com/office/drawing/2014/main" id="{A6CD28F6-5724-49C4-9712-5CAE001AE3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4" y="3000"/>
              <a:ext cx="9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sz="30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z</a:t>
              </a:r>
              <a:endParaRPr lang="en-US" altLang="zh-CN"/>
            </a:p>
          </p:txBody>
        </p:sp>
        <p:sp>
          <p:nvSpPr>
            <p:cNvPr id="77851" name="Rectangle 68">
              <a:extLst>
                <a:ext uri="{FF2B5EF4-FFF2-40B4-BE49-F238E27FC236}">
                  <a16:creationId xmlns:a16="http://schemas.microsoft.com/office/drawing/2014/main" id="{FAC3E128-BF51-48CC-A6FF-CA3EA0B17B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44" y="3000"/>
              <a:ext cx="1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sz="30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a</a:t>
              </a:r>
              <a:endParaRPr lang="en-US" altLang="zh-CN"/>
            </a:p>
          </p:txBody>
        </p:sp>
        <p:sp>
          <p:nvSpPr>
            <p:cNvPr id="77852" name="Rectangle 69">
              <a:extLst>
                <a:ext uri="{FF2B5EF4-FFF2-40B4-BE49-F238E27FC236}">
                  <a16:creationId xmlns:a16="http://schemas.microsoft.com/office/drawing/2014/main" id="{02FE4288-8EE3-4993-8AB1-C2DD6C01CF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9" y="3000"/>
              <a:ext cx="9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sz="30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z</a:t>
              </a:r>
              <a:endParaRPr lang="en-US" altLang="zh-CN"/>
            </a:p>
          </p:txBody>
        </p:sp>
        <p:sp>
          <p:nvSpPr>
            <p:cNvPr id="77853" name="Rectangle 70">
              <a:extLst>
                <a:ext uri="{FF2B5EF4-FFF2-40B4-BE49-F238E27FC236}">
                  <a16:creationId xmlns:a16="http://schemas.microsoft.com/office/drawing/2014/main" id="{08B29A83-D01A-4400-AB17-3D110CE070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9" y="3000"/>
              <a:ext cx="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sz="30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f</a:t>
              </a:r>
              <a:endParaRPr lang="en-US" altLang="zh-CN"/>
            </a:p>
          </p:txBody>
        </p:sp>
        <p:sp>
          <p:nvSpPr>
            <p:cNvPr id="77854" name="Rectangle 71">
              <a:extLst>
                <a:ext uri="{FF2B5EF4-FFF2-40B4-BE49-F238E27FC236}">
                  <a16:creationId xmlns:a16="http://schemas.microsoft.com/office/drawing/2014/main" id="{853C0CAF-D928-4F10-B981-161D394CD0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2" y="2972"/>
              <a:ext cx="1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sz="3000" b="1">
                  <a:solidFill>
                    <a:srgbClr val="000000"/>
                  </a:solidFill>
                  <a:latin typeface="Symbol" panose="05050102010706020507" pitchFamily="18" charset="2"/>
                </a:rPr>
                <a:t>-</a:t>
              </a:r>
              <a:endParaRPr lang="en-US" altLang="zh-CN"/>
            </a:p>
          </p:txBody>
        </p:sp>
        <p:sp>
          <p:nvSpPr>
            <p:cNvPr id="77855" name="Rectangle 72">
              <a:extLst>
                <a:ext uri="{FF2B5EF4-FFF2-40B4-BE49-F238E27FC236}">
                  <a16:creationId xmlns:a16="http://schemas.microsoft.com/office/drawing/2014/main" id="{814C6100-E919-4242-9798-B1EFC7347F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3" y="2972"/>
              <a:ext cx="1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sz="3000" b="1">
                  <a:solidFill>
                    <a:srgbClr val="000000"/>
                  </a:solidFill>
                  <a:latin typeface="Symbol" panose="05050102010706020507" pitchFamily="18" charset="2"/>
                </a:rPr>
                <a:t>=</a:t>
              </a:r>
              <a:endParaRPr lang="en-US" altLang="zh-CN"/>
            </a:p>
          </p:txBody>
        </p:sp>
        <p:sp>
          <p:nvSpPr>
            <p:cNvPr id="77856" name="Rectangle 73">
              <a:extLst>
                <a:ext uri="{FF2B5EF4-FFF2-40B4-BE49-F238E27FC236}">
                  <a16:creationId xmlns:a16="http://schemas.microsoft.com/office/drawing/2014/main" id="{058A2625-3001-42FA-AE5E-D927155893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1" y="2918"/>
              <a:ext cx="245" cy="4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sz="4300" b="1">
                  <a:solidFill>
                    <a:srgbClr val="000000"/>
                  </a:solidFill>
                  <a:latin typeface="Symbol" panose="05050102010706020507" pitchFamily="18" charset="2"/>
                </a:rPr>
                <a:t>å</a:t>
              </a:r>
              <a:endParaRPr lang="en-US" altLang="zh-CN"/>
            </a:p>
          </p:txBody>
        </p:sp>
        <p:sp>
          <p:nvSpPr>
            <p:cNvPr id="77857" name="Rectangle 74">
              <a:extLst>
                <a:ext uri="{FF2B5EF4-FFF2-40B4-BE49-F238E27FC236}">
                  <a16:creationId xmlns:a16="http://schemas.microsoft.com/office/drawing/2014/main" id="{31638344-AA92-4A24-8CF6-DFC8357DAC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1" y="2822"/>
              <a:ext cx="103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sz="1800" b="1">
                  <a:solidFill>
                    <a:srgbClr val="000000"/>
                  </a:solidFill>
                  <a:latin typeface="Symbol" panose="05050102010706020507" pitchFamily="18" charset="2"/>
                </a:rPr>
                <a:t>¥</a:t>
              </a:r>
              <a:endParaRPr lang="en-US" altLang="zh-CN"/>
            </a:p>
          </p:txBody>
        </p:sp>
        <p:sp>
          <p:nvSpPr>
            <p:cNvPr id="77858" name="Rectangle 75">
              <a:extLst>
                <a:ext uri="{FF2B5EF4-FFF2-40B4-BE49-F238E27FC236}">
                  <a16:creationId xmlns:a16="http://schemas.microsoft.com/office/drawing/2014/main" id="{D7799EE1-7FA4-4171-A2C8-E9A8412A0C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0" y="3294"/>
              <a:ext cx="18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sz="1800" b="1">
                  <a:solidFill>
                    <a:srgbClr val="000000"/>
                  </a:solidFill>
                  <a:latin typeface="Symbol" panose="05050102010706020507" pitchFamily="18" charset="2"/>
                </a:rPr>
                <a:t>-¥</a:t>
              </a:r>
              <a:endParaRPr lang="en-US" altLang="zh-CN"/>
            </a:p>
          </p:txBody>
        </p:sp>
        <p:sp>
          <p:nvSpPr>
            <p:cNvPr id="77859" name="Rectangle 76">
              <a:extLst>
                <a:ext uri="{FF2B5EF4-FFF2-40B4-BE49-F238E27FC236}">
                  <a16:creationId xmlns:a16="http://schemas.microsoft.com/office/drawing/2014/main" id="{CAAB0662-199A-4203-96E8-D0A9A8DD55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9" y="3294"/>
              <a:ext cx="79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sz="1800" b="1">
                  <a:solidFill>
                    <a:srgbClr val="000000"/>
                  </a:solidFill>
                  <a:latin typeface="Symbol" panose="05050102010706020507" pitchFamily="18" charset="2"/>
                </a:rPr>
                <a:t>=</a:t>
              </a:r>
              <a:endParaRPr lang="en-US" altLang="zh-CN"/>
            </a:p>
          </p:txBody>
        </p:sp>
      </p:grpSp>
      <p:sp>
        <p:nvSpPr>
          <p:cNvPr id="116814" name="Rectangle 78">
            <a:extLst>
              <a:ext uri="{FF2B5EF4-FFF2-40B4-BE49-F238E27FC236}">
                <a16:creationId xmlns:a16="http://schemas.microsoft.com/office/drawing/2014/main" id="{206213DB-B902-48F2-92A4-5CECBE14CC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6013" y="5132388"/>
            <a:ext cx="69723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zh-CN" altLang="en-US" b="1">
                <a:latin typeface="仿宋_GB2312" pitchFamily="49" charset="-122"/>
              </a:rPr>
              <a:t>根据正、负幂项组成的的级数的唯一性</a:t>
            </a:r>
            <a:r>
              <a:rPr kumimoji="1" lang="en-US" altLang="zh-CN" b="1">
                <a:latin typeface="仿宋_GB2312" pitchFamily="49" charset="-122"/>
              </a:rPr>
              <a:t>, </a:t>
            </a:r>
            <a:r>
              <a:rPr kumimoji="1" lang="zh-CN" altLang="en-US" b="1">
                <a:latin typeface="仿宋_GB2312" pitchFamily="49" charset="-122"/>
              </a:rPr>
              <a:t>可</a:t>
            </a:r>
          </a:p>
        </p:txBody>
      </p:sp>
      <p:sp>
        <p:nvSpPr>
          <p:cNvPr id="116815" name="Text Box 79">
            <a:extLst>
              <a:ext uri="{FF2B5EF4-FFF2-40B4-BE49-F238E27FC236}">
                <a16:creationId xmlns:a16="http://schemas.microsoft.com/office/drawing/2014/main" id="{078F94E7-3263-449B-9AD2-4D4FA200BA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3475" y="5708650"/>
            <a:ext cx="76866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zh-CN" altLang="en-US" b="1">
                <a:latin typeface="仿宋_GB2312" pitchFamily="49" charset="-122"/>
              </a:rPr>
              <a:t>用代数运算、代换、求导和积分等方法去展开 </a:t>
            </a:r>
            <a:r>
              <a:rPr kumimoji="1" lang="en-US" altLang="zh-CN" b="1">
                <a:latin typeface="仿宋_GB2312" pitchFamily="49" charset="-122"/>
              </a:rPr>
              <a:t>.</a:t>
            </a:r>
          </a:p>
        </p:txBody>
      </p:sp>
      <p:sp>
        <p:nvSpPr>
          <p:cNvPr id="116816" name="Text Box 80">
            <a:extLst>
              <a:ext uri="{FF2B5EF4-FFF2-40B4-BE49-F238E27FC236}">
                <a16:creationId xmlns:a16="http://schemas.microsoft.com/office/drawing/2014/main" id="{D214B8E3-19DB-49C2-B766-70594C3F5D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6013" y="6284913"/>
            <a:ext cx="37623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zh-CN" altLang="en-US" b="1">
                <a:solidFill>
                  <a:srgbClr val="FF3300"/>
                </a:solidFill>
                <a:latin typeface="仿宋_GB2312" pitchFamily="49" charset="-122"/>
              </a:rPr>
              <a:t>优点 </a:t>
            </a:r>
            <a:r>
              <a:rPr kumimoji="1" lang="en-US" altLang="zh-CN" b="1">
                <a:solidFill>
                  <a:srgbClr val="FF3300"/>
                </a:solidFill>
                <a:latin typeface="仿宋_GB2312" pitchFamily="49" charset="-122"/>
              </a:rPr>
              <a:t>: </a:t>
            </a:r>
            <a:r>
              <a:rPr kumimoji="1" lang="zh-CN" altLang="en-US" b="1">
                <a:solidFill>
                  <a:schemeClr val="accent2"/>
                </a:solidFill>
                <a:latin typeface="仿宋_GB2312" pitchFamily="49" charset="-122"/>
              </a:rPr>
              <a:t>简捷 </a:t>
            </a:r>
            <a:r>
              <a:rPr kumimoji="1" lang="en-US" altLang="zh-CN" b="1">
                <a:solidFill>
                  <a:schemeClr val="accent2"/>
                </a:solidFill>
                <a:latin typeface="仿宋_GB2312" pitchFamily="49" charset="-122"/>
              </a:rPr>
              <a:t>, </a:t>
            </a:r>
            <a:r>
              <a:rPr kumimoji="1" lang="zh-CN" altLang="en-US" b="1">
                <a:solidFill>
                  <a:schemeClr val="accent2"/>
                </a:solidFill>
                <a:latin typeface="仿宋_GB2312" pitchFamily="49" charset="-122"/>
              </a:rPr>
              <a:t>快速 </a:t>
            </a:r>
            <a:r>
              <a:rPr kumimoji="1" lang="en-US" altLang="zh-CN" b="1">
                <a:solidFill>
                  <a:schemeClr val="accent2"/>
                </a:solidFill>
                <a:latin typeface="仿宋_GB2312" pitchFamily="49" charset="-122"/>
              </a:rPr>
              <a:t>.</a:t>
            </a:r>
          </a:p>
        </p:txBody>
      </p:sp>
      <p:sp>
        <p:nvSpPr>
          <p:cNvPr id="116817" name="Rectangle 81">
            <a:extLst>
              <a:ext uri="{FF2B5EF4-FFF2-40B4-BE49-F238E27FC236}">
                <a16:creationId xmlns:a16="http://schemas.microsoft.com/office/drawing/2014/main" id="{F2DB6A14-9F41-44F3-9644-EBF573FF19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4652963"/>
            <a:ext cx="23256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b="1">
                <a:latin typeface="Times New Roman" panose="02020603050405020304" pitchFamily="18" charset="0"/>
                <a:ea typeface="黑体" panose="02010609060101010101" pitchFamily="49" charset="-122"/>
              </a:rPr>
              <a:t>2. </a:t>
            </a:r>
            <a:r>
              <a:rPr kumimoji="1" lang="zh-CN" altLang="en-US" b="1">
                <a:latin typeface="Times New Roman" panose="02020603050405020304" pitchFamily="18" charset="0"/>
                <a:ea typeface="黑体" panose="02010609060101010101" pitchFamily="49" charset="-122"/>
              </a:rPr>
              <a:t>间接展开法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6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6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116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116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116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6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116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6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16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16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39" grpId="0" autoUpdateAnimBg="0"/>
      <p:bldP spid="116740" grpId="0" autoUpdateAnimBg="0"/>
      <p:bldP spid="116747" grpId="0" autoUpdateAnimBg="0"/>
      <p:bldP spid="116814" grpId="0" autoUpdateAnimBg="0"/>
      <p:bldP spid="116815" grpId="0" autoUpdateAnimBg="0"/>
      <p:bldP spid="116816" grpId="0" autoUpdateAnimBg="0"/>
      <p:bldP spid="116817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灯片编号占位符 4">
            <a:extLst>
              <a:ext uri="{FF2B5EF4-FFF2-40B4-BE49-F238E27FC236}">
                <a16:creationId xmlns:a16="http://schemas.microsoft.com/office/drawing/2014/main" id="{8F3D7807-2097-4CB3-8F15-EEE79253C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4925E1-83DB-4BD2-B908-2917A8A7E19D}" type="slidenum">
              <a:rPr lang="en-US" altLang="zh-CN"/>
              <a:pPr>
                <a:defRPr/>
              </a:pPr>
              <a:t>73</a:t>
            </a:fld>
            <a:endParaRPr lang="en-US" altLang="zh-CN"/>
          </a:p>
        </p:txBody>
      </p:sp>
      <p:sp>
        <p:nvSpPr>
          <p:cNvPr id="118787" name="Text Box 3">
            <a:extLst>
              <a:ext uri="{FF2B5EF4-FFF2-40B4-BE49-F238E27FC236}">
                <a16:creationId xmlns:a16="http://schemas.microsoft.com/office/drawing/2014/main" id="{B3AD975A-ED41-45B3-B9E5-F20726DE25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0575" y="536575"/>
            <a:ext cx="7207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r>
              <a:rPr kumimoji="1" lang="zh-CN" altLang="en-US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kumimoji="1" lang="en-US" altLang="zh-CN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</a:p>
        </p:txBody>
      </p:sp>
      <p:graphicFrame>
        <p:nvGraphicFramePr>
          <p:cNvPr id="118788" name="Object 4">
            <a:extLst>
              <a:ext uri="{FF2B5EF4-FFF2-40B4-BE49-F238E27FC236}">
                <a16:creationId xmlns:a16="http://schemas.microsoft.com/office/drawing/2014/main" id="{88A52960-B931-4476-AA1D-9AA9424AC08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00200" y="646113"/>
          <a:ext cx="2628900" cy="455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66" name="Equation" r:id="rId3" imgW="2628900" imgH="457200" progId="Equation.3">
                  <p:embed/>
                </p:oleObj>
              </mc:Choice>
              <mc:Fallback>
                <p:oleObj name="Equation" r:id="rId3" imgW="2628900" imgH="457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646113"/>
                        <a:ext cx="2628900" cy="455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8789" name="Object 5">
            <a:extLst>
              <a:ext uri="{FF2B5EF4-FFF2-40B4-BE49-F238E27FC236}">
                <a16:creationId xmlns:a16="http://schemas.microsoft.com/office/drawing/2014/main" id="{744FE101-232D-4038-B271-A7AE189CE2A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27475" y="395288"/>
          <a:ext cx="48768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67" name="Equation" r:id="rId5" imgW="4876800" imgH="914400" progId="Equation.3">
                  <p:embed/>
                </p:oleObj>
              </mc:Choice>
              <mc:Fallback>
                <p:oleObj name="Equation" r:id="rId5" imgW="4876800" imgH="9144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7475" y="395288"/>
                        <a:ext cx="48768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8790" name="Text Box 6">
            <a:extLst>
              <a:ext uri="{FF2B5EF4-FFF2-40B4-BE49-F238E27FC236}">
                <a16:creationId xmlns:a16="http://schemas.microsoft.com/office/drawing/2014/main" id="{166CCA4D-4AA9-4CA4-863A-2DA71D4563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675" y="1379538"/>
            <a:ext cx="5429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r>
              <a:rPr kumimoji="1" lang="zh-CN" altLang="en-US" b="1">
                <a:latin typeface="Times New Roman" panose="02020603050405020304" pitchFamily="18" charset="0"/>
                <a:ea typeface="黑体" panose="02010609060101010101" pitchFamily="49" charset="-122"/>
              </a:rPr>
              <a:t>解</a:t>
            </a:r>
            <a:endParaRPr kumimoji="1"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118814" name="Group 30">
            <a:extLst>
              <a:ext uri="{FF2B5EF4-FFF2-40B4-BE49-F238E27FC236}">
                <a16:creationId xmlns:a16="http://schemas.microsoft.com/office/drawing/2014/main" id="{158BC166-2C41-48E5-9582-B72D2B24B735}"/>
              </a:ext>
            </a:extLst>
          </p:cNvPr>
          <p:cNvGrpSpPr>
            <a:grpSpLocks/>
          </p:cNvGrpSpPr>
          <p:nvPr/>
        </p:nvGrpSpPr>
        <p:grpSpPr bwMode="auto">
          <a:xfrm>
            <a:off x="1508125" y="1187450"/>
            <a:ext cx="4213225" cy="1003300"/>
            <a:chOff x="950" y="1641"/>
            <a:chExt cx="2654" cy="632"/>
          </a:xfrm>
        </p:grpSpPr>
        <p:sp>
          <p:nvSpPr>
            <p:cNvPr id="78949" name="Text Box 8">
              <a:extLst>
                <a:ext uri="{FF2B5EF4-FFF2-40B4-BE49-F238E27FC236}">
                  <a16:creationId xmlns:a16="http://schemas.microsoft.com/office/drawing/2014/main" id="{C2D62584-0225-410A-8DE4-AA4971908B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0" y="1758"/>
              <a:ext cx="112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kumimoji="1" lang="zh-CN" altLang="en-US" b="1">
                  <a:latin typeface="仿宋_GB2312" pitchFamily="49" charset="-122"/>
                </a:rPr>
                <a:t>由定理知</a:t>
              </a:r>
              <a:r>
                <a:rPr kumimoji="1" lang="en-US" altLang="zh-CN" b="1">
                  <a:latin typeface="仿宋_GB2312" pitchFamily="49" charset="-122"/>
                </a:rPr>
                <a:t>:</a:t>
              </a:r>
            </a:p>
          </p:txBody>
        </p:sp>
        <p:sp>
          <p:nvSpPr>
            <p:cNvPr id="78950" name="AutoShape 13">
              <a:extLst>
                <a:ext uri="{FF2B5EF4-FFF2-40B4-BE49-F238E27FC236}">
                  <a16:creationId xmlns:a16="http://schemas.microsoft.com/office/drawing/2014/main" id="{FA570DE6-ED10-4E5B-A6D3-FAAA055546EC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2140" y="1653"/>
              <a:ext cx="1464" cy="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951" name="Rectangle 15">
              <a:extLst>
                <a:ext uri="{FF2B5EF4-FFF2-40B4-BE49-F238E27FC236}">
                  <a16:creationId xmlns:a16="http://schemas.microsoft.com/office/drawing/2014/main" id="{C0321CFA-51E6-4D0B-9904-2E7C58E2D9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5" y="1813"/>
              <a:ext cx="56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,</a:t>
              </a:r>
              <a:endParaRPr lang="en-US" altLang="zh-CN"/>
            </a:p>
          </p:txBody>
        </p:sp>
        <p:sp>
          <p:nvSpPr>
            <p:cNvPr id="78952" name="Rectangle 16">
              <a:extLst>
                <a:ext uri="{FF2B5EF4-FFF2-40B4-BE49-F238E27FC236}">
                  <a16:creationId xmlns:a16="http://schemas.microsoft.com/office/drawing/2014/main" id="{A74AA1D2-4BEB-4F0E-BEA4-D1ED7770D7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4" y="1813"/>
              <a:ext cx="75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)</a:t>
              </a:r>
              <a:endParaRPr lang="en-US" altLang="zh-CN"/>
            </a:p>
          </p:txBody>
        </p:sp>
        <p:sp>
          <p:nvSpPr>
            <p:cNvPr id="78953" name="Rectangle 17">
              <a:extLst>
                <a:ext uri="{FF2B5EF4-FFF2-40B4-BE49-F238E27FC236}">
                  <a16:creationId xmlns:a16="http://schemas.microsoft.com/office/drawing/2014/main" id="{ED6A5085-E72E-4A8A-AA90-ECB4AEC6F2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21" y="1813"/>
              <a:ext cx="75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(</a:t>
              </a:r>
              <a:endParaRPr lang="en-US" altLang="zh-CN"/>
            </a:p>
          </p:txBody>
        </p:sp>
        <p:sp>
          <p:nvSpPr>
            <p:cNvPr id="78954" name="Rectangle 18">
              <a:extLst>
                <a:ext uri="{FF2B5EF4-FFF2-40B4-BE49-F238E27FC236}">
                  <a16:creationId xmlns:a16="http://schemas.microsoft.com/office/drawing/2014/main" id="{E0A5EFD0-D9A6-4459-BB92-5EB3226F7A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6" y="1791"/>
              <a:ext cx="68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sz="17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k</a:t>
              </a:r>
              <a:endParaRPr lang="en-US" altLang="zh-CN"/>
            </a:p>
          </p:txBody>
        </p:sp>
        <p:sp>
          <p:nvSpPr>
            <p:cNvPr id="78955" name="Rectangle 19">
              <a:extLst>
                <a:ext uri="{FF2B5EF4-FFF2-40B4-BE49-F238E27FC236}">
                  <a16:creationId xmlns:a16="http://schemas.microsoft.com/office/drawing/2014/main" id="{E9532BC2-2625-4AFF-A2D0-8A13D8C8B3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6" y="2110"/>
              <a:ext cx="68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sz="17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k</a:t>
              </a:r>
              <a:endParaRPr lang="en-US" altLang="zh-CN"/>
            </a:p>
          </p:txBody>
        </p:sp>
        <p:sp>
          <p:nvSpPr>
            <p:cNvPr id="78956" name="Rectangle 20">
              <a:extLst>
                <a:ext uri="{FF2B5EF4-FFF2-40B4-BE49-F238E27FC236}">
                  <a16:creationId xmlns:a16="http://schemas.microsoft.com/office/drawing/2014/main" id="{8723A150-8D28-496F-848C-74EB3FAB88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1" y="1948"/>
              <a:ext cx="68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sz="17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k</a:t>
              </a:r>
              <a:endParaRPr lang="en-US" altLang="zh-CN"/>
            </a:p>
          </p:txBody>
        </p:sp>
        <p:sp>
          <p:nvSpPr>
            <p:cNvPr id="78957" name="Rectangle 21">
              <a:extLst>
                <a:ext uri="{FF2B5EF4-FFF2-40B4-BE49-F238E27FC236}">
                  <a16:creationId xmlns:a16="http://schemas.microsoft.com/office/drawing/2014/main" id="{F42BD16C-B6F2-43D1-96CF-AF69764610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3" y="1813"/>
              <a:ext cx="87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z</a:t>
              </a:r>
              <a:endParaRPr lang="en-US" altLang="zh-CN"/>
            </a:p>
          </p:txBody>
        </p:sp>
        <p:sp>
          <p:nvSpPr>
            <p:cNvPr id="78958" name="Rectangle 22">
              <a:extLst>
                <a:ext uri="{FF2B5EF4-FFF2-40B4-BE49-F238E27FC236}">
                  <a16:creationId xmlns:a16="http://schemas.microsoft.com/office/drawing/2014/main" id="{17838782-D93F-4985-A25E-8D3A441142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39" y="1813"/>
              <a:ext cx="11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a</a:t>
              </a:r>
              <a:endParaRPr lang="en-US" altLang="zh-CN"/>
            </a:p>
          </p:txBody>
        </p:sp>
        <p:sp>
          <p:nvSpPr>
            <p:cNvPr id="78959" name="Rectangle 23">
              <a:extLst>
                <a:ext uri="{FF2B5EF4-FFF2-40B4-BE49-F238E27FC236}">
                  <a16:creationId xmlns:a16="http://schemas.microsoft.com/office/drawing/2014/main" id="{9605291F-9AFC-46E7-865E-6FD71F4F8B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2" y="1813"/>
              <a:ext cx="87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z</a:t>
              </a:r>
              <a:endParaRPr lang="en-US" altLang="zh-CN"/>
            </a:p>
          </p:txBody>
        </p:sp>
        <p:sp>
          <p:nvSpPr>
            <p:cNvPr id="78960" name="Rectangle 24">
              <a:extLst>
                <a:ext uri="{FF2B5EF4-FFF2-40B4-BE49-F238E27FC236}">
                  <a16:creationId xmlns:a16="http://schemas.microsoft.com/office/drawing/2014/main" id="{42893084-F33D-4070-8B84-D58C22FCB7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8" y="1813"/>
              <a:ext cx="75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f</a:t>
              </a:r>
              <a:endParaRPr lang="en-US" altLang="zh-CN"/>
            </a:p>
          </p:txBody>
        </p:sp>
        <p:sp>
          <p:nvSpPr>
            <p:cNvPr id="78961" name="Rectangle 25">
              <a:extLst>
                <a:ext uri="{FF2B5EF4-FFF2-40B4-BE49-F238E27FC236}">
                  <a16:creationId xmlns:a16="http://schemas.microsoft.com/office/drawing/2014/main" id="{4AAD4D86-AFDD-4086-893A-E3DB86F5D5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4" y="1726"/>
              <a:ext cx="240" cy="4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sz="4200" b="1">
                  <a:solidFill>
                    <a:srgbClr val="000000"/>
                  </a:solidFill>
                  <a:latin typeface="Symbol" panose="05050102010706020507" pitchFamily="18" charset="2"/>
                </a:rPr>
                <a:t>å</a:t>
              </a:r>
              <a:endParaRPr lang="en-US" altLang="zh-CN"/>
            </a:p>
          </p:txBody>
        </p:sp>
        <p:sp>
          <p:nvSpPr>
            <p:cNvPr id="78962" name="Rectangle 26">
              <a:extLst>
                <a:ext uri="{FF2B5EF4-FFF2-40B4-BE49-F238E27FC236}">
                  <a16:creationId xmlns:a16="http://schemas.microsoft.com/office/drawing/2014/main" id="{696D7344-FF95-4AE0-95E5-5F71DDCE87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45" y="1641"/>
              <a:ext cx="97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sz="1700" b="1">
                  <a:solidFill>
                    <a:srgbClr val="000000"/>
                  </a:solidFill>
                  <a:latin typeface="Symbol" panose="05050102010706020507" pitchFamily="18" charset="2"/>
                </a:rPr>
                <a:t>¥</a:t>
              </a:r>
              <a:endParaRPr lang="en-US" altLang="zh-CN"/>
            </a:p>
          </p:txBody>
        </p:sp>
        <p:sp>
          <p:nvSpPr>
            <p:cNvPr id="78963" name="Rectangle 27">
              <a:extLst>
                <a:ext uri="{FF2B5EF4-FFF2-40B4-BE49-F238E27FC236}">
                  <a16:creationId xmlns:a16="http://schemas.microsoft.com/office/drawing/2014/main" id="{C884E67E-5E9E-4D1C-ABBB-7DAFEAA7BE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0" y="2094"/>
              <a:ext cx="172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sz="1700" b="1">
                  <a:solidFill>
                    <a:srgbClr val="000000"/>
                  </a:solidFill>
                  <a:latin typeface="Symbol" panose="05050102010706020507" pitchFamily="18" charset="2"/>
                </a:rPr>
                <a:t>-¥</a:t>
              </a:r>
              <a:endParaRPr lang="en-US" altLang="zh-CN"/>
            </a:p>
          </p:txBody>
        </p:sp>
        <p:sp>
          <p:nvSpPr>
            <p:cNvPr id="78964" name="Rectangle 28">
              <a:extLst>
                <a:ext uri="{FF2B5EF4-FFF2-40B4-BE49-F238E27FC236}">
                  <a16:creationId xmlns:a16="http://schemas.microsoft.com/office/drawing/2014/main" id="{51694D87-3E94-46A1-98E7-FCA469B5CF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6" y="2094"/>
              <a:ext cx="75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sz="1700" b="1">
                  <a:solidFill>
                    <a:srgbClr val="000000"/>
                  </a:solidFill>
                  <a:latin typeface="Symbol" panose="05050102010706020507" pitchFamily="18" charset="2"/>
                </a:rPr>
                <a:t>=</a:t>
              </a:r>
              <a:endParaRPr lang="en-US" altLang="zh-CN"/>
            </a:p>
          </p:txBody>
        </p:sp>
        <p:sp>
          <p:nvSpPr>
            <p:cNvPr id="78965" name="Rectangle 29">
              <a:extLst>
                <a:ext uri="{FF2B5EF4-FFF2-40B4-BE49-F238E27FC236}">
                  <a16:creationId xmlns:a16="http://schemas.microsoft.com/office/drawing/2014/main" id="{09D9F702-BF15-4D12-93E9-DBFF450543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39" y="1788"/>
              <a:ext cx="123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00"/>
                  </a:solidFill>
                  <a:latin typeface="Symbol" panose="05050102010706020507" pitchFamily="18" charset="2"/>
                </a:rPr>
                <a:t>=</a:t>
              </a:r>
              <a:endParaRPr lang="en-US" altLang="zh-CN"/>
            </a:p>
          </p:txBody>
        </p:sp>
      </p:grpSp>
      <p:grpSp>
        <p:nvGrpSpPr>
          <p:cNvPr id="118864" name="Group 80">
            <a:extLst>
              <a:ext uri="{FF2B5EF4-FFF2-40B4-BE49-F238E27FC236}">
                <a16:creationId xmlns:a16="http://schemas.microsoft.com/office/drawing/2014/main" id="{DF733319-9462-4CD6-80C1-13D71714359C}"/>
              </a:ext>
            </a:extLst>
          </p:cNvPr>
          <p:cNvGrpSpPr>
            <a:grpSpLocks/>
          </p:cNvGrpSpPr>
          <p:nvPr/>
        </p:nvGrpSpPr>
        <p:grpSpPr bwMode="auto">
          <a:xfrm>
            <a:off x="830263" y="2051050"/>
            <a:ext cx="6550025" cy="1042988"/>
            <a:chOff x="518" y="2437"/>
            <a:chExt cx="4126" cy="657"/>
          </a:xfrm>
        </p:grpSpPr>
        <p:sp>
          <p:nvSpPr>
            <p:cNvPr id="78901" name="Text Box 11">
              <a:extLst>
                <a:ext uri="{FF2B5EF4-FFF2-40B4-BE49-F238E27FC236}">
                  <a16:creationId xmlns:a16="http://schemas.microsoft.com/office/drawing/2014/main" id="{0FE6D4BA-4AEA-43A8-A0DA-79C493423C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8" y="2598"/>
              <a:ext cx="34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kumimoji="1" lang="zh-CN" altLang="en-US" b="1">
                  <a:latin typeface="Times New Roman" panose="02020603050405020304" pitchFamily="18" charset="0"/>
                </a:rPr>
                <a:t>而</a:t>
              </a:r>
            </a:p>
          </p:txBody>
        </p:sp>
        <p:sp>
          <p:nvSpPr>
            <p:cNvPr id="78902" name="AutoShape 31">
              <a:extLst>
                <a:ext uri="{FF2B5EF4-FFF2-40B4-BE49-F238E27FC236}">
                  <a16:creationId xmlns:a16="http://schemas.microsoft.com/office/drawing/2014/main" id="{900DA79B-770A-4278-A02F-6D7EDF472522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168" y="2488"/>
              <a:ext cx="1993" cy="5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903" name="Line 33">
              <a:extLst>
                <a:ext uri="{FF2B5EF4-FFF2-40B4-BE49-F238E27FC236}">
                  <a16:creationId xmlns:a16="http://schemas.microsoft.com/office/drawing/2014/main" id="{DA7DF1E7-345D-43CB-AE43-5E69932966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63" y="2768"/>
              <a:ext cx="287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904" name="Line 34">
              <a:extLst>
                <a:ext uri="{FF2B5EF4-FFF2-40B4-BE49-F238E27FC236}">
                  <a16:creationId xmlns:a16="http://schemas.microsoft.com/office/drawing/2014/main" id="{F4FC9399-505A-4693-8935-EA8A8BE317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2" y="2768"/>
              <a:ext cx="843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905" name="Oval 35">
              <a:extLst>
                <a:ext uri="{FF2B5EF4-FFF2-40B4-BE49-F238E27FC236}">
                  <a16:creationId xmlns:a16="http://schemas.microsoft.com/office/drawing/2014/main" id="{E5D11A06-F7FB-45D0-B8A8-2538FD034C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2" y="2721"/>
              <a:ext cx="75" cy="94"/>
            </a:xfrm>
            <a:prstGeom prst="ellips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8906" name="Rectangle 36">
              <a:extLst>
                <a:ext uri="{FF2B5EF4-FFF2-40B4-BE49-F238E27FC236}">
                  <a16:creationId xmlns:a16="http://schemas.microsoft.com/office/drawing/2014/main" id="{BA731C92-DD57-4040-8769-AC0EE0F60A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8" y="2599"/>
              <a:ext cx="111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 i="1">
                  <a:solidFill>
                    <a:srgbClr val="000000"/>
                  </a:solidFill>
                  <a:latin typeface="Symbol" panose="05050102010706020507" pitchFamily="18" charset="2"/>
                </a:rPr>
                <a:t>z</a:t>
              </a:r>
              <a:endParaRPr lang="en-US" altLang="zh-CN"/>
            </a:p>
          </p:txBody>
        </p:sp>
        <p:sp>
          <p:nvSpPr>
            <p:cNvPr id="78907" name="Rectangle 37">
              <a:extLst>
                <a:ext uri="{FF2B5EF4-FFF2-40B4-BE49-F238E27FC236}">
                  <a16:creationId xmlns:a16="http://schemas.microsoft.com/office/drawing/2014/main" id="{A2733506-1608-4ACE-871F-71E3A4BA37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0" y="2771"/>
              <a:ext cx="111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 i="1">
                  <a:solidFill>
                    <a:srgbClr val="000000"/>
                  </a:solidFill>
                  <a:latin typeface="Symbol" panose="05050102010706020507" pitchFamily="18" charset="2"/>
                </a:rPr>
                <a:t>z</a:t>
              </a:r>
              <a:endParaRPr lang="en-US" altLang="zh-CN"/>
            </a:p>
          </p:txBody>
        </p:sp>
        <p:sp>
          <p:nvSpPr>
            <p:cNvPr id="78908" name="Rectangle 38">
              <a:extLst>
                <a:ext uri="{FF2B5EF4-FFF2-40B4-BE49-F238E27FC236}">
                  <a16:creationId xmlns:a16="http://schemas.microsoft.com/office/drawing/2014/main" id="{110A79A9-4AF5-454C-A10D-5F4D7EE109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4" y="2462"/>
              <a:ext cx="111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 i="1">
                  <a:solidFill>
                    <a:srgbClr val="000000"/>
                  </a:solidFill>
                  <a:latin typeface="Symbol" panose="05050102010706020507" pitchFamily="18" charset="2"/>
                </a:rPr>
                <a:t>z</a:t>
              </a:r>
              <a:endParaRPr lang="en-US" altLang="zh-CN"/>
            </a:p>
          </p:txBody>
        </p:sp>
        <p:sp>
          <p:nvSpPr>
            <p:cNvPr id="78909" name="Rectangle 39">
              <a:extLst>
                <a:ext uri="{FF2B5EF4-FFF2-40B4-BE49-F238E27FC236}">
                  <a16:creationId xmlns:a16="http://schemas.microsoft.com/office/drawing/2014/main" id="{B0DE04E8-2ACE-4F79-9901-8E3BD38385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96" y="2624"/>
              <a:ext cx="125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d</a:t>
              </a:r>
              <a:endParaRPr lang="en-US" altLang="zh-CN"/>
            </a:p>
          </p:txBody>
        </p:sp>
        <p:sp>
          <p:nvSpPr>
            <p:cNvPr id="78910" name="Rectangle 40">
              <a:extLst>
                <a:ext uri="{FF2B5EF4-FFF2-40B4-BE49-F238E27FC236}">
                  <a16:creationId xmlns:a16="http://schemas.microsoft.com/office/drawing/2014/main" id="{8397075C-2715-4F35-8068-D474BAFA85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0" y="2796"/>
              <a:ext cx="75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)</a:t>
              </a:r>
              <a:endParaRPr lang="en-US" altLang="zh-CN"/>
            </a:p>
          </p:txBody>
        </p:sp>
        <p:sp>
          <p:nvSpPr>
            <p:cNvPr id="78911" name="Rectangle 41">
              <a:extLst>
                <a:ext uri="{FF2B5EF4-FFF2-40B4-BE49-F238E27FC236}">
                  <a16:creationId xmlns:a16="http://schemas.microsoft.com/office/drawing/2014/main" id="{E0429EA7-32B8-433B-8D90-E3FA8221DA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0" y="2796"/>
              <a:ext cx="75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(</a:t>
              </a:r>
              <a:endParaRPr lang="en-US" altLang="zh-CN"/>
            </a:p>
          </p:txBody>
        </p:sp>
        <p:sp>
          <p:nvSpPr>
            <p:cNvPr id="78912" name="Rectangle 42">
              <a:extLst>
                <a:ext uri="{FF2B5EF4-FFF2-40B4-BE49-F238E27FC236}">
                  <a16:creationId xmlns:a16="http://schemas.microsoft.com/office/drawing/2014/main" id="{C6DBB571-4526-4D12-B9CE-6201E2686A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35" y="2487"/>
              <a:ext cx="75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)</a:t>
              </a:r>
              <a:endParaRPr lang="en-US" altLang="zh-CN"/>
            </a:p>
          </p:txBody>
        </p:sp>
        <p:sp>
          <p:nvSpPr>
            <p:cNvPr id="78913" name="Rectangle 43">
              <a:extLst>
                <a:ext uri="{FF2B5EF4-FFF2-40B4-BE49-F238E27FC236}">
                  <a16:creationId xmlns:a16="http://schemas.microsoft.com/office/drawing/2014/main" id="{AB9BDE5B-7AE4-459C-8F6E-BE45E12AD7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4" y="2487"/>
              <a:ext cx="75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(</a:t>
              </a:r>
              <a:endParaRPr lang="en-US" altLang="zh-CN"/>
            </a:p>
          </p:txBody>
        </p:sp>
        <p:sp>
          <p:nvSpPr>
            <p:cNvPr id="78914" name="Rectangle 44">
              <a:extLst>
                <a:ext uri="{FF2B5EF4-FFF2-40B4-BE49-F238E27FC236}">
                  <a16:creationId xmlns:a16="http://schemas.microsoft.com/office/drawing/2014/main" id="{2F86B629-D51D-44BB-BE98-148D10ABC3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0" y="2750"/>
              <a:ext cx="225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π</a:t>
              </a:r>
              <a:endParaRPr lang="en-US" altLang="zh-CN"/>
            </a:p>
          </p:txBody>
        </p:sp>
        <p:sp>
          <p:nvSpPr>
            <p:cNvPr id="78915" name="Rectangle 45">
              <a:extLst>
                <a:ext uri="{FF2B5EF4-FFF2-40B4-BE49-F238E27FC236}">
                  <a16:creationId xmlns:a16="http://schemas.microsoft.com/office/drawing/2014/main" id="{9337DE6C-6047-4B7B-960D-DE67E2C8C2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7" y="2795"/>
              <a:ext cx="11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2</a:t>
              </a:r>
              <a:endParaRPr lang="en-US" altLang="zh-CN"/>
            </a:p>
          </p:txBody>
        </p:sp>
        <p:sp>
          <p:nvSpPr>
            <p:cNvPr id="78916" name="Rectangle 46">
              <a:extLst>
                <a:ext uri="{FF2B5EF4-FFF2-40B4-BE49-F238E27FC236}">
                  <a16:creationId xmlns:a16="http://schemas.microsoft.com/office/drawing/2014/main" id="{001B4040-DC9B-4B4F-9D43-7DD7CB479D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6" y="2487"/>
              <a:ext cx="11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/>
            </a:p>
          </p:txBody>
        </p:sp>
        <p:sp>
          <p:nvSpPr>
            <p:cNvPr id="78917" name="Rectangle 47">
              <a:extLst>
                <a:ext uri="{FF2B5EF4-FFF2-40B4-BE49-F238E27FC236}">
                  <a16:creationId xmlns:a16="http://schemas.microsoft.com/office/drawing/2014/main" id="{F32834A9-1E4B-4AEA-A061-03AE808EC2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0" y="2774"/>
              <a:ext cx="68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sz="17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/>
            </a:p>
          </p:txBody>
        </p:sp>
        <p:sp>
          <p:nvSpPr>
            <p:cNvPr id="78918" name="Rectangle 48">
              <a:extLst>
                <a:ext uri="{FF2B5EF4-FFF2-40B4-BE49-F238E27FC236}">
                  <a16:creationId xmlns:a16="http://schemas.microsoft.com/office/drawing/2014/main" id="{E14043D1-E45D-474E-929C-7C592367B0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6" y="2931"/>
              <a:ext cx="68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sz="17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0</a:t>
              </a:r>
              <a:endParaRPr lang="en-US" altLang="zh-CN"/>
            </a:p>
          </p:txBody>
        </p:sp>
        <p:sp>
          <p:nvSpPr>
            <p:cNvPr id="78919" name="Rectangle 49">
              <a:extLst>
                <a:ext uri="{FF2B5EF4-FFF2-40B4-BE49-F238E27FC236}">
                  <a16:creationId xmlns:a16="http://schemas.microsoft.com/office/drawing/2014/main" id="{E17AF2CF-C1C4-46DC-9D01-DBEA20483B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2" y="2567"/>
              <a:ext cx="92" cy="4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sz="4200" b="1">
                  <a:solidFill>
                    <a:srgbClr val="000000"/>
                  </a:solidFill>
                  <a:latin typeface="Symbol" panose="05050102010706020507" pitchFamily="18" charset="2"/>
                </a:rPr>
                <a:t>ò</a:t>
              </a:r>
              <a:endParaRPr lang="en-US" altLang="zh-CN"/>
            </a:p>
          </p:txBody>
        </p:sp>
        <p:sp>
          <p:nvSpPr>
            <p:cNvPr id="78920" name="Rectangle 50">
              <a:extLst>
                <a:ext uri="{FF2B5EF4-FFF2-40B4-BE49-F238E27FC236}">
                  <a16:creationId xmlns:a16="http://schemas.microsoft.com/office/drawing/2014/main" id="{799A5217-60ED-4FE7-BA2B-FD3929AE6C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2" y="2758"/>
              <a:ext cx="75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sz="1700" b="1">
                  <a:solidFill>
                    <a:srgbClr val="000000"/>
                  </a:solidFill>
                  <a:latin typeface="Symbol" panose="05050102010706020507" pitchFamily="18" charset="2"/>
                </a:rPr>
                <a:t>+</a:t>
              </a:r>
              <a:endParaRPr lang="en-US" altLang="zh-CN"/>
            </a:p>
          </p:txBody>
        </p:sp>
        <p:sp>
          <p:nvSpPr>
            <p:cNvPr id="78921" name="Rectangle 51">
              <a:extLst>
                <a:ext uri="{FF2B5EF4-FFF2-40B4-BE49-F238E27FC236}">
                  <a16:creationId xmlns:a16="http://schemas.microsoft.com/office/drawing/2014/main" id="{67937D17-5C29-4279-877C-A05713354A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0" y="2771"/>
              <a:ext cx="123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00"/>
                  </a:solidFill>
                  <a:latin typeface="Symbol" panose="05050102010706020507" pitchFamily="18" charset="2"/>
                </a:rPr>
                <a:t>-</a:t>
              </a:r>
              <a:endParaRPr lang="en-US" altLang="zh-CN"/>
            </a:p>
          </p:txBody>
        </p:sp>
        <p:sp>
          <p:nvSpPr>
            <p:cNvPr id="78922" name="Rectangle 52">
              <a:extLst>
                <a:ext uri="{FF2B5EF4-FFF2-40B4-BE49-F238E27FC236}">
                  <a16:creationId xmlns:a16="http://schemas.microsoft.com/office/drawing/2014/main" id="{F7F6EA67-D7A9-4722-B675-A7882A9813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0" y="2599"/>
              <a:ext cx="123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00"/>
                  </a:solidFill>
                  <a:latin typeface="Symbol" panose="05050102010706020507" pitchFamily="18" charset="2"/>
                </a:rPr>
                <a:t>=</a:t>
              </a:r>
              <a:endParaRPr lang="en-US" altLang="zh-CN"/>
            </a:p>
          </p:txBody>
        </p:sp>
        <p:sp>
          <p:nvSpPr>
            <p:cNvPr id="78923" name="Rectangle 53">
              <a:extLst>
                <a:ext uri="{FF2B5EF4-FFF2-40B4-BE49-F238E27FC236}">
                  <a16:creationId xmlns:a16="http://schemas.microsoft.com/office/drawing/2014/main" id="{3A460DC3-20BA-43FA-AAE3-4CABD31865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2" y="2827"/>
              <a:ext cx="91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sz="17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C</a:t>
              </a:r>
              <a:endParaRPr lang="en-US" altLang="zh-CN"/>
            </a:p>
          </p:txBody>
        </p:sp>
        <p:sp>
          <p:nvSpPr>
            <p:cNvPr id="78924" name="Rectangle 54">
              <a:extLst>
                <a:ext uri="{FF2B5EF4-FFF2-40B4-BE49-F238E27FC236}">
                  <a16:creationId xmlns:a16="http://schemas.microsoft.com/office/drawing/2014/main" id="{A5895FF4-11A8-410B-B695-B1CCCA7E00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1" y="2774"/>
              <a:ext cx="68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sz="17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k</a:t>
              </a:r>
              <a:endParaRPr lang="en-US" altLang="zh-CN"/>
            </a:p>
          </p:txBody>
        </p:sp>
        <p:sp>
          <p:nvSpPr>
            <p:cNvPr id="78925" name="Rectangle 55">
              <a:extLst>
                <a:ext uri="{FF2B5EF4-FFF2-40B4-BE49-F238E27FC236}">
                  <a16:creationId xmlns:a16="http://schemas.microsoft.com/office/drawing/2014/main" id="{97CBC971-9837-4B9D-AECD-875C46BD12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7" y="2759"/>
              <a:ext cx="68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sz="17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k</a:t>
              </a:r>
              <a:endParaRPr lang="en-US" altLang="zh-CN"/>
            </a:p>
          </p:txBody>
        </p:sp>
        <p:sp>
          <p:nvSpPr>
            <p:cNvPr id="78926" name="Rectangle 56">
              <a:extLst>
                <a:ext uri="{FF2B5EF4-FFF2-40B4-BE49-F238E27FC236}">
                  <a16:creationId xmlns:a16="http://schemas.microsoft.com/office/drawing/2014/main" id="{E684ACE0-74DA-4FAA-97E1-A16AF4A6F5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6" y="2796"/>
              <a:ext cx="87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z</a:t>
              </a:r>
              <a:endParaRPr lang="en-US" altLang="zh-CN"/>
            </a:p>
          </p:txBody>
        </p:sp>
        <p:sp>
          <p:nvSpPr>
            <p:cNvPr id="78927" name="Rectangle 57">
              <a:extLst>
                <a:ext uri="{FF2B5EF4-FFF2-40B4-BE49-F238E27FC236}">
                  <a16:creationId xmlns:a16="http://schemas.microsoft.com/office/drawing/2014/main" id="{DB88095A-AA66-43EC-88F6-7ED37502CA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4" y="2487"/>
              <a:ext cx="75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f</a:t>
              </a:r>
              <a:endParaRPr lang="en-US" altLang="zh-CN"/>
            </a:p>
          </p:txBody>
        </p:sp>
        <p:sp>
          <p:nvSpPr>
            <p:cNvPr id="78928" name="Rectangle 58">
              <a:extLst>
                <a:ext uri="{FF2B5EF4-FFF2-40B4-BE49-F238E27FC236}">
                  <a16:creationId xmlns:a16="http://schemas.microsoft.com/office/drawing/2014/main" id="{609960A7-F7A9-4CD0-BA8D-E731497A54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3" y="2795"/>
              <a:ext cx="6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i</a:t>
              </a:r>
              <a:endParaRPr lang="en-US" altLang="zh-CN"/>
            </a:p>
          </p:txBody>
        </p:sp>
        <p:sp>
          <p:nvSpPr>
            <p:cNvPr id="78929" name="Rectangle 59">
              <a:extLst>
                <a:ext uri="{FF2B5EF4-FFF2-40B4-BE49-F238E27FC236}">
                  <a16:creationId xmlns:a16="http://schemas.microsoft.com/office/drawing/2014/main" id="{57182EE3-DF22-4032-AD7B-879A6CD5BC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6" y="2624"/>
              <a:ext cx="11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a</a:t>
              </a:r>
              <a:endParaRPr lang="en-US" altLang="zh-CN"/>
            </a:p>
          </p:txBody>
        </p:sp>
        <p:sp>
          <p:nvSpPr>
            <p:cNvPr id="78930" name="AutoShape 60">
              <a:extLst>
                <a:ext uri="{FF2B5EF4-FFF2-40B4-BE49-F238E27FC236}">
                  <a16:creationId xmlns:a16="http://schemas.microsoft.com/office/drawing/2014/main" id="{64665757-345D-40FA-A32E-A04452794D84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3196" y="2444"/>
              <a:ext cx="1448" cy="6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931" name="Line 62">
              <a:extLst>
                <a:ext uri="{FF2B5EF4-FFF2-40B4-BE49-F238E27FC236}">
                  <a16:creationId xmlns:a16="http://schemas.microsoft.com/office/drawing/2014/main" id="{F002757A-43D8-483A-B084-6A4D7697F1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91" y="2756"/>
              <a:ext cx="320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932" name="Line 63">
              <a:extLst>
                <a:ext uri="{FF2B5EF4-FFF2-40B4-BE49-F238E27FC236}">
                  <a16:creationId xmlns:a16="http://schemas.microsoft.com/office/drawing/2014/main" id="{C4745AC9-276E-4A50-8E90-1897B8E454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48" y="2756"/>
              <a:ext cx="409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933" name="Oval 64">
              <a:extLst>
                <a:ext uri="{FF2B5EF4-FFF2-40B4-BE49-F238E27FC236}">
                  <a16:creationId xmlns:a16="http://schemas.microsoft.com/office/drawing/2014/main" id="{1F47D6F4-43DB-4F66-B51E-78F2AA212C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58" y="2709"/>
              <a:ext cx="84" cy="94"/>
            </a:xfrm>
            <a:prstGeom prst="ellips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8934" name="Rectangle 65">
              <a:extLst>
                <a:ext uri="{FF2B5EF4-FFF2-40B4-BE49-F238E27FC236}">
                  <a16:creationId xmlns:a16="http://schemas.microsoft.com/office/drawing/2014/main" id="{FFABD877-7352-466E-99F7-F51E2FDF98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72" y="2587"/>
              <a:ext cx="111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 i="1">
                  <a:solidFill>
                    <a:srgbClr val="000000"/>
                  </a:solidFill>
                  <a:latin typeface="Symbol" panose="05050102010706020507" pitchFamily="18" charset="2"/>
                </a:rPr>
                <a:t>z</a:t>
              </a:r>
              <a:endParaRPr lang="en-US" altLang="zh-CN"/>
            </a:p>
          </p:txBody>
        </p:sp>
        <p:sp>
          <p:nvSpPr>
            <p:cNvPr id="78935" name="Rectangle 66">
              <a:extLst>
                <a:ext uri="{FF2B5EF4-FFF2-40B4-BE49-F238E27FC236}">
                  <a16:creationId xmlns:a16="http://schemas.microsoft.com/office/drawing/2014/main" id="{B7D49745-C818-4F4F-9BD4-E7B8351024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5" y="2759"/>
              <a:ext cx="111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 i="1">
                  <a:solidFill>
                    <a:srgbClr val="000000"/>
                  </a:solidFill>
                  <a:latin typeface="Symbol" panose="05050102010706020507" pitchFamily="18" charset="2"/>
                </a:rPr>
                <a:t>z</a:t>
              </a:r>
              <a:endParaRPr lang="en-US" altLang="zh-CN"/>
            </a:p>
          </p:txBody>
        </p:sp>
        <p:sp>
          <p:nvSpPr>
            <p:cNvPr id="78936" name="Rectangle 67">
              <a:extLst>
                <a:ext uri="{FF2B5EF4-FFF2-40B4-BE49-F238E27FC236}">
                  <a16:creationId xmlns:a16="http://schemas.microsoft.com/office/drawing/2014/main" id="{81D62C64-BE58-4F61-93C9-DCA768D68A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5" y="2437"/>
              <a:ext cx="67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sz="1700" b="1" i="1">
                  <a:solidFill>
                    <a:srgbClr val="000000"/>
                  </a:solidFill>
                  <a:latin typeface="Symbol" panose="05050102010706020507" pitchFamily="18" charset="2"/>
                </a:rPr>
                <a:t>z</a:t>
              </a:r>
              <a:endParaRPr lang="en-US" altLang="zh-CN"/>
            </a:p>
          </p:txBody>
        </p:sp>
        <p:sp>
          <p:nvSpPr>
            <p:cNvPr id="78937" name="Rectangle 68">
              <a:extLst>
                <a:ext uri="{FF2B5EF4-FFF2-40B4-BE49-F238E27FC236}">
                  <a16:creationId xmlns:a16="http://schemas.microsoft.com/office/drawing/2014/main" id="{80BE17D9-57D7-4D9F-AEF7-B4843369D8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6" y="2612"/>
              <a:ext cx="125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d</a:t>
              </a:r>
              <a:endParaRPr lang="en-US" altLang="zh-CN"/>
            </a:p>
          </p:txBody>
        </p:sp>
        <p:sp>
          <p:nvSpPr>
            <p:cNvPr id="78938" name="Rectangle 69">
              <a:extLst>
                <a:ext uri="{FF2B5EF4-FFF2-40B4-BE49-F238E27FC236}">
                  <a16:creationId xmlns:a16="http://schemas.microsoft.com/office/drawing/2014/main" id="{CCF57256-7BD4-4511-AD89-B03B4484D4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4" y="2750"/>
              <a:ext cx="225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π</a:t>
              </a:r>
              <a:endParaRPr lang="en-US" altLang="zh-CN"/>
            </a:p>
          </p:txBody>
        </p:sp>
        <p:sp>
          <p:nvSpPr>
            <p:cNvPr id="78939" name="Rectangle 70">
              <a:extLst>
                <a:ext uri="{FF2B5EF4-FFF2-40B4-BE49-F238E27FC236}">
                  <a16:creationId xmlns:a16="http://schemas.microsoft.com/office/drawing/2014/main" id="{91997414-68AC-430C-B81F-4587E44E94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5" y="2783"/>
              <a:ext cx="11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2</a:t>
              </a:r>
              <a:endParaRPr lang="en-US" altLang="zh-CN"/>
            </a:p>
          </p:txBody>
        </p:sp>
        <p:sp>
          <p:nvSpPr>
            <p:cNvPr id="78940" name="Rectangle 71">
              <a:extLst>
                <a:ext uri="{FF2B5EF4-FFF2-40B4-BE49-F238E27FC236}">
                  <a16:creationId xmlns:a16="http://schemas.microsoft.com/office/drawing/2014/main" id="{40811AAC-3A93-4CBD-9400-F070E741AC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5" y="2475"/>
              <a:ext cx="11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/>
            </a:p>
          </p:txBody>
        </p:sp>
        <p:sp>
          <p:nvSpPr>
            <p:cNvPr id="78941" name="Rectangle 72">
              <a:extLst>
                <a:ext uri="{FF2B5EF4-FFF2-40B4-BE49-F238E27FC236}">
                  <a16:creationId xmlns:a16="http://schemas.microsoft.com/office/drawing/2014/main" id="{549393B1-B0A2-43E3-8EAA-547F09E754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9" y="2762"/>
              <a:ext cx="68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sz="17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3</a:t>
              </a:r>
              <a:endParaRPr lang="en-US" altLang="zh-CN"/>
            </a:p>
          </p:txBody>
        </p:sp>
        <p:sp>
          <p:nvSpPr>
            <p:cNvPr id="78942" name="Rectangle 73">
              <a:extLst>
                <a:ext uri="{FF2B5EF4-FFF2-40B4-BE49-F238E27FC236}">
                  <a16:creationId xmlns:a16="http://schemas.microsoft.com/office/drawing/2014/main" id="{1DD48667-808B-43CA-901D-5ED71AE433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7" y="2555"/>
              <a:ext cx="92" cy="4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sz="4200" b="1">
                  <a:solidFill>
                    <a:srgbClr val="000000"/>
                  </a:solidFill>
                  <a:latin typeface="Symbol" panose="05050102010706020507" pitchFamily="18" charset="2"/>
                </a:rPr>
                <a:t>ò</a:t>
              </a:r>
              <a:endParaRPr lang="en-US" altLang="zh-CN"/>
            </a:p>
          </p:txBody>
        </p:sp>
        <p:sp>
          <p:nvSpPr>
            <p:cNvPr id="78943" name="Rectangle 74">
              <a:extLst>
                <a:ext uri="{FF2B5EF4-FFF2-40B4-BE49-F238E27FC236}">
                  <a16:creationId xmlns:a16="http://schemas.microsoft.com/office/drawing/2014/main" id="{12920A2C-505A-43D9-A783-8FFEF4233C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5" y="2746"/>
              <a:ext cx="75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sz="1700" b="1">
                  <a:solidFill>
                    <a:srgbClr val="000000"/>
                  </a:solidFill>
                  <a:latin typeface="Symbol" panose="05050102010706020507" pitchFamily="18" charset="2"/>
                </a:rPr>
                <a:t>+</a:t>
              </a:r>
              <a:endParaRPr lang="en-US" altLang="zh-CN"/>
            </a:p>
          </p:txBody>
        </p:sp>
        <p:sp>
          <p:nvSpPr>
            <p:cNvPr id="78944" name="Rectangle 75">
              <a:extLst>
                <a:ext uri="{FF2B5EF4-FFF2-40B4-BE49-F238E27FC236}">
                  <a16:creationId xmlns:a16="http://schemas.microsoft.com/office/drawing/2014/main" id="{FD272B5E-076F-4361-A15E-080B905BD7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9" y="2587"/>
              <a:ext cx="123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00"/>
                  </a:solidFill>
                  <a:latin typeface="Symbol" panose="05050102010706020507" pitchFamily="18" charset="2"/>
                </a:rPr>
                <a:t>=</a:t>
              </a:r>
              <a:endParaRPr lang="en-US" altLang="zh-CN"/>
            </a:p>
          </p:txBody>
        </p:sp>
        <p:sp>
          <p:nvSpPr>
            <p:cNvPr id="78945" name="Rectangle 76">
              <a:extLst>
                <a:ext uri="{FF2B5EF4-FFF2-40B4-BE49-F238E27FC236}">
                  <a16:creationId xmlns:a16="http://schemas.microsoft.com/office/drawing/2014/main" id="{3FBDE87E-30F3-4FAD-A700-0B33222301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4" y="2815"/>
              <a:ext cx="91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sz="17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C</a:t>
              </a:r>
              <a:endParaRPr lang="en-US" altLang="zh-CN"/>
            </a:p>
          </p:txBody>
        </p:sp>
        <p:sp>
          <p:nvSpPr>
            <p:cNvPr id="78946" name="Rectangle 77">
              <a:extLst>
                <a:ext uri="{FF2B5EF4-FFF2-40B4-BE49-F238E27FC236}">
                  <a16:creationId xmlns:a16="http://schemas.microsoft.com/office/drawing/2014/main" id="{7DD57E2C-EB8C-4323-BABA-89964CF3F2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05" y="2762"/>
              <a:ext cx="68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sz="17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k</a:t>
              </a:r>
              <a:endParaRPr lang="en-US" altLang="zh-CN"/>
            </a:p>
          </p:txBody>
        </p:sp>
        <p:sp>
          <p:nvSpPr>
            <p:cNvPr id="78947" name="Rectangle 78">
              <a:extLst>
                <a:ext uri="{FF2B5EF4-FFF2-40B4-BE49-F238E27FC236}">
                  <a16:creationId xmlns:a16="http://schemas.microsoft.com/office/drawing/2014/main" id="{F66AF247-BCD8-45E9-9BA7-73F1F9F9EB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1" y="2475"/>
              <a:ext cx="99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e</a:t>
              </a:r>
              <a:endParaRPr lang="en-US" altLang="zh-CN"/>
            </a:p>
          </p:txBody>
        </p:sp>
        <p:sp>
          <p:nvSpPr>
            <p:cNvPr id="78948" name="Rectangle 79">
              <a:extLst>
                <a:ext uri="{FF2B5EF4-FFF2-40B4-BE49-F238E27FC236}">
                  <a16:creationId xmlns:a16="http://schemas.microsoft.com/office/drawing/2014/main" id="{33000E5F-0378-464C-9070-E2152F8981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7" y="2783"/>
              <a:ext cx="6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i</a:t>
              </a:r>
              <a:endParaRPr lang="en-US" altLang="zh-CN"/>
            </a:p>
          </p:txBody>
        </p:sp>
      </p:grpSp>
      <p:sp>
        <p:nvSpPr>
          <p:cNvPr id="118895" name="Text Box 111">
            <a:extLst>
              <a:ext uri="{FF2B5EF4-FFF2-40B4-BE49-F238E27FC236}">
                <a16:creationId xmlns:a16="http://schemas.microsoft.com/office/drawing/2014/main" id="{177D0DB6-2F0C-4A73-8EF5-777E9FCBE1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4941888"/>
            <a:ext cx="48863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zh-CN" altLang="en-US" b="1">
                <a:latin typeface="仿宋_GB2312" pitchFamily="49" charset="-122"/>
              </a:rPr>
              <a:t>故由柯西定理知</a:t>
            </a:r>
            <a:r>
              <a:rPr kumimoji="1" lang="en-US" altLang="zh-CN" b="1">
                <a:latin typeface="仿宋_GB2312" pitchFamily="49" charset="-122"/>
              </a:rPr>
              <a:t>:</a:t>
            </a:r>
          </a:p>
        </p:txBody>
      </p:sp>
      <p:sp>
        <p:nvSpPr>
          <p:cNvPr id="118896" name="Text Box 112">
            <a:extLst>
              <a:ext uri="{FF2B5EF4-FFF2-40B4-BE49-F238E27FC236}">
                <a16:creationId xmlns:a16="http://schemas.microsoft.com/office/drawing/2014/main" id="{8F20469B-60CB-4FE1-B25B-359940605C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5573713"/>
            <a:ext cx="49799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zh-CN" altLang="en-US" b="1">
                <a:latin typeface="仿宋_GB2312" pitchFamily="49" charset="-122"/>
              </a:rPr>
              <a:t>由解析函数的高阶导数公式知</a:t>
            </a:r>
            <a:r>
              <a:rPr kumimoji="1" lang="en-US" altLang="zh-CN" b="1">
                <a:latin typeface="仿宋_GB2312" pitchFamily="49" charset="-122"/>
              </a:rPr>
              <a:t>:</a:t>
            </a:r>
          </a:p>
        </p:txBody>
      </p:sp>
      <p:grpSp>
        <p:nvGrpSpPr>
          <p:cNvPr id="118966" name="Group 182">
            <a:extLst>
              <a:ext uri="{FF2B5EF4-FFF2-40B4-BE49-F238E27FC236}">
                <a16:creationId xmlns:a16="http://schemas.microsoft.com/office/drawing/2014/main" id="{A14714E4-2475-46A7-945C-02600329AD75}"/>
              </a:ext>
            </a:extLst>
          </p:cNvPr>
          <p:cNvGrpSpPr>
            <a:grpSpLocks/>
          </p:cNvGrpSpPr>
          <p:nvPr/>
        </p:nvGrpSpPr>
        <p:grpSpPr bwMode="auto">
          <a:xfrm>
            <a:off x="3687763" y="4933950"/>
            <a:ext cx="1028700" cy="511175"/>
            <a:chOff x="2299" y="3063"/>
            <a:chExt cx="648" cy="322"/>
          </a:xfrm>
        </p:grpSpPr>
        <p:sp>
          <p:nvSpPr>
            <p:cNvPr id="78897" name="Rectangle 115">
              <a:extLst>
                <a:ext uri="{FF2B5EF4-FFF2-40B4-BE49-F238E27FC236}">
                  <a16:creationId xmlns:a16="http://schemas.microsoft.com/office/drawing/2014/main" id="{0E841481-AF80-498F-9275-ED61B59A5B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5" y="3088"/>
              <a:ext cx="11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0</a:t>
              </a:r>
              <a:endParaRPr lang="en-US" altLang="zh-CN"/>
            </a:p>
          </p:txBody>
        </p:sp>
        <p:sp>
          <p:nvSpPr>
            <p:cNvPr id="78898" name="Rectangle 116">
              <a:extLst>
                <a:ext uri="{FF2B5EF4-FFF2-40B4-BE49-F238E27FC236}">
                  <a16:creationId xmlns:a16="http://schemas.microsoft.com/office/drawing/2014/main" id="{DD38A420-17F4-4D73-9C08-8A006E94EB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9" y="3063"/>
              <a:ext cx="123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00"/>
                  </a:solidFill>
                  <a:latin typeface="Symbol" panose="05050102010706020507" pitchFamily="18" charset="2"/>
                </a:rPr>
                <a:t>=</a:t>
              </a:r>
              <a:endParaRPr lang="en-US" altLang="zh-CN"/>
            </a:p>
          </p:txBody>
        </p:sp>
        <p:sp>
          <p:nvSpPr>
            <p:cNvPr id="78899" name="Rectangle 117">
              <a:extLst>
                <a:ext uri="{FF2B5EF4-FFF2-40B4-BE49-F238E27FC236}">
                  <a16:creationId xmlns:a16="http://schemas.microsoft.com/office/drawing/2014/main" id="{AA92D3DF-CB3A-485E-9DE5-D2FA1A7D65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1" y="3222"/>
              <a:ext cx="342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sz="17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k</a:t>
              </a:r>
              <a:r>
                <a:rPr lang="en-US" altLang="zh-CN" sz="1700" b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≤</a:t>
              </a:r>
              <a:r>
                <a:rPr lang="en-US" altLang="zh-CN" sz="1700" b="1">
                  <a:solidFill>
                    <a:srgbClr val="000000"/>
                  </a:solidFill>
                  <a:latin typeface="仿宋_GB2312" pitchFamily="49" charset="-122"/>
                  <a:cs typeface="Times New Roman" panose="02020603050405020304" pitchFamily="18" charset="0"/>
                </a:rPr>
                <a:t>-</a:t>
              </a:r>
              <a:r>
                <a:rPr lang="en-US" altLang="zh-CN" sz="1700" b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en-US" altLang="zh-C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8900" name="Rectangle 118">
              <a:extLst>
                <a:ext uri="{FF2B5EF4-FFF2-40B4-BE49-F238E27FC236}">
                  <a16:creationId xmlns:a16="http://schemas.microsoft.com/office/drawing/2014/main" id="{FB9F29ED-CFE1-4A7E-B41D-409EDD3208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9" y="3088"/>
              <a:ext cx="11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a</a:t>
              </a:r>
              <a:endParaRPr lang="en-US" altLang="zh-CN"/>
            </a:p>
          </p:txBody>
        </p:sp>
      </p:grpSp>
      <p:grpSp>
        <p:nvGrpSpPr>
          <p:cNvPr id="118903" name="Group 119">
            <a:extLst>
              <a:ext uri="{FF2B5EF4-FFF2-40B4-BE49-F238E27FC236}">
                <a16:creationId xmlns:a16="http://schemas.microsoft.com/office/drawing/2014/main" id="{1022E04E-BA73-4497-AD71-BA203BF84626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973138" y="5610225"/>
            <a:ext cx="2185987" cy="477838"/>
            <a:chOff x="613" y="1727"/>
            <a:chExt cx="1377" cy="301"/>
          </a:xfrm>
        </p:grpSpPr>
        <p:sp>
          <p:nvSpPr>
            <p:cNvPr id="78887" name="AutoShape 120">
              <a:extLst>
                <a:ext uri="{FF2B5EF4-FFF2-40B4-BE49-F238E27FC236}">
                  <a16:creationId xmlns:a16="http://schemas.microsoft.com/office/drawing/2014/main" id="{7F809B63-A2BE-453D-8D68-B763753806D3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622" y="1752"/>
              <a:ext cx="1368" cy="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888" name="Rectangle 121">
              <a:extLst>
                <a:ext uri="{FF2B5EF4-FFF2-40B4-BE49-F238E27FC236}">
                  <a16:creationId xmlns:a16="http://schemas.microsoft.com/office/drawing/2014/main" id="{228AC2B9-9244-4F41-A004-6516F22A03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2" y="1752"/>
              <a:ext cx="56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,</a:t>
              </a:r>
              <a:endParaRPr lang="en-US" altLang="zh-CN"/>
            </a:p>
          </p:txBody>
        </p:sp>
        <p:sp>
          <p:nvSpPr>
            <p:cNvPr id="78889" name="Rectangle 122">
              <a:extLst>
                <a:ext uri="{FF2B5EF4-FFF2-40B4-BE49-F238E27FC236}">
                  <a16:creationId xmlns:a16="http://schemas.microsoft.com/office/drawing/2014/main" id="{6A0BF49E-D8BC-4A8B-8FF8-D07EB5AA8B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7" y="1752"/>
              <a:ext cx="56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endParaRPr lang="en-US" altLang="zh-CN"/>
            </a:p>
          </p:txBody>
        </p:sp>
        <p:sp>
          <p:nvSpPr>
            <p:cNvPr id="78890" name="Rectangle 123">
              <a:extLst>
                <a:ext uri="{FF2B5EF4-FFF2-40B4-BE49-F238E27FC236}">
                  <a16:creationId xmlns:a16="http://schemas.microsoft.com/office/drawing/2014/main" id="{5BBD110B-0F99-4A18-9A06-DB434A6515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5" y="1752"/>
              <a:ext cx="11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2</a:t>
              </a:r>
              <a:endParaRPr lang="en-US" altLang="zh-CN"/>
            </a:p>
          </p:txBody>
        </p:sp>
        <p:sp>
          <p:nvSpPr>
            <p:cNvPr id="78891" name="Rectangle 124">
              <a:extLst>
                <a:ext uri="{FF2B5EF4-FFF2-40B4-BE49-F238E27FC236}">
                  <a16:creationId xmlns:a16="http://schemas.microsoft.com/office/drawing/2014/main" id="{608FAF39-14D5-4FCB-8C52-72F15ABA2E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7" y="1752"/>
              <a:ext cx="56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endParaRPr lang="en-US" altLang="zh-CN"/>
            </a:p>
          </p:txBody>
        </p:sp>
        <p:sp>
          <p:nvSpPr>
            <p:cNvPr id="78892" name="Rectangle 125">
              <a:extLst>
                <a:ext uri="{FF2B5EF4-FFF2-40B4-BE49-F238E27FC236}">
                  <a16:creationId xmlns:a16="http://schemas.microsoft.com/office/drawing/2014/main" id="{019BD7F1-BDF9-4E14-BC58-1183B505FE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8" y="1759"/>
              <a:ext cx="225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zh-CN" altLang="en-US" b="1">
                  <a:solidFill>
                    <a:srgbClr val="000000"/>
                  </a:solidFill>
                  <a:latin typeface="宋体" panose="02010600030101010101" pitchFamily="2" charset="-122"/>
                </a:rPr>
                <a:t>时</a:t>
              </a:r>
              <a:endParaRPr lang="zh-CN" altLang="en-US"/>
            </a:p>
          </p:txBody>
        </p:sp>
        <p:sp>
          <p:nvSpPr>
            <p:cNvPr id="78893" name="Rectangle 126">
              <a:extLst>
                <a:ext uri="{FF2B5EF4-FFF2-40B4-BE49-F238E27FC236}">
                  <a16:creationId xmlns:a16="http://schemas.microsoft.com/office/drawing/2014/main" id="{7D4FDF89-80EB-4498-8CCF-031307AFA0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3" y="1759"/>
              <a:ext cx="225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zh-CN" altLang="en-US" b="1">
                  <a:solidFill>
                    <a:srgbClr val="000000"/>
                  </a:solidFill>
                  <a:latin typeface="宋体" panose="02010600030101010101" pitchFamily="2" charset="-122"/>
                </a:rPr>
                <a:t>则</a:t>
              </a:r>
              <a:endParaRPr lang="zh-CN" altLang="en-US"/>
            </a:p>
          </p:txBody>
        </p:sp>
        <p:sp>
          <p:nvSpPr>
            <p:cNvPr id="78894" name="Rectangle 127">
              <a:extLst>
                <a:ext uri="{FF2B5EF4-FFF2-40B4-BE49-F238E27FC236}">
                  <a16:creationId xmlns:a16="http://schemas.microsoft.com/office/drawing/2014/main" id="{20782DAE-5F22-4567-9775-06876DF5AC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9" y="1727"/>
              <a:ext cx="123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00"/>
                  </a:solidFill>
                  <a:latin typeface="Symbol" panose="05050102010706020507" pitchFamily="18" charset="2"/>
                </a:rPr>
                <a:t>-</a:t>
              </a:r>
              <a:endParaRPr lang="en-US" altLang="zh-CN"/>
            </a:p>
          </p:txBody>
        </p:sp>
        <p:sp>
          <p:nvSpPr>
            <p:cNvPr id="78895" name="Rectangle 128">
              <a:extLst>
                <a:ext uri="{FF2B5EF4-FFF2-40B4-BE49-F238E27FC236}">
                  <a16:creationId xmlns:a16="http://schemas.microsoft.com/office/drawing/2014/main" id="{2466F4F1-9A51-4E10-B362-7ED65B0AEE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1" y="1727"/>
              <a:ext cx="123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00"/>
                  </a:solidFill>
                  <a:latin typeface="Symbol" panose="05050102010706020507" pitchFamily="18" charset="2"/>
                </a:rPr>
                <a:t>³</a:t>
              </a:r>
              <a:endParaRPr lang="en-US" altLang="zh-CN"/>
            </a:p>
          </p:txBody>
        </p:sp>
        <p:sp>
          <p:nvSpPr>
            <p:cNvPr id="78896" name="Rectangle 129">
              <a:extLst>
                <a:ext uri="{FF2B5EF4-FFF2-40B4-BE49-F238E27FC236}">
                  <a16:creationId xmlns:a16="http://schemas.microsoft.com/office/drawing/2014/main" id="{4B0E1397-BBEC-4949-A468-28E2F3090F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9" y="1752"/>
              <a:ext cx="11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k</a:t>
              </a:r>
              <a:endParaRPr lang="en-US" altLang="zh-CN"/>
            </a:p>
          </p:txBody>
        </p:sp>
      </p:grpSp>
      <p:grpSp>
        <p:nvGrpSpPr>
          <p:cNvPr id="118914" name="Group 130">
            <a:extLst>
              <a:ext uri="{FF2B5EF4-FFF2-40B4-BE49-F238E27FC236}">
                <a16:creationId xmlns:a16="http://schemas.microsoft.com/office/drawing/2014/main" id="{FF083E3A-D7B8-4D01-A2FB-0BCAD574AE03}"/>
              </a:ext>
            </a:extLst>
          </p:cNvPr>
          <p:cNvGrpSpPr>
            <a:grpSpLocks/>
          </p:cNvGrpSpPr>
          <p:nvPr/>
        </p:nvGrpSpPr>
        <p:grpSpPr bwMode="auto">
          <a:xfrm>
            <a:off x="1003300" y="3975100"/>
            <a:ext cx="5386388" cy="966788"/>
            <a:chOff x="632" y="528"/>
            <a:chExt cx="3393" cy="609"/>
          </a:xfrm>
        </p:grpSpPr>
        <p:grpSp>
          <p:nvGrpSpPr>
            <p:cNvPr id="78866" name="Group 131">
              <a:extLst>
                <a:ext uri="{FF2B5EF4-FFF2-40B4-BE49-F238E27FC236}">
                  <a16:creationId xmlns:a16="http://schemas.microsoft.com/office/drawing/2014/main" id="{03123F87-ECD3-4885-AF9C-D7B4C1ACD05B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632" y="699"/>
              <a:ext cx="1377" cy="301"/>
              <a:chOff x="632" y="699"/>
              <a:chExt cx="1377" cy="301"/>
            </a:xfrm>
          </p:grpSpPr>
          <p:sp>
            <p:nvSpPr>
              <p:cNvPr id="78877" name="AutoShape 132">
                <a:extLst>
                  <a:ext uri="{FF2B5EF4-FFF2-40B4-BE49-F238E27FC236}">
                    <a16:creationId xmlns:a16="http://schemas.microsoft.com/office/drawing/2014/main" id="{CA1B4166-EC36-4A3B-9231-2CAF7740E6DD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641" y="724"/>
                <a:ext cx="1368" cy="2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8878" name="Rectangle 133">
                <a:extLst>
                  <a:ext uri="{FF2B5EF4-FFF2-40B4-BE49-F238E27FC236}">
                    <a16:creationId xmlns:a16="http://schemas.microsoft.com/office/drawing/2014/main" id="{4D77904E-2F1F-4A1E-9FF1-E2FB9938E7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1" y="724"/>
                <a:ext cx="56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r>
                  <a:rPr lang="en-US" altLang="zh-CN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,</a:t>
                </a:r>
                <a:endParaRPr lang="en-US" altLang="zh-CN"/>
              </a:p>
            </p:txBody>
          </p:sp>
          <p:sp>
            <p:nvSpPr>
              <p:cNvPr id="78879" name="Rectangle 134">
                <a:extLst>
                  <a:ext uri="{FF2B5EF4-FFF2-40B4-BE49-F238E27FC236}">
                    <a16:creationId xmlns:a16="http://schemas.microsoft.com/office/drawing/2014/main" id="{0BCDAB6F-6F48-4F24-BAAD-B8330CEB7C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66" y="724"/>
                <a:ext cx="56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r>
                  <a:rPr lang="en-US" altLang="zh-CN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 </a:t>
                </a:r>
                <a:endParaRPr lang="en-US" altLang="zh-CN"/>
              </a:p>
            </p:txBody>
          </p:sp>
          <p:sp>
            <p:nvSpPr>
              <p:cNvPr id="78880" name="Rectangle 135">
                <a:extLst>
                  <a:ext uri="{FF2B5EF4-FFF2-40B4-BE49-F238E27FC236}">
                    <a16:creationId xmlns:a16="http://schemas.microsoft.com/office/drawing/2014/main" id="{E0411142-DC63-4249-A3CB-73CBABE5E4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64" y="724"/>
                <a:ext cx="112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r>
                  <a:rPr lang="en-US" altLang="zh-CN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3</a:t>
                </a:r>
                <a:endParaRPr lang="en-US" altLang="zh-CN"/>
              </a:p>
            </p:txBody>
          </p:sp>
          <p:sp>
            <p:nvSpPr>
              <p:cNvPr id="78881" name="Rectangle 136">
                <a:extLst>
                  <a:ext uri="{FF2B5EF4-FFF2-40B4-BE49-F238E27FC236}">
                    <a16:creationId xmlns:a16="http://schemas.microsoft.com/office/drawing/2014/main" id="{A00C11C0-5E58-4A93-9E28-1C3805D9C9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6" y="724"/>
                <a:ext cx="56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r>
                  <a:rPr lang="en-US" altLang="zh-CN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 </a:t>
                </a:r>
                <a:endParaRPr lang="en-US" altLang="zh-CN"/>
              </a:p>
            </p:txBody>
          </p:sp>
          <p:sp>
            <p:nvSpPr>
              <p:cNvPr id="78882" name="Rectangle 137">
                <a:extLst>
                  <a:ext uri="{FF2B5EF4-FFF2-40B4-BE49-F238E27FC236}">
                    <a16:creationId xmlns:a16="http://schemas.microsoft.com/office/drawing/2014/main" id="{8C3FE302-C1B2-4244-BB39-17C44AC7D1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97" y="731"/>
                <a:ext cx="225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r>
                  <a:rPr lang="zh-CN" altLang="en-US" b="1">
                    <a:solidFill>
                      <a:srgbClr val="000000"/>
                    </a:solidFill>
                    <a:latin typeface="宋体" panose="02010600030101010101" pitchFamily="2" charset="-122"/>
                  </a:rPr>
                  <a:t>时</a:t>
                </a:r>
                <a:endParaRPr lang="zh-CN" altLang="en-US"/>
              </a:p>
            </p:txBody>
          </p:sp>
          <p:sp>
            <p:nvSpPr>
              <p:cNvPr id="78883" name="Rectangle 138">
                <a:extLst>
                  <a:ext uri="{FF2B5EF4-FFF2-40B4-BE49-F238E27FC236}">
                    <a16:creationId xmlns:a16="http://schemas.microsoft.com/office/drawing/2014/main" id="{D1488FDF-FE0C-47A6-A8BA-CD052007FB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2" y="731"/>
                <a:ext cx="225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r>
                  <a:rPr lang="zh-CN" altLang="en-US" b="1">
                    <a:solidFill>
                      <a:srgbClr val="000000"/>
                    </a:solidFill>
                    <a:latin typeface="宋体" panose="02010600030101010101" pitchFamily="2" charset="-122"/>
                  </a:rPr>
                  <a:t>当</a:t>
                </a:r>
                <a:endParaRPr lang="zh-CN" altLang="en-US"/>
              </a:p>
            </p:txBody>
          </p:sp>
          <p:sp>
            <p:nvSpPr>
              <p:cNvPr id="78884" name="Rectangle 139">
                <a:extLst>
                  <a:ext uri="{FF2B5EF4-FFF2-40B4-BE49-F238E27FC236}">
                    <a16:creationId xmlns:a16="http://schemas.microsoft.com/office/drawing/2014/main" id="{56B9BEE3-39C8-4CE6-A6ED-568BEACFAB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38" y="699"/>
                <a:ext cx="123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r>
                  <a:rPr lang="en-US" altLang="zh-CN" b="1">
                    <a:solidFill>
                      <a:srgbClr val="000000"/>
                    </a:solidFill>
                    <a:latin typeface="Symbol" panose="05050102010706020507" pitchFamily="18" charset="2"/>
                  </a:rPr>
                  <a:t>-</a:t>
                </a:r>
                <a:endParaRPr lang="en-US" altLang="zh-CN"/>
              </a:p>
            </p:txBody>
          </p:sp>
          <p:sp>
            <p:nvSpPr>
              <p:cNvPr id="78885" name="Rectangle 140">
                <a:extLst>
                  <a:ext uri="{FF2B5EF4-FFF2-40B4-BE49-F238E27FC236}">
                    <a16:creationId xmlns:a16="http://schemas.microsoft.com/office/drawing/2014/main" id="{79910B7B-A195-4383-B82A-A24AE2C4F0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0" y="699"/>
                <a:ext cx="123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r>
                  <a:rPr lang="en-US" altLang="zh-CN" b="1">
                    <a:solidFill>
                      <a:srgbClr val="000000"/>
                    </a:solidFill>
                    <a:latin typeface="Symbol" panose="05050102010706020507" pitchFamily="18" charset="2"/>
                  </a:rPr>
                  <a:t>£</a:t>
                </a:r>
                <a:endParaRPr lang="en-US" altLang="zh-CN"/>
              </a:p>
            </p:txBody>
          </p:sp>
          <p:sp>
            <p:nvSpPr>
              <p:cNvPr id="78886" name="Rectangle 141">
                <a:extLst>
                  <a:ext uri="{FF2B5EF4-FFF2-40B4-BE49-F238E27FC236}">
                    <a16:creationId xmlns:a16="http://schemas.microsoft.com/office/drawing/2014/main" id="{B4144142-B432-4384-B1DB-24E2F7AA9C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88" y="724"/>
                <a:ext cx="112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r>
                  <a:rPr lang="en-US" altLang="zh-CN" b="1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k</a:t>
                </a:r>
                <a:endParaRPr lang="en-US" altLang="zh-CN"/>
              </a:p>
            </p:txBody>
          </p:sp>
        </p:grpSp>
        <p:grpSp>
          <p:nvGrpSpPr>
            <p:cNvPr id="78867" name="Group 142">
              <a:extLst>
                <a:ext uri="{FF2B5EF4-FFF2-40B4-BE49-F238E27FC236}">
                  <a16:creationId xmlns:a16="http://schemas.microsoft.com/office/drawing/2014/main" id="{9862DEF2-7344-4742-AEB4-FA02EF031597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885" y="528"/>
              <a:ext cx="2140" cy="609"/>
              <a:chOff x="1885" y="528"/>
              <a:chExt cx="2140" cy="609"/>
            </a:xfrm>
          </p:grpSpPr>
          <p:sp>
            <p:nvSpPr>
              <p:cNvPr id="78868" name="AutoShape 143">
                <a:extLst>
                  <a:ext uri="{FF2B5EF4-FFF2-40B4-BE49-F238E27FC236}">
                    <a16:creationId xmlns:a16="http://schemas.microsoft.com/office/drawing/2014/main" id="{74CF90A5-963B-4221-86E0-50E4A8E2BE3A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1885" y="528"/>
                <a:ext cx="2140" cy="5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8869" name="Line 144">
                <a:extLst>
                  <a:ext uri="{FF2B5EF4-FFF2-40B4-BE49-F238E27FC236}">
                    <a16:creationId xmlns:a16="http://schemas.microsoft.com/office/drawing/2014/main" id="{AFF0E7D4-6509-488F-8143-B8D500713E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01" y="840"/>
                <a:ext cx="202" cy="0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8870" name="Rectangle 145">
                <a:extLst>
                  <a:ext uri="{FF2B5EF4-FFF2-40B4-BE49-F238E27FC236}">
                    <a16:creationId xmlns:a16="http://schemas.microsoft.com/office/drawing/2014/main" id="{037B044B-6B33-4EBC-8FA3-4D3AAC0535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35" y="696"/>
                <a:ext cx="56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r>
                  <a:rPr lang="en-US" altLang="zh-CN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,</a:t>
                </a:r>
                <a:endParaRPr lang="en-US" altLang="zh-CN"/>
              </a:p>
            </p:txBody>
          </p:sp>
          <p:sp>
            <p:nvSpPr>
              <p:cNvPr id="78871" name="Rectangle 146">
                <a:extLst>
                  <a:ext uri="{FF2B5EF4-FFF2-40B4-BE49-F238E27FC236}">
                    <a16:creationId xmlns:a16="http://schemas.microsoft.com/office/drawing/2014/main" id="{9BC292FE-4603-4281-883C-AFBA47BD56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03" y="696"/>
                <a:ext cx="56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r>
                  <a:rPr lang="en-US" altLang="zh-CN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 </a:t>
                </a:r>
                <a:endParaRPr lang="en-US" altLang="zh-CN"/>
              </a:p>
            </p:txBody>
          </p:sp>
          <p:sp>
            <p:nvSpPr>
              <p:cNvPr id="78872" name="Rectangle 147">
                <a:extLst>
                  <a:ext uri="{FF2B5EF4-FFF2-40B4-BE49-F238E27FC236}">
                    <a16:creationId xmlns:a16="http://schemas.microsoft.com/office/drawing/2014/main" id="{AEEF3C9F-4A97-482B-AABD-EE1B001557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16" y="846"/>
                <a:ext cx="68" cy="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r>
                  <a:rPr lang="en-US" altLang="zh-CN" sz="17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2</a:t>
                </a:r>
                <a:endParaRPr lang="en-US" altLang="zh-CN"/>
              </a:p>
            </p:txBody>
          </p:sp>
          <p:sp>
            <p:nvSpPr>
              <p:cNvPr id="78873" name="Rectangle 148">
                <a:extLst>
                  <a:ext uri="{FF2B5EF4-FFF2-40B4-BE49-F238E27FC236}">
                    <a16:creationId xmlns:a16="http://schemas.microsoft.com/office/drawing/2014/main" id="{FC5AA56E-873B-4AFB-9EC8-782B10BDDD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49" y="703"/>
                <a:ext cx="1575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r>
                  <a:rPr lang="zh-CN" altLang="en-US" b="1">
                    <a:solidFill>
                      <a:srgbClr val="000000"/>
                    </a:solidFill>
                    <a:latin typeface="宋体" panose="02010600030101010101" pitchFamily="2" charset="-122"/>
                  </a:rPr>
                  <a:t>在圆环域内解析</a:t>
                </a:r>
                <a:endParaRPr lang="zh-CN" altLang="en-US"/>
              </a:p>
            </p:txBody>
          </p:sp>
          <p:sp>
            <p:nvSpPr>
              <p:cNvPr id="78874" name="Rectangle 149">
                <a:extLst>
                  <a:ext uri="{FF2B5EF4-FFF2-40B4-BE49-F238E27FC236}">
                    <a16:creationId xmlns:a16="http://schemas.microsoft.com/office/drawing/2014/main" id="{1AFBFDD1-970D-41C5-82B9-51BF458746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12" y="868"/>
                <a:ext cx="87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r>
                  <a:rPr lang="en-US" altLang="zh-CN" b="1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z</a:t>
                </a:r>
                <a:endParaRPr lang="en-US" altLang="zh-CN"/>
              </a:p>
            </p:txBody>
          </p:sp>
          <p:sp>
            <p:nvSpPr>
              <p:cNvPr id="78875" name="Rectangle 150">
                <a:extLst>
                  <a:ext uri="{FF2B5EF4-FFF2-40B4-BE49-F238E27FC236}">
                    <a16:creationId xmlns:a16="http://schemas.microsoft.com/office/drawing/2014/main" id="{D8082559-7CAC-48C2-9FF9-8CFE3D54AE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04" y="559"/>
                <a:ext cx="99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r>
                  <a:rPr lang="en-US" altLang="zh-CN" b="1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e</a:t>
                </a:r>
                <a:endParaRPr lang="en-US" altLang="zh-CN"/>
              </a:p>
            </p:txBody>
          </p:sp>
          <p:sp>
            <p:nvSpPr>
              <p:cNvPr id="78876" name="Rectangle 151">
                <a:extLst>
                  <a:ext uri="{FF2B5EF4-FFF2-40B4-BE49-F238E27FC236}">
                    <a16:creationId xmlns:a16="http://schemas.microsoft.com/office/drawing/2014/main" id="{007962D3-1EE4-415E-BBCE-A700645C1A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22" y="537"/>
                <a:ext cx="53" cy="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r>
                  <a:rPr lang="en-US" altLang="zh-CN" sz="1700" b="1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z</a:t>
                </a:r>
                <a:endParaRPr lang="en-US" altLang="zh-CN"/>
              </a:p>
            </p:txBody>
          </p:sp>
        </p:grpSp>
      </p:grpSp>
      <p:sp>
        <p:nvSpPr>
          <p:cNvPr id="78862" name="AutoShape 152">
            <a:extLst>
              <a:ext uri="{FF2B5EF4-FFF2-40B4-BE49-F238E27FC236}">
                <a16:creationId xmlns:a16="http://schemas.microsoft.com/office/drawing/2014/main" id="{E0415280-B556-4CA5-A5FE-88986F0053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4750" y="981075"/>
            <a:ext cx="1223963" cy="647700"/>
          </a:xfrm>
          <a:prstGeom prst="cloudCallout">
            <a:avLst>
              <a:gd name="adj1" fmla="val -438458"/>
              <a:gd name="adj2" fmla="val -66421"/>
            </a:avLst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algn="ctr" eaLnBrk="1" hangingPunct="1"/>
            <a:endParaRPr lang="zh-CN" altLang="zh-CN"/>
          </a:p>
        </p:txBody>
      </p:sp>
      <p:graphicFrame>
        <p:nvGraphicFramePr>
          <p:cNvPr id="118945" name="Object 161">
            <a:extLst>
              <a:ext uri="{FF2B5EF4-FFF2-40B4-BE49-F238E27FC236}">
                <a16:creationId xmlns:a16="http://schemas.microsoft.com/office/drawing/2014/main" id="{0868C51E-05B0-4184-A9C4-4C331A362FA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67625" y="1125538"/>
          <a:ext cx="9017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68" name="Equation" r:id="rId7" imgW="901309" imgH="444307" progId="Equation.DSMT4">
                  <p:embed/>
                </p:oleObj>
              </mc:Choice>
              <mc:Fallback>
                <p:oleObj name="Equation" r:id="rId7" imgW="901309" imgH="444307" progId="Equation.DSMT4">
                  <p:embed/>
                  <p:pic>
                    <p:nvPicPr>
                      <p:cNvPr id="0" name="Object 1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67625" y="1125538"/>
                        <a:ext cx="9017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8964" name="AutoShape 180">
            <a:extLst>
              <a:ext uri="{FF2B5EF4-FFF2-40B4-BE49-F238E27FC236}">
                <a16:creationId xmlns:a16="http://schemas.microsoft.com/office/drawing/2014/main" id="{4FF6C01F-C154-4EB2-A7B0-463F73687D07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7380288" y="1484313"/>
            <a:ext cx="1655762" cy="936625"/>
          </a:xfrm>
          <a:prstGeom prst="cloudCallout">
            <a:avLst>
              <a:gd name="adj1" fmla="val -187875"/>
              <a:gd name="adj2" fmla="val 26440"/>
            </a:avLst>
          </a:prstGeom>
          <a:solidFill>
            <a:schemeClr val="accent1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/>
          <a:lstStyle/>
          <a:p>
            <a:pPr algn="ctr" eaLnBrk="1" hangingPunct="1">
              <a:defRPr/>
            </a:pPr>
            <a:r>
              <a:rPr lang="zh-CN" altLang="en-US" sz="24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目标求</a:t>
            </a:r>
            <a:r>
              <a:rPr lang="en-US" altLang="zh-CN" b="1" i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a</a:t>
            </a:r>
            <a:r>
              <a:rPr lang="en-US" altLang="zh-CN" b="1" i="1" baseline="-250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k</a:t>
            </a:r>
            <a:endParaRPr lang="en-US" altLang="zh-CN" b="1" i="1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118965" name="Text Box 181">
            <a:extLst>
              <a:ext uri="{FF2B5EF4-FFF2-40B4-BE49-F238E27FC236}">
                <a16:creationId xmlns:a16="http://schemas.microsoft.com/office/drawing/2014/main" id="{59FFB816-C452-428A-800E-CD0B53465A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3068638"/>
            <a:ext cx="8135937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b="1">
                <a:latin typeface="仿宋_GB2312" pitchFamily="49" charset="-122"/>
              </a:rPr>
              <a:t>   </a:t>
            </a:r>
            <a:r>
              <a:rPr kumimoji="1" lang="zh-CN" altLang="en-US" b="1">
                <a:latin typeface="仿宋_GB2312" pitchFamily="49" charset="-122"/>
              </a:rPr>
              <a:t>由柯西定理我们知道闭合回路</a:t>
            </a:r>
            <a:r>
              <a:rPr kumimoji="1" lang="en-US" altLang="zh-CN" b="1" i="1">
                <a:latin typeface="Times New Roman" panose="02020603050405020304" pitchFamily="18" charset="0"/>
              </a:rPr>
              <a:t>C</a:t>
            </a:r>
            <a:r>
              <a:rPr kumimoji="1" lang="zh-CN" altLang="en-US" b="1">
                <a:latin typeface="仿宋_GB2312" pitchFamily="49" charset="-122"/>
              </a:rPr>
              <a:t>内不含奇点时</a:t>
            </a:r>
            <a:r>
              <a:rPr kumimoji="1" lang="en-US" altLang="zh-CN" b="1" i="1">
                <a:latin typeface="Times New Roman" panose="02020603050405020304" pitchFamily="18" charset="0"/>
              </a:rPr>
              <a:t>a</a:t>
            </a:r>
            <a:r>
              <a:rPr kumimoji="1" lang="en-US" altLang="zh-CN" b="1" i="1" baseline="-25000">
                <a:latin typeface="Times New Roman" panose="02020603050405020304" pitchFamily="18" charset="0"/>
              </a:rPr>
              <a:t>k</a:t>
            </a:r>
            <a:r>
              <a:rPr kumimoji="1" lang="en-US" altLang="zh-CN" b="1">
                <a:latin typeface="仿宋_GB2312" pitchFamily="49" charset="-122"/>
              </a:rPr>
              <a:t>=0.</a:t>
            </a:r>
            <a:r>
              <a:rPr kumimoji="1" lang="zh-CN" altLang="en-US" b="1">
                <a:latin typeface="仿宋_GB2312" pitchFamily="49" charset="-122"/>
              </a:rPr>
              <a:t>所以，我们要分析上式被积函数的解析性。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8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8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8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18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118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000"/>
                                        <p:tgtEl>
                                          <p:spTgt spid="118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89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89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2000"/>
                                        <p:tgtEl>
                                          <p:spTgt spid="118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18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2000"/>
                                        <p:tgtEl>
                                          <p:spTgt spid="118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18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2000"/>
                                        <p:tgtEl>
                                          <p:spTgt spid="118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2000"/>
                                        <p:tgtEl>
                                          <p:spTgt spid="118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18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787" grpId="0" autoUpdateAnimBg="0"/>
      <p:bldP spid="118790" grpId="0" autoUpdateAnimBg="0"/>
      <p:bldP spid="118895" grpId="0" autoUpdateAnimBg="0"/>
      <p:bldP spid="118896" grpId="0" autoUpdateAnimBg="0"/>
      <p:bldP spid="118964" grpId="0" animBg="1"/>
      <p:bldP spid="118965" grpId="0" autoUpdateAnimBg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灯片编号占位符 3">
            <a:extLst>
              <a:ext uri="{FF2B5EF4-FFF2-40B4-BE49-F238E27FC236}">
                <a16:creationId xmlns:a16="http://schemas.microsoft.com/office/drawing/2014/main" id="{A0D67AF3-12E3-45E9-BF07-C7C1DB991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53FB99-6374-4461-895C-A3638F045C68}" type="slidenum">
              <a:rPr lang="en-US" altLang="zh-CN"/>
              <a:pPr>
                <a:defRPr/>
              </a:pPr>
              <a:t>74</a:t>
            </a:fld>
            <a:endParaRPr lang="en-US" altLang="zh-CN"/>
          </a:p>
        </p:txBody>
      </p:sp>
      <p:grpSp>
        <p:nvGrpSpPr>
          <p:cNvPr id="119916" name="Group 108">
            <a:extLst>
              <a:ext uri="{FF2B5EF4-FFF2-40B4-BE49-F238E27FC236}">
                <a16:creationId xmlns:a16="http://schemas.microsoft.com/office/drawing/2014/main" id="{8300071A-0F82-4763-A66A-E253AF0561A1}"/>
              </a:ext>
            </a:extLst>
          </p:cNvPr>
          <p:cNvGrpSpPr>
            <a:grpSpLocks/>
          </p:cNvGrpSpPr>
          <p:nvPr/>
        </p:nvGrpSpPr>
        <p:grpSpPr bwMode="auto">
          <a:xfrm>
            <a:off x="684213" y="404813"/>
            <a:ext cx="7727950" cy="1079500"/>
            <a:chOff x="604" y="2143"/>
            <a:chExt cx="4868" cy="680"/>
          </a:xfrm>
        </p:grpSpPr>
        <p:sp>
          <p:nvSpPr>
            <p:cNvPr id="79905" name="AutoShape 42">
              <a:extLst>
                <a:ext uri="{FF2B5EF4-FFF2-40B4-BE49-F238E27FC236}">
                  <a16:creationId xmlns:a16="http://schemas.microsoft.com/office/drawing/2014/main" id="{4DE757D2-6F63-4716-9CE9-A5A48A91AB9E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604" y="2150"/>
              <a:ext cx="1727" cy="6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906" name="Line 44">
              <a:extLst>
                <a:ext uri="{FF2B5EF4-FFF2-40B4-BE49-F238E27FC236}">
                  <a16:creationId xmlns:a16="http://schemas.microsoft.com/office/drawing/2014/main" id="{D51A90B1-B379-4F73-B236-66F3707568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44" y="2462"/>
              <a:ext cx="321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907" name="Line 45">
              <a:extLst>
                <a:ext uri="{FF2B5EF4-FFF2-40B4-BE49-F238E27FC236}">
                  <a16:creationId xmlns:a16="http://schemas.microsoft.com/office/drawing/2014/main" id="{7926F733-2A1B-4D10-974A-F9030FA094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01" y="2462"/>
              <a:ext cx="409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908" name="Oval 46">
              <a:extLst>
                <a:ext uri="{FF2B5EF4-FFF2-40B4-BE49-F238E27FC236}">
                  <a16:creationId xmlns:a16="http://schemas.microsoft.com/office/drawing/2014/main" id="{190E7165-439A-4677-AEE5-49823DF202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2" y="2415"/>
              <a:ext cx="83" cy="94"/>
            </a:xfrm>
            <a:prstGeom prst="ellips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9909" name="Rectangle 47">
              <a:extLst>
                <a:ext uri="{FF2B5EF4-FFF2-40B4-BE49-F238E27FC236}">
                  <a16:creationId xmlns:a16="http://schemas.microsoft.com/office/drawing/2014/main" id="{D2EFD49B-DE55-4630-AF29-50801EC1C2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1" y="2293"/>
              <a:ext cx="111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 i="1">
                  <a:solidFill>
                    <a:srgbClr val="000000"/>
                  </a:solidFill>
                  <a:latin typeface="Symbol" panose="05050102010706020507" pitchFamily="18" charset="2"/>
                </a:rPr>
                <a:t>z</a:t>
              </a:r>
              <a:endParaRPr lang="en-US" altLang="zh-CN"/>
            </a:p>
          </p:txBody>
        </p:sp>
        <p:sp>
          <p:nvSpPr>
            <p:cNvPr id="79910" name="Rectangle 48">
              <a:extLst>
                <a:ext uri="{FF2B5EF4-FFF2-40B4-BE49-F238E27FC236}">
                  <a16:creationId xmlns:a16="http://schemas.microsoft.com/office/drawing/2014/main" id="{DB3A6EB1-372A-4AE3-B12C-EFE8C09F50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8" y="2465"/>
              <a:ext cx="111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 i="1">
                  <a:solidFill>
                    <a:srgbClr val="000000"/>
                  </a:solidFill>
                  <a:latin typeface="Symbol" panose="05050102010706020507" pitchFamily="18" charset="2"/>
                </a:rPr>
                <a:t>z</a:t>
              </a:r>
              <a:endParaRPr lang="en-US" altLang="zh-CN"/>
            </a:p>
          </p:txBody>
        </p:sp>
        <p:sp>
          <p:nvSpPr>
            <p:cNvPr id="79911" name="Rectangle 49">
              <a:extLst>
                <a:ext uri="{FF2B5EF4-FFF2-40B4-BE49-F238E27FC236}">
                  <a16:creationId xmlns:a16="http://schemas.microsoft.com/office/drawing/2014/main" id="{C0C3E072-90F9-4450-972F-AACB955B3D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8" y="2143"/>
              <a:ext cx="67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sz="1700" b="1" i="1">
                  <a:solidFill>
                    <a:srgbClr val="000000"/>
                  </a:solidFill>
                  <a:latin typeface="Symbol" panose="05050102010706020507" pitchFamily="18" charset="2"/>
                </a:rPr>
                <a:t>z</a:t>
              </a:r>
              <a:endParaRPr lang="en-US" altLang="zh-CN"/>
            </a:p>
          </p:txBody>
        </p:sp>
        <p:sp>
          <p:nvSpPr>
            <p:cNvPr id="79912" name="Rectangle 50">
              <a:extLst>
                <a:ext uri="{FF2B5EF4-FFF2-40B4-BE49-F238E27FC236}">
                  <a16:creationId xmlns:a16="http://schemas.microsoft.com/office/drawing/2014/main" id="{4CD45E69-4525-46D7-9D81-EA6FC60155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5" y="2318"/>
              <a:ext cx="125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d</a:t>
              </a:r>
              <a:endParaRPr lang="en-US" altLang="zh-CN"/>
            </a:p>
          </p:txBody>
        </p:sp>
        <p:sp>
          <p:nvSpPr>
            <p:cNvPr id="79913" name="Rectangle 51">
              <a:extLst>
                <a:ext uri="{FF2B5EF4-FFF2-40B4-BE49-F238E27FC236}">
                  <a16:creationId xmlns:a16="http://schemas.microsoft.com/office/drawing/2014/main" id="{53099E7C-02B4-4B73-A91E-9BD73B76DF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1" y="2481"/>
              <a:ext cx="225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π</a:t>
              </a:r>
              <a:endParaRPr lang="en-US" altLang="zh-CN"/>
            </a:p>
          </p:txBody>
        </p:sp>
        <p:sp>
          <p:nvSpPr>
            <p:cNvPr id="79914" name="Rectangle 52">
              <a:extLst>
                <a:ext uri="{FF2B5EF4-FFF2-40B4-BE49-F238E27FC236}">
                  <a16:creationId xmlns:a16="http://schemas.microsoft.com/office/drawing/2014/main" id="{F1C6FF73-0C38-40F7-A759-ADD9D20441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9" y="2489"/>
              <a:ext cx="11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2</a:t>
              </a:r>
              <a:endParaRPr lang="en-US" altLang="zh-CN"/>
            </a:p>
          </p:txBody>
        </p:sp>
        <p:sp>
          <p:nvSpPr>
            <p:cNvPr id="79915" name="Rectangle 53">
              <a:extLst>
                <a:ext uri="{FF2B5EF4-FFF2-40B4-BE49-F238E27FC236}">
                  <a16:creationId xmlns:a16="http://schemas.microsoft.com/office/drawing/2014/main" id="{2562DC15-E1B3-48CF-9B85-4C1267B3BF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8" y="2181"/>
              <a:ext cx="11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/>
            </a:p>
          </p:txBody>
        </p:sp>
        <p:sp>
          <p:nvSpPr>
            <p:cNvPr id="79916" name="Rectangle 54">
              <a:extLst>
                <a:ext uri="{FF2B5EF4-FFF2-40B4-BE49-F238E27FC236}">
                  <a16:creationId xmlns:a16="http://schemas.microsoft.com/office/drawing/2014/main" id="{42745C76-2DBA-446C-84B3-94E70524E4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2" y="2468"/>
              <a:ext cx="68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sz="17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3</a:t>
              </a:r>
              <a:endParaRPr lang="en-US" altLang="zh-CN"/>
            </a:p>
          </p:txBody>
        </p:sp>
        <p:sp>
          <p:nvSpPr>
            <p:cNvPr id="79917" name="Rectangle 55">
              <a:extLst>
                <a:ext uri="{FF2B5EF4-FFF2-40B4-BE49-F238E27FC236}">
                  <a16:creationId xmlns:a16="http://schemas.microsoft.com/office/drawing/2014/main" id="{A55AD43E-59FC-425F-A799-899DE2C39A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1" y="2261"/>
              <a:ext cx="92" cy="4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sz="4200" b="1">
                  <a:solidFill>
                    <a:srgbClr val="000000"/>
                  </a:solidFill>
                  <a:latin typeface="Symbol" panose="05050102010706020507" pitchFamily="18" charset="2"/>
                </a:rPr>
                <a:t>ò</a:t>
              </a:r>
              <a:endParaRPr lang="en-US" altLang="zh-CN"/>
            </a:p>
          </p:txBody>
        </p:sp>
        <p:sp>
          <p:nvSpPr>
            <p:cNvPr id="79918" name="Rectangle 56">
              <a:extLst>
                <a:ext uri="{FF2B5EF4-FFF2-40B4-BE49-F238E27FC236}">
                  <a16:creationId xmlns:a16="http://schemas.microsoft.com/office/drawing/2014/main" id="{6AA1722A-A367-4D23-827B-A319AE9E97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" y="2452"/>
              <a:ext cx="75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sz="1700" b="1">
                  <a:solidFill>
                    <a:srgbClr val="000000"/>
                  </a:solidFill>
                  <a:latin typeface="Symbol" panose="05050102010706020507" pitchFamily="18" charset="2"/>
                </a:rPr>
                <a:t>+</a:t>
              </a:r>
              <a:endParaRPr lang="en-US" altLang="zh-CN"/>
            </a:p>
          </p:txBody>
        </p:sp>
        <p:sp>
          <p:nvSpPr>
            <p:cNvPr id="79919" name="Rectangle 57">
              <a:extLst>
                <a:ext uri="{FF2B5EF4-FFF2-40B4-BE49-F238E27FC236}">
                  <a16:creationId xmlns:a16="http://schemas.microsoft.com/office/drawing/2014/main" id="{13A3E5BB-6A8E-48C0-A335-B173AD2989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2" y="2293"/>
              <a:ext cx="123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00"/>
                  </a:solidFill>
                  <a:latin typeface="Symbol" panose="05050102010706020507" pitchFamily="18" charset="2"/>
                </a:rPr>
                <a:t>=</a:t>
              </a:r>
              <a:endParaRPr lang="en-US" altLang="zh-CN"/>
            </a:p>
          </p:txBody>
        </p:sp>
        <p:sp>
          <p:nvSpPr>
            <p:cNvPr id="79920" name="Rectangle 58">
              <a:extLst>
                <a:ext uri="{FF2B5EF4-FFF2-40B4-BE49-F238E27FC236}">
                  <a16:creationId xmlns:a16="http://schemas.microsoft.com/office/drawing/2014/main" id="{FB965653-0591-4215-A08F-EB9E786058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8" y="2521"/>
              <a:ext cx="91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sz="17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C</a:t>
              </a:r>
              <a:endParaRPr lang="en-US" altLang="zh-CN"/>
            </a:p>
          </p:txBody>
        </p:sp>
        <p:sp>
          <p:nvSpPr>
            <p:cNvPr id="79921" name="Rectangle 59">
              <a:extLst>
                <a:ext uri="{FF2B5EF4-FFF2-40B4-BE49-F238E27FC236}">
                  <a16:creationId xmlns:a16="http://schemas.microsoft.com/office/drawing/2014/main" id="{4DBFFB56-AB71-4CA8-8F02-CBCCCC14EA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8" y="2468"/>
              <a:ext cx="68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sz="17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k</a:t>
              </a:r>
              <a:endParaRPr lang="en-US" altLang="zh-CN"/>
            </a:p>
          </p:txBody>
        </p:sp>
        <p:sp>
          <p:nvSpPr>
            <p:cNvPr id="79922" name="Rectangle 60">
              <a:extLst>
                <a:ext uri="{FF2B5EF4-FFF2-40B4-BE49-F238E27FC236}">
                  <a16:creationId xmlns:a16="http://schemas.microsoft.com/office/drawing/2014/main" id="{679D5BBE-1CD7-475F-8261-A598322871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5" y="2453"/>
              <a:ext cx="68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sz="17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k</a:t>
              </a:r>
              <a:endParaRPr lang="en-US" altLang="zh-CN"/>
            </a:p>
          </p:txBody>
        </p:sp>
        <p:sp>
          <p:nvSpPr>
            <p:cNvPr id="79923" name="Rectangle 61">
              <a:extLst>
                <a:ext uri="{FF2B5EF4-FFF2-40B4-BE49-F238E27FC236}">
                  <a16:creationId xmlns:a16="http://schemas.microsoft.com/office/drawing/2014/main" id="{28CA64E3-4BBD-44AA-A806-4DE45190EB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5" y="2181"/>
              <a:ext cx="99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e</a:t>
              </a:r>
              <a:endParaRPr lang="en-US" altLang="zh-CN"/>
            </a:p>
          </p:txBody>
        </p:sp>
        <p:sp>
          <p:nvSpPr>
            <p:cNvPr id="79924" name="Rectangle 62">
              <a:extLst>
                <a:ext uri="{FF2B5EF4-FFF2-40B4-BE49-F238E27FC236}">
                  <a16:creationId xmlns:a16="http://schemas.microsoft.com/office/drawing/2014/main" id="{123C194B-CA16-4887-9451-4452E3D862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0" y="2489"/>
              <a:ext cx="6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i</a:t>
              </a:r>
              <a:endParaRPr lang="en-US" altLang="zh-CN"/>
            </a:p>
          </p:txBody>
        </p:sp>
        <p:sp>
          <p:nvSpPr>
            <p:cNvPr id="79925" name="Rectangle 63">
              <a:extLst>
                <a:ext uri="{FF2B5EF4-FFF2-40B4-BE49-F238E27FC236}">
                  <a16:creationId xmlns:a16="http://schemas.microsoft.com/office/drawing/2014/main" id="{A7CCBA0E-EEE2-4FB8-8FCA-15F094201E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3" y="2318"/>
              <a:ext cx="11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a</a:t>
              </a:r>
              <a:endParaRPr lang="en-US" altLang="zh-CN"/>
            </a:p>
          </p:txBody>
        </p:sp>
        <p:grpSp>
          <p:nvGrpSpPr>
            <p:cNvPr id="79926" name="Group 65">
              <a:extLst>
                <a:ext uri="{FF2B5EF4-FFF2-40B4-BE49-F238E27FC236}">
                  <a16:creationId xmlns:a16="http://schemas.microsoft.com/office/drawing/2014/main" id="{27F628F4-0B33-4A67-A2AF-CB4464574F46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2344" y="2152"/>
              <a:ext cx="2312" cy="671"/>
              <a:chOff x="2344" y="2152"/>
              <a:chExt cx="2312" cy="671"/>
            </a:xfrm>
          </p:grpSpPr>
          <p:sp>
            <p:nvSpPr>
              <p:cNvPr id="79937" name="AutoShape 64">
                <a:extLst>
                  <a:ext uri="{FF2B5EF4-FFF2-40B4-BE49-F238E27FC236}">
                    <a16:creationId xmlns:a16="http://schemas.microsoft.com/office/drawing/2014/main" id="{A6419C37-805E-4F0D-B43E-09E5FEA94FB2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2344" y="2154"/>
                <a:ext cx="2312" cy="6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9938" name="Line 66">
                <a:extLst>
                  <a:ext uri="{FF2B5EF4-FFF2-40B4-BE49-F238E27FC236}">
                    <a16:creationId xmlns:a16="http://schemas.microsoft.com/office/drawing/2014/main" id="{7C5507B2-FE89-4F10-A163-0660C07F42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45" y="2471"/>
                <a:ext cx="674" cy="0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9939" name="Line 67">
                <a:extLst>
                  <a:ext uri="{FF2B5EF4-FFF2-40B4-BE49-F238E27FC236}">
                    <a16:creationId xmlns:a16="http://schemas.microsoft.com/office/drawing/2014/main" id="{3E440D59-8BD9-43CC-B0DA-1FE0090038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57" y="2471"/>
                <a:ext cx="481" cy="0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9940" name="Rectangle 68">
                <a:extLst>
                  <a:ext uri="{FF2B5EF4-FFF2-40B4-BE49-F238E27FC236}">
                    <a16:creationId xmlns:a16="http://schemas.microsoft.com/office/drawing/2014/main" id="{88C59F66-9C68-459F-9515-501FFD26A4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77" y="2660"/>
                <a:ext cx="68" cy="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r>
                  <a:rPr lang="en-US" altLang="zh-CN" sz="17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0</a:t>
                </a:r>
                <a:endParaRPr lang="en-US" altLang="zh-CN"/>
              </a:p>
            </p:txBody>
          </p:sp>
          <p:sp>
            <p:nvSpPr>
              <p:cNvPr id="79941" name="Rectangle 69">
                <a:extLst>
                  <a:ext uri="{FF2B5EF4-FFF2-40B4-BE49-F238E27FC236}">
                    <a16:creationId xmlns:a16="http://schemas.microsoft.com/office/drawing/2014/main" id="{CC74E922-D1B6-462A-B7C4-CEE29007A7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50" y="2477"/>
                <a:ext cx="68" cy="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r>
                  <a:rPr lang="en-US" altLang="zh-CN" sz="17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2</a:t>
                </a:r>
                <a:endParaRPr lang="en-US" altLang="zh-CN"/>
              </a:p>
            </p:txBody>
          </p:sp>
          <p:sp>
            <p:nvSpPr>
              <p:cNvPr id="79942" name="Rectangle 70">
                <a:extLst>
                  <a:ext uri="{FF2B5EF4-FFF2-40B4-BE49-F238E27FC236}">
                    <a16:creationId xmlns:a16="http://schemas.microsoft.com/office/drawing/2014/main" id="{BB82B970-4874-431F-87F8-6B6AD03BDB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03" y="2168"/>
                <a:ext cx="68" cy="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r>
                  <a:rPr lang="en-US" altLang="zh-CN" sz="17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2</a:t>
                </a:r>
                <a:endParaRPr lang="en-US" altLang="zh-CN"/>
              </a:p>
            </p:txBody>
          </p:sp>
          <p:sp>
            <p:nvSpPr>
              <p:cNvPr id="79943" name="Rectangle 71">
                <a:extLst>
                  <a:ext uri="{FF2B5EF4-FFF2-40B4-BE49-F238E27FC236}">
                    <a16:creationId xmlns:a16="http://schemas.microsoft.com/office/drawing/2014/main" id="{9B83854F-578E-4A5C-BB18-162CD99A8C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47" y="2330"/>
                <a:ext cx="75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r>
                  <a:rPr lang="en-US" altLang="zh-CN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)</a:t>
                </a:r>
                <a:endParaRPr lang="en-US" altLang="zh-CN"/>
              </a:p>
            </p:txBody>
          </p:sp>
          <p:sp>
            <p:nvSpPr>
              <p:cNvPr id="79944" name="Rectangle 72">
                <a:extLst>
                  <a:ext uri="{FF2B5EF4-FFF2-40B4-BE49-F238E27FC236}">
                    <a16:creationId xmlns:a16="http://schemas.microsoft.com/office/drawing/2014/main" id="{FF29F41C-013C-478A-A920-9D823A9627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63" y="2330"/>
                <a:ext cx="75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r>
                  <a:rPr lang="en-US" altLang="zh-CN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(</a:t>
                </a:r>
                <a:endParaRPr lang="en-US" altLang="zh-CN"/>
              </a:p>
            </p:txBody>
          </p:sp>
          <p:sp>
            <p:nvSpPr>
              <p:cNvPr id="79945" name="Rectangle 73">
                <a:extLst>
                  <a:ext uri="{FF2B5EF4-FFF2-40B4-BE49-F238E27FC236}">
                    <a16:creationId xmlns:a16="http://schemas.microsoft.com/office/drawing/2014/main" id="{699A1750-90BE-4375-A298-F8FC28D160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54" y="2499"/>
                <a:ext cx="125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r>
                  <a:rPr lang="en-US" altLang="zh-CN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d</a:t>
                </a:r>
                <a:endParaRPr lang="en-US" altLang="zh-CN"/>
              </a:p>
            </p:txBody>
          </p:sp>
          <p:sp>
            <p:nvSpPr>
              <p:cNvPr id="79946" name="Rectangle 74">
                <a:extLst>
                  <a:ext uri="{FF2B5EF4-FFF2-40B4-BE49-F238E27FC236}">
                    <a16:creationId xmlns:a16="http://schemas.microsoft.com/office/drawing/2014/main" id="{8EA0235C-CAB0-4CD0-B103-45A571ED12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02" y="2189"/>
                <a:ext cx="125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r>
                  <a:rPr lang="en-US" altLang="zh-CN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d</a:t>
                </a:r>
                <a:endParaRPr lang="en-US" altLang="zh-CN"/>
              </a:p>
            </p:txBody>
          </p:sp>
          <p:sp>
            <p:nvSpPr>
              <p:cNvPr id="79947" name="Rectangle 75">
                <a:extLst>
                  <a:ext uri="{FF2B5EF4-FFF2-40B4-BE49-F238E27FC236}">
                    <a16:creationId xmlns:a16="http://schemas.microsoft.com/office/drawing/2014/main" id="{BBFD92B2-BDC7-4E02-A79B-17A0C90605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5" y="2498"/>
                <a:ext cx="150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r>
                  <a:rPr lang="en-US" altLang="zh-CN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)!</a:t>
                </a:r>
                <a:endParaRPr lang="en-US" altLang="zh-CN"/>
              </a:p>
            </p:txBody>
          </p:sp>
          <p:sp>
            <p:nvSpPr>
              <p:cNvPr id="79948" name="Rectangle 76">
                <a:extLst>
                  <a:ext uri="{FF2B5EF4-FFF2-40B4-BE49-F238E27FC236}">
                    <a16:creationId xmlns:a16="http://schemas.microsoft.com/office/drawing/2014/main" id="{C2A3A558-CE3F-4E05-8B4E-4EF01B4F53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69" y="2498"/>
                <a:ext cx="112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r>
                  <a:rPr lang="en-US" altLang="zh-CN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2</a:t>
                </a:r>
                <a:endParaRPr lang="en-US" altLang="zh-CN"/>
              </a:p>
            </p:txBody>
          </p:sp>
          <p:sp>
            <p:nvSpPr>
              <p:cNvPr id="79949" name="Rectangle 77">
                <a:extLst>
                  <a:ext uri="{FF2B5EF4-FFF2-40B4-BE49-F238E27FC236}">
                    <a16:creationId xmlns:a16="http://schemas.microsoft.com/office/drawing/2014/main" id="{B88DCC6E-FC0A-41FB-B37D-58CEFB825C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3" y="2498"/>
                <a:ext cx="75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r>
                  <a:rPr lang="en-US" altLang="zh-CN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(</a:t>
                </a:r>
                <a:endParaRPr lang="en-US" altLang="zh-CN"/>
              </a:p>
            </p:txBody>
          </p:sp>
          <p:sp>
            <p:nvSpPr>
              <p:cNvPr id="79950" name="Rectangle 78">
                <a:extLst>
                  <a:ext uri="{FF2B5EF4-FFF2-40B4-BE49-F238E27FC236}">
                    <a16:creationId xmlns:a16="http://schemas.microsoft.com/office/drawing/2014/main" id="{C31A9EA5-7C36-4257-8579-E28CF2E808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6" y="2189"/>
                <a:ext cx="112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r>
                  <a:rPr lang="en-US" altLang="zh-CN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1</a:t>
                </a:r>
                <a:endParaRPr lang="en-US" altLang="zh-CN"/>
              </a:p>
            </p:txBody>
          </p:sp>
          <p:sp>
            <p:nvSpPr>
              <p:cNvPr id="79951" name="Rectangle 79">
                <a:extLst>
                  <a:ext uri="{FF2B5EF4-FFF2-40B4-BE49-F238E27FC236}">
                    <a16:creationId xmlns:a16="http://schemas.microsoft.com/office/drawing/2014/main" id="{4B7D3F3D-CE9D-4DB9-9A76-E33CEC8FD6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95" y="2644"/>
                <a:ext cx="75" cy="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r>
                  <a:rPr lang="en-US" altLang="zh-CN" sz="1700" b="1">
                    <a:solidFill>
                      <a:srgbClr val="000000"/>
                    </a:solidFill>
                    <a:latin typeface="Symbol" panose="05050102010706020507" pitchFamily="18" charset="2"/>
                  </a:rPr>
                  <a:t>=</a:t>
                </a:r>
                <a:endParaRPr lang="en-US" altLang="zh-CN"/>
              </a:p>
            </p:txBody>
          </p:sp>
          <p:sp>
            <p:nvSpPr>
              <p:cNvPr id="79952" name="Rectangle 80">
                <a:extLst>
                  <a:ext uri="{FF2B5EF4-FFF2-40B4-BE49-F238E27FC236}">
                    <a16:creationId xmlns:a16="http://schemas.microsoft.com/office/drawing/2014/main" id="{084689D9-E427-431D-B6F3-5E49AEF44D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64" y="2461"/>
                <a:ext cx="75" cy="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r>
                  <a:rPr lang="en-US" altLang="zh-CN" sz="1700" b="1">
                    <a:solidFill>
                      <a:srgbClr val="000000"/>
                    </a:solidFill>
                    <a:latin typeface="Symbol" panose="05050102010706020507" pitchFamily="18" charset="2"/>
                  </a:rPr>
                  <a:t>+</a:t>
                </a:r>
                <a:endParaRPr lang="en-US" altLang="zh-CN"/>
              </a:p>
            </p:txBody>
          </p:sp>
          <p:sp>
            <p:nvSpPr>
              <p:cNvPr id="79953" name="Rectangle 81">
                <a:extLst>
                  <a:ext uri="{FF2B5EF4-FFF2-40B4-BE49-F238E27FC236}">
                    <a16:creationId xmlns:a16="http://schemas.microsoft.com/office/drawing/2014/main" id="{DCC5F04D-E4D7-49D1-BA7F-F104436A4A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17" y="2152"/>
                <a:ext cx="75" cy="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r>
                  <a:rPr lang="en-US" altLang="zh-CN" sz="1700" b="1">
                    <a:solidFill>
                      <a:srgbClr val="000000"/>
                    </a:solidFill>
                    <a:latin typeface="Symbol" panose="05050102010706020507" pitchFamily="18" charset="2"/>
                  </a:rPr>
                  <a:t>+</a:t>
                </a:r>
                <a:endParaRPr lang="en-US" altLang="zh-CN"/>
              </a:p>
            </p:txBody>
          </p:sp>
          <p:sp>
            <p:nvSpPr>
              <p:cNvPr id="79954" name="Rectangle 82">
                <a:extLst>
                  <a:ext uri="{FF2B5EF4-FFF2-40B4-BE49-F238E27FC236}">
                    <a16:creationId xmlns:a16="http://schemas.microsoft.com/office/drawing/2014/main" id="{F99EEBBB-9064-4E26-B65C-68ADD60058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5" y="2376"/>
                <a:ext cx="86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r>
                  <a:rPr lang="en-US" altLang="zh-CN" b="1">
                    <a:solidFill>
                      <a:srgbClr val="000000"/>
                    </a:solidFill>
                    <a:latin typeface="Symbol" panose="05050102010706020507" pitchFamily="18" charset="2"/>
                  </a:rPr>
                  <a:t>ú</a:t>
                </a:r>
                <a:endParaRPr lang="en-US" altLang="zh-CN"/>
              </a:p>
            </p:txBody>
          </p:sp>
          <p:sp>
            <p:nvSpPr>
              <p:cNvPr id="79955" name="Rectangle 83">
                <a:extLst>
                  <a:ext uri="{FF2B5EF4-FFF2-40B4-BE49-F238E27FC236}">
                    <a16:creationId xmlns:a16="http://schemas.microsoft.com/office/drawing/2014/main" id="{538ED3E2-9A09-4B79-A40A-93EF9849CE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5" y="2524"/>
                <a:ext cx="86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r>
                  <a:rPr lang="en-US" altLang="zh-CN" b="1">
                    <a:solidFill>
                      <a:srgbClr val="000000"/>
                    </a:solidFill>
                    <a:latin typeface="Symbol" panose="05050102010706020507" pitchFamily="18" charset="2"/>
                  </a:rPr>
                  <a:t>û</a:t>
                </a:r>
                <a:endParaRPr lang="en-US" altLang="zh-CN"/>
              </a:p>
            </p:txBody>
          </p:sp>
          <p:sp>
            <p:nvSpPr>
              <p:cNvPr id="79956" name="Rectangle 84">
                <a:extLst>
                  <a:ext uri="{FF2B5EF4-FFF2-40B4-BE49-F238E27FC236}">
                    <a16:creationId xmlns:a16="http://schemas.microsoft.com/office/drawing/2014/main" id="{2EF5389A-967F-46DD-BD6C-043708F60A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5" y="2156"/>
                <a:ext cx="86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r>
                  <a:rPr lang="en-US" altLang="zh-CN" b="1">
                    <a:solidFill>
                      <a:srgbClr val="000000"/>
                    </a:solidFill>
                    <a:latin typeface="Symbol" panose="05050102010706020507" pitchFamily="18" charset="2"/>
                  </a:rPr>
                  <a:t>ù</a:t>
                </a:r>
                <a:endParaRPr lang="en-US" altLang="zh-CN"/>
              </a:p>
            </p:txBody>
          </p:sp>
          <p:sp>
            <p:nvSpPr>
              <p:cNvPr id="79957" name="Rectangle 85">
                <a:extLst>
                  <a:ext uri="{FF2B5EF4-FFF2-40B4-BE49-F238E27FC236}">
                    <a16:creationId xmlns:a16="http://schemas.microsoft.com/office/drawing/2014/main" id="{186BE21B-105B-4485-8697-1EE65C0F35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59" y="2376"/>
                <a:ext cx="86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r>
                  <a:rPr lang="en-US" altLang="zh-CN" b="1">
                    <a:solidFill>
                      <a:srgbClr val="000000"/>
                    </a:solidFill>
                    <a:latin typeface="Symbol" panose="05050102010706020507" pitchFamily="18" charset="2"/>
                  </a:rPr>
                  <a:t>ê</a:t>
                </a:r>
                <a:endParaRPr lang="en-US" altLang="zh-CN"/>
              </a:p>
            </p:txBody>
          </p:sp>
          <p:sp>
            <p:nvSpPr>
              <p:cNvPr id="79958" name="Rectangle 86">
                <a:extLst>
                  <a:ext uri="{FF2B5EF4-FFF2-40B4-BE49-F238E27FC236}">
                    <a16:creationId xmlns:a16="http://schemas.microsoft.com/office/drawing/2014/main" id="{FA07D23E-D239-43F0-B6B0-C9F0C251CB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59" y="2524"/>
                <a:ext cx="86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r>
                  <a:rPr lang="en-US" altLang="zh-CN" b="1">
                    <a:solidFill>
                      <a:srgbClr val="000000"/>
                    </a:solidFill>
                    <a:latin typeface="Symbol" panose="05050102010706020507" pitchFamily="18" charset="2"/>
                  </a:rPr>
                  <a:t>ë</a:t>
                </a:r>
                <a:endParaRPr lang="en-US" altLang="zh-CN"/>
              </a:p>
            </p:txBody>
          </p:sp>
          <p:sp>
            <p:nvSpPr>
              <p:cNvPr id="79959" name="Rectangle 87">
                <a:extLst>
                  <a:ext uri="{FF2B5EF4-FFF2-40B4-BE49-F238E27FC236}">
                    <a16:creationId xmlns:a16="http://schemas.microsoft.com/office/drawing/2014/main" id="{BEE51BC9-A65D-4537-AFD9-50F2218FCB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59" y="2156"/>
                <a:ext cx="86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r>
                  <a:rPr lang="en-US" altLang="zh-CN" b="1">
                    <a:solidFill>
                      <a:srgbClr val="000000"/>
                    </a:solidFill>
                    <a:latin typeface="Symbol" panose="05050102010706020507" pitchFamily="18" charset="2"/>
                  </a:rPr>
                  <a:t>é</a:t>
                </a:r>
                <a:endParaRPr lang="en-US" altLang="zh-CN"/>
              </a:p>
            </p:txBody>
          </p:sp>
          <p:sp>
            <p:nvSpPr>
              <p:cNvPr id="79960" name="Rectangle 88">
                <a:extLst>
                  <a:ext uri="{FF2B5EF4-FFF2-40B4-BE49-F238E27FC236}">
                    <a16:creationId xmlns:a16="http://schemas.microsoft.com/office/drawing/2014/main" id="{AEBADF8B-ED5A-439E-835D-C28E21888A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59" y="2305"/>
                <a:ext cx="1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endParaRPr lang="zh-CN" altLang="zh-CN"/>
              </a:p>
            </p:txBody>
          </p:sp>
          <p:sp>
            <p:nvSpPr>
              <p:cNvPr id="79961" name="Rectangle 89">
                <a:extLst>
                  <a:ext uri="{FF2B5EF4-FFF2-40B4-BE49-F238E27FC236}">
                    <a16:creationId xmlns:a16="http://schemas.microsoft.com/office/drawing/2014/main" id="{0B982E7C-6E4E-43C5-8AAA-9708F37B94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93" y="2473"/>
                <a:ext cx="123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r>
                  <a:rPr lang="en-US" altLang="zh-CN" b="1">
                    <a:solidFill>
                      <a:srgbClr val="000000"/>
                    </a:solidFill>
                    <a:latin typeface="Symbol" panose="05050102010706020507" pitchFamily="18" charset="2"/>
                  </a:rPr>
                  <a:t>+</a:t>
                </a:r>
                <a:endParaRPr lang="en-US" altLang="zh-CN"/>
              </a:p>
            </p:txBody>
          </p:sp>
          <p:sp>
            <p:nvSpPr>
              <p:cNvPr id="79962" name="Rectangle 90">
                <a:extLst>
                  <a:ext uri="{FF2B5EF4-FFF2-40B4-BE49-F238E27FC236}">
                    <a16:creationId xmlns:a16="http://schemas.microsoft.com/office/drawing/2014/main" id="{0658496E-1EF0-4521-B3EB-98DE344542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7" y="2305"/>
                <a:ext cx="123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r>
                  <a:rPr lang="en-US" altLang="zh-CN" b="1">
                    <a:solidFill>
                      <a:srgbClr val="000000"/>
                    </a:solidFill>
                    <a:latin typeface="Symbol" panose="05050102010706020507" pitchFamily="18" charset="2"/>
                  </a:rPr>
                  <a:t>=</a:t>
                </a:r>
                <a:endParaRPr lang="en-US" altLang="zh-CN"/>
              </a:p>
            </p:txBody>
          </p:sp>
          <p:sp>
            <p:nvSpPr>
              <p:cNvPr id="79963" name="Rectangle 91">
                <a:extLst>
                  <a:ext uri="{FF2B5EF4-FFF2-40B4-BE49-F238E27FC236}">
                    <a16:creationId xmlns:a16="http://schemas.microsoft.com/office/drawing/2014/main" id="{09034C7D-D8BD-4AFC-8BEA-B703F2AD86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32" y="2660"/>
                <a:ext cx="53" cy="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r>
                  <a:rPr lang="en-US" altLang="zh-CN" sz="1700" b="1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z</a:t>
                </a:r>
                <a:endParaRPr lang="en-US" altLang="zh-CN"/>
              </a:p>
            </p:txBody>
          </p:sp>
          <p:sp>
            <p:nvSpPr>
              <p:cNvPr id="79964" name="Rectangle 92">
                <a:extLst>
                  <a:ext uri="{FF2B5EF4-FFF2-40B4-BE49-F238E27FC236}">
                    <a16:creationId xmlns:a16="http://schemas.microsoft.com/office/drawing/2014/main" id="{2F9A9DBE-8733-4E03-9F87-555393E0F9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62" y="2308"/>
                <a:ext cx="53" cy="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r>
                  <a:rPr lang="en-US" altLang="zh-CN" sz="1700" b="1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z</a:t>
                </a:r>
                <a:endParaRPr lang="en-US" altLang="zh-CN"/>
              </a:p>
            </p:txBody>
          </p:sp>
          <p:sp>
            <p:nvSpPr>
              <p:cNvPr id="79965" name="Rectangle 93">
                <a:extLst>
                  <a:ext uri="{FF2B5EF4-FFF2-40B4-BE49-F238E27FC236}">
                    <a16:creationId xmlns:a16="http://schemas.microsoft.com/office/drawing/2014/main" id="{DDB7215A-50D3-46C4-84DE-764A281156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84" y="2477"/>
                <a:ext cx="68" cy="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r>
                  <a:rPr lang="en-US" altLang="zh-CN" sz="1700" b="1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k</a:t>
                </a:r>
                <a:endParaRPr lang="en-US" altLang="zh-CN"/>
              </a:p>
            </p:txBody>
          </p:sp>
          <p:sp>
            <p:nvSpPr>
              <p:cNvPr id="79966" name="Rectangle 94">
                <a:extLst>
                  <a:ext uri="{FF2B5EF4-FFF2-40B4-BE49-F238E27FC236}">
                    <a16:creationId xmlns:a16="http://schemas.microsoft.com/office/drawing/2014/main" id="{C89283A5-F62F-4238-BAE1-56AC1B3A7B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37" y="2168"/>
                <a:ext cx="68" cy="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r>
                  <a:rPr lang="en-US" altLang="zh-CN" sz="1700" b="1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k</a:t>
                </a:r>
                <a:endParaRPr lang="en-US" altLang="zh-CN"/>
              </a:p>
            </p:txBody>
          </p:sp>
          <p:sp>
            <p:nvSpPr>
              <p:cNvPr id="79967" name="Rectangle 95">
                <a:extLst>
                  <a:ext uri="{FF2B5EF4-FFF2-40B4-BE49-F238E27FC236}">
                    <a16:creationId xmlns:a16="http://schemas.microsoft.com/office/drawing/2014/main" id="{CE6E8B3D-EF28-478B-B79C-8FE0041243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44" y="2330"/>
                <a:ext cx="99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r>
                  <a:rPr lang="en-US" altLang="zh-CN" b="1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e</a:t>
                </a:r>
                <a:endParaRPr lang="en-US" altLang="zh-CN"/>
              </a:p>
            </p:txBody>
          </p:sp>
          <p:sp>
            <p:nvSpPr>
              <p:cNvPr id="79968" name="Rectangle 96">
                <a:extLst>
                  <a:ext uri="{FF2B5EF4-FFF2-40B4-BE49-F238E27FC236}">
                    <a16:creationId xmlns:a16="http://schemas.microsoft.com/office/drawing/2014/main" id="{62BA4D1F-A193-46B7-9D49-9ED7F27FE7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80" y="2499"/>
                <a:ext cx="87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r>
                  <a:rPr lang="en-US" altLang="zh-CN" b="1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z</a:t>
                </a:r>
                <a:endParaRPr lang="en-US" altLang="zh-CN"/>
              </a:p>
            </p:txBody>
          </p:sp>
          <p:sp>
            <p:nvSpPr>
              <p:cNvPr id="79969" name="Rectangle 97">
                <a:extLst>
                  <a:ext uri="{FF2B5EF4-FFF2-40B4-BE49-F238E27FC236}">
                    <a16:creationId xmlns:a16="http://schemas.microsoft.com/office/drawing/2014/main" id="{697FD9B0-2DE0-44E6-83C9-65FA5FD866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7" y="2498"/>
                <a:ext cx="112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r>
                  <a:rPr lang="en-US" altLang="zh-CN" b="1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k</a:t>
                </a:r>
                <a:endParaRPr lang="en-US" altLang="zh-CN"/>
              </a:p>
            </p:txBody>
          </p:sp>
        </p:grpSp>
        <p:grpSp>
          <p:nvGrpSpPr>
            <p:cNvPr id="79927" name="Group 99">
              <a:extLst>
                <a:ext uri="{FF2B5EF4-FFF2-40B4-BE49-F238E27FC236}">
                  <a16:creationId xmlns:a16="http://schemas.microsoft.com/office/drawing/2014/main" id="{5B69D706-1993-4524-B806-0EAD2F9905E7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576" y="2185"/>
              <a:ext cx="896" cy="581"/>
              <a:chOff x="4576" y="2185"/>
              <a:chExt cx="896" cy="581"/>
            </a:xfrm>
          </p:grpSpPr>
          <p:sp>
            <p:nvSpPr>
              <p:cNvPr id="79928" name="AutoShape 98">
                <a:extLst>
                  <a:ext uri="{FF2B5EF4-FFF2-40B4-BE49-F238E27FC236}">
                    <a16:creationId xmlns:a16="http://schemas.microsoft.com/office/drawing/2014/main" id="{F494ED18-6782-4695-BAF3-AD26D999AFD1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4576" y="2190"/>
                <a:ext cx="896" cy="5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9929" name="Line 100">
                <a:extLst>
                  <a:ext uri="{FF2B5EF4-FFF2-40B4-BE49-F238E27FC236}">
                    <a16:creationId xmlns:a16="http://schemas.microsoft.com/office/drawing/2014/main" id="{161A19F0-D365-436B-A160-DDCF5ABC0F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77" y="2467"/>
                <a:ext cx="674" cy="0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9930" name="Rectangle 101">
                <a:extLst>
                  <a:ext uri="{FF2B5EF4-FFF2-40B4-BE49-F238E27FC236}">
                    <a16:creationId xmlns:a16="http://schemas.microsoft.com/office/drawing/2014/main" id="{B5DEE50F-36EC-4481-855B-505784C7B1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17" y="2494"/>
                <a:ext cx="150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r>
                  <a:rPr lang="en-US" altLang="zh-CN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)!</a:t>
                </a:r>
                <a:endParaRPr lang="en-US" altLang="zh-CN"/>
              </a:p>
            </p:txBody>
          </p:sp>
          <p:sp>
            <p:nvSpPr>
              <p:cNvPr id="79931" name="Rectangle 102">
                <a:extLst>
                  <a:ext uri="{FF2B5EF4-FFF2-40B4-BE49-F238E27FC236}">
                    <a16:creationId xmlns:a16="http://schemas.microsoft.com/office/drawing/2014/main" id="{82C1CAB9-EDCE-4390-B1CA-BE1D448179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01" y="2494"/>
                <a:ext cx="112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r>
                  <a:rPr lang="en-US" altLang="zh-CN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2</a:t>
                </a:r>
                <a:endParaRPr lang="en-US" altLang="zh-CN"/>
              </a:p>
            </p:txBody>
          </p:sp>
          <p:sp>
            <p:nvSpPr>
              <p:cNvPr id="79932" name="Rectangle 103">
                <a:extLst>
                  <a:ext uri="{FF2B5EF4-FFF2-40B4-BE49-F238E27FC236}">
                    <a16:creationId xmlns:a16="http://schemas.microsoft.com/office/drawing/2014/main" id="{BCA6A066-83A2-402A-8DEF-1F5203D4C6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75" y="2494"/>
                <a:ext cx="75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r>
                  <a:rPr lang="en-US" altLang="zh-CN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(</a:t>
                </a:r>
                <a:endParaRPr lang="en-US" altLang="zh-CN"/>
              </a:p>
            </p:txBody>
          </p:sp>
          <p:sp>
            <p:nvSpPr>
              <p:cNvPr id="79933" name="Rectangle 104">
                <a:extLst>
                  <a:ext uri="{FF2B5EF4-FFF2-40B4-BE49-F238E27FC236}">
                    <a16:creationId xmlns:a16="http://schemas.microsoft.com/office/drawing/2014/main" id="{660AC24C-C6BF-43B2-9F4C-7D8DA788B9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58" y="2185"/>
                <a:ext cx="112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r>
                  <a:rPr lang="en-US" altLang="zh-CN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1</a:t>
                </a:r>
                <a:endParaRPr lang="en-US" altLang="zh-CN"/>
              </a:p>
            </p:txBody>
          </p:sp>
          <p:sp>
            <p:nvSpPr>
              <p:cNvPr id="79934" name="Rectangle 105">
                <a:extLst>
                  <a:ext uri="{FF2B5EF4-FFF2-40B4-BE49-F238E27FC236}">
                    <a16:creationId xmlns:a16="http://schemas.microsoft.com/office/drawing/2014/main" id="{B249ACF6-BBA9-48AA-85FA-025A7D8355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25" y="2469"/>
                <a:ext cx="123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r>
                  <a:rPr lang="en-US" altLang="zh-CN" b="1">
                    <a:solidFill>
                      <a:srgbClr val="000000"/>
                    </a:solidFill>
                    <a:latin typeface="Symbol" panose="05050102010706020507" pitchFamily="18" charset="2"/>
                  </a:rPr>
                  <a:t>+</a:t>
                </a:r>
                <a:endParaRPr lang="en-US" altLang="zh-CN"/>
              </a:p>
            </p:txBody>
          </p:sp>
          <p:sp>
            <p:nvSpPr>
              <p:cNvPr id="79935" name="Rectangle 106">
                <a:extLst>
                  <a:ext uri="{FF2B5EF4-FFF2-40B4-BE49-F238E27FC236}">
                    <a16:creationId xmlns:a16="http://schemas.microsoft.com/office/drawing/2014/main" id="{ED35A661-D1BC-4AC3-A3C4-8D85DBCF8B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89" y="2301"/>
                <a:ext cx="123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r>
                  <a:rPr lang="en-US" altLang="zh-CN" b="1">
                    <a:solidFill>
                      <a:srgbClr val="000000"/>
                    </a:solidFill>
                    <a:latin typeface="Symbol" panose="05050102010706020507" pitchFamily="18" charset="2"/>
                  </a:rPr>
                  <a:t>=</a:t>
                </a:r>
                <a:endParaRPr lang="en-US" altLang="zh-CN"/>
              </a:p>
            </p:txBody>
          </p:sp>
          <p:sp>
            <p:nvSpPr>
              <p:cNvPr id="79936" name="Rectangle 107">
                <a:extLst>
                  <a:ext uri="{FF2B5EF4-FFF2-40B4-BE49-F238E27FC236}">
                    <a16:creationId xmlns:a16="http://schemas.microsoft.com/office/drawing/2014/main" id="{0A00CED9-E624-4E0F-8C2A-4564320571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59" y="2494"/>
                <a:ext cx="112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r>
                  <a:rPr lang="en-US" altLang="zh-CN" b="1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k</a:t>
                </a:r>
                <a:endParaRPr lang="en-US" altLang="zh-CN"/>
              </a:p>
            </p:txBody>
          </p:sp>
        </p:grpSp>
      </p:grpSp>
      <p:grpSp>
        <p:nvGrpSpPr>
          <p:cNvPr id="119940" name="Group 132">
            <a:extLst>
              <a:ext uri="{FF2B5EF4-FFF2-40B4-BE49-F238E27FC236}">
                <a16:creationId xmlns:a16="http://schemas.microsoft.com/office/drawing/2014/main" id="{2FA85BF5-9C49-4363-954E-F73F73A805B2}"/>
              </a:ext>
            </a:extLst>
          </p:cNvPr>
          <p:cNvGrpSpPr>
            <a:grpSpLocks/>
          </p:cNvGrpSpPr>
          <p:nvPr/>
        </p:nvGrpSpPr>
        <p:grpSpPr bwMode="auto">
          <a:xfrm>
            <a:off x="731838" y="1671638"/>
            <a:ext cx="7604125" cy="1419225"/>
            <a:chOff x="634" y="2941"/>
            <a:chExt cx="4790" cy="894"/>
          </a:xfrm>
        </p:grpSpPr>
        <p:graphicFrame>
          <p:nvGraphicFramePr>
            <p:cNvPr id="79880" name="Object 11">
              <a:extLst>
                <a:ext uri="{FF2B5EF4-FFF2-40B4-BE49-F238E27FC236}">
                  <a16:creationId xmlns:a16="http://schemas.microsoft.com/office/drawing/2014/main" id="{508EDE2B-68D0-46A4-B793-94A76526E7A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632" y="2941"/>
            <a:ext cx="2392" cy="5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9970" name="公式" r:id="rId3" imgW="3797300" imgH="914400" progId="Equation.3">
                    <p:embed/>
                  </p:oleObj>
                </mc:Choice>
                <mc:Fallback>
                  <p:oleObj name="公式" r:id="rId3" imgW="3797300" imgH="914400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32" y="2941"/>
                          <a:ext cx="2392" cy="5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9881" name="Object 12">
              <a:extLst>
                <a:ext uri="{FF2B5EF4-FFF2-40B4-BE49-F238E27FC236}">
                  <a16:creationId xmlns:a16="http://schemas.microsoft.com/office/drawing/2014/main" id="{BB279C0F-FC09-4AC6-B83A-1765981EC0C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528" y="3548"/>
            <a:ext cx="896" cy="2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9971" name="Equation" r:id="rId5" imgW="1422400" imgH="457200" progId="Equation.3">
                    <p:embed/>
                  </p:oleObj>
                </mc:Choice>
                <mc:Fallback>
                  <p:oleObj name="Equation" r:id="rId5" imgW="1422400" imgH="457200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28" y="3548"/>
                          <a:ext cx="896" cy="2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79882" name="Group 110">
              <a:extLst>
                <a:ext uri="{FF2B5EF4-FFF2-40B4-BE49-F238E27FC236}">
                  <a16:creationId xmlns:a16="http://schemas.microsoft.com/office/drawing/2014/main" id="{45C1088B-9224-44F9-8AD4-CC635AE983D8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634" y="2944"/>
              <a:ext cx="1976" cy="629"/>
              <a:chOff x="634" y="2944"/>
              <a:chExt cx="1976" cy="629"/>
            </a:xfrm>
          </p:grpSpPr>
          <p:sp>
            <p:nvSpPr>
              <p:cNvPr id="79883" name="AutoShape 109">
                <a:extLst>
                  <a:ext uri="{FF2B5EF4-FFF2-40B4-BE49-F238E27FC236}">
                    <a16:creationId xmlns:a16="http://schemas.microsoft.com/office/drawing/2014/main" id="{7C559783-9B99-4A33-93BB-F1E7677AC64F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634" y="2944"/>
                <a:ext cx="1976" cy="6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9884" name="Line 111">
                <a:extLst>
                  <a:ext uri="{FF2B5EF4-FFF2-40B4-BE49-F238E27FC236}">
                    <a16:creationId xmlns:a16="http://schemas.microsoft.com/office/drawing/2014/main" id="{67DAB31F-5400-46E8-A858-22DC8DA767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28" y="3256"/>
                <a:ext cx="664" cy="0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9885" name="Rectangle 112">
                <a:extLst>
                  <a:ext uri="{FF2B5EF4-FFF2-40B4-BE49-F238E27FC236}">
                    <a16:creationId xmlns:a16="http://schemas.microsoft.com/office/drawing/2014/main" id="{EE4FAB4D-A236-425C-AEFE-71495F4B4A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56" y="3026"/>
                <a:ext cx="240" cy="4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r>
                  <a:rPr lang="en-US" altLang="zh-CN" sz="4200" b="1">
                    <a:solidFill>
                      <a:srgbClr val="000000"/>
                    </a:solidFill>
                    <a:latin typeface="Symbol" panose="05050102010706020507" pitchFamily="18" charset="2"/>
                  </a:rPr>
                  <a:t>å</a:t>
                </a:r>
                <a:endParaRPr lang="en-US" altLang="zh-CN"/>
              </a:p>
            </p:txBody>
          </p:sp>
          <p:sp>
            <p:nvSpPr>
              <p:cNvPr id="79886" name="Rectangle 113">
                <a:extLst>
                  <a:ext uri="{FF2B5EF4-FFF2-40B4-BE49-F238E27FC236}">
                    <a16:creationId xmlns:a16="http://schemas.microsoft.com/office/drawing/2014/main" id="{A4FE8B34-AC7B-48D7-9C11-65626DD881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7" y="2946"/>
                <a:ext cx="97" cy="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r>
                  <a:rPr lang="en-US" altLang="zh-CN" sz="1700" b="1">
                    <a:solidFill>
                      <a:srgbClr val="000000"/>
                    </a:solidFill>
                    <a:latin typeface="Symbol" panose="05050102010706020507" pitchFamily="18" charset="2"/>
                  </a:rPr>
                  <a:t>¥</a:t>
                </a:r>
                <a:endParaRPr lang="en-US" altLang="zh-CN"/>
              </a:p>
            </p:txBody>
          </p:sp>
          <p:sp>
            <p:nvSpPr>
              <p:cNvPr id="79887" name="Rectangle 114">
                <a:extLst>
                  <a:ext uri="{FF2B5EF4-FFF2-40B4-BE49-F238E27FC236}">
                    <a16:creationId xmlns:a16="http://schemas.microsoft.com/office/drawing/2014/main" id="{466761F9-AF86-453B-AED1-E6A29C6939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88" y="3394"/>
                <a:ext cx="75" cy="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r>
                  <a:rPr lang="en-US" altLang="zh-CN" sz="1700" b="1">
                    <a:solidFill>
                      <a:srgbClr val="000000"/>
                    </a:solidFill>
                    <a:latin typeface="Symbol" panose="05050102010706020507" pitchFamily="18" charset="2"/>
                  </a:rPr>
                  <a:t>-</a:t>
                </a:r>
                <a:endParaRPr lang="en-US" altLang="zh-CN"/>
              </a:p>
            </p:txBody>
          </p:sp>
          <p:sp>
            <p:nvSpPr>
              <p:cNvPr id="79888" name="Rectangle 115">
                <a:extLst>
                  <a:ext uri="{FF2B5EF4-FFF2-40B4-BE49-F238E27FC236}">
                    <a16:creationId xmlns:a16="http://schemas.microsoft.com/office/drawing/2014/main" id="{C49E06B7-74FC-4A6A-AC07-CCE5200127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05" y="3394"/>
                <a:ext cx="75" cy="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r>
                  <a:rPr lang="en-US" altLang="zh-CN" sz="1700" b="1">
                    <a:solidFill>
                      <a:srgbClr val="000000"/>
                    </a:solidFill>
                    <a:latin typeface="Symbol" panose="05050102010706020507" pitchFamily="18" charset="2"/>
                  </a:rPr>
                  <a:t>=</a:t>
                </a:r>
                <a:endParaRPr lang="en-US" altLang="zh-CN"/>
              </a:p>
            </p:txBody>
          </p:sp>
          <p:sp>
            <p:nvSpPr>
              <p:cNvPr id="79889" name="Rectangle 116">
                <a:extLst>
                  <a:ext uri="{FF2B5EF4-FFF2-40B4-BE49-F238E27FC236}">
                    <a16:creationId xmlns:a16="http://schemas.microsoft.com/office/drawing/2014/main" id="{7CA7F071-8601-4A46-B155-DACFD77D1F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" y="3258"/>
                <a:ext cx="123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r>
                  <a:rPr lang="en-US" altLang="zh-CN" b="1">
                    <a:solidFill>
                      <a:srgbClr val="000000"/>
                    </a:solidFill>
                    <a:latin typeface="Symbol" panose="05050102010706020507" pitchFamily="18" charset="2"/>
                  </a:rPr>
                  <a:t>+</a:t>
                </a:r>
                <a:endParaRPr lang="en-US" altLang="zh-CN"/>
              </a:p>
            </p:txBody>
          </p:sp>
          <p:sp>
            <p:nvSpPr>
              <p:cNvPr id="79890" name="Rectangle 117">
                <a:extLst>
                  <a:ext uri="{FF2B5EF4-FFF2-40B4-BE49-F238E27FC236}">
                    <a16:creationId xmlns:a16="http://schemas.microsoft.com/office/drawing/2014/main" id="{517F049D-1560-4AC8-B59D-5E8F0EF1AA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5" y="3087"/>
                <a:ext cx="123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r>
                  <a:rPr lang="en-US" altLang="zh-CN" b="1">
                    <a:solidFill>
                      <a:srgbClr val="000000"/>
                    </a:solidFill>
                    <a:latin typeface="Symbol" panose="05050102010706020507" pitchFamily="18" charset="2"/>
                  </a:rPr>
                  <a:t>=</a:t>
                </a:r>
                <a:endParaRPr lang="en-US" altLang="zh-CN"/>
              </a:p>
            </p:txBody>
          </p:sp>
          <p:sp>
            <p:nvSpPr>
              <p:cNvPr id="79891" name="Rectangle 118">
                <a:extLst>
                  <a:ext uri="{FF2B5EF4-FFF2-40B4-BE49-F238E27FC236}">
                    <a16:creationId xmlns:a16="http://schemas.microsoft.com/office/drawing/2014/main" id="{024037BA-139D-49BA-9F3C-D46DE14A40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64" y="3410"/>
                <a:ext cx="68" cy="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r>
                  <a:rPr lang="en-US" altLang="zh-CN" sz="17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2</a:t>
                </a:r>
                <a:endParaRPr lang="en-US" altLang="zh-CN"/>
              </a:p>
            </p:txBody>
          </p:sp>
          <p:sp>
            <p:nvSpPr>
              <p:cNvPr id="79892" name="Rectangle 119">
                <a:extLst>
                  <a:ext uri="{FF2B5EF4-FFF2-40B4-BE49-F238E27FC236}">
                    <a16:creationId xmlns:a16="http://schemas.microsoft.com/office/drawing/2014/main" id="{0A221623-93FC-4B92-92B7-F200A4BFC5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58" y="3283"/>
                <a:ext cx="150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r>
                  <a:rPr lang="en-US" altLang="zh-CN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)!</a:t>
                </a:r>
                <a:endParaRPr lang="en-US" altLang="zh-CN"/>
              </a:p>
            </p:txBody>
          </p:sp>
          <p:sp>
            <p:nvSpPr>
              <p:cNvPr id="79893" name="Rectangle 120">
                <a:extLst>
                  <a:ext uri="{FF2B5EF4-FFF2-40B4-BE49-F238E27FC236}">
                    <a16:creationId xmlns:a16="http://schemas.microsoft.com/office/drawing/2014/main" id="{D7DE6ED9-0588-467A-A05B-E015DF3085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43" y="3283"/>
                <a:ext cx="112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r>
                  <a:rPr lang="en-US" altLang="zh-CN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2</a:t>
                </a:r>
                <a:endParaRPr lang="en-US" altLang="zh-CN"/>
              </a:p>
            </p:txBody>
          </p:sp>
          <p:sp>
            <p:nvSpPr>
              <p:cNvPr id="79894" name="Rectangle 121">
                <a:extLst>
                  <a:ext uri="{FF2B5EF4-FFF2-40B4-BE49-F238E27FC236}">
                    <a16:creationId xmlns:a16="http://schemas.microsoft.com/office/drawing/2014/main" id="{29DC3711-628C-49DE-9D4E-1CA5F3D9D6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5" y="3283"/>
                <a:ext cx="75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r>
                  <a:rPr lang="en-US" altLang="zh-CN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(</a:t>
                </a:r>
                <a:endParaRPr lang="en-US" altLang="zh-CN"/>
              </a:p>
            </p:txBody>
          </p:sp>
          <p:sp>
            <p:nvSpPr>
              <p:cNvPr id="79895" name="Rectangle 122">
                <a:extLst>
                  <a:ext uri="{FF2B5EF4-FFF2-40B4-BE49-F238E27FC236}">
                    <a16:creationId xmlns:a16="http://schemas.microsoft.com/office/drawing/2014/main" id="{666DD7E9-3C6A-4C8F-86A9-47D8C15B80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23" y="3112"/>
                <a:ext cx="75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r>
                  <a:rPr lang="en-US" altLang="zh-CN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)</a:t>
                </a:r>
                <a:endParaRPr lang="en-US" altLang="zh-CN"/>
              </a:p>
            </p:txBody>
          </p:sp>
          <p:sp>
            <p:nvSpPr>
              <p:cNvPr id="79896" name="Rectangle 123">
                <a:extLst>
                  <a:ext uri="{FF2B5EF4-FFF2-40B4-BE49-F238E27FC236}">
                    <a16:creationId xmlns:a16="http://schemas.microsoft.com/office/drawing/2014/main" id="{BBD22B99-165A-4E51-9900-08F688AFD4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0" y="3112"/>
                <a:ext cx="75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r>
                  <a:rPr lang="en-US" altLang="zh-CN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(</a:t>
                </a:r>
                <a:endParaRPr lang="en-US" altLang="zh-CN"/>
              </a:p>
            </p:txBody>
          </p:sp>
          <p:sp>
            <p:nvSpPr>
              <p:cNvPr id="79897" name="Rectangle 124">
                <a:extLst>
                  <a:ext uri="{FF2B5EF4-FFF2-40B4-BE49-F238E27FC236}">
                    <a16:creationId xmlns:a16="http://schemas.microsoft.com/office/drawing/2014/main" id="{1892E338-0203-40F9-B387-70C9C3EC33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3" y="3112"/>
                <a:ext cx="112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r>
                  <a:rPr lang="en-US" altLang="zh-CN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  </a:t>
                </a:r>
                <a:endParaRPr lang="en-US" altLang="zh-CN"/>
              </a:p>
            </p:txBody>
          </p:sp>
          <p:sp>
            <p:nvSpPr>
              <p:cNvPr id="79898" name="Rectangle 125">
                <a:extLst>
                  <a:ext uri="{FF2B5EF4-FFF2-40B4-BE49-F238E27FC236}">
                    <a16:creationId xmlns:a16="http://schemas.microsoft.com/office/drawing/2014/main" id="{FB1C9AD8-F7BD-4F10-B0CE-073C22F87E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25" y="3410"/>
                <a:ext cx="68" cy="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r>
                  <a:rPr lang="en-US" altLang="zh-CN" sz="1700" b="1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k</a:t>
                </a:r>
                <a:endParaRPr lang="en-US" altLang="zh-CN"/>
              </a:p>
            </p:txBody>
          </p:sp>
          <p:sp>
            <p:nvSpPr>
              <p:cNvPr id="79899" name="Rectangle 126">
                <a:extLst>
                  <a:ext uri="{FF2B5EF4-FFF2-40B4-BE49-F238E27FC236}">
                    <a16:creationId xmlns:a16="http://schemas.microsoft.com/office/drawing/2014/main" id="{FB389EE1-0653-489F-AFB9-D8F10899F5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0" y="2953"/>
                <a:ext cx="68" cy="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r>
                  <a:rPr lang="en-US" altLang="zh-CN" sz="1700" b="1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k</a:t>
                </a:r>
                <a:endParaRPr lang="en-US" altLang="zh-CN"/>
              </a:p>
            </p:txBody>
          </p:sp>
          <p:sp>
            <p:nvSpPr>
              <p:cNvPr id="79900" name="Rectangle 127">
                <a:extLst>
                  <a:ext uri="{FF2B5EF4-FFF2-40B4-BE49-F238E27FC236}">
                    <a16:creationId xmlns:a16="http://schemas.microsoft.com/office/drawing/2014/main" id="{7240A867-AE03-4933-BDE1-A8A5264BDE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10" y="3283"/>
                <a:ext cx="112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r>
                  <a:rPr lang="en-US" altLang="zh-CN" b="1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k</a:t>
                </a:r>
                <a:endParaRPr lang="en-US" altLang="zh-CN"/>
              </a:p>
            </p:txBody>
          </p:sp>
          <p:sp>
            <p:nvSpPr>
              <p:cNvPr id="79901" name="Rectangle 128">
                <a:extLst>
                  <a:ext uri="{FF2B5EF4-FFF2-40B4-BE49-F238E27FC236}">
                    <a16:creationId xmlns:a16="http://schemas.microsoft.com/office/drawing/2014/main" id="{425D1067-5EE9-465F-A115-2C5B66AA9B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6" y="2975"/>
                <a:ext cx="87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r>
                  <a:rPr lang="en-US" altLang="zh-CN" b="1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z</a:t>
                </a:r>
                <a:endParaRPr lang="en-US" altLang="zh-CN"/>
              </a:p>
            </p:txBody>
          </p:sp>
          <p:sp>
            <p:nvSpPr>
              <p:cNvPr id="79902" name="Rectangle 129">
                <a:extLst>
                  <a:ext uri="{FF2B5EF4-FFF2-40B4-BE49-F238E27FC236}">
                    <a16:creationId xmlns:a16="http://schemas.microsoft.com/office/drawing/2014/main" id="{06F918B4-5ABE-419C-9BF9-8F275A6EB8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21" y="3112"/>
                <a:ext cx="87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r>
                  <a:rPr lang="en-US" altLang="zh-CN" b="1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z</a:t>
                </a:r>
                <a:endParaRPr lang="en-US" altLang="zh-CN"/>
              </a:p>
            </p:txBody>
          </p:sp>
          <p:sp>
            <p:nvSpPr>
              <p:cNvPr id="79903" name="Rectangle 130">
                <a:extLst>
                  <a:ext uri="{FF2B5EF4-FFF2-40B4-BE49-F238E27FC236}">
                    <a16:creationId xmlns:a16="http://schemas.microsoft.com/office/drawing/2014/main" id="{CACDA1D5-5055-4906-AF82-D99BC213D1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7" y="3112"/>
                <a:ext cx="75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r>
                  <a:rPr lang="en-US" altLang="zh-CN" b="1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f</a:t>
                </a:r>
                <a:endParaRPr lang="en-US" altLang="zh-CN"/>
              </a:p>
            </p:txBody>
          </p:sp>
          <p:sp>
            <p:nvSpPr>
              <p:cNvPr id="79904" name="Rectangle 131">
                <a:extLst>
                  <a:ext uri="{FF2B5EF4-FFF2-40B4-BE49-F238E27FC236}">
                    <a16:creationId xmlns:a16="http://schemas.microsoft.com/office/drawing/2014/main" id="{3ED70EEF-2EB6-4F85-B06B-1721B3EB0C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6" y="3119"/>
                <a:ext cx="225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r>
                  <a:rPr lang="zh-CN" altLang="en-US" b="1">
                    <a:solidFill>
                      <a:srgbClr val="000000"/>
                    </a:solidFill>
                    <a:latin typeface="宋体" panose="02010600030101010101" pitchFamily="2" charset="-122"/>
                  </a:rPr>
                  <a:t>故</a:t>
                </a:r>
                <a:endParaRPr lang="zh-CN" altLang="en-US"/>
              </a:p>
            </p:txBody>
          </p:sp>
        </p:grpSp>
      </p:grpSp>
      <p:sp>
        <p:nvSpPr>
          <p:cNvPr id="119952" name="Text Box 144">
            <a:extLst>
              <a:ext uri="{FF2B5EF4-FFF2-40B4-BE49-F238E27FC236}">
                <a16:creationId xmlns:a16="http://schemas.microsoft.com/office/drawing/2014/main" id="{E40D2F7F-AE9B-4E89-9625-CF3A5C51C5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3133725"/>
            <a:ext cx="47529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zh-CN" altLang="en-US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另解：</a:t>
            </a:r>
            <a:r>
              <a:rPr kumimoji="1" lang="zh-CN" altLang="en-US" b="1">
                <a:latin typeface="仿宋_GB2312" pitchFamily="49" charset="-122"/>
              </a:rPr>
              <a:t>直接展开</a:t>
            </a:r>
            <a:r>
              <a:rPr kumimoji="1" lang="en-US" altLang="zh-CN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e</a:t>
            </a:r>
            <a:r>
              <a:rPr kumimoji="1" lang="en-US" altLang="zh-CN" b="1" i="1" baseline="300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z</a:t>
            </a:r>
            <a:endParaRPr kumimoji="1" lang="en-US" altLang="zh-CN" b="1" i="1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119953" name="Object 145">
            <a:extLst>
              <a:ext uri="{FF2B5EF4-FFF2-40B4-BE49-F238E27FC236}">
                <a16:creationId xmlns:a16="http://schemas.microsoft.com/office/drawing/2014/main" id="{65A9B625-3A60-4103-BCC9-04733A569CF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09800" y="3925888"/>
          <a:ext cx="4738688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72" name="Equation" r:id="rId7" imgW="4737100" imgH="1016000" progId="Equation.3">
                  <p:embed/>
                </p:oleObj>
              </mc:Choice>
              <mc:Fallback>
                <p:oleObj name="Equation" r:id="rId7" imgW="4737100" imgH="1016000" progId="Equation.3">
                  <p:embed/>
                  <p:pic>
                    <p:nvPicPr>
                      <p:cNvPr id="0" name="Object 1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3925888"/>
                        <a:ext cx="4738688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9954" name="Object 146">
            <a:extLst>
              <a:ext uri="{FF2B5EF4-FFF2-40B4-BE49-F238E27FC236}">
                <a16:creationId xmlns:a16="http://schemas.microsoft.com/office/drawing/2014/main" id="{4B6CABC8-C0C6-4A64-9CB7-872FE492565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27313" y="4941888"/>
          <a:ext cx="37973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73" name="公式" r:id="rId9" imgW="3797300" imgH="914400" progId="Equation.3">
                  <p:embed/>
                </p:oleObj>
              </mc:Choice>
              <mc:Fallback>
                <p:oleObj name="公式" r:id="rId9" imgW="3797300" imgH="914400" progId="Equation.3">
                  <p:embed/>
                  <p:pic>
                    <p:nvPicPr>
                      <p:cNvPr id="0" name="Object 1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13" y="4941888"/>
                        <a:ext cx="37973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19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119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99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99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19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19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952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灯片编号占位符 3">
            <a:extLst>
              <a:ext uri="{FF2B5EF4-FFF2-40B4-BE49-F238E27FC236}">
                <a16:creationId xmlns:a16="http://schemas.microsoft.com/office/drawing/2014/main" id="{3E94CFBE-8938-49D3-AADB-91C754DA7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5784A6E-39B2-4BA3-B1C3-36C38D7060EC}" type="slidenum">
              <a:rPr lang="en-US" altLang="zh-CN"/>
              <a:pPr>
                <a:defRPr/>
              </a:pPr>
              <a:t>75</a:t>
            </a:fld>
            <a:endParaRPr lang="en-US" altLang="zh-CN"/>
          </a:p>
        </p:txBody>
      </p:sp>
      <p:sp>
        <p:nvSpPr>
          <p:cNvPr id="80899" name="Text Box 2">
            <a:extLst>
              <a:ext uri="{FF2B5EF4-FFF2-40B4-BE49-F238E27FC236}">
                <a16:creationId xmlns:a16="http://schemas.microsoft.com/office/drawing/2014/main" id="{DC270F0D-3251-4641-B641-C152AE7BE5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4238" y="979488"/>
            <a:ext cx="10795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r>
              <a:rPr kumimoji="1" lang="zh-CN" altLang="en-US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kumimoji="1" lang="en-US" altLang="zh-CN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  </a:t>
            </a:r>
          </a:p>
        </p:txBody>
      </p:sp>
      <p:graphicFrame>
        <p:nvGraphicFramePr>
          <p:cNvPr id="80900" name="Object 4">
            <a:extLst>
              <a:ext uri="{FF2B5EF4-FFF2-40B4-BE49-F238E27FC236}">
                <a16:creationId xmlns:a16="http://schemas.microsoft.com/office/drawing/2014/main" id="{B3EEBF76-2C4A-4958-9134-8C777EC6978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77900" y="2001838"/>
          <a:ext cx="1727200" cy="455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49" name="Equation" r:id="rId3" imgW="1727200" imgH="457200" progId="Equation.3">
                  <p:embed/>
                </p:oleObj>
              </mc:Choice>
              <mc:Fallback>
                <p:oleObj name="Equation" r:id="rId3" imgW="1727200" imgH="457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7900" y="2001838"/>
                        <a:ext cx="1727200" cy="455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01" name="Object 5">
            <a:extLst>
              <a:ext uri="{FF2B5EF4-FFF2-40B4-BE49-F238E27FC236}">
                <a16:creationId xmlns:a16="http://schemas.microsoft.com/office/drawing/2014/main" id="{17D94FBB-7D2A-4922-AAAC-21BA849537B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00450" y="1987550"/>
          <a:ext cx="1803400" cy="45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50" name="Equation" r:id="rId5" imgW="1803400" imgH="457200" progId="Equation.3">
                  <p:embed/>
                </p:oleObj>
              </mc:Choice>
              <mc:Fallback>
                <p:oleObj name="Equation" r:id="rId5" imgW="1803400" imgH="457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0450" y="1987550"/>
                        <a:ext cx="1803400" cy="455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02" name="Object 6">
            <a:extLst>
              <a:ext uri="{FF2B5EF4-FFF2-40B4-BE49-F238E27FC236}">
                <a16:creationId xmlns:a16="http://schemas.microsoft.com/office/drawing/2014/main" id="{B836D7EC-E60A-4BB9-9F85-D6461F563E3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62650" y="1987550"/>
          <a:ext cx="2120900" cy="45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51" name="Equation" r:id="rId7" imgW="2120900" imgH="457200" progId="Equation.3">
                  <p:embed/>
                </p:oleObj>
              </mc:Choice>
              <mc:Fallback>
                <p:oleObj name="Equation" r:id="rId7" imgW="2120900" imgH="457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62650" y="1987550"/>
                        <a:ext cx="2120900" cy="455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903" name="Text Box 7">
            <a:extLst>
              <a:ext uri="{FF2B5EF4-FFF2-40B4-BE49-F238E27FC236}">
                <a16:creationId xmlns:a16="http://schemas.microsoft.com/office/drawing/2014/main" id="{4F57A148-43B1-4D40-9BF3-255545C179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2679700"/>
            <a:ext cx="3048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zh-CN" altLang="en-US" b="1">
                <a:latin typeface="仿宋_GB2312" pitchFamily="49" charset="-122"/>
              </a:rPr>
              <a:t>内是处处解析的</a:t>
            </a:r>
            <a:r>
              <a:rPr kumimoji="1" lang="en-US" altLang="zh-CN" b="1">
                <a:latin typeface="仿宋_GB2312" pitchFamily="49" charset="-122"/>
              </a:rPr>
              <a:t>,</a:t>
            </a:r>
          </a:p>
        </p:txBody>
      </p:sp>
      <p:sp>
        <p:nvSpPr>
          <p:cNvPr id="80904" name="Text Box 8">
            <a:extLst>
              <a:ext uri="{FF2B5EF4-FFF2-40B4-BE49-F238E27FC236}">
                <a16:creationId xmlns:a16="http://schemas.microsoft.com/office/drawing/2014/main" id="{5F860113-BC07-444B-8E21-1D9582372D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3379788"/>
            <a:ext cx="69024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zh-CN" altLang="en-US" b="1">
                <a:latin typeface="仿宋_GB2312" pitchFamily="49" charset="-122"/>
              </a:rPr>
              <a:t>试把 </a:t>
            </a:r>
            <a:r>
              <a:rPr kumimoji="1" lang="en-US" altLang="zh-CN" b="1" i="1">
                <a:latin typeface="Times New Roman" panose="02020603050405020304" pitchFamily="18" charset="0"/>
              </a:rPr>
              <a:t>f </a:t>
            </a:r>
            <a:r>
              <a:rPr kumimoji="1" lang="en-US" altLang="zh-CN" b="1">
                <a:latin typeface="Times New Roman" panose="02020603050405020304" pitchFamily="18" charset="0"/>
              </a:rPr>
              <a:t>(</a:t>
            </a:r>
            <a:r>
              <a:rPr kumimoji="1" lang="en-US" altLang="zh-CN" b="1" i="1">
                <a:latin typeface="Times New Roman" panose="02020603050405020304" pitchFamily="18" charset="0"/>
              </a:rPr>
              <a:t>z</a:t>
            </a:r>
            <a:r>
              <a:rPr kumimoji="1" lang="en-US" altLang="zh-CN" b="1">
                <a:latin typeface="Times New Roman" panose="02020603050405020304" pitchFamily="18" charset="0"/>
              </a:rPr>
              <a:t>)</a:t>
            </a:r>
            <a:r>
              <a:rPr kumimoji="1" lang="en-US" altLang="zh-CN" b="1">
                <a:latin typeface="仿宋_GB2312" pitchFamily="49" charset="-122"/>
              </a:rPr>
              <a:t> </a:t>
            </a:r>
            <a:r>
              <a:rPr kumimoji="1" lang="zh-CN" altLang="en-US" b="1">
                <a:latin typeface="仿宋_GB2312" pitchFamily="49" charset="-122"/>
              </a:rPr>
              <a:t>在这些区域内展开成洛朗级数</a:t>
            </a:r>
            <a:r>
              <a:rPr kumimoji="1" lang="en-US" altLang="zh-CN" b="1">
                <a:latin typeface="仿宋_GB2312" pitchFamily="49" charset="-122"/>
              </a:rPr>
              <a:t>.</a:t>
            </a:r>
          </a:p>
        </p:txBody>
      </p:sp>
      <p:sp>
        <p:nvSpPr>
          <p:cNvPr id="121865" name="Text Box 9">
            <a:extLst>
              <a:ext uri="{FF2B5EF4-FFF2-40B4-BE49-F238E27FC236}">
                <a16:creationId xmlns:a16="http://schemas.microsoft.com/office/drawing/2014/main" id="{1C267A6F-597F-486F-A22F-69145019E0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1375" y="4284663"/>
            <a:ext cx="5429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zh-CN" altLang="en-US" b="1">
                <a:latin typeface="Times New Roman" panose="02020603050405020304" pitchFamily="18" charset="0"/>
                <a:ea typeface="黑体" panose="02010609060101010101" pitchFamily="49" charset="-122"/>
              </a:rPr>
              <a:t>解</a:t>
            </a:r>
            <a:endParaRPr kumimoji="1" lang="zh-CN" altLang="en-US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21866" name="Object 10">
            <a:extLst>
              <a:ext uri="{FF2B5EF4-FFF2-40B4-BE49-F238E27FC236}">
                <a16:creationId xmlns:a16="http://schemas.microsoft.com/office/drawing/2014/main" id="{C02721F6-F17F-48D7-9C76-1E0CDDDD8C8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32000" y="4114800"/>
          <a:ext cx="33655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52" name="Equation" r:id="rId9" imgW="3365500" imgH="914400" progId="Equation.3">
                  <p:embed/>
                </p:oleObj>
              </mc:Choice>
              <mc:Fallback>
                <p:oleObj name="Equation" r:id="rId9" imgW="3365500" imgH="9144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2000" y="4114800"/>
                        <a:ext cx="33655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0907" name="Group 13">
            <a:extLst>
              <a:ext uri="{FF2B5EF4-FFF2-40B4-BE49-F238E27FC236}">
                <a16:creationId xmlns:a16="http://schemas.microsoft.com/office/drawing/2014/main" id="{69A2C21F-3023-4DB8-BFF2-AE02B3F92D2E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738313" y="849313"/>
            <a:ext cx="5703887" cy="963612"/>
            <a:chOff x="1095" y="535"/>
            <a:chExt cx="3593" cy="607"/>
          </a:xfrm>
        </p:grpSpPr>
        <p:sp>
          <p:nvSpPr>
            <p:cNvPr id="80927" name="AutoShape 12">
              <a:extLst>
                <a:ext uri="{FF2B5EF4-FFF2-40B4-BE49-F238E27FC236}">
                  <a16:creationId xmlns:a16="http://schemas.microsoft.com/office/drawing/2014/main" id="{DE810535-479E-453B-A290-2DD38CA82890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104" y="536"/>
              <a:ext cx="3584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28" name="Line 14">
              <a:extLst>
                <a:ext uri="{FF2B5EF4-FFF2-40B4-BE49-F238E27FC236}">
                  <a16:creationId xmlns:a16="http://schemas.microsoft.com/office/drawing/2014/main" id="{D30F7DC4-4E0B-42A5-B6B6-520D4547A3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8" y="816"/>
              <a:ext cx="1138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29" name="Rectangle 15">
              <a:extLst>
                <a:ext uri="{FF2B5EF4-FFF2-40B4-BE49-F238E27FC236}">
                  <a16:creationId xmlns:a16="http://schemas.microsoft.com/office/drawing/2014/main" id="{5ED92C99-2F2E-48B7-9630-E2CA8DE756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7" y="672"/>
              <a:ext cx="170" cy="2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:</a:t>
              </a:r>
              <a:endParaRPr lang="en-US" altLang="zh-CN"/>
            </a:p>
          </p:txBody>
        </p:sp>
        <p:sp>
          <p:nvSpPr>
            <p:cNvPr id="80930" name="Rectangle 16">
              <a:extLst>
                <a:ext uri="{FF2B5EF4-FFF2-40B4-BE49-F238E27FC236}">
                  <a16:creationId xmlns:a16="http://schemas.microsoft.com/office/drawing/2014/main" id="{E7FA0C46-7D8B-4F2D-9BD4-188AC54C8B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6" y="672"/>
              <a:ext cx="152" cy="2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endParaRPr lang="en-US" altLang="zh-CN"/>
            </a:p>
          </p:txBody>
        </p:sp>
        <p:sp>
          <p:nvSpPr>
            <p:cNvPr id="80931" name="Rectangle 17">
              <a:extLst>
                <a:ext uri="{FF2B5EF4-FFF2-40B4-BE49-F238E27FC236}">
                  <a16:creationId xmlns:a16="http://schemas.microsoft.com/office/drawing/2014/main" id="{4A14BA6E-10E3-4F36-A4EA-F2076DD051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5" y="843"/>
              <a:ext cx="170" cy="2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)</a:t>
              </a:r>
              <a:endParaRPr lang="en-US" altLang="zh-CN"/>
            </a:p>
          </p:txBody>
        </p:sp>
        <p:sp>
          <p:nvSpPr>
            <p:cNvPr id="80932" name="Rectangle 18">
              <a:extLst>
                <a:ext uri="{FF2B5EF4-FFF2-40B4-BE49-F238E27FC236}">
                  <a16:creationId xmlns:a16="http://schemas.microsoft.com/office/drawing/2014/main" id="{C2234CA6-CEF8-42E5-9BB7-905979CA47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0" y="843"/>
              <a:ext cx="208" cy="2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2</a:t>
              </a:r>
              <a:endParaRPr lang="en-US" altLang="zh-CN"/>
            </a:p>
          </p:txBody>
        </p:sp>
        <p:sp>
          <p:nvSpPr>
            <p:cNvPr id="80933" name="Rectangle 19">
              <a:extLst>
                <a:ext uri="{FF2B5EF4-FFF2-40B4-BE49-F238E27FC236}">
                  <a16:creationId xmlns:a16="http://schemas.microsoft.com/office/drawing/2014/main" id="{1DE79A17-8EC0-4D31-A0C9-231FFE741C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3" y="843"/>
              <a:ext cx="245" cy="2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)(</a:t>
              </a:r>
              <a:endParaRPr lang="en-US" altLang="zh-CN"/>
            </a:p>
          </p:txBody>
        </p:sp>
        <p:sp>
          <p:nvSpPr>
            <p:cNvPr id="80934" name="Rectangle 20">
              <a:extLst>
                <a:ext uri="{FF2B5EF4-FFF2-40B4-BE49-F238E27FC236}">
                  <a16:creationId xmlns:a16="http://schemas.microsoft.com/office/drawing/2014/main" id="{C4A43F64-9874-4F9B-A084-E7BCA8225B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35" y="843"/>
              <a:ext cx="208" cy="2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/>
            </a:p>
          </p:txBody>
        </p:sp>
        <p:sp>
          <p:nvSpPr>
            <p:cNvPr id="80935" name="Rectangle 21">
              <a:extLst>
                <a:ext uri="{FF2B5EF4-FFF2-40B4-BE49-F238E27FC236}">
                  <a16:creationId xmlns:a16="http://schemas.microsoft.com/office/drawing/2014/main" id="{0F0516AE-F8F7-4C16-867A-832D14789F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843"/>
              <a:ext cx="170" cy="2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(</a:t>
              </a:r>
              <a:endParaRPr lang="en-US" altLang="zh-CN"/>
            </a:p>
          </p:txBody>
        </p:sp>
        <p:sp>
          <p:nvSpPr>
            <p:cNvPr id="80936" name="Rectangle 22">
              <a:extLst>
                <a:ext uri="{FF2B5EF4-FFF2-40B4-BE49-F238E27FC236}">
                  <a16:creationId xmlns:a16="http://schemas.microsoft.com/office/drawing/2014/main" id="{FA737663-118A-4006-812C-E7D9EC3752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1" y="535"/>
              <a:ext cx="208" cy="2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/>
            </a:p>
          </p:txBody>
        </p:sp>
        <p:sp>
          <p:nvSpPr>
            <p:cNvPr id="80937" name="Rectangle 23">
              <a:extLst>
                <a:ext uri="{FF2B5EF4-FFF2-40B4-BE49-F238E27FC236}">
                  <a16:creationId xmlns:a16="http://schemas.microsoft.com/office/drawing/2014/main" id="{A2FF9E90-49DD-4E7B-9A66-DFFF796FE4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4" y="672"/>
              <a:ext cx="170" cy="2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)</a:t>
              </a:r>
              <a:endParaRPr lang="en-US" altLang="zh-CN"/>
            </a:p>
          </p:txBody>
        </p:sp>
        <p:sp>
          <p:nvSpPr>
            <p:cNvPr id="80938" name="Rectangle 24">
              <a:extLst>
                <a:ext uri="{FF2B5EF4-FFF2-40B4-BE49-F238E27FC236}">
                  <a16:creationId xmlns:a16="http://schemas.microsoft.com/office/drawing/2014/main" id="{41C0B23E-2850-43DB-AE6D-9508A59213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1" y="672"/>
              <a:ext cx="170" cy="2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(</a:t>
              </a:r>
              <a:endParaRPr lang="en-US" altLang="zh-CN"/>
            </a:p>
          </p:txBody>
        </p:sp>
        <p:sp>
          <p:nvSpPr>
            <p:cNvPr id="80939" name="Rectangle 25">
              <a:extLst>
                <a:ext uri="{FF2B5EF4-FFF2-40B4-BE49-F238E27FC236}">
                  <a16:creationId xmlns:a16="http://schemas.microsoft.com/office/drawing/2014/main" id="{2B02BE93-83E4-4FD9-9F8B-37B8DCD97F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0" y="672"/>
              <a:ext cx="152" cy="2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endParaRPr lang="en-US" altLang="zh-CN"/>
            </a:p>
          </p:txBody>
        </p:sp>
        <p:sp>
          <p:nvSpPr>
            <p:cNvPr id="80940" name="Rectangle 26">
              <a:extLst>
                <a:ext uri="{FF2B5EF4-FFF2-40B4-BE49-F238E27FC236}">
                  <a16:creationId xmlns:a16="http://schemas.microsoft.com/office/drawing/2014/main" id="{8E62E196-5AD8-42AE-95F8-24BEB94803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2" y="679"/>
              <a:ext cx="900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zh-CN" altLang="en-US" b="1">
                  <a:solidFill>
                    <a:srgbClr val="000000"/>
                  </a:solidFill>
                  <a:latin typeface="宋体" panose="02010600030101010101" pitchFamily="2" charset="-122"/>
                </a:rPr>
                <a:t>在圆环域</a:t>
              </a:r>
              <a:endParaRPr lang="zh-CN" altLang="en-US"/>
            </a:p>
          </p:txBody>
        </p:sp>
        <p:sp>
          <p:nvSpPr>
            <p:cNvPr id="80941" name="Rectangle 27">
              <a:extLst>
                <a:ext uri="{FF2B5EF4-FFF2-40B4-BE49-F238E27FC236}">
                  <a16:creationId xmlns:a16="http://schemas.microsoft.com/office/drawing/2014/main" id="{771EDBD5-C09A-45D1-89C6-FB8E3A09CE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5" y="679"/>
              <a:ext cx="450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zh-CN" altLang="en-US" b="1">
                  <a:solidFill>
                    <a:srgbClr val="000000"/>
                  </a:solidFill>
                  <a:latin typeface="宋体" panose="02010600030101010101" pitchFamily="2" charset="-122"/>
                </a:rPr>
                <a:t>函数</a:t>
              </a:r>
              <a:endParaRPr lang="zh-CN" altLang="en-US"/>
            </a:p>
          </p:txBody>
        </p:sp>
        <p:sp>
          <p:nvSpPr>
            <p:cNvPr id="80942" name="Rectangle 28">
              <a:extLst>
                <a:ext uri="{FF2B5EF4-FFF2-40B4-BE49-F238E27FC236}">
                  <a16:creationId xmlns:a16="http://schemas.microsoft.com/office/drawing/2014/main" id="{EC539E1F-95BC-46C0-AD29-F31D3BBF1E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3" y="818"/>
              <a:ext cx="258" cy="3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00"/>
                  </a:solidFill>
                  <a:latin typeface="Symbol" panose="05050102010706020507" pitchFamily="18" charset="2"/>
                </a:rPr>
                <a:t>-</a:t>
              </a:r>
              <a:endParaRPr lang="en-US" altLang="zh-CN"/>
            </a:p>
          </p:txBody>
        </p:sp>
        <p:sp>
          <p:nvSpPr>
            <p:cNvPr id="80943" name="Rectangle 29">
              <a:extLst>
                <a:ext uri="{FF2B5EF4-FFF2-40B4-BE49-F238E27FC236}">
                  <a16:creationId xmlns:a16="http://schemas.microsoft.com/office/drawing/2014/main" id="{231E0460-5B48-4697-A81A-27B33F34BD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2" y="818"/>
              <a:ext cx="258" cy="3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00"/>
                  </a:solidFill>
                  <a:latin typeface="Symbol" panose="05050102010706020507" pitchFamily="18" charset="2"/>
                </a:rPr>
                <a:t>-</a:t>
              </a:r>
              <a:endParaRPr lang="en-US" altLang="zh-CN"/>
            </a:p>
          </p:txBody>
        </p:sp>
        <p:sp>
          <p:nvSpPr>
            <p:cNvPr id="80944" name="Rectangle 30">
              <a:extLst>
                <a:ext uri="{FF2B5EF4-FFF2-40B4-BE49-F238E27FC236}">
                  <a16:creationId xmlns:a16="http://schemas.microsoft.com/office/drawing/2014/main" id="{1DB365B0-29E2-4871-B4B8-2B5C2F5AE5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6" y="647"/>
              <a:ext cx="258" cy="3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00"/>
                  </a:solidFill>
                  <a:latin typeface="Symbol" panose="05050102010706020507" pitchFamily="18" charset="2"/>
                </a:rPr>
                <a:t>=</a:t>
              </a:r>
              <a:endParaRPr lang="en-US" altLang="zh-CN"/>
            </a:p>
          </p:txBody>
        </p:sp>
        <p:sp>
          <p:nvSpPr>
            <p:cNvPr id="80945" name="Rectangle 31">
              <a:extLst>
                <a:ext uri="{FF2B5EF4-FFF2-40B4-BE49-F238E27FC236}">
                  <a16:creationId xmlns:a16="http://schemas.microsoft.com/office/drawing/2014/main" id="{02D7184D-6FDD-4B70-87CA-C7764B51AD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8" y="843"/>
              <a:ext cx="180" cy="2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z</a:t>
              </a:r>
              <a:endParaRPr lang="en-US" altLang="zh-CN"/>
            </a:p>
          </p:txBody>
        </p:sp>
        <p:sp>
          <p:nvSpPr>
            <p:cNvPr id="80946" name="Rectangle 32">
              <a:extLst>
                <a:ext uri="{FF2B5EF4-FFF2-40B4-BE49-F238E27FC236}">
                  <a16:creationId xmlns:a16="http://schemas.microsoft.com/office/drawing/2014/main" id="{8F48C143-2E6C-46B2-8BF8-FCEDC290F0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7" y="843"/>
              <a:ext cx="180" cy="2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z</a:t>
              </a:r>
              <a:endParaRPr lang="en-US" altLang="zh-CN"/>
            </a:p>
          </p:txBody>
        </p:sp>
        <p:sp>
          <p:nvSpPr>
            <p:cNvPr id="80947" name="Rectangle 33">
              <a:extLst>
                <a:ext uri="{FF2B5EF4-FFF2-40B4-BE49-F238E27FC236}">
                  <a16:creationId xmlns:a16="http://schemas.microsoft.com/office/drawing/2014/main" id="{B45032F8-A575-44C3-8A3C-FF9BBBA198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2" y="672"/>
              <a:ext cx="180" cy="2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z</a:t>
              </a:r>
              <a:endParaRPr lang="en-US" altLang="zh-CN"/>
            </a:p>
          </p:txBody>
        </p:sp>
        <p:sp>
          <p:nvSpPr>
            <p:cNvPr id="80948" name="Rectangle 34">
              <a:extLst>
                <a:ext uri="{FF2B5EF4-FFF2-40B4-BE49-F238E27FC236}">
                  <a16:creationId xmlns:a16="http://schemas.microsoft.com/office/drawing/2014/main" id="{44943705-FD62-4F40-9B65-97A1999AC4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8" y="672"/>
              <a:ext cx="167" cy="2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f</a:t>
              </a:r>
              <a:endParaRPr lang="en-US" altLang="zh-CN"/>
            </a:p>
          </p:txBody>
        </p:sp>
      </p:grpSp>
      <p:grpSp>
        <p:nvGrpSpPr>
          <p:cNvPr id="121892" name="Group 36">
            <a:extLst>
              <a:ext uri="{FF2B5EF4-FFF2-40B4-BE49-F238E27FC236}">
                <a16:creationId xmlns:a16="http://schemas.microsoft.com/office/drawing/2014/main" id="{09A451B7-5192-40B3-B835-8EC68A106B35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911225" y="5294313"/>
            <a:ext cx="2787650" cy="514350"/>
            <a:chOff x="574" y="3335"/>
            <a:chExt cx="1756" cy="324"/>
          </a:xfrm>
        </p:grpSpPr>
        <p:sp>
          <p:nvSpPr>
            <p:cNvPr id="80910" name="AutoShape 35">
              <a:extLst>
                <a:ext uri="{FF2B5EF4-FFF2-40B4-BE49-F238E27FC236}">
                  <a16:creationId xmlns:a16="http://schemas.microsoft.com/office/drawing/2014/main" id="{E541E853-B21F-4DB7-BD74-F2228753FCE7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576" y="3360"/>
              <a:ext cx="1680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11" name="Line 37">
              <a:extLst>
                <a:ext uri="{FF2B5EF4-FFF2-40B4-BE49-F238E27FC236}">
                  <a16:creationId xmlns:a16="http://schemas.microsoft.com/office/drawing/2014/main" id="{22A15D8F-3C6A-4E8B-84E3-DC41F408DC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6" y="3377"/>
              <a:ext cx="0" cy="25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12" name="Line 38">
              <a:extLst>
                <a:ext uri="{FF2B5EF4-FFF2-40B4-BE49-F238E27FC236}">
                  <a16:creationId xmlns:a16="http://schemas.microsoft.com/office/drawing/2014/main" id="{72C560B2-22ED-4714-AF5C-B26FE6123E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28" y="3377"/>
              <a:ext cx="0" cy="25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13" name="Rectangle 39">
              <a:extLst>
                <a:ext uri="{FF2B5EF4-FFF2-40B4-BE49-F238E27FC236}">
                  <a16:creationId xmlns:a16="http://schemas.microsoft.com/office/drawing/2014/main" id="{8D585AC0-C366-4A01-8097-C0E5377CA0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1" y="3360"/>
              <a:ext cx="209" cy="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  </a:t>
              </a:r>
              <a:endParaRPr lang="en-US" altLang="zh-CN"/>
            </a:p>
          </p:txBody>
        </p:sp>
        <p:sp>
          <p:nvSpPr>
            <p:cNvPr id="80914" name="Rectangle 40">
              <a:extLst>
                <a:ext uri="{FF2B5EF4-FFF2-40B4-BE49-F238E27FC236}">
                  <a16:creationId xmlns:a16="http://schemas.microsoft.com/office/drawing/2014/main" id="{789D2BA3-49E6-49DE-9A1D-F95E9304E0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5" y="3360"/>
              <a:ext cx="152" cy="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,</a:t>
              </a:r>
              <a:endParaRPr lang="en-US" altLang="zh-CN"/>
            </a:p>
          </p:txBody>
        </p:sp>
        <p:sp>
          <p:nvSpPr>
            <p:cNvPr id="80915" name="Rectangle 41">
              <a:extLst>
                <a:ext uri="{FF2B5EF4-FFF2-40B4-BE49-F238E27FC236}">
                  <a16:creationId xmlns:a16="http://schemas.microsoft.com/office/drawing/2014/main" id="{463399CA-9776-4397-8D8B-87C9C74756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7" y="3360"/>
              <a:ext cx="152" cy="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endParaRPr lang="en-US" altLang="zh-CN"/>
            </a:p>
          </p:txBody>
        </p:sp>
        <p:sp>
          <p:nvSpPr>
            <p:cNvPr id="80916" name="Rectangle 42">
              <a:extLst>
                <a:ext uri="{FF2B5EF4-FFF2-40B4-BE49-F238E27FC236}">
                  <a16:creationId xmlns:a16="http://schemas.microsoft.com/office/drawing/2014/main" id="{BBCB2064-D369-4176-BBB5-98B0ECD5F2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3" y="3360"/>
              <a:ext cx="209" cy="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/>
            </a:p>
          </p:txBody>
        </p:sp>
        <p:sp>
          <p:nvSpPr>
            <p:cNvPr id="80917" name="Rectangle 43">
              <a:extLst>
                <a:ext uri="{FF2B5EF4-FFF2-40B4-BE49-F238E27FC236}">
                  <a16:creationId xmlns:a16="http://schemas.microsoft.com/office/drawing/2014/main" id="{93E7A50A-F2C7-4669-B497-CC0F530AB0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4" y="3360"/>
              <a:ext cx="209" cy="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0</a:t>
              </a:r>
              <a:endParaRPr lang="en-US" altLang="zh-CN"/>
            </a:p>
          </p:txBody>
        </p:sp>
        <p:sp>
          <p:nvSpPr>
            <p:cNvPr id="80918" name="Rectangle 44">
              <a:extLst>
                <a:ext uri="{FF2B5EF4-FFF2-40B4-BE49-F238E27FC236}">
                  <a16:creationId xmlns:a16="http://schemas.microsoft.com/office/drawing/2014/main" id="{1AB90D7B-815B-4818-8C00-258E6137C3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5" y="3360"/>
              <a:ext cx="152" cy="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endParaRPr lang="en-US" altLang="zh-CN"/>
            </a:p>
          </p:txBody>
        </p:sp>
        <p:sp>
          <p:nvSpPr>
            <p:cNvPr id="80919" name="Rectangle 45">
              <a:extLst>
                <a:ext uri="{FF2B5EF4-FFF2-40B4-BE49-F238E27FC236}">
                  <a16:creationId xmlns:a16="http://schemas.microsoft.com/office/drawing/2014/main" id="{E85AFF5C-D6A3-4FB0-AF58-8D52982BBB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6" y="3360"/>
              <a:ext cx="152" cy="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endParaRPr lang="en-US" altLang="zh-CN"/>
            </a:p>
          </p:txBody>
        </p:sp>
        <p:sp>
          <p:nvSpPr>
            <p:cNvPr id="80920" name="Rectangle 46">
              <a:extLst>
                <a:ext uri="{FF2B5EF4-FFF2-40B4-BE49-F238E27FC236}">
                  <a16:creationId xmlns:a16="http://schemas.microsoft.com/office/drawing/2014/main" id="{D355CB3A-83CA-48EA-A9ED-A24BBC4CC5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3" y="3360"/>
              <a:ext cx="171" cy="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)</a:t>
              </a:r>
              <a:endParaRPr lang="en-US" altLang="zh-CN"/>
            </a:p>
          </p:txBody>
        </p:sp>
        <p:sp>
          <p:nvSpPr>
            <p:cNvPr id="80921" name="Rectangle 47">
              <a:extLst>
                <a:ext uri="{FF2B5EF4-FFF2-40B4-BE49-F238E27FC236}">
                  <a16:creationId xmlns:a16="http://schemas.microsoft.com/office/drawing/2014/main" id="{A05C403C-3503-4D86-A3FE-EF283C8C02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4" y="3360"/>
              <a:ext cx="209" cy="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/>
            </a:p>
          </p:txBody>
        </p:sp>
        <p:sp>
          <p:nvSpPr>
            <p:cNvPr id="80922" name="Rectangle 48">
              <a:extLst>
                <a:ext uri="{FF2B5EF4-FFF2-40B4-BE49-F238E27FC236}">
                  <a16:creationId xmlns:a16="http://schemas.microsoft.com/office/drawing/2014/main" id="{5036A5FC-1F59-45BC-A049-6F5C59350A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8" y="3367"/>
              <a:ext cx="225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zh-CN" altLang="en-US" b="1">
                  <a:solidFill>
                    <a:srgbClr val="000000"/>
                  </a:solidFill>
                  <a:latin typeface="宋体" panose="02010600030101010101" pitchFamily="2" charset="-122"/>
                </a:rPr>
                <a:t>内</a:t>
              </a:r>
              <a:endParaRPr lang="zh-CN" altLang="en-US"/>
            </a:p>
          </p:txBody>
        </p:sp>
        <p:sp>
          <p:nvSpPr>
            <p:cNvPr id="80923" name="Rectangle 49">
              <a:extLst>
                <a:ext uri="{FF2B5EF4-FFF2-40B4-BE49-F238E27FC236}">
                  <a16:creationId xmlns:a16="http://schemas.microsoft.com/office/drawing/2014/main" id="{E391F232-B2A8-4C94-AC69-711C97C3EB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2" y="3367"/>
              <a:ext cx="225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zh-CN" altLang="en-US" b="1">
                  <a:solidFill>
                    <a:srgbClr val="000000"/>
                  </a:solidFill>
                  <a:latin typeface="宋体" panose="02010600030101010101" pitchFamily="2" charset="-122"/>
                </a:rPr>
                <a:t>在</a:t>
              </a:r>
              <a:endParaRPr lang="zh-CN" altLang="en-US"/>
            </a:p>
          </p:txBody>
        </p:sp>
        <p:sp>
          <p:nvSpPr>
            <p:cNvPr id="80924" name="Rectangle 50">
              <a:extLst>
                <a:ext uri="{FF2B5EF4-FFF2-40B4-BE49-F238E27FC236}">
                  <a16:creationId xmlns:a16="http://schemas.microsoft.com/office/drawing/2014/main" id="{5838A328-A032-4F00-9B4A-F9E463B1D4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8" y="3335"/>
              <a:ext cx="259" cy="3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00"/>
                  </a:solidFill>
                  <a:latin typeface="Symbol" panose="05050102010706020507" pitchFamily="18" charset="2"/>
                </a:rPr>
                <a:t>&lt;</a:t>
              </a:r>
              <a:endParaRPr lang="en-US" altLang="zh-CN"/>
            </a:p>
          </p:txBody>
        </p:sp>
        <p:sp>
          <p:nvSpPr>
            <p:cNvPr id="80925" name="Rectangle 51">
              <a:extLst>
                <a:ext uri="{FF2B5EF4-FFF2-40B4-BE49-F238E27FC236}">
                  <a16:creationId xmlns:a16="http://schemas.microsoft.com/office/drawing/2014/main" id="{8C6F8BA1-5031-4DAA-AD76-D9AA6E6CB4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2" y="3335"/>
              <a:ext cx="259" cy="3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00"/>
                  </a:solidFill>
                  <a:latin typeface="Symbol" panose="05050102010706020507" pitchFamily="18" charset="2"/>
                </a:rPr>
                <a:t>&lt;</a:t>
              </a:r>
              <a:endParaRPr lang="en-US" altLang="zh-CN"/>
            </a:p>
          </p:txBody>
        </p:sp>
        <p:sp>
          <p:nvSpPr>
            <p:cNvPr id="80926" name="Rectangle 52">
              <a:extLst>
                <a:ext uri="{FF2B5EF4-FFF2-40B4-BE49-F238E27FC236}">
                  <a16:creationId xmlns:a16="http://schemas.microsoft.com/office/drawing/2014/main" id="{9BBB5AE3-9A08-4623-B1E2-6B5045C6A0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1" y="3360"/>
              <a:ext cx="180" cy="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z</a:t>
              </a:r>
              <a:endParaRPr lang="en-US" altLang="zh-CN"/>
            </a:p>
          </p:txBody>
        </p:sp>
      </p:grpSp>
      <p:sp>
        <p:nvSpPr>
          <p:cNvPr id="121909" name="AutoShape 53">
            <a:extLst>
              <a:ext uri="{FF2B5EF4-FFF2-40B4-BE49-F238E27FC236}">
                <a16:creationId xmlns:a16="http://schemas.microsoft.com/office/drawing/2014/main" id="{93CBE718-611C-419C-A34C-69B0A374AB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0425" y="4149725"/>
            <a:ext cx="2952750" cy="792163"/>
          </a:xfrm>
          <a:prstGeom prst="cloudCallout">
            <a:avLst>
              <a:gd name="adj1" fmla="val -63440"/>
              <a:gd name="adj2" fmla="val 15329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1" hangingPunct="1">
              <a:defRPr/>
            </a:pPr>
            <a:r>
              <a:rPr lang="zh-CN" altLang="en-US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间接展开法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1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1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19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19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2000"/>
                                        <p:tgtEl>
                                          <p:spTgt spid="121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65" grpId="0" autoUpdateAnimBg="0"/>
      <p:bldP spid="121909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灯片编号占位符 3">
            <a:extLst>
              <a:ext uri="{FF2B5EF4-FFF2-40B4-BE49-F238E27FC236}">
                <a16:creationId xmlns:a16="http://schemas.microsoft.com/office/drawing/2014/main" id="{40596E84-5AFD-4118-BD33-19B4C2527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25E3C0-9A1E-4A98-B999-77E6260479E7}" type="slidenum">
              <a:rPr lang="en-US" altLang="zh-CN"/>
              <a:pPr>
                <a:defRPr/>
              </a:pPr>
              <a:t>76</a:t>
            </a:fld>
            <a:endParaRPr lang="en-US" altLang="zh-CN"/>
          </a:p>
        </p:txBody>
      </p:sp>
      <p:grpSp>
        <p:nvGrpSpPr>
          <p:cNvPr id="81923" name="Group 2">
            <a:extLst>
              <a:ext uri="{FF2B5EF4-FFF2-40B4-BE49-F238E27FC236}">
                <a16:creationId xmlns:a16="http://schemas.microsoft.com/office/drawing/2014/main" id="{5DA03946-603A-48DC-8B07-087EFD0A0D06}"/>
              </a:ext>
            </a:extLst>
          </p:cNvPr>
          <p:cNvGrpSpPr>
            <a:grpSpLocks/>
          </p:cNvGrpSpPr>
          <p:nvPr/>
        </p:nvGrpSpPr>
        <p:grpSpPr bwMode="auto">
          <a:xfrm>
            <a:off x="5810250" y="623888"/>
            <a:ext cx="2647950" cy="2195512"/>
            <a:chOff x="3660" y="393"/>
            <a:chExt cx="1668" cy="1383"/>
          </a:xfrm>
        </p:grpSpPr>
        <p:grpSp>
          <p:nvGrpSpPr>
            <p:cNvPr id="81980" name="Group 3">
              <a:extLst>
                <a:ext uri="{FF2B5EF4-FFF2-40B4-BE49-F238E27FC236}">
                  <a16:creationId xmlns:a16="http://schemas.microsoft.com/office/drawing/2014/main" id="{8FFAD1E8-CA20-4C45-A22C-90A8A87BCFD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60" y="393"/>
              <a:ext cx="1668" cy="1383"/>
              <a:chOff x="3360" y="393"/>
              <a:chExt cx="1668" cy="1383"/>
            </a:xfrm>
          </p:grpSpPr>
          <p:sp>
            <p:nvSpPr>
              <p:cNvPr id="81983" name="Line 4">
                <a:extLst>
                  <a:ext uri="{FF2B5EF4-FFF2-40B4-BE49-F238E27FC236}">
                    <a16:creationId xmlns:a16="http://schemas.microsoft.com/office/drawing/2014/main" id="{D28A1E64-9106-42DA-8C78-4EABA32228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60" y="1152"/>
                <a:ext cx="153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1984" name="Line 5">
                <a:extLst>
                  <a:ext uri="{FF2B5EF4-FFF2-40B4-BE49-F238E27FC236}">
                    <a16:creationId xmlns:a16="http://schemas.microsoft.com/office/drawing/2014/main" id="{B6B27C08-DF65-4DC3-B8C8-FBE9A8A0B3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080" y="528"/>
                <a:ext cx="0" cy="124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1985" name="Text Box 6">
                <a:extLst>
                  <a:ext uri="{FF2B5EF4-FFF2-40B4-BE49-F238E27FC236}">
                    <a16:creationId xmlns:a16="http://schemas.microsoft.com/office/drawing/2014/main" id="{140D658B-237F-4998-91EE-155AC35E7BD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88" y="1044"/>
                <a:ext cx="228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r>
                  <a:rPr kumimoji="1" lang="en-US" altLang="zh-CN" b="1" i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o</a:t>
                </a:r>
                <a:endParaRPr kumimoji="1" lang="en-US" altLang="zh-CN" b="1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1986" name="Text Box 7">
                <a:extLst>
                  <a:ext uri="{FF2B5EF4-FFF2-40B4-BE49-F238E27FC236}">
                    <a16:creationId xmlns:a16="http://schemas.microsoft.com/office/drawing/2014/main" id="{C2D8ED03-FD8E-447C-A172-6F0C09FE9EE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00" y="1056"/>
                <a:ext cx="228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r>
                  <a:rPr kumimoji="1" lang="en-US" altLang="zh-CN" b="1" i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x</a:t>
                </a:r>
                <a:endParaRPr kumimoji="1" lang="en-US" altLang="zh-CN" b="1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1987" name="Text Box 8">
                <a:extLst>
                  <a:ext uri="{FF2B5EF4-FFF2-40B4-BE49-F238E27FC236}">
                    <a16:creationId xmlns:a16="http://schemas.microsoft.com/office/drawing/2014/main" id="{8A35D246-54A5-4F57-9FBF-294C863C4F1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80" y="393"/>
                <a:ext cx="215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r>
                  <a:rPr kumimoji="1" lang="en-US" altLang="zh-CN" b="1" i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y</a:t>
                </a:r>
                <a:endParaRPr kumimoji="1" lang="en-US" altLang="zh-CN" b="1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81981" name="Oval 9">
              <a:extLst>
                <a:ext uri="{FF2B5EF4-FFF2-40B4-BE49-F238E27FC236}">
                  <a16:creationId xmlns:a16="http://schemas.microsoft.com/office/drawing/2014/main" id="{6267310C-8C76-4A98-A3F6-C13ADFBBCE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9" y="677"/>
              <a:ext cx="960" cy="960"/>
            </a:xfrm>
            <a:prstGeom prst="ellipse">
              <a:avLst/>
            </a:prstGeom>
            <a:solidFill>
              <a:srgbClr val="6699FF">
                <a:alpha val="50195"/>
              </a:srgbClr>
            </a:solidFill>
            <a:ln w="1270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1982" name="Text Box 10">
              <a:extLst>
                <a:ext uri="{FF2B5EF4-FFF2-40B4-BE49-F238E27FC236}">
                  <a16:creationId xmlns:a16="http://schemas.microsoft.com/office/drawing/2014/main" id="{593A5F67-D7FE-46AF-A2F6-20D3A50EEF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25" y="1141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kumimoji="1" lang="en-US" altLang="zh-CN" sz="2000" b="1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</p:grpSp>
      <p:graphicFrame>
        <p:nvGraphicFramePr>
          <p:cNvPr id="122893" name="Object 13">
            <a:extLst>
              <a:ext uri="{FF2B5EF4-FFF2-40B4-BE49-F238E27FC236}">
                <a16:creationId xmlns:a16="http://schemas.microsoft.com/office/drawing/2014/main" id="{518830CE-7212-49FF-AA2E-0BA4FBBEF09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47800" y="3054350"/>
          <a:ext cx="2171700" cy="127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88" name="Equation" r:id="rId3" imgW="2171700" imgH="1270000" progId="Equation.3">
                  <p:embed/>
                </p:oleObj>
              </mc:Choice>
              <mc:Fallback>
                <p:oleObj name="Equation" r:id="rId3" imgW="2171700" imgH="12700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3054350"/>
                        <a:ext cx="2171700" cy="127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895" name="Object 15">
            <a:extLst>
              <a:ext uri="{FF2B5EF4-FFF2-40B4-BE49-F238E27FC236}">
                <a16:creationId xmlns:a16="http://schemas.microsoft.com/office/drawing/2014/main" id="{91031E98-6ED0-4305-9756-2177F708346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13050" y="4514850"/>
          <a:ext cx="2197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89" name="Equation" r:id="rId5" imgW="2197100" imgH="469900" progId="Equation.3">
                  <p:embed/>
                </p:oleObj>
              </mc:Choice>
              <mc:Fallback>
                <p:oleObj name="Equation" r:id="rId5" imgW="2197100" imgH="4699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3050" y="4514850"/>
                        <a:ext cx="2197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896" name="Object 16">
            <a:extLst>
              <a:ext uri="{FF2B5EF4-FFF2-40B4-BE49-F238E27FC236}">
                <a16:creationId xmlns:a16="http://schemas.microsoft.com/office/drawing/2014/main" id="{63F05A5B-AB98-4D87-867E-5FF060A7CE5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29200" y="4267200"/>
          <a:ext cx="28575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90" name="Equation" r:id="rId7" imgW="2857500" imgH="1016000" progId="Equation.3">
                  <p:embed/>
                </p:oleObj>
              </mc:Choice>
              <mc:Fallback>
                <p:oleObj name="Equation" r:id="rId7" imgW="2857500" imgH="10160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4267200"/>
                        <a:ext cx="2857500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897" name="Object 17">
            <a:extLst>
              <a:ext uri="{FF2B5EF4-FFF2-40B4-BE49-F238E27FC236}">
                <a16:creationId xmlns:a16="http://schemas.microsoft.com/office/drawing/2014/main" id="{67976FA2-21E2-4BCC-9476-2756DD7DA3A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14600" y="5257800"/>
          <a:ext cx="28194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91" name="公式" r:id="rId9" imgW="2819400" imgH="838200" progId="Equation.3">
                  <p:embed/>
                </p:oleObj>
              </mc:Choice>
              <mc:Fallback>
                <p:oleObj name="公式" r:id="rId9" imgW="2819400" imgH="8382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5257800"/>
                        <a:ext cx="28194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899" name="Object 19">
            <a:extLst>
              <a:ext uri="{FF2B5EF4-FFF2-40B4-BE49-F238E27FC236}">
                <a16:creationId xmlns:a16="http://schemas.microsoft.com/office/drawing/2014/main" id="{738A28FF-9737-41AF-A823-90DE25B964E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71888" y="2992438"/>
          <a:ext cx="42037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92" name="Equation" r:id="rId11" imgW="4203700" imgH="1016000" progId="Equation.3">
                  <p:embed/>
                </p:oleObj>
              </mc:Choice>
              <mc:Fallback>
                <p:oleObj name="Equation" r:id="rId11" imgW="4203700" imgH="10160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71888" y="2992438"/>
                        <a:ext cx="4203700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2901" name="Group 21">
            <a:extLst>
              <a:ext uri="{FF2B5EF4-FFF2-40B4-BE49-F238E27FC236}">
                <a16:creationId xmlns:a16="http://schemas.microsoft.com/office/drawing/2014/main" id="{4EDA7690-9B6E-476F-A401-225214984507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985838" y="4486275"/>
            <a:ext cx="1960562" cy="514350"/>
            <a:chOff x="621" y="2826"/>
            <a:chExt cx="1235" cy="324"/>
          </a:xfrm>
        </p:grpSpPr>
        <p:sp>
          <p:nvSpPr>
            <p:cNvPr id="81972" name="AutoShape 20">
              <a:extLst>
                <a:ext uri="{FF2B5EF4-FFF2-40B4-BE49-F238E27FC236}">
                  <a16:creationId xmlns:a16="http://schemas.microsoft.com/office/drawing/2014/main" id="{86077D17-AAB7-44AF-A2C0-B4B9DEEA4365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621" y="2851"/>
              <a:ext cx="1112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973" name="Rectangle 22">
              <a:extLst>
                <a:ext uri="{FF2B5EF4-FFF2-40B4-BE49-F238E27FC236}">
                  <a16:creationId xmlns:a16="http://schemas.microsoft.com/office/drawing/2014/main" id="{DB5E46C8-1830-4FCF-88D7-5EFF268F63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7" y="2826"/>
              <a:ext cx="259" cy="3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00"/>
                  </a:solidFill>
                  <a:latin typeface="Symbol" panose="05050102010706020507" pitchFamily="18" charset="2"/>
                </a:rPr>
                <a:t>=</a:t>
              </a:r>
              <a:endParaRPr lang="en-US" altLang="zh-CN"/>
            </a:p>
          </p:txBody>
        </p:sp>
        <p:sp>
          <p:nvSpPr>
            <p:cNvPr id="81974" name="Rectangle 23">
              <a:extLst>
                <a:ext uri="{FF2B5EF4-FFF2-40B4-BE49-F238E27FC236}">
                  <a16:creationId xmlns:a16="http://schemas.microsoft.com/office/drawing/2014/main" id="{04FB687B-5741-413A-89F3-7CC0848309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4" y="2851"/>
              <a:ext cx="171" cy="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)</a:t>
              </a:r>
              <a:endParaRPr lang="en-US" altLang="zh-CN"/>
            </a:p>
          </p:txBody>
        </p:sp>
        <p:sp>
          <p:nvSpPr>
            <p:cNvPr id="81975" name="Rectangle 24">
              <a:extLst>
                <a:ext uri="{FF2B5EF4-FFF2-40B4-BE49-F238E27FC236}">
                  <a16:creationId xmlns:a16="http://schemas.microsoft.com/office/drawing/2014/main" id="{11E07279-B61E-4AF9-8140-20EA655F94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1" y="2851"/>
              <a:ext cx="171" cy="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(</a:t>
              </a:r>
              <a:endParaRPr lang="en-US" altLang="zh-CN"/>
            </a:p>
          </p:txBody>
        </p:sp>
        <p:sp>
          <p:nvSpPr>
            <p:cNvPr id="81976" name="Rectangle 25">
              <a:extLst>
                <a:ext uri="{FF2B5EF4-FFF2-40B4-BE49-F238E27FC236}">
                  <a16:creationId xmlns:a16="http://schemas.microsoft.com/office/drawing/2014/main" id="{83F46747-AE45-4208-858A-781AFA656A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1" y="2851"/>
              <a:ext cx="152" cy="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endParaRPr lang="en-US" altLang="zh-CN"/>
            </a:p>
          </p:txBody>
        </p:sp>
        <p:sp>
          <p:nvSpPr>
            <p:cNvPr id="81977" name="Rectangle 26">
              <a:extLst>
                <a:ext uri="{FF2B5EF4-FFF2-40B4-BE49-F238E27FC236}">
                  <a16:creationId xmlns:a16="http://schemas.microsoft.com/office/drawing/2014/main" id="{021FC947-4323-4B69-8F82-983E20843C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3" y="2851"/>
              <a:ext cx="180" cy="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z</a:t>
              </a:r>
              <a:endParaRPr lang="en-US" altLang="zh-CN"/>
            </a:p>
          </p:txBody>
        </p:sp>
        <p:sp>
          <p:nvSpPr>
            <p:cNvPr id="81978" name="Rectangle 27">
              <a:extLst>
                <a:ext uri="{FF2B5EF4-FFF2-40B4-BE49-F238E27FC236}">
                  <a16:creationId xmlns:a16="http://schemas.microsoft.com/office/drawing/2014/main" id="{E29A7011-2360-4D40-8E5D-6BF52F470A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9" y="2851"/>
              <a:ext cx="167" cy="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f</a:t>
              </a:r>
              <a:endParaRPr lang="en-US" altLang="zh-CN"/>
            </a:p>
          </p:txBody>
        </p:sp>
        <p:sp>
          <p:nvSpPr>
            <p:cNvPr id="81979" name="Rectangle 28">
              <a:extLst>
                <a:ext uri="{FF2B5EF4-FFF2-40B4-BE49-F238E27FC236}">
                  <a16:creationId xmlns:a16="http://schemas.microsoft.com/office/drawing/2014/main" id="{08D45035-705F-4D7D-9277-9B2621A430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7" y="2858"/>
              <a:ext cx="450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zh-CN" altLang="en-US" b="1">
                  <a:solidFill>
                    <a:srgbClr val="000000"/>
                  </a:solidFill>
                  <a:latin typeface="宋体" panose="02010600030101010101" pitchFamily="2" charset="-122"/>
                </a:rPr>
                <a:t>所以</a:t>
              </a:r>
              <a:endParaRPr lang="zh-CN" altLang="en-US"/>
            </a:p>
          </p:txBody>
        </p:sp>
      </p:grpSp>
      <p:grpSp>
        <p:nvGrpSpPr>
          <p:cNvPr id="81930" name="Group 30">
            <a:extLst>
              <a:ext uri="{FF2B5EF4-FFF2-40B4-BE49-F238E27FC236}">
                <a16:creationId xmlns:a16="http://schemas.microsoft.com/office/drawing/2014/main" id="{FA242984-0590-4DAA-B4D4-7F5C7E3EF78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914400" y="2051050"/>
            <a:ext cx="5291138" cy="962025"/>
            <a:chOff x="576" y="1292"/>
            <a:chExt cx="3333" cy="606"/>
          </a:xfrm>
        </p:grpSpPr>
        <p:sp>
          <p:nvSpPr>
            <p:cNvPr id="81951" name="AutoShape 29">
              <a:extLst>
                <a:ext uri="{FF2B5EF4-FFF2-40B4-BE49-F238E27FC236}">
                  <a16:creationId xmlns:a16="http://schemas.microsoft.com/office/drawing/2014/main" id="{179D47B3-E213-40D5-AF2C-4AE23F3814A1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576" y="1296"/>
              <a:ext cx="3176" cy="5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952" name="Line 31">
              <a:extLst>
                <a:ext uri="{FF2B5EF4-FFF2-40B4-BE49-F238E27FC236}">
                  <a16:creationId xmlns:a16="http://schemas.microsoft.com/office/drawing/2014/main" id="{AB41F56D-F9BB-4F9A-906D-0AF6C8791A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16" y="1572"/>
              <a:ext cx="411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953" name="Rectangle 32">
              <a:extLst>
                <a:ext uri="{FF2B5EF4-FFF2-40B4-BE49-F238E27FC236}">
                  <a16:creationId xmlns:a16="http://schemas.microsoft.com/office/drawing/2014/main" id="{3954D731-D9A1-4EE2-A4A0-7E3B17CE38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1" y="1373"/>
              <a:ext cx="378" cy="5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rgbClr val="000000"/>
                  </a:solidFill>
                  <a:latin typeface="MT Extra" panose="05050102010205020202" pitchFamily="18" charset="2"/>
                </a:rPr>
                <a:t>L</a:t>
              </a:r>
              <a:endParaRPr lang="en-US" altLang="zh-CN"/>
            </a:p>
          </p:txBody>
        </p:sp>
        <p:sp>
          <p:nvSpPr>
            <p:cNvPr id="81954" name="Rectangle 33">
              <a:extLst>
                <a:ext uri="{FF2B5EF4-FFF2-40B4-BE49-F238E27FC236}">
                  <a16:creationId xmlns:a16="http://schemas.microsoft.com/office/drawing/2014/main" id="{3EBD2D75-8398-45C4-B3FC-0D8045BE0D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00" y="1373"/>
              <a:ext cx="378" cy="5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rgbClr val="000000"/>
                  </a:solidFill>
                  <a:latin typeface="MT Extra" panose="05050102010205020202" pitchFamily="18" charset="2"/>
                </a:rPr>
                <a:t>L</a:t>
              </a:r>
              <a:endParaRPr lang="en-US" altLang="zh-CN"/>
            </a:p>
          </p:txBody>
        </p:sp>
        <p:sp>
          <p:nvSpPr>
            <p:cNvPr id="81955" name="Rectangle 34">
              <a:extLst>
                <a:ext uri="{FF2B5EF4-FFF2-40B4-BE49-F238E27FC236}">
                  <a16:creationId xmlns:a16="http://schemas.microsoft.com/office/drawing/2014/main" id="{895EA570-A5EF-425C-B9CD-9C2728B39E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5" y="1406"/>
              <a:ext cx="259" cy="3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00"/>
                  </a:solidFill>
                  <a:latin typeface="Symbol" panose="05050102010706020507" pitchFamily="18" charset="2"/>
                </a:rPr>
                <a:t>+</a:t>
              </a:r>
              <a:endParaRPr lang="en-US" altLang="zh-CN"/>
            </a:p>
          </p:txBody>
        </p:sp>
        <p:sp>
          <p:nvSpPr>
            <p:cNvPr id="81956" name="Rectangle 35">
              <a:extLst>
                <a:ext uri="{FF2B5EF4-FFF2-40B4-BE49-F238E27FC236}">
                  <a16:creationId xmlns:a16="http://schemas.microsoft.com/office/drawing/2014/main" id="{266D2EF9-E980-4F4E-AFFC-FC88430E60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0" y="1406"/>
              <a:ext cx="259" cy="3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00"/>
                  </a:solidFill>
                  <a:latin typeface="Symbol" panose="05050102010706020507" pitchFamily="18" charset="2"/>
                </a:rPr>
                <a:t>+</a:t>
              </a:r>
              <a:endParaRPr lang="en-US" altLang="zh-CN"/>
            </a:p>
          </p:txBody>
        </p:sp>
        <p:sp>
          <p:nvSpPr>
            <p:cNvPr id="81957" name="Rectangle 36">
              <a:extLst>
                <a:ext uri="{FF2B5EF4-FFF2-40B4-BE49-F238E27FC236}">
                  <a16:creationId xmlns:a16="http://schemas.microsoft.com/office/drawing/2014/main" id="{8DB6B064-6802-47A7-82C7-5DE39B23AB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" y="1406"/>
              <a:ext cx="259" cy="3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00"/>
                  </a:solidFill>
                  <a:latin typeface="Symbol" panose="05050102010706020507" pitchFamily="18" charset="2"/>
                </a:rPr>
                <a:t>+</a:t>
              </a:r>
              <a:endParaRPr lang="en-US" altLang="zh-CN"/>
            </a:p>
          </p:txBody>
        </p:sp>
        <p:sp>
          <p:nvSpPr>
            <p:cNvPr id="81958" name="Rectangle 37">
              <a:extLst>
                <a:ext uri="{FF2B5EF4-FFF2-40B4-BE49-F238E27FC236}">
                  <a16:creationId xmlns:a16="http://schemas.microsoft.com/office/drawing/2014/main" id="{9C48AC4E-ABD8-4176-8352-6D5E995BAB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7" y="1406"/>
              <a:ext cx="259" cy="3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00"/>
                  </a:solidFill>
                  <a:latin typeface="Symbol" panose="05050102010706020507" pitchFamily="18" charset="2"/>
                </a:rPr>
                <a:t>+</a:t>
              </a:r>
              <a:endParaRPr lang="en-US" altLang="zh-CN"/>
            </a:p>
          </p:txBody>
        </p:sp>
        <p:sp>
          <p:nvSpPr>
            <p:cNvPr id="81959" name="Rectangle 38">
              <a:extLst>
                <a:ext uri="{FF2B5EF4-FFF2-40B4-BE49-F238E27FC236}">
                  <a16:creationId xmlns:a16="http://schemas.microsoft.com/office/drawing/2014/main" id="{DB36677E-48BB-4FC8-A983-CD2169DA5E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6" y="1406"/>
              <a:ext cx="259" cy="3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00"/>
                  </a:solidFill>
                  <a:latin typeface="Symbol" panose="05050102010706020507" pitchFamily="18" charset="2"/>
                </a:rPr>
                <a:t>+</a:t>
              </a:r>
              <a:endParaRPr lang="en-US" altLang="zh-CN"/>
            </a:p>
          </p:txBody>
        </p:sp>
        <p:sp>
          <p:nvSpPr>
            <p:cNvPr id="81960" name="Rectangle 39">
              <a:extLst>
                <a:ext uri="{FF2B5EF4-FFF2-40B4-BE49-F238E27FC236}">
                  <a16:creationId xmlns:a16="http://schemas.microsoft.com/office/drawing/2014/main" id="{5544A6A1-861C-46CD-99A7-E310A0E0A6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0" y="1406"/>
              <a:ext cx="259" cy="3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00"/>
                  </a:solidFill>
                  <a:latin typeface="Symbol" panose="05050102010706020507" pitchFamily="18" charset="2"/>
                </a:rPr>
                <a:t>=</a:t>
              </a:r>
              <a:endParaRPr lang="en-US" altLang="zh-CN"/>
            </a:p>
          </p:txBody>
        </p:sp>
        <p:sp>
          <p:nvSpPr>
            <p:cNvPr id="81961" name="Rectangle 40">
              <a:extLst>
                <a:ext uri="{FF2B5EF4-FFF2-40B4-BE49-F238E27FC236}">
                  <a16:creationId xmlns:a16="http://schemas.microsoft.com/office/drawing/2014/main" id="{41473E2F-35AC-4116-B65F-673DAD8153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1574"/>
              <a:ext cx="259" cy="3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00"/>
                  </a:solidFill>
                  <a:latin typeface="Symbol" panose="05050102010706020507" pitchFamily="18" charset="2"/>
                </a:rPr>
                <a:t>-</a:t>
              </a:r>
              <a:endParaRPr lang="en-US" altLang="zh-CN"/>
            </a:p>
          </p:txBody>
        </p:sp>
        <p:sp>
          <p:nvSpPr>
            <p:cNvPr id="81962" name="Rectangle 41">
              <a:extLst>
                <a:ext uri="{FF2B5EF4-FFF2-40B4-BE49-F238E27FC236}">
                  <a16:creationId xmlns:a16="http://schemas.microsoft.com/office/drawing/2014/main" id="{5CFEE0C1-2E17-411B-A680-46DDEDF79A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7" y="1410"/>
              <a:ext cx="132" cy="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sz="17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n</a:t>
              </a:r>
              <a:endParaRPr lang="en-US" altLang="zh-CN"/>
            </a:p>
          </p:txBody>
        </p:sp>
        <p:sp>
          <p:nvSpPr>
            <p:cNvPr id="81963" name="Rectangle 42">
              <a:extLst>
                <a:ext uri="{FF2B5EF4-FFF2-40B4-BE49-F238E27FC236}">
                  <a16:creationId xmlns:a16="http://schemas.microsoft.com/office/drawing/2014/main" id="{B7F8F047-4DD6-4999-A056-9FCDE217B4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33" y="1432"/>
              <a:ext cx="180" cy="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z</a:t>
              </a:r>
              <a:endParaRPr lang="en-US" altLang="zh-CN"/>
            </a:p>
          </p:txBody>
        </p:sp>
        <p:sp>
          <p:nvSpPr>
            <p:cNvPr id="81964" name="Rectangle 43">
              <a:extLst>
                <a:ext uri="{FF2B5EF4-FFF2-40B4-BE49-F238E27FC236}">
                  <a16:creationId xmlns:a16="http://schemas.microsoft.com/office/drawing/2014/main" id="{CB7E9F88-5F67-45C7-8B56-55C12071ED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1" y="1432"/>
              <a:ext cx="180" cy="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z</a:t>
              </a:r>
              <a:endParaRPr lang="en-US" altLang="zh-CN"/>
            </a:p>
          </p:txBody>
        </p:sp>
        <p:sp>
          <p:nvSpPr>
            <p:cNvPr id="81965" name="Rectangle 44">
              <a:extLst>
                <a:ext uri="{FF2B5EF4-FFF2-40B4-BE49-F238E27FC236}">
                  <a16:creationId xmlns:a16="http://schemas.microsoft.com/office/drawing/2014/main" id="{8AE3433A-0DC1-4384-88D3-D2C1A336B3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9" y="1432"/>
              <a:ext cx="180" cy="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z</a:t>
              </a:r>
              <a:endParaRPr lang="en-US" altLang="zh-CN"/>
            </a:p>
          </p:txBody>
        </p:sp>
        <p:sp>
          <p:nvSpPr>
            <p:cNvPr id="81966" name="Rectangle 45">
              <a:extLst>
                <a:ext uri="{FF2B5EF4-FFF2-40B4-BE49-F238E27FC236}">
                  <a16:creationId xmlns:a16="http://schemas.microsoft.com/office/drawing/2014/main" id="{81DB0F96-D50C-4A16-8CE4-825BB2BDC2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2" y="1600"/>
              <a:ext cx="180" cy="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z</a:t>
              </a:r>
              <a:endParaRPr lang="en-US" altLang="zh-CN"/>
            </a:p>
          </p:txBody>
        </p:sp>
        <p:sp>
          <p:nvSpPr>
            <p:cNvPr id="81967" name="Rectangle 46">
              <a:extLst>
                <a:ext uri="{FF2B5EF4-FFF2-40B4-BE49-F238E27FC236}">
                  <a16:creationId xmlns:a16="http://schemas.microsoft.com/office/drawing/2014/main" id="{B1B0CD1E-5FDC-404E-B26A-1ED7B78BA4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4" y="1410"/>
              <a:ext cx="127" cy="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sz="17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2</a:t>
              </a:r>
              <a:endParaRPr lang="en-US" altLang="zh-CN"/>
            </a:p>
          </p:txBody>
        </p:sp>
        <p:sp>
          <p:nvSpPr>
            <p:cNvPr id="81968" name="Rectangle 47">
              <a:extLst>
                <a:ext uri="{FF2B5EF4-FFF2-40B4-BE49-F238E27FC236}">
                  <a16:creationId xmlns:a16="http://schemas.microsoft.com/office/drawing/2014/main" id="{90FDD09A-E34A-4A5C-8243-098E6B140A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1" y="1432"/>
              <a:ext cx="208" cy="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/>
            </a:p>
          </p:txBody>
        </p:sp>
        <p:sp>
          <p:nvSpPr>
            <p:cNvPr id="81969" name="Rectangle 48">
              <a:extLst>
                <a:ext uri="{FF2B5EF4-FFF2-40B4-BE49-F238E27FC236}">
                  <a16:creationId xmlns:a16="http://schemas.microsoft.com/office/drawing/2014/main" id="{945E92E3-1D3D-4049-A009-580727189E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7" y="1600"/>
              <a:ext cx="208" cy="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/>
            </a:p>
          </p:txBody>
        </p:sp>
        <p:sp>
          <p:nvSpPr>
            <p:cNvPr id="81970" name="Rectangle 49">
              <a:extLst>
                <a:ext uri="{FF2B5EF4-FFF2-40B4-BE49-F238E27FC236}">
                  <a16:creationId xmlns:a16="http://schemas.microsoft.com/office/drawing/2014/main" id="{DDA3801A-ED19-49E5-A8CE-9FF38AA30A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6" y="1292"/>
              <a:ext cx="208" cy="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/>
            </a:p>
          </p:txBody>
        </p:sp>
        <p:sp>
          <p:nvSpPr>
            <p:cNvPr id="81971" name="Rectangle 50">
              <a:extLst>
                <a:ext uri="{FF2B5EF4-FFF2-40B4-BE49-F238E27FC236}">
                  <a16:creationId xmlns:a16="http://schemas.microsoft.com/office/drawing/2014/main" id="{286FCCAB-21E5-450A-837C-53671D2551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8" y="1439"/>
              <a:ext cx="225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zh-CN" altLang="en-US" b="1">
                  <a:solidFill>
                    <a:srgbClr val="000000"/>
                  </a:solidFill>
                  <a:latin typeface="宋体" panose="02010600030101010101" pitchFamily="2" charset="-122"/>
                </a:rPr>
                <a:t>则</a:t>
              </a:r>
              <a:endParaRPr lang="zh-CN" altLang="en-US"/>
            </a:p>
          </p:txBody>
        </p:sp>
      </p:grpSp>
      <p:grpSp>
        <p:nvGrpSpPr>
          <p:cNvPr id="81931" name="Group 70">
            <a:extLst>
              <a:ext uri="{FF2B5EF4-FFF2-40B4-BE49-F238E27FC236}">
                <a16:creationId xmlns:a16="http://schemas.microsoft.com/office/drawing/2014/main" id="{158A2FAD-3CBC-4D2D-A429-8B4F8CF42D96}"/>
              </a:ext>
            </a:extLst>
          </p:cNvPr>
          <p:cNvGrpSpPr>
            <a:grpSpLocks/>
          </p:cNvGrpSpPr>
          <p:nvPr/>
        </p:nvGrpSpPr>
        <p:grpSpPr bwMode="auto">
          <a:xfrm>
            <a:off x="877888" y="1066800"/>
            <a:ext cx="3627437" cy="971550"/>
            <a:chOff x="553" y="672"/>
            <a:chExt cx="2285" cy="612"/>
          </a:xfrm>
        </p:grpSpPr>
        <p:grpSp>
          <p:nvGrpSpPr>
            <p:cNvPr id="81932" name="Group 52">
              <a:extLst>
                <a:ext uri="{FF2B5EF4-FFF2-40B4-BE49-F238E27FC236}">
                  <a16:creationId xmlns:a16="http://schemas.microsoft.com/office/drawing/2014/main" id="{0B5828C3-123B-4FC0-A4C3-08302A1839CB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53" y="791"/>
              <a:ext cx="1112" cy="324"/>
              <a:chOff x="553" y="791"/>
              <a:chExt cx="1112" cy="324"/>
            </a:xfrm>
          </p:grpSpPr>
          <p:sp>
            <p:nvSpPr>
              <p:cNvPr id="81943" name="AutoShape 51">
                <a:extLst>
                  <a:ext uri="{FF2B5EF4-FFF2-40B4-BE49-F238E27FC236}">
                    <a16:creationId xmlns:a16="http://schemas.microsoft.com/office/drawing/2014/main" id="{FCA5D29D-4A81-4E12-9738-6499F8AD2A56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576" y="816"/>
                <a:ext cx="104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1944" name="Line 53">
                <a:extLst>
                  <a:ext uri="{FF2B5EF4-FFF2-40B4-BE49-F238E27FC236}">
                    <a16:creationId xmlns:a16="http://schemas.microsoft.com/office/drawing/2014/main" id="{4E971C50-B862-40E6-8699-DA3CC515F4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33" y="833"/>
                <a:ext cx="0" cy="254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1945" name="Line 54">
                <a:extLst>
                  <a:ext uri="{FF2B5EF4-FFF2-40B4-BE49-F238E27FC236}">
                    <a16:creationId xmlns:a16="http://schemas.microsoft.com/office/drawing/2014/main" id="{DE0903A6-E6DE-4E1F-AB7D-C856A6727EF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65" y="833"/>
                <a:ext cx="0" cy="254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1946" name="Rectangle 55">
                <a:extLst>
                  <a:ext uri="{FF2B5EF4-FFF2-40B4-BE49-F238E27FC236}">
                    <a16:creationId xmlns:a16="http://schemas.microsoft.com/office/drawing/2014/main" id="{BD5C4FBF-5843-4FA6-87F9-C62BBD56D5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13" y="816"/>
                <a:ext cx="152" cy="2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r>
                  <a:rPr lang="en-US" altLang="zh-CN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,</a:t>
                </a:r>
                <a:endParaRPr lang="en-US" altLang="zh-CN"/>
              </a:p>
            </p:txBody>
          </p:sp>
          <p:sp>
            <p:nvSpPr>
              <p:cNvPr id="81947" name="Rectangle 56">
                <a:extLst>
                  <a:ext uri="{FF2B5EF4-FFF2-40B4-BE49-F238E27FC236}">
                    <a16:creationId xmlns:a16="http://schemas.microsoft.com/office/drawing/2014/main" id="{4F596207-9275-428E-AF60-E71C00D116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90" y="816"/>
                <a:ext cx="208" cy="2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r>
                  <a:rPr lang="en-US" altLang="zh-CN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1</a:t>
                </a:r>
                <a:endParaRPr lang="en-US" altLang="zh-CN"/>
              </a:p>
            </p:txBody>
          </p:sp>
          <p:sp>
            <p:nvSpPr>
              <p:cNvPr id="81948" name="Rectangle 57">
                <a:extLst>
                  <a:ext uri="{FF2B5EF4-FFF2-40B4-BE49-F238E27FC236}">
                    <a16:creationId xmlns:a16="http://schemas.microsoft.com/office/drawing/2014/main" id="{B6DFB7CD-1FFA-434C-ABBE-4C82F19F49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25" y="791"/>
                <a:ext cx="258" cy="3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r>
                  <a:rPr lang="en-US" altLang="zh-CN" b="1">
                    <a:solidFill>
                      <a:srgbClr val="000000"/>
                    </a:solidFill>
                    <a:latin typeface="Symbol" panose="05050102010706020507" pitchFamily="18" charset="2"/>
                  </a:rPr>
                  <a:t>&lt;</a:t>
                </a:r>
                <a:endParaRPr lang="en-US" altLang="zh-CN"/>
              </a:p>
            </p:txBody>
          </p:sp>
          <p:sp>
            <p:nvSpPr>
              <p:cNvPr id="81949" name="Rectangle 58">
                <a:extLst>
                  <a:ext uri="{FF2B5EF4-FFF2-40B4-BE49-F238E27FC236}">
                    <a16:creationId xmlns:a16="http://schemas.microsoft.com/office/drawing/2014/main" id="{98E238EB-3DCE-4899-9B93-322930B028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8" y="816"/>
                <a:ext cx="180" cy="2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r>
                  <a:rPr lang="en-US" altLang="zh-CN" b="1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z</a:t>
                </a:r>
                <a:endParaRPr lang="en-US" altLang="zh-CN"/>
              </a:p>
            </p:txBody>
          </p:sp>
          <p:sp>
            <p:nvSpPr>
              <p:cNvPr id="81950" name="Rectangle 59">
                <a:extLst>
                  <a:ext uri="{FF2B5EF4-FFF2-40B4-BE49-F238E27FC236}">
                    <a16:creationId xmlns:a16="http://schemas.microsoft.com/office/drawing/2014/main" id="{8471E192-49F6-4191-9BC8-BAE618C6B0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3" y="823"/>
                <a:ext cx="450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r>
                  <a:rPr lang="zh-CN" altLang="en-US" b="1">
                    <a:solidFill>
                      <a:srgbClr val="000000"/>
                    </a:solidFill>
                    <a:latin typeface="宋体" panose="02010600030101010101" pitchFamily="2" charset="-122"/>
                  </a:rPr>
                  <a:t>由于</a:t>
                </a:r>
                <a:endParaRPr lang="zh-CN" altLang="en-US"/>
              </a:p>
            </p:txBody>
          </p:sp>
        </p:grpSp>
        <p:grpSp>
          <p:nvGrpSpPr>
            <p:cNvPr id="81933" name="Group 61">
              <a:extLst>
                <a:ext uri="{FF2B5EF4-FFF2-40B4-BE49-F238E27FC236}">
                  <a16:creationId xmlns:a16="http://schemas.microsoft.com/office/drawing/2014/main" id="{A85F688C-6BAC-4EEB-A533-41506685E747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733" y="672"/>
              <a:ext cx="1105" cy="612"/>
              <a:chOff x="1733" y="672"/>
              <a:chExt cx="1105" cy="612"/>
            </a:xfrm>
          </p:grpSpPr>
          <p:sp>
            <p:nvSpPr>
              <p:cNvPr id="81934" name="AutoShape 60">
                <a:extLst>
                  <a:ext uri="{FF2B5EF4-FFF2-40B4-BE49-F238E27FC236}">
                    <a16:creationId xmlns:a16="http://schemas.microsoft.com/office/drawing/2014/main" id="{BE49B908-638B-4256-BEF5-CEF687E77F3B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1733" y="672"/>
                <a:ext cx="1008" cy="5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1935" name="Line 62">
                <a:extLst>
                  <a:ext uri="{FF2B5EF4-FFF2-40B4-BE49-F238E27FC236}">
                    <a16:creationId xmlns:a16="http://schemas.microsoft.com/office/drawing/2014/main" id="{DCDF7A11-4BC8-4D0F-ABCD-30817EA183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72" y="960"/>
                <a:ext cx="114" cy="0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1936" name="Line 63">
                <a:extLst>
                  <a:ext uri="{FF2B5EF4-FFF2-40B4-BE49-F238E27FC236}">
                    <a16:creationId xmlns:a16="http://schemas.microsoft.com/office/drawing/2014/main" id="{689AD611-CB03-455F-9DC3-0EA6799902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50" y="696"/>
                <a:ext cx="0" cy="528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1937" name="Line 64">
                <a:extLst>
                  <a:ext uri="{FF2B5EF4-FFF2-40B4-BE49-F238E27FC236}">
                    <a16:creationId xmlns:a16="http://schemas.microsoft.com/office/drawing/2014/main" id="{68619F80-D370-4BFF-9F3F-ECB87FF414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06" y="696"/>
                <a:ext cx="0" cy="528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1938" name="Rectangle 65">
                <a:extLst>
                  <a:ext uri="{FF2B5EF4-FFF2-40B4-BE49-F238E27FC236}">
                    <a16:creationId xmlns:a16="http://schemas.microsoft.com/office/drawing/2014/main" id="{E57D3E36-85F2-4C92-BD1C-85B38C348C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0" y="816"/>
                <a:ext cx="208" cy="2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r>
                  <a:rPr lang="en-US" altLang="zh-CN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1</a:t>
                </a:r>
                <a:endParaRPr lang="en-US" altLang="zh-CN"/>
              </a:p>
            </p:txBody>
          </p:sp>
          <p:sp>
            <p:nvSpPr>
              <p:cNvPr id="81939" name="Rectangle 66">
                <a:extLst>
                  <a:ext uri="{FF2B5EF4-FFF2-40B4-BE49-F238E27FC236}">
                    <a16:creationId xmlns:a16="http://schemas.microsoft.com/office/drawing/2014/main" id="{39CD69CD-192C-4790-8392-FB1BCDCDF6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6" y="987"/>
                <a:ext cx="208" cy="2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r>
                  <a:rPr lang="en-US" altLang="zh-CN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2</a:t>
                </a:r>
                <a:endParaRPr lang="en-US" altLang="zh-CN"/>
              </a:p>
            </p:txBody>
          </p:sp>
          <p:sp>
            <p:nvSpPr>
              <p:cNvPr id="81940" name="Rectangle 67">
                <a:extLst>
                  <a:ext uri="{FF2B5EF4-FFF2-40B4-BE49-F238E27FC236}">
                    <a16:creationId xmlns:a16="http://schemas.microsoft.com/office/drawing/2014/main" id="{78E1A872-BC5D-4478-BC63-94BC8537E5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66" y="791"/>
                <a:ext cx="258" cy="3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r>
                  <a:rPr lang="en-US" altLang="zh-CN" b="1">
                    <a:solidFill>
                      <a:srgbClr val="000000"/>
                    </a:solidFill>
                    <a:latin typeface="Symbol" panose="05050102010706020507" pitchFamily="18" charset="2"/>
                  </a:rPr>
                  <a:t>&lt;</a:t>
                </a:r>
                <a:endParaRPr lang="en-US" altLang="zh-CN"/>
              </a:p>
            </p:txBody>
          </p:sp>
          <p:sp>
            <p:nvSpPr>
              <p:cNvPr id="81941" name="Rectangle 68">
                <a:extLst>
                  <a:ext uri="{FF2B5EF4-FFF2-40B4-BE49-F238E27FC236}">
                    <a16:creationId xmlns:a16="http://schemas.microsoft.com/office/drawing/2014/main" id="{872FAE20-7456-406D-9BBB-6805380D8E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87" y="679"/>
                <a:ext cx="180" cy="2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r>
                  <a:rPr lang="en-US" altLang="zh-CN" b="1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z</a:t>
                </a:r>
                <a:endParaRPr lang="en-US" altLang="zh-CN"/>
              </a:p>
            </p:txBody>
          </p:sp>
          <p:sp>
            <p:nvSpPr>
              <p:cNvPr id="81942" name="Rectangle 69">
                <a:extLst>
                  <a:ext uri="{FF2B5EF4-FFF2-40B4-BE49-F238E27FC236}">
                    <a16:creationId xmlns:a16="http://schemas.microsoft.com/office/drawing/2014/main" id="{7D6B49B8-97FE-4653-B52C-5D760FF710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71" y="823"/>
                <a:ext cx="450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r>
                  <a:rPr lang="zh-CN" altLang="en-US" b="1">
                    <a:solidFill>
                      <a:srgbClr val="000000"/>
                    </a:solidFill>
                    <a:latin typeface="宋体" panose="02010600030101010101" pitchFamily="2" charset="-122"/>
                  </a:rPr>
                  <a:t>从而</a:t>
                </a:r>
                <a:endParaRPr lang="zh-CN" altLang="en-US"/>
              </a:p>
            </p:txBody>
          </p:sp>
        </p:grp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2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122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2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22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22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灯片编号占位符 3">
            <a:extLst>
              <a:ext uri="{FF2B5EF4-FFF2-40B4-BE49-F238E27FC236}">
                <a16:creationId xmlns:a16="http://schemas.microsoft.com/office/drawing/2014/main" id="{C4C18E9F-5D26-41C6-A3B3-54BE6CD3F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63815E-D8EB-4AE5-8C20-122E72481A45}" type="slidenum">
              <a:rPr lang="en-US" altLang="zh-CN"/>
              <a:pPr>
                <a:defRPr/>
              </a:pPr>
              <a:t>77</a:t>
            </a:fld>
            <a:endParaRPr lang="en-US" altLang="zh-CN"/>
          </a:p>
        </p:txBody>
      </p:sp>
      <p:grpSp>
        <p:nvGrpSpPr>
          <p:cNvPr id="82947" name="Group 3">
            <a:extLst>
              <a:ext uri="{FF2B5EF4-FFF2-40B4-BE49-F238E27FC236}">
                <a16:creationId xmlns:a16="http://schemas.microsoft.com/office/drawing/2014/main" id="{6A63D298-0C4B-4D13-9243-43A4CB269E30}"/>
              </a:ext>
            </a:extLst>
          </p:cNvPr>
          <p:cNvGrpSpPr>
            <a:grpSpLocks/>
          </p:cNvGrpSpPr>
          <p:nvPr/>
        </p:nvGrpSpPr>
        <p:grpSpPr bwMode="auto">
          <a:xfrm>
            <a:off x="4914900" y="457200"/>
            <a:ext cx="3314700" cy="2971800"/>
            <a:chOff x="3096" y="288"/>
            <a:chExt cx="2088" cy="1872"/>
          </a:xfrm>
        </p:grpSpPr>
        <p:grpSp>
          <p:nvGrpSpPr>
            <p:cNvPr id="82980" name="Group 4">
              <a:extLst>
                <a:ext uri="{FF2B5EF4-FFF2-40B4-BE49-F238E27FC236}">
                  <a16:creationId xmlns:a16="http://schemas.microsoft.com/office/drawing/2014/main" id="{0D24E288-2698-4529-9FDF-D0E578BA8F3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08" y="696"/>
              <a:ext cx="1548" cy="1296"/>
              <a:chOff x="3408" y="696"/>
              <a:chExt cx="1548" cy="1296"/>
            </a:xfrm>
          </p:grpSpPr>
          <p:sp>
            <p:nvSpPr>
              <p:cNvPr id="82987" name="Oval 5">
                <a:extLst>
                  <a:ext uri="{FF2B5EF4-FFF2-40B4-BE49-F238E27FC236}">
                    <a16:creationId xmlns:a16="http://schemas.microsoft.com/office/drawing/2014/main" id="{DD7C3F94-A0F0-4AC5-AFC9-84DF676CE4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08" y="696"/>
                <a:ext cx="1344" cy="1296"/>
              </a:xfrm>
              <a:prstGeom prst="ellipse">
                <a:avLst/>
              </a:prstGeom>
              <a:solidFill>
                <a:srgbClr val="99CCFF">
                  <a:alpha val="50195"/>
                </a:srgbClr>
              </a:solidFill>
              <a:ln w="9525">
                <a:solidFill>
                  <a:srgbClr val="6666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82988" name="Oval 6">
                <a:extLst>
                  <a:ext uri="{FF2B5EF4-FFF2-40B4-BE49-F238E27FC236}">
                    <a16:creationId xmlns:a16="http://schemas.microsoft.com/office/drawing/2014/main" id="{4E8803EE-F387-4124-9CBC-795FAEC470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2" y="1056"/>
                <a:ext cx="576" cy="576"/>
              </a:xfrm>
              <a:prstGeom prst="ellipse">
                <a:avLst/>
              </a:prstGeom>
              <a:solidFill>
                <a:schemeClr val="bg1">
                  <a:alpha val="50195"/>
                </a:schemeClr>
              </a:solidFill>
              <a:ln w="1270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82989" name="Text Box 7">
                <a:extLst>
                  <a:ext uri="{FF2B5EF4-FFF2-40B4-BE49-F238E27FC236}">
                    <a16:creationId xmlns:a16="http://schemas.microsoft.com/office/drawing/2014/main" id="{4BF34217-5DBA-4DEF-94A6-B472C45DF61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20" y="1272"/>
                <a:ext cx="228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r>
                  <a:rPr kumimoji="1" lang="en-US" altLang="zh-CN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</a:p>
            </p:txBody>
          </p:sp>
          <p:sp>
            <p:nvSpPr>
              <p:cNvPr id="82990" name="Text Box 8">
                <a:extLst>
                  <a:ext uri="{FF2B5EF4-FFF2-40B4-BE49-F238E27FC236}">
                    <a16:creationId xmlns:a16="http://schemas.microsoft.com/office/drawing/2014/main" id="{2E15028C-0FF3-42D3-8D1D-FF4EBD2989A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28" y="1272"/>
                <a:ext cx="228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r>
                  <a:rPr kumimoji="1" lang="en-US" altLang="zh-CN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2</a:t>
                </a:r>
              </a:p>
            </p:txBody>
          </p:sp>
        </p:grpSp>
        <p:grpSp>
          <p:nvGrpSpPr>
            <p:cNvPr id="82981" name="Group 9">
              <a:extLst>
                <a:ext uri="{FF2B5EF4-FFF2-40B4-BE49-F238E27FC236}">
                  <a16:creationId xmlns:a16="http://schemas.microsoft.com/office/drawing/2014/main" id="{08C61930-3228-450C-8149-7BF9CF53A08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96" y="288"/>
              <a:ext cx="2088" cy="1872"/>
              <a:chOff x="3096" y="288"/>
              <a:chExt cx="2088" cy="1872"/>
            </a:xfrm>
          </p:grpSpPr>
          <p:sp>
            <p:nvSpPr>
              <p:cNvPr id="82982" name="Line 10">
                <a:extLst>
                  <a:ext uri="{FF2B5EF4-FFF2-40B4-BE49-F238E27FC236}">
                    <a16:creationId xmlns:a16="http://schemas.microsoft.com/office/drawing/2014/main" id="{E0914E12-6F57-49AA-BFC6-5ED0497CF5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96" y="1344"/>
                <a:ext cx="201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983" name="Line 11">
                <a:extLst>
                  <a:ext uri="{FF2B5EF4-FFF2-40B4-BE49-F238E27FC236}">
                    <a16:creationId xmlns:a16="http://schemas.microsoft.com/office/drawing/2014/main" id="{A37D5B64-DBF8-4F6C-8E04-477025E91D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080" y="432"/>
                <a:ext cx="0" cy="172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984" name="Text Box 12">
                <a:extLst>
                  <a:ext uri="{FF2B5EF4-FFF2-40B4-BE49-F238E27FC236}">
                    <a16:creationId xmlns:a16="http://schemas.microsoft.com/office/drawing/2014/main" id="{F34B6521-0EAA-4DFC-A7DB-5B71F5BCB00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88" y="1236"/>
                <a:ext cx="228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r>
                  <a:rPr kumimoji="1" lang="en-US" altLang="zh-CN" b="1" i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o</a:t>
                </a:r>
                <a:endParaRPr kumimoji="1" lang="en-US" altLang="zh-CN" b="1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2985" name="Text Box 13">
                <a:extLst>
                  <a:ext uri="{FF2B5EF4-FFF2-40B4-BE49-F238E27FC236}">
                    <a16:creationId xmlns:a16="http://schemas.microsoft.com/office/drawing/2014/main" id="{CDA36B69-6DDC-4F5F-A846-48620B6CE88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56" y="1248"/>
                <a:ext cx="228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r>
                  <a:rPr kumimoji="1" lang="en-US" altLang="zh-CN" b="1" i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x</a:t>
                </a:r>
                <a:endParaRPr kumimoji="1" lang="en-US" altLang="zh-CN" b="1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2986" name="Text Box 14">
                <a:extLst>
                  <a:ext uri="{FF2B5EF4-FFF2-40B4-BE49-F238E27FC236}">
                    <a16:creationId xmlns:a16="http://schemas.microsoft.com/office/drawing/2014/main" id="{00DE04AA-2E00-4EF3-A405-88EFC47720B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80" y="288"/>
                <a:ext cx="215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r>
                  <a:rPr kumimoji="1" lang="en-US" altLang="zh-CN" b="1" i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y</a:t>
                </a:r>
                <a:endParaRPr kumimoji="1" lang="en-US" altLang="zh-CN" b="1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</p:grpSp>
      <p:graphicFrame>
        <p:nvGraphicFramePr>
          <p:cNvPr id="123919" name="Object 15">
            <a:extLst>
              <a:ext uri="{FF2B5EF4-FFF2-40B4-BE49-F238E27FC236}">
                <a16:creationId xmlns:a16="http://schemas.microsoft.com/office/drawing/2014/main" id="{E2ADFB14-3B96-4061-8F9D-98029784CA1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3562350"/>
          <a:ext cx="2362200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91" name="Equation" r:id="rId3" imgW="2362200" imgH="1295400" progId="Equation.3">
                  <p:embed/>
                </p:oleObj>
              </mc:Choice>
              <mc:Fallback>
                <p:oleObj name="Equation" r:id="rId3" imgW="2362200" imgH="12954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562350"/>
                        <a:ext cx="2362200" cy="129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920" name="Object 16">
            <a:extLst>
              <a:ext uri="{FF2B5EF4-FFF2-40B4-BE49-F238E27FC236}">
                <a16:creationId xmlns:a16="http://schemas.microsoft.com/office/drawing/2014/main" id="{157B84AB-8A70-417E-BECB-9D8EE2BD526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38513" y="3557588"/>
          <a:ext cx="3086100" cy="912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92" name="Equation" r:id="rId5" imgW="3086100" imgH="914400" progId="Equation.3">
                  <p:embed/>
                </p:oleObj>
              </mc:Choice>
              <mc:Fallback>
                <p:oleObj name="Equation" r:id="rId5" imgW="3086100" imgH="9144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38513" y="3557588"/>
                        <a:ext cx="3086100" cy="912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3921" name="Group 17">
            <a:extLst>
              <a:ext uri="{FF2B5EF4-FFF2-40B4-BE49-F238E27FC236}">
                <a16:creationId xmlns:a16="http://schemas.microsoft.com/office/drawing/2014/main" id="{70760A4A-B428-4594-9645-A4F153AB4D08}"/>
              </a:ext>
            </a:extLst>
          </p:cNvPr>
          <p:cNvGrpSpPr>
            <a:grpSpLocks/>
          </p:cNvGrpSpPr>
          <p:nvPr/>
        </p:nvGrpSpPr>
        <p:grpSpPr bwMode="auto">
          <a:xfrm>
            <a:off x="803275" y="1517650"/>
            <a:ext cx="1412875" cy="519113"/>
            <a:chOff x="566" y="969"/>
            <a:chExt cx="890" cy="327"/>
          </a:xfrm>
        </p:grpSpPr>
        <p:graphicFrame>
          <p:nvGraphicFramePr>
            <p:cNvPr id="82978" name="Object 18">
              <a:extLst>
                <a:ext uri="{FF2B5EF4-FFF2-40B4-BE49-F238E27FC236}">
                  <a16:creationId xmlns:a16="http://schemas.microsoft.com/office/drawing/2014/main" id="{E18109F0-41CC-4173-B5C9-17A9968187B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60" y="1008"/>
            <a:ext cx="496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993" name="公式" r:id="rId7" imgW="787058" imgH="444307" progId="Equation.3">
                    <p:embed/>
                  </p:oleObj>
                </mc:Choice>
                <mc:Fallback>
                  <p:oleObj name="公式" r:id="rId7" imgW="787058" imgH="444307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0" y="1008"/>
                          <a:ext cx="496" cy="2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979" name="Text Box 19">
              <a:extLst>
                <a:ext uri="{FF2B5EF4-FFF2-40B4-BE49-F238E27FC236}">
                  <a16:creationId xmlns:a16="http://schemas.microsoft.com/office/drawing/2014/main" id="{568FD26F-96B8-4E9B-825D-2543E3BCF1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6" y="969"/>
              <a:ext cx="34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kumimoji="1" lang="zh-CN" altLang="en-US" b="1">
                  <a:latin typeface="Times New Roman" panose="02020603050405020304" pitchFamily="18" charset="0"/>
                </a:rPr>
                <a:t>由</a:t>
              </a:r>
            </a:p>
          </p:txBody>
        </p:sp>
      </p:grpSp>
      <p:graphicFrame>
        <p:nvGraphicFramePr>
          <p:cNvPr id="123924" name="Object 20">
            <a:extLst>
              <a:ext uri="{FF2B5EF4-FFF2-40B4-BE49-F238E27FC236}">
                <a16:creationId xmlns:a16="http://schemas.microsoft.com/office/drawing/2014/main" id="{A3B71811-6EDA-4A48-9FA5-D43B572C5BA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32138" y="1371600"/>
          <a:ext cx="811212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94" name="公式" r:id="rId9" imgW="812447" imgH="901309" progId="Equation.3">
                  <p:embed/>
                </p:oleObj>
              </mc:Choice>
              <mc:Fallback>
                <p:oleObj name="公式" r:id="rId9" imgW="812447" imgH="901309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2138" y="1371600"/>
                        <a:ext cx="811212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925" name="AutoShape 21">
            <a:extLst>
              <a:ext uri="{FF2B5EF4-FFF2-40B4-BE49-F238E27FC236}">
                <a16:creationId xmlns:a16="http://schemas.microsoft.com/office/drawing/2014/main" id="{244143B3-F338-4297-B987-90F905DA59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6950" y="1752600"/>
            <a:ext cx="762000" cy="76200"/>
          </a:xfrm>
          <a:prstGeom prst="rightArrow">
            <a:avLst>
              <a:gd name="adj1" fmla="val 50000"/>
              <a:gd name="adj2" fmla="val 250000"/>
            </a:avLst>
          </a:prstGeom>
          <a:solidFill>
            <a:srgbClr val="6666FF"/>
          </a:solidFill>
          <a:ln w="9525">
            <a:solidFill>
              <a:srgbClr val="6666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23926" name="Object 22">
            <a:extLst>
              <a:ext uri="{FF2B5EF4-FFF2-40B4-BE49-F238E27FC236}">
                <a16:creationId xmlns:a16="http://schemas.microsoft.com/office/drawing/2014/main" id="{8AFA2B25-6BCF-4A09-8CE2-FCC4EE57BE4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09700" y="2687638"/>
          <a:ext cx="825500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95" name="公式" r:id="rId11" imgW="825142" imgH="444307" progId="Equation.3">
                  <p:embed/>
                </p:oleObj>
              </mc:Choice>
              <mc:Fallback>
                <p:oleObj name="公式" r:id="rId11" imgW="825142" imgH="444307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9700" y="2687638"/>
                        <a:ext cx="825500" cy="442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927" name="AutoShape 23">
            <a:extLst>
              <a:ext uri="{FF2B5EF4-FFF2-40B4-BE49-F238E27FC236}">
                <a16:creationId xmlns:a16="http://schemas.microsoft.com/office/drawing/2014/main" id="{6056F0E5-ED29-41A5-8A22-39042E8D62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6950" y="2840038"/>
            <a:ext cx="762000" cy="76200"/>
          </a:xfrm>
          <a:prstGeom prst="rightArrow">
            <a:avLst>
              <a:gd name="adj1" fmla="val 50000"/>
              <a:gd name="adj2" fmla="val 250000"/>
            </a:avLst>
          </a:prstGeom>
          <a:solidFill>
            <a:srgbClr val="6666FF"/>
          </a:solidFill>
          <a:ln w="9525">
            <a:solidFill>
              <a:srgbClr val="6666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23928" name="Object 24">
            <a:extLst>
              <a:ext uri="{FF2B5EF4-FFF2-40B4-BE49-F238E27FC236}">
                <a16:creationId xmlns:a16="http://schemas.microsoft.com/office/drawing/2014/main" id="{E083C187-7B17-42EB-AC94-17D4E7B80F7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36900" y="2438400"/>
          <a:ext cx="8255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96" name="公式" r:id="rId13" imgW="825500" imgH="901700" progId="Equation.3">
                  <p:embed/>
                </p:oleObj>
              </mc:Choice>
              <mc:Fallback>
                <p:oleObj name="公式" r:id="rId13" imgW="825500" imgH="90170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6900" y="2438400"/>
                        <a:ext cx="825500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929" name="Text Box 25">
            <a:extLst>
              <a:ext uri="{FF2B5EF4-FFF2-40B4-BE49-F238E27FC236}">
                <a16:creationId xmlns:a16="http://schemas.microsoft.com/office/drawing/2014/main" id="{CF083C09-9C07-4EE4-88F1-45B3F2718B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325" y="5132388"/>
            <a:ext cx="12557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zh-CN" altLang="en-US" b="1">
                <a:latin typeface="Times New Roman" panose="02020603050405020304" pitchFamily="18" charset="0"/>
              </a:rPr>
              <a:t>且仍有</a:t>
            </a:r>
          </a:p>
        </p:txBody>
      </p:sp>
      <p:graphicFrame>
        <p:nvGraphicFramePr>
          <p:cNvPr id="123930" name="Object 26">
            <a:extLst>
              <a:ext uri="{FF2B5EF4-FFF2-40B4-BE49-F238E27FC236}">
                <a16:creationId xmlns:a16="http://schemas.microsoft.com/office/drawing/2014/main" id="{68FA2259-BA9B-4C9D-9B8E-30922698721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47888" y="4978400"/>
          <a:ext cx="2451100" cy="127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97" name="Equation" r:id="rId15" imgW="2451100" imgH="1270000" progId="Equation.3">
                  <p:embed/>
                </p:oleObj>
              </mc:Choice>
              <mc:Fallback>
                <p:oleObj name="Equation" r:id="rId15" imgW="2451100" imgH="127000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7888" y="4978400"/>
                        <a:ext cx="2451100" cy="127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931" name="Object 27">
            <a:extLst>
              <a:ext uri="{FF2B5EF4-FFF2-40B4-BE49-F238E27FC236}">
                <a16:creationId xmlns:a16="http://schemas.microsoft.com/office/drawing/2014/main" id="{40B70502-2ACA-4257-8754-CE3955B9C17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64075" y="4930775"/>
          <a:ext cx="39243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98" name="Equation" r:id="rId17" imgW="3924300" imgH="1016000" progId="Equation.3">
                  <p:embed/>
                </p:oleObj>
              </mc:Choice>
              <mc:Fallback>
                <p:oleObj name="Equation" r:id="rId17" imgW="3924300" imgH="101600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4075" y="4930775"/>
                        <a:ext cx="3924300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2959" name="Group 29">
            <a:extLst>
              <a:ext uri="{FF2B5EF4-FFF2-40B4-BE49-F238E27FC236}">
                <a16:creationId xmlns:a16="http://schemas.microsoft.com/office/drawing/2014/main" id="{994CAC48-F602-4F23-A087-BDE3F4C64810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952500" y="798513"/>
            <a:ext cx="2822575" cy="514350"/>
            <a:chOff x="600" y="503"/>
            <a:chExt cx="1778" cy="324"/>
          </a:xfrm>
        </p:grpSpPr>
        <p:sp>
          <p:nvSpPr>
            <p:cNvPr id="82961" name="AutoShape 28">
              <a:extLst>
                <a:ext uri="{FF2B5EF4-FFF2-40B4-BE49-F238E27FC236}">
                  <a16:creationId xmlns:a16="http://schemas.microsoft.com/office/drawing/2014/main" id="{035417CE-7094-4269-B0AA-587111FB4351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600" y="528"/>
              <a:ext cx="1704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962" name="Line 30">
              <a:extLst>
                <a:ext uri="{FF2B5EF4-FFF2-40B4-BE49-F238E27FC236}">
                  <a16:creationId xmlns:a16="http://schemas.microsoft.com/office/drawing/2014/main" id="{99146980-5490-4D36-9992-B482831B3D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3" y="545"/>
              <a:ext cx="0" cy="25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963" name="Line 31">
              <a:extLst>
                <a:ext uri="{FF2B5EF4-FFF2-40B4-BE49-F238E27FC236}">
                  <a16:creationId xmlns:a16="http://schemas.microsoft.com/office/drawing/2014/main" id="{BE9B4E25-23CF-4E39-819E-568FA7353E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56" y="545"/>
              <a:ext cx="0" cy="25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964" name="Rectangle 32">
              <a:extLst>
                <a:ext uri="{FF2B5EF4-FFF2-40B4-BE49-F238E27FC236}">
                  <a16:creationId xmlns:a16="http://schemas.microsoft.com/office/drawing/2014/main" id="{B0C8AC34-EB3F-4C64-9E6A-6A5099A0EF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9" y="528"/>
              <a:ext cx="209" cy="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  </a:t>
              </a:r>
              <a:endParaRPr lang="en-US" altLang="zh-CN"/>
            </a:p>
          </p:txBody>
        </p:sp>
        <p:sp>
          <p:nvSpPr>
            <p:cNvPr id="82965" name="Rectangle 33">
              <a:extLst>
                <a:ext uri="{FF2B5EF4-FFF2-40B4-BE49-F238E27FC236}">
                  <a16:creationId xmlns:a16="http://schemas.microsoft.com/office/drawing/2014/main" id="{B5A1C0DD-5A0C-43B9-B30B-63C3F4D3C8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4" y="528"/>
              <a:ext cx="152" cy="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,</a:t>
              </a:r>
              <a:endParaRPr lang="en-US" altLang="zh-CN"/>
            </a:p>
          </p:txBody>
        </p:sp>
        <p:sp>
          <p:nvSpPr>
            <p:cNvPr id="82966" name="Rectangle 34">
              <a:extLst>
                <a:ext uri="{FF2B5EF4-FFF2-40B4-BE49-F238E27FC236}">
                  <a16:creationId xmlns:a16="http://schemas.microsoft.com/office/drawing/2014/main" id="{FC0A8C99-DBD1-4C5D-AC6D-BEF85F293A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6" y="528"/>
              <a:ext cx="152" cy="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endParaRPr lang="en-US" altLang="zh-CN"/>
            </a:p>
          </p:txBody>
        </p:sp>
        <p:sp>
          <p:nvSpPr>
            <p:cNvPr id="82967" name="Rectangle 35">
              <a:extLst>
                <a:ext uri="{FF2B5EF4-FFF2-40B4-BE49-F238E27FC236}">
                  <a16:creationId xmlns:a16="http://schemas.microsoft.com/office/drawing/2014/main" id="{00753F8B-5181-438E-A378-152BC404A8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4" y="528"/>
              <a:ext cx="209" cy="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2</a:t>
              </a:r>
              <a:endParaRPr lang="en-US" altLang="zh-CN"/>
            </a:p>
          </p:txBody>
        </p:sp>
        <p:sp>
          <p:nvSpPr>
            <p:cNvPr id="82968" name="Rectangle 36">
              <a:extLst>
                <a:ext uri="{FF2B5EF4-FFF2-40B4-BE49-F238E27FC236}">
                  <a16:creationId xmlns:a16="http://schemas.microsoft.com/office/drawing/2014/main" id="{8AE0D0AD-9D17-4377-ACC4-E67A0423D8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9" y="528"/>
              <a:ext cx="209" cy="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/>
            </a:p>
          </p:txBody>
        </p:sp>
        <p:sp>
          <p:nvSpPr>
            <p:cNvPr id="82969" name="Rectangle 37">
              <a:extLst>
                <a:ext uri="{FF2B5EF4-FFF2-40B4-BE49-F238E27FC236}">
                  <a16:creationId xmlns:a16="http://schemas.microsoft.com/office/drawing/2014/main" id="{7E159C70-F784-4C4E-85D7-174BFE7327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0" y="528"/>
              <a:ext cx="152" cy="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endParaRPr lang="en-US" altLang="zh-CN"/>
            </a:p>
          </p:txBody>
        </p:sp>
        <p:sp>
          <p:nvSpPr>
            <p:cNvPr id="82970" name="Rectangle 38">
              <a:extLst>
                <a:ext uri="{FF2B5EF4-FFF2-40B4-BE49-F238E27FC236}">
                  <a16:creationId xmlns:a16="http://schemas.microsoft.com/office/drawing/2014/main" id="{32B25BF5-4349-4307-8618-C6E2A1CCCB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1" y="528"/>
              <a:ext cx="152" cy="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endParaRPr lang="en-US" altLang="zh-CN"/>
            </a:p>
          </p:txBody>
        </p:sp>
        <p:sp>
          <p:nvSpPr>
            <p:cNvPr id="82971" name="Rectangle 39">
              <a:extLst>
                <a:ext uri="{FF2B5EF4-FFF2-40B4-BE49-F238E27FC236}">
                  <a16:creationId xmlns:a16="http://schemas.microsoft.com/office/drawing/2014/main" id="{CDB83420-3CCD-465B-9D4E-BABD61045A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8" y="528"/>
              <a:ext cx="171" cy="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)</a:t>
              </a:r>
              <a:endParaRPr lang="en-US" altLang="zh-CN"/>
            </a:p>
          </p:txBody>
        </p:sp>
        <p:sp>
          <p:nvSpPr>
            <p:cNvPr id="82972" name="Rectangle 40">
              <a:extLst>
                <a:ext uri="{FF2B5EF4-FFF2-40B4-BE49-F238E27FC236}">
                  <a16:creationId xmlns:a16="http://schemas.microsoft.com/office/drawing/2014/main" id="{51B02E5A-3A1D-431F-9417-6A95994D84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3" y="528"/>
              <a:ext cx="209" cy="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2</a:t>
              </a:r>
              <a:endParaRPr lang="en-US" altLang="zh-CN"/>
            </a:p>
          </p:txBody>
        </p:sp>
        <p:sp>
          <p:nvSpPr>
            <p:cNvPr id="82973" name="Rectangle 41">
              <a:extLst>
                <a:ext uri="{FF2B5EF4-FFF2-40B4-BE49-F238E27FC236}">
                  <a16:creationId xmlns:a16="http://schemas.microsoft.com/office/drawing/2014/main" id="{F0E7A589-2798-484B-B6F0-987E7C8D83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7" y="535"/>
              <a:ext cx="225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zh-CN" altLang="en-US" b="1">
                  <a:solidFill>
                    <a:srgbClr val="000000"/>
                  </a:solidFill>
                  <a:latin typeface="宋体" panose="02010600030101010101" pitchFamily="2" charset="-122"/>
                </a:rPr>
                <a:t>内</a:t>
              </a:r>
              <a:endParaRPr lang="zh-CN" altLang="en-US"/>
            </a:p>
          </p:txBody>
        </p:sp>
        <p:sp>
          <p:nvSpPr>
            <p:cNvPr id="82974" name="Rectangle 42">
              <a:extLst>
                <a:ext uri="{FF2B5EF4-FFF2-40B4-BE49-F238E27FC236}">
                  <a16:creationId xmlns:a16="http://schemas.microsoft.com/office/drawing/2014/main" id="{7737EC4E-2CDA-42EF-9191-0CA7B2BD53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7" y="535"/>
              <a:ext cx="225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zh-CN" altLang="en-US" b="1">
                  <a:solidFill>
                    <a:srgbClr val="000000"/>
                  </a:solidFill>
                  <a:latin typeface="宋体" panose="02010600030101010101" pitchFamily="2" charset="-122"/>
                </a:rPr>
                <a:t>在</a:t>
              </a:r>
              <a:endParaRPr lang="zh-CN" altLang="en-US"/>
            </a:p>
          </p:txBody>
        </p:sp>
        <p:sp>
          <p:nvSpPr>
            <p:cNvPr id="82975" name="Rectangle 43">
              <a:extLst>
                <a:ext uri="{FF2B5EF4-FFF2-40B4-BE49-F238E27FC236}">
                  <a16:creationId xmlns:a16="http://schemas.microsoft.com/office/drawing/2014/main" id="{ECB56C68-AE38-4498-B069-67B971DF02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6" y="503"/>
              <a:ext cx="259" cy="3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00"/>
                  </a:solidFill>
                  <a:latin typeface="Symbol" panose="05050102010706020507" pitchFamily="18" charset="2"/>
                </a:rPr>
                <a:t>&lt;</a:t>
              </a:r>
              <a:endParaRPr lang="en-US" altLang="zh-CN"/>
            </a:p>
          </p:txBody>
        </p:sp>
        <p:sp>
          <p:nvSpPr>
            <p:cNvPr id="82976" name="Rectangle 44">
              <a:extLst>
                <a:ext uri="{FF2B5EF4-FFF2-40B4-BE49-F238E27FC236}">
                  <a16:creationId xmlns:a16="http://schemas.microsoft.com/office/drawing/2014/main" id="{304F8491-0D27-47A1-8D59-CA0DB98362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9" y="503"/>
              <a:ext cx="259" cy="3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00"/>
                  </a:solidFill>
                  <a:latin typeface="Symbol" panose="05050102010706020507" pitchFamily="18" charset="2"/>
                </a:rPr>
                <a:t>&lt;</a:t>
              </a:r>
              <a:endParaRPr lang="en-US" altLang="zh-CN"/>
            </a:p>
          </p:txBody>
        </p:sp>
        <p:sp>
          <p:nvSpPr>
            <p:cNvPr id="82977" name="Rectangle 45">
              <a:extLst>
                <a:ext uri="{FF2B5EF4-FFF2-40B4-BE49-F238E27FC236}">
                  <a16:creationId xmlns:a16="http://schemas.microsoft.com/office/drawing/2014/main" id="{4200B748-ED56-4136-9651-A3E3ED8972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9" y="528"/>
              <a:ext cx="180" cy="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z</a:t>
              </a:r>
              <a:endParaRPr lang="en-US" altLang="zh-CN"/>
            </a:p>
          </p:txBody>
        </p:sp>
      </p:grpSp>
      <p:graphicFrame>
        <p:nvGraphicFramePr>
          <p:cNvPr id="123950" name="Object 46">
            <a:extLst>
              <a:ext uri="{FF2B5EF4-FFF2-40B4-BE49-F238E27FC236}">
                <a16:creationId xmlns:a16="http://schemas.microsoft.com/office/drawing/2014/main" id="{DE004B0D-4697-407C-8695-DE6135350C2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16238" y="44450"/>
          <a:ext cx="33655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99" name="Equation" r:id="rId19" imgW="3365500" imgH="914400" progId="Equation.3">
                  <p:embed/>
                </p:oleObj>
              </mc:Choice>
              <mc:Fallback>
                <p:oleObj name="Equation" r:id="rId19" imgW="3365500" imgH="914400" progId="Equation.3">
                  <p:embed/>
                  <p:pic>
                    <p:nvPicPr>
                      <p:cNvPr id="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6238" y="44450"/>
                        <a:ext cx="33655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3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3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3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3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3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3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3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3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23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23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23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23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925" grpId="0" animBg="1"/>
      <p:bldP spid="123927" grpId="0" animBg="1"/>
      <p:bldP spid="123929" grpId="0" autoUpdateAnimBg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灯片编号占位符 3">
            <a:extLst>
              <a:ext uri="{FF2B5EF4-FFF2-40B4-BE49-F238E27FC236}">
                <a16:creationId xmlns:a16="http://schemas.microsoft.com/office/drawing/2014/main" id="{B67EA871-A49B-4E06-A4C3-03E569D25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1C7EE7-D849-4E37-AB04-C4A3AC38CE22}" type="slidenum">
              <a:rPr lang="en-US" altLang="zh-CN"/>
              <a:pPr>
                <a:defRPr/>
              </a:pPr>
              <a:t>78</a:t>
            </a:fld>
            <a:endParaRPr lang="en-US" altLang="zh-CN"/>
          </a:p>
        </p:txBody>
      </p:sp>
      <p:graphicFrame>
        <p:nvGraphicFramePr>
          <p:cNvPr id="124933" name="Object 5">
            <a:extLst>
              <a:ext uri="{FF2B5EF4-FFF2-40B4-BE49-F238E27FC236}">
                <a16:creationId xmlns:a16="http://schemas.microsoft.com/office/drawing/2014/main" id="{EF884774-1961-4050-B0A1-76796FF3846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49413" y="1752600"/>
          <a:ext cx="5818187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19" name="公式" r:id="rId4" imgW="5816600" imgH="914400" progId="Equation.3">
                  <p:embed/>
                </p:oleObj>
              </mc:Choice>
              <mc:Fallback>
                <p:oleObj name="公式" r:id="rId4" imgW="5816600" imgH="9144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9413" y="1752600"/>
                        <a:ext cx="5818187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4935" name="Group 7">
            <a:extLst>
              <a:ext uri="{FF2B5EF4-FFF2-40B4-BE49-F238E27FC236}">
                <a16:creationId xmlns:a16="http://schemas.microsoft.com/office/drawing/2014/main" id="{5419DE86-880B-479A-9719-9A43CD9A1214}"/>
              </a:ext>
            </a:extLst>
          </p:cNvPr>
          <p:cNvGrpSpPr>
            <a:grpSpLocks/>
          </p:cNvGrpSpPr>
          <p:nvPr/>
        </p:nvGrpSpPr>
        <p:grpSpPr bwMode="auto">
          <a:xfrm>
            <a:off x="4933950" y="2705100"/>
            <a:ext cx="3314700" cy="2971800"/>
            <a:chOff x="3108" y="1704"/>
            <a:chExt cx="2088" cy="1872"/>
          </a:xfrm>
        </p:grpSpPr>
        <p:sp>
          <p:nvSpPr>
            <p:cNvPr id="84009" name="Rectangle 8">
              <a:extLst>
                <a:ext uri="{FF2B5EF4-FFF2-40B4-BE49-F238E27FC236}">
                  <a16:creationId xmlns:a16="http://schemas.microsoft.com/office/drawing/2014/main" id="{42EED508-204A-4910-A85E-B80CFBA838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6" y="2016"/>
              <a:ext cx="1632" cy="1488"/>
            </a:xfrm>
            <a:prstGeom prst="rect">
              <a:avLst/>
            </a:prstGeom>
            <a:solidFill>
              <a:srgbClr val="99CCFF">
                <a:alpha val="50195"/>
              </a:srgbClr>
            </a:solidFill>
            <a:ln w="9525">
              <a:solidFill>
                <a:srgbClr val="99CC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4010" name="Oval 9">
              <a:extLst>
                <a:ext uri="{FF2B5EF4-FFF2-40B4-BE49-F238E27FC236}">
                  <a16:creationId xmlns:a16="http://schemas.microsoft.com/office/drawing/2014/main" id="{F172C052-D9B3-4374-A2D4-C11C53625D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0" y="2112"/>
              <a:ext cx="1344" cy="129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6666FF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pSp>
          <p:nvGrpSpPr>
            <p:cNvPr id="84011" name="Group 10">
              <a:extLst>
                <a:ext uri="{FF2B5EF4-FFF2-40B4-BE49-F238E27FC236}">
                  <a16:creationId xmlns:a16="http://schemas.microsoft.com/office/drawing/2014/main" id="{B1803EDF-8E04-47C6-9036-8638A7973E0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08" y="1704"/>
              <a:ext cx="2088" cy="1872"/>
              <a:chOff x="3108" y="1704"/>
              <a:chExt cx="2088" cy="1872"/>
            </a:xfrm>
          </p:grpSpPr>
          <p:sp>
            <p:nvSpPr>
              <p:cNvPr id="84012" name="Text Box 11">
                <a:extLst>
                  <a:ext uri="{FF2B5EF4-FFF2-40B4-BE49-F238E27FC236}">
                    <a16:creationId xmlns:a16="http://schemas.microsoft.com/office/drawing/2014/main" id="{4A64A3CD-1D18-4DF4-A161-0D3A98DB1EB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60" y="2688"/>
                <a:ext cx="228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r>
                  <a:rPr kumimoji="1" lang="en-US" altLang="zh-CN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2</a:t>
                </a:r>
              </a:p>
            </p:txBody>
          </p:sp>
          <p:grpSp>
            <p:nvGrpSpPr>
              <p:cNvPr id="84013" name="Group 12">
                <a:extLst>
                  <a:ext uri="{FF2B5EF4-FFF2-40B4-BE49-F238E27FC236}">
                    <a16:creationId xmlns:a16="http://schemas.microsoft.com/office/drawing/2014/main" id="{0B098FF8-E356-496F-A2A8-3F7A2A4F6AC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08" y="1704"/>
                <a:ext cx="2088" cy="1872"/>
                <a:chOff x="3096" y="288"/>
                <a:chExt cx="2088" cy="1872"/>
              </a:xfrm>
            </p:grpSpPr>
            <p:sp>
              <p:nvSpPr>
                <p:cNvPr id="84014" name="Line 13">
                  <a:extLst>
                    <a:ext uri="{FF2B5EF4-FFF2-40B4-BE49-F238E27FC236}">
                      <a16:creationId xmlns:a16="http://schemas.microsoft.com/office/drawing/2014/main" id="{C3BEEBAA-C391-41AF-A2C5-37C232D9F32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096" y="1344"/>
                  <a:ext cx="2016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4015" name="Line 14">
                  <a:extLst>
                    <a:ext uri="{FF2B5EF4-FFF2-40B4-BE49-F238E27FC236}">
                      <a16:creationId xmlns:a16="http://schemas.microsoft.com/office/drawing/2014/main" id="{77FF6B58-4523-4341-A623-E7878414503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080" y="432"/>
                  <a:ext cx="0" cy="1728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4016" name="Text Box 15">
                  <a:extLst>
                    <a:ext uri="{FF2B5EF4-FFF2-40B4-BE49-F238E27FC236}">
                      <a16:creationId xmlns:a16="http://schemas.microsoft.com/office/drawing/2014/main" id="{43403B15-00A4-45AF-BA79-3F0B22E0599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888" y="1236"/>
                  <a:ext cx="228" cy="3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仿宋_GB2312" pitchFamily="49" charset="-122"/>
                    </a:defRPr>
                  </a:lvl1pPr>
                  <a:lvl2pPr marL="742950" indent="-285750"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仿宋_GB2312" pitchFamily="49" charset="-122"/>
                    </a:defRPr>
                  </a:lvl2pPr>
                  <a:lvl3pPr marL="1143000" indent="-228600"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仿宋_GB2312" pitchFamily="49" charset="-122"/>
                    </a:defRPr>
                  </a:lvl3pPr>
                  <a:lvl4pPr marL="1600200" indent="-228600"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仿宋_GB2312" pitchFamily="49" charset="-122"/>
                    </a:defRPr>
                  </a:lvl4pPr>
                  <a:lvl5pPr marL="2057400" indent="-228600"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仿宋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仿宋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仿宋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仿宋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仿宋_GB2312" pitchFamily="49" charset="-122"/>
                    </a:defRPr>
                  </a:lvl9pPr>
                </a:lstStyle>
                <a:p>
                  <a:pPr eaLnBrk="1" hangingPunct="1"/>
                  <a:r>
                    <a:rPr kumimoji="1" lang="en-US" altLang="zh-CN" b="1" i="1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o</a:t>
                  </a:r>
                  <a:endParaRPr kumimoji="1" lang="en-US" altLang="zh-CN" b="1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84017" name="Text Box 16">
                  <a:extLst>
                    <a:ext uri="{FF2B5EF4-FFF2-40B4-BE49-F238E27FC236}">
                      <a16:creationId xmlns:a16="http://schemas.microsoft.com/office/drawing/2014/main" id="{1DBBB4B2-D9C7-462C-9A4B-FB48B83E9EE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956" y="1248"/>
                  <a:ext cx="228" cy="3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仿宋_GB2312" pitchFamily="49" charset="-122"/>
                    </a:defRPr>
                  </a:lvl1pPr>
                  <a:lvl2pPr marL="742950" indent="-285750"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仿宋_GB2312" pitchFamily="49" charset="-122"/>
                    </a:defRPr>
                  </a:lvl2pPr>
                  <a:lvl3pPr marL="1143000" indent="-228600"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仿宋_GB2312" pitchFamily="49" charset="-122"/>
                    </a:defRPr>
                  </a:lvl3pPr>
                  <a:lvl4pPr marL="1600200" indent="-228600"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仿宋_GB2312" pitchFamily="49" charset="-122"/>
                    </a:defRPr>
                  </a:lvl4pPr>
                  <a:lvl5pPr marL="2057400" indent="-228600"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仿宋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仿宋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仿宋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仿宋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仿宋_GB2312" pitchFamily="49" charset="-122"/>
                    </a:defRPr>
                  </a:lvl9pPr>
                </a:lstStyle>
                <a:p>
                  <a:pPr eaLnBrk="1" hangingPunct="1"/>
                  <a:r>
                    <a:rPr kumimoji="1" lang="en-US" altLang="zh-CN" b="1" i="1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x</a:t>
                  </a:r>
                  <a:endParaRPr kumimoji="1" lang="en-US" altLang="zh-CN" b="1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84018" name="Text Box 17">
                  <a:extLst>
                    <a:ext uri="{FF2B5EF4-FFF2-40B4-BE49-F238E27FC236}">
                      <a16:creationId xmlns:a16="http://schemas.microsoft.com/office/drawing/2014/main" id="{111E8F19-7912-401D-A5EB-9C63659C781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080" y="288"/>
                  <a:ext cx="215" cy="3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仿宋_GB2312" pitchFamily="49" charset="-122"/>
                    </a:defRPr>
                  </a:lvl1pPr>
                  <a:lvl2pPr marL="742950" indent="-285750"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仿宋_GB2312" pitchFamily="49" charset="-122"/>
                    </a:defRPr>
                  </a:lvl2pPr>
                  <a:lvl3pPr marL="1143000" indent="-228600"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仿宋_GB2312" pitchFamily="49" charset="-122"/>
                    </a:defRPr>
                  </a:lvl3pPr>
                  <a:lvl4pPr marL="1600200" indent="-228600"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仿宋_GB2312" pitchFamily="49" charset="-122"/>
                    </a:defRPr>
                  </a:lvl4pPr>
                  <a:lvl5pPr marL="2057400" indent="-228600"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仿宋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仿宋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仿宋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仿宋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仿宋_GB2312" pitchFamily="49" charset="-122"/>
                    </a:defRPr>
                  </a:lvl9pPr>
                </a:lstStyle>
                <a:p>
                  <a:pPr eaLnBrk="1" hangingPunct="1"/>
                  <a:r>
                    <a:rPr kumimoji="1" lang="en-US" altLang="zh-CN" b="1" i="1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y</a:t>
                  </a:r>
                  <a:endParaRPr kumimoji="1" lang="en-US" altLang="zh-CN" b="1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</p:grpSp>
      </p:grpSp>
      <p:grpSp>
        <p:nvGrpSpPr>
          <p:cNvPr id="124946" name="Group 18">
            <a:extLst>
              <a:ext uri="{FF2B5EF4-FFF2-40B4-BE49-F238E27FC236}">
                <a16:creationId xmlns:a16="http://schemas.microsoft.com/office/drawing/2014/main" id="{95D5F2F2-58BD-48EB-AEC5-C780D59E935C}"/>
              </a:ext>
            </a:extLst>
          </p:cNvPr>
          <p:cNvGrpSpPr>
            <a:grpSpLocks/>
          </p:cNvGrpSpPr>
          <p:nvPr/>
        </p:nvGrpSpPr>
        <p:grpSpPr bwMode="auto">
          <a:xfrm>
            <a:off x="800100" y="3670300"/>
            <a:ext cx="3148013" cy="901700"/>
            <a:chOff x="504" y="2312"/>
            <a:chExt cx="1983" cy="568"/>
          </a:xfrm>
        </p:grpSpPr>
        <p:graphicFrame>
          <p:nvGraphicFramePr>
            <p:cNvPr id="84005" name="Object 19">
              <a:extLst>
                <a:ext uri="{FF2B5EF4-FFF2-40B4-BE49-F238E27FC236}">
                  <a16:creationId xmlns:a16="http://schemas.microsoft.com/office/drawing/2014/main" id="{39763730-3284-4B9B-8B97-D8664E0C1AC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86" y="2456"/>
            <a:ext cx="520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4020" name="公式" r:id="rId6" imgW="825142" imgH="444307" progId="Equation.3">
                    <p:embed/>
                  </p:oleObj>
                </mc:Choice>
                <mc:Fallback>
                  <p:oleObj name="公式" r:id="rId6" imgW="825142" imgH="444307" progId="Equation.3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86" y="2456"/>
                          <a:ext cx="520" cy="2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4006" name="Text Box 20">
              <a:extLst>
                <a:ext uri="{FF2B5EF4-FFF2-40B4-BE49-F238E27FC236}">
                  <a16:creationId xmlns:a16="http://schemas.microsoft.com/office/drawing/2014/main" id="{5AEB499C-E11A-4D71-A2DC-6D7704FE8E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4" y="2405"/>
              <a:ext cx="34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kumimoji="1" lang="zh-CN" altLang="en-US" b="1">
                  <a:latin typeface="Times New Roman" panose="02020603050405020304" pitchFamily="18" charset="0"/>
                </a:rPr>
                <a:t>由</a:t>
              </a:r>
            </a:p>
          </p:txBody>
        </p:sp>
        <p:graphicFrame>
          <p:nvGraphicFramePr>
            <p:cNvPr id="84007" name="Object 21">
              <a:extLst>
                <a:ext uri="{FF2B5EF4-FFF2-40B4-BE49-F238E27FC236}">
                  <a16:creationId xmlns:a16="http://schemas.microsoft.com/office/drawing/2014/main" id="{790F0BE9-6EA4-4D1F-B0B2-655539E27E5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967" y="2312"/>
            <a:ext cx="520" cy="5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4021" name="公式" r:id="rId8" imgW="825500" imgH="901700" progId="Equation.3">
                    <p:embed/>
                  </p:oleObj>
                </mc:Choice>
                <mc:Fallback>
                  <p:oleObj name="公式" r:id="rId8" imgW="825500" imgH="901700" progId="Equation.3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67" y="2312"/>
                          <a:ext cx="520" cy="5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4008" name="AutoShape 22">
              <a:extLst>
                <a:ext uri="{FF2B5EF4-FFF2-40B4-BE49-F238E27FC236}">
                  <a16:creationId xmlns:a16="http://schemas.microsoft.com/office/drawing/2014/main" id="{C50AEC4E-1707-451F-9E4C-86805721E2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6" y="2552"/>
              <a:ext cx="480" cy="48"/>
            </a:xfrm>
            <a:prstGeom prst="rightArrow">
              <a:avLst>
                <a:gd name="adj1" fmla="val 50000"/>
                <a:gd name="adj2" fmla="val 250000"/>
              </a:avLst>
            </a:prstGeom>
            <a:solidFill>
              <a:srgbClr val="6666FF"/>
            </a:solidFill>
            <a:ln w="9525">
              <a:solidFill>
                <a:srgbClr val="6666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124951" name="Group 23">
            <a:extLst>
              <a:ext uri="{FF2B5EF4-FFF2-40B4-BE49-F238E27FC236}">
                <a16:creationId xmlns:a16="http://schemas.microsoft.com/office/drawing/2014/main" id="{0B1413DC-567A-4FAA-AB04-2EF000E83F19}"/>
              </a:ext>
            </a:extLst>
          </p:cNvPr>
          <p:cNvGrpSpPr>
            <a:grpSpLocks/>
          </p:cNvGrpSpPr>
          <p:nvPr/>
        </p:nvGrpSpPr>
        <p:grpSpPr bwMode="auto">
          <a:xfrm>
            <a:off x="819150" y="4800600"/>
            <a:ext cx="3733800" cy="1295400"/>
            <a:chOff x="516" y="3024"/>
            <a:chExt cx="2352" cy="816"/>
          </a:xfrm>
        </p:grpSpPr>
        <p:sp>
          <p:nvSpPr>
            <p:cNvPr id="84003" name="Text Box 24">
              <a:extLst>
                <a:ext uri="{FF2B5EF4-FFF2-40B4-BE49-F238E27FC236}">
                  <a16:creationId xmlns:a16="http://schemas.microsoft.com/office/drawing/2014/main" id="{A80DF39F-1125-49DC-8051-806620D666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6" y="3120"/>
              <a:ext cx="56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kumimoji="1" lang="zh-CN" altLang="en-US" b="1">
                  <a:latin typeface="Times New Roman" panose="02020603050405020304" pitchFamily="18" charset="0"/>
                </a:rPr>
                <a:t>此时</a:t>
              </a:r>
            </a:p>
          </p:txBody>
        </p:sp>
        <p:graphicFrame>
          <p:nvGraphicFramePr>
            <p:cNvPr id="84004" name="Object 25">
              <a:extLst>
                <a:ext uri="{FF2B5EF4-FFF2-40B4-BE49-F238E27FC236}">
                  <a16:creationId xmlns:a16="http://schemas.microsoft.com/office/drawing/2014/main" id="{33C7A5DB-AC77-470F-BAA2-C80529ADA96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316" y="3024"/>
            <a:ext cx="1552" cy="8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4022" name="公式" r:id="rId10" imgW="2463800" imgH="1295400" progId="Equation.3">
                    <p:embed/>
                  </p:oleObj>
                </mc:Choice>
                <mc:Fallback>
                  <p:oleObj name="公式" r:id="rId10" imgW="2463800" imgH="1295400" progId="Equation.3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16" y="3024"/>
                          <a:ext cx="1552" cy="8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24955" name="Group 27">
            <a:extLst>
              <a:ext uri="{FF2B5EF4-FFF2-40B4-BE49-F238E27FC236}">
                <a16:creationId xmlns:a16="http://schemas.microsoft.com/office/drawing/2014/main" id="{37B3F4EF-4D5D-4050-AE90-FDCFA3E9CF4C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955675" y="2911475"/>
            <a:ext cx="2997200" cy="514350"/>
            <a:chOff x="602" y="1834"/>
            <a:chExt cx="1888" cy="324"/>
          </a:xfrm>
        </p:grpSpPr>
        <p:sp>
          <p:nvSpPr>
            <p:cNvPr id="83987" name="AutoShape 26">
              <a:extLst>
                <a:ext uri="{FF2B5EF4-FFF2-40B4-BE49-F238E27FC236}">
                  <a16:creationId xmlns:a16="http://schemas.microsoft.com/office/drawing/2014/main" id="{D04B22BD-8FDD-416E-A336-00B9FD004259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602" y="1859"/>
              <a:ext cx="1888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988" name="Line 28">
              <a:extLst>
                <a:ext uri="{FF2B5EF4-FFF2-40B4-BE49-F238E27FC236}">
                  <a16:creationId xmlns:a16="http://schemas.microsoft.com/office/drawing/2014/main" id="{77DC93AF-C435-46E9-BE16-1942A08AC2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6" y="1876"/>
              <a:ext cx="0" cy="25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989" name="Line 29">
              <a:extLst>
                <a:ext uri="{FF2B5EF4-FFF2-40B4-BE49-F238E27FC236}">
                  <a16:creationId xmlns:a16="http://schemas.microsoft.com/office/drawing/2014/main" id="{0B66CFA6-7FB9-4E47-BF2D-8C4FB93FEB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79" y="1876"/>
              <a:ext cx="0" cy="25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990" name="Rectangle 30">
              <a:extLst>
                <a:ext uri="{FF2B5EF4-FFF2-40B4-BE49-F238E27FC236}">
                  <a16:creationId xmlns:a16="http://schemas.microsoft.com/office/drawing/2014/main" id="{4D579797-53F2-47F6-9061-3407F22EA9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9" y="1859"/>
              <a:ext cx="152" cy="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,</a:t>
              </a:r>
              <a:endParaRPr lang="en-US" altLang="zh-CN"/>
            </a:p>
          </p:txBody>
        </p:sp>
        <p:sp>
          <p:nvSpPr>
            <p:cNvPr id="83991" name="Rectangle 31">
              <a:extLst>
                <a:ext uri="{FF2B5EF4-FFF2-40B4-BE49-F238E27FC236}">
                  <a16:creationId xmlns:a16="http://schemas.microsoft.com/office/drawing/2014/main" id="{CC52536D-3B81-4435-878C-792D1978F2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1" y="1859"/>
              <a:ext cx="152" cy="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endParaRPr lang="en-US" altLang="zh-CN"/>
            </a:p>
          </p:txBody>
        </p:sp>
        <p:sp>
          <p:nvSpPr>
            <p:cNvPr id="83992" name="Rectangle 32">
              <a:extLst>
                <a:ext uri="{FF2B5EF4-FFF2-40B4-BE49-F238E27FC236}">
                  <a16:creationId xmlns:a16="http://schemas.microsoft.com/office/drawing/2014/main" id="{B6A41EC5-F469-47CB-976D-F025114898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5" y="1859"/>
              <a:ext cx="209" cy="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2</a:t>
              </a:r>
              <a:endParaRPr lang="en-US" altLang="zh-CN"/>
            </a:p>
          </p:txBody>
        </p:sp>
        <p:sp>
          <p:nvSpPr>
            <p:cNvPr id="83993" name="Rectangle 33">
              <a:extLst>
                <a:ext uri="{FF2B5EF4-FFF2-40B4-BE49-F238E27FC236}">
                  <a16:creationId xmlns:a16="http://schemas.microsoft.com/office/drawing/2014/main" id="{2E08EF88-D1E3-4681-837B-47072F6975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2" y="1859"/>
              <a:ext cx="152" cy="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endParaRPr lang="en-US" altLang="zh-CN"/>
            </a:p>
          </p:txBody>
        </p:sp>
        <p:sp>
          <p:nvSpPr>
            <p:cNvPr id="83994" name="Rectangle 34">
              <a:extLst>
                <a:ext uri="{FF2B5EF4-FFF2-40B4-BE49-F238E27FC236}">
                  <a16:creationId xmlns:a16="http://schemas.microsoft.com/office/drawing/2014/main" id="{6FD92BA5-7B6C-492F-A040-EC86A9EEFA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3" y="1859"/>
              <a:ext cx="152" cy="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endParaRPr lang="en-US" altLang="zh-CN"/>
            </a:p>
          </p:txBody>
        </p:sp>
        <p:sp>
          <p:nvSpPr>
            <p:cNvPr id="83995" name="Rectangle 35">
              <a:extLst>
                <a:ext uri="{FF2B5EF4-FFF2-40B4-BE49-F238E27FC236}">
                  <a16:creationId xmlns:a16="http://schemas.microsoft.com/office/drawing/2014/main" id="{7D722B7A-DE03-4F3F-ADAA-DF51BBB273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0" y="1859"/>
              <a:ext cx="171" cy="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)</a:t>
              </a:r>
              <a:endParaRPr lang="en-US" altLang="zh-CN"/>
            </a:p>
          </p:txBody>
        </p:sp>
        <p:sp>
          <p:nvSpPr>
            <p:cNvPr id="83996" name="Rectangle 36">
              <a:extLst>
                <a:ext uri="{FF2B5EF4-FFF2-40B4-BE49-F238E27FC236}">
                  <a16:creationId xmlns:a16="http://schemas.microsoft.com/office/drawing/2014/main" id="{177CA620-0C45-440E-954F-64C4F7ACF6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" y="1859"/>
              <a:ext cx="209" cy="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3</a:t>
              </a:r>
              <a:endParaRPr lang="en-US" altLang="zh-CN"/>
            </a:p>
          </p:txBody>
        </p:sp>
        <p:sp>
          <p:nvSpPr>
            <p:cNvPr id="83997" name="Rectangle 37">
              <a:extLst>
                <a:ext uri="{FF2B5EF4-FFF2-40B4-BE49-F238E27FC236}">
                  <a16:creationId xmlns:a16="http://schemas.microsoft.com/office/drawing/2014/main" id="{65D58975-90E4-411A-97E0-05AF655177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2" y="1866"/>
              <a:ext cx="225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zh-CN" altLang="en-US" b="1">
                  <a:solidFill>
                    <a:srgbClr val="000000"/>
                  </a:solidFill>
                  <a:latin typeface="宋体" panose="02010600030101010101" pitchFamily="2" charset="-122"/>
                </a:rPr>
                <a:t>内</a:t>
              </a:r>
              <a:endParaRPr lang="zh-CN" altLang="en-US"/>
            </a:p>
          </p:txBody>
        </p:sp>
        <p:sp>
          <p:nvSpPr>
            <p:cNvPr id="83998" name="Rectangle 38">
              <a:extLst>
                <a:ext uri="{FF2B5EF4-FFF2-40B4-BE49-F238E27FC236}">
                  <a16:creationId xmlns:a16="http://schemas.microsoft.com/office/drawing/2014/main" id="{B86EE2D8-9BBA-40A9-9E0C-C6F3B25C93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9" y="1866"/>
              <a:ext cx="225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zh-CN" altLang="en-US" b="1">
                  <a:solidFill>
                    <a:srgbClr val="000000"/>
                  </a:solidFill>
                  <a:latin typeface="宋体" panose="02010600030101010101" pitchFamily="2" charset="-122"/>
                </a:rPr>
                <a:t>在</a:t>
              </a:r>
              <a:endParaRPr lang="zh-CN" altLang="en-US"/>
            </a:p>
          </p:txBody>
        </p:sp>
        <p:sp>
          <p:nvSpPr>
            <p:cNvPr id="83999" name="Rectangle 39">
              <a:extLst>
                <a:ext uri="{FF2B5EF4-FFF2-40B4-BE49-F238E27FC236}">
                  <a16:creationId xmlns:a16="http://schemas.microsoft.com/office/drawing/2014/main" id="{EC045851-3EF8-4F22-AFB9-1DE68997EB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4" y="1834"/>
              <a:ext cx="296" cy="3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00"/>
                  </a:solidFill>
                  <a:latin typeface="Symbol" panose="05050102010706020507" pitchFamily="18" charset="2"/>
                </a:rPr>
                <a:t>¥</a:t>
              </a:r>
              <a:endParaRPr lang="en-US" altLang="zh-CN"/>
            </a:p>
          </p:txBody>
        </p:sp>
        <p:sp>
          <p:nvSpPr>
            <p:cNvPr id="84000" name="Rectangle 40">
              <a:extLst>
                <a:ext uri="{FF2B5EF4-FFF2-40B4-BE49-F238E27FC236}">
                  <a16:creationId xmlns:a16="http://schemas.microsoft.com/office/drawing/2014/main" id="{7C8C403C-BAAC-41D9-A350-A9AB426673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9" y="1834"/>
              <a:ext cx="259" cy="3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00"/>
                  </a:solidFill>
                  <a:latin typeface="Symbol" panose="05050102010706020507" pitchFamily="18" charset="2"/>
                </a:rPr>
                <a:t>&lt;</a:t>
              </a:r>
              <a:endParaRPr lang="en-US" altLang="zh-CN"/>
            </a:p>
          </p:txBody>
        </p:sp>
        <p:sp>
          <p:nvSpPr>
            <p:cNvPr id="84001" name="Rectangle 41">
              <a:extLst>
                <a:ext uri="{FF2B5EF4-FFF2-40B4-BE49-F238E27FC236}">
                  <a16:creationId xmlns:a16="http://schemas.microsoft.com/office/drawing/2014/main" id="{D58C89AF-48F9-481A-ADF9-BD552AE570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2" y="1834"/>
              <a:ext cx="259" cy="3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00"/>
                  </a:solidFill>
                  <a:latin typeface="Symbol" panose="05050102010706020507" pitchFamily="18" charset="2"/>
                </a:rPr>
                <a:t>&lt;</a:t>
              </a:r>
              <a:endParaRPr lang="en-US" altLang="zh-CN"/>
            </a:p>
          </p:txBody>
        </p:sp>
        <p:sp>
          <p:nvSpPr>
            <p:cNvPr id="84002" name="Rectangle 42">
              <a:extLst>
                <a:ext uri="{FF2B5EF4-FFF2-40B4-BE49-F238E27FC236}">
                  <a16:creationId xmlns:a16="http://schemas.microsoft.com/office/drawing/2014/main" id="{769A009A-E9E9-4E00-9AB6-6A047424D8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2" y="1859"/>
              <a:ext cx="180" cy="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z</a:t>
              </a:r>
              <a:endParaRPr lang="en-US" altLang="zh-CN"/>
            </a:p>
          </p:txBody>
        </p:sp>
      </p:grpSp>
      <p:grpSp>
        <p:nvGrpSpPr>
          <p:cNvPr id="124979" name="Group 51">
            <a:extLst>
              <a:ext uri="{FF2B5EF4-FFF2-40B4-BE49-F238E27FC236}">
                <a16:creationId xmlns:a16="http://schemas.microsoft.com/office/drawing/2014/main" id="{4AF86AE9-38CE-4884-9328-B3DEEEDADA20}"/>
              </a:ext>
            </a:extLst>
          </p:cNvPr>
          <p:cNvGrpSpPr>
            <a:grpSpLocks/>
          </p:cNvGrpSpPr>
          <p:nvPr/>
        </p:nvGrpSpPr>
        <p:grpSpPr bwMode="auto">
          <a:xfrm>
            <a:off x="971550" y="619125"/>
            <a:ext cx="7486650" cy="1016000"/>
            <a:chOff x="612" y="390"/>
            <a:chExt cx="4716" cy="640"/>
          </a:xfrm>
        </p:grpSpPr>
        <p:graphicFrame>
          <p:nvGraphicFramePr>
            <p:cNvPr id="83977" name="Object 3">
              <a:extLst>
                <a:ext uri="{FF2B5EF4-FFF2-40B4-BE49-F238E27FC236}">
                  <a16:creationId xmlns:a16="http://schemas.microsoft.com/office/drawing/2014/main" id="{4227CA96-2A0B-4ED0-87D5-615275B4B7B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560" y="449"/>
            <a:ext cx="1944" cy="5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4023" name="Equation" r:id="rId12" imgW="3086100" imgH="914400" progId="Equation.3">
                    <p:embed/>
                  </p:oleObj>
                </mc:Choice>
                <mc:Fallback>
                  <p:oleObj name="Equation" r:id="rId12" imgW="3086100" imgH="914400" progId="Equation.3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60" y="449"/>
                          <a:ext cx="1944" cy="5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3978" name="Object 4">
              <a:extLst>
                <a:ext uri="{FF2B5EF4-FFF2-40B4-BE49-F238E27FC236}">
                  <a16:creationId xmlns:a16="http://schemas.microsoft.com/office/drawing/2014/main" id="{33691681-19B3-43AD-B6A0-20A40813B74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520" y="390"/>
            <a:ext cx="1808" cy="6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4024" name="Equation" r:id="rId14" imgW="2870200" imgH="1016000" progId="Equation.3">
                    <p:embed/>
                  </p:oleObj>
                </mc:Choice>
                <mc:Fallback>
                  <p:oleObj name="Equation" r:id="rId14" imgW="2870200" imgH="1016000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20" y="390"/>
                          <a:ext cx="1808" cy="6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83979" name="Group 44">
              <a:extLst>
                <a:ext uri="{FF2B5EF4-FFF2-40B4-BE49-F238E27FC236}">
                  <a16:creationId xmlns:a16="http://schemas.microsoft.com/office/drawing/2014/main" id="{5741BE4D-B826-468A-AD76-FD6F4E2F6FE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612" y="597"/>
              <a:ext cx="1031" cy="296"/>
              <a:chOff x="612" y="597"/>
              <a:chExt cx="1031" cy="296"/>
            </a:xfrm>
          </p:grpSpPr>
          <p:sp>
            <p:nvSpPr>
              <p:cNvPr id="83980" name="AutoShape 43">
                <a:extLst>
                  <a:ext uri="{FF2B5EF4-FFF2-40B4-BE49-F238E27FC236}">
                    <a16:creationId xmlns:a16="http://schemas.microsoft.com/office/drawing/2014/main" id="{B5017B99-A49B-447A-B36B-3A1A934126E4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612" y="597"/>
                <a:ext cx="944" cy="2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3981" name="Rectangle 45">
                <a:extLst>
                  <a:ext uri="{FF2B5EF4-FFF2-40B4-BE49-F238E27FC236}">
                    <a16:creationId xmlns:a16="http://schemas.microsoft.com/office/drawing/2014/main" id="{140125E1-B924-49A3-92D9-29BAB55E90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72" y="597"/>
                <a:ext cx="171" cy="2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r>
                  <a:rPr lang="en-US" altLang="zh-CN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)</a:t>
                </a:r>
                <a:endParaRPr lang="en-US" altLang="zh-CN"/>
              </a:p>
            </p:txBody>
          </p:sp>
          <p:sp>
            <p:nvSpPr>
              <p:cNvPr id="83982" name="Rectangle 46">
                <a:extLst>
                  <a:ext uri="{FF2B5EF4-FFF2-40B4-BE49-F238E27FC236}">
                    <a16:creationId xmlns:a16="http://schemas.microsoft.com/office/drawing/2014/main" id="{9093A639-BAF0-4B66-8142-BC33C210F4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79" y="597"/>
                <a:ext cx="171" cy="2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r>
                  <a:rPr lang="en-US" altLang="zh-CN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(</a:t>
                </a:r>
                <a:endParaRPr lang="en-US" altLang="zh-CN"/>
              </a:p>
            </p:txBody>
          </p:sp>
          <p:sp>
            <p:nvSpPr>
              <p:cNvPr id="83983" name="Rectangle 47">
                <a:extLst>
                  <a:ext uri="{FF2B5EF4-FFF2-40B4-BE49-F238E27FC236}">
                    <a16:creationId xmlns:a16="http://schemas.microsoft.com/office/drawing/2014/main" id="{2AB5AB98-9C49-4D81-AF09-66C0E6EB36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9" y="597"/>
                <a:ext cx="152" cy="2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r>
                  <a:rPr lang="en-US" altLang="zh-CN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 </a:t>
                </a:r>
                <a:endParaRPr lang="en-US" altLang="zh-CN"/>
              </a:p>
            </p:txBody>
          </p:sp>
          <p:sp>
            <p:nvSpPr>
              <p:cNvPr id="83984" name="Rectangle 48">
                <a:extLst>
                  <a:ext uri="{FF2B5EF4-FFF2-40B4-BE49-F238E27FC236}">
                    <a16:creationId xmlns:a16="http://schemas.microsoft.com/office/drawing/2014/main" id="{C80A15CB-7DED-4A8D-9A33-6E13E960D9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71" y="597"/>
                <a:ext cx="180" cy="2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r>
                  <a:rPr lang="en-US" altLang="zh-CN" b="1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z</a:t>
                </a:r>
                <a:endParaRPr lang="en-US" altLang="zh-CN"/>
              </a:p>
            </p:txBody>
          </p:sp>
          <p:sp>
            <p:nvSpPr>
              <p:cNvPr id="83985" name="Rectangle 49">
                <a:extLst>
                  <a:ext uri="{FF2B5EF4-FFF2-40B4-BE49-F238E27FC236}">
                    <a16:creationId xmlns:a16="http://schemas.microsoft.com/office/drawing/2014/main" id="{28346126-6D40-4871-B90D-082FB94788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7" y="597"/>
                <a:ext cx="167" cy="2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r>
                  <a:rPr lang="en-US" altLang="zh-CN" b="1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f</a:t>
                </a:r>
                <a:endParaRPr lang="en-US" altLang="zh-CN"/>
              </a:p>
            </p:txBody>
          </p:sp>
          <p:sp>
            <p:nvSpPr>
              <p:cNvPr id="83986" name="Rectangle 50">
                <a:extLst>
                  <a:ext uri="{FF2B5EF4-FFF2-40B4-BE49-F238E27FC236}">
                    <a16:creationId xmlns:a16="http://schemas.microsoft.com/office/drawing/2014/main" id="{4C1A73E1-952D-4BD1-A707-BE3EE1AD35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604"/>
                <a:ext cx="450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r>
                  <a:rPr lang="zh-CN" altLang="en-US" b="1">
                    <a:solidFill>
                      <a:srgbClr val="000000"/>
                    </a:solidFill>
                    <a:latin typeface="宋体" panose="02010600030101010101" pitchFamily="2" charset="-122"/>
                  </a:rPr>
                  <a:t>于是</a:t>
                </a:r>
                <a:endParaRPr lang="zh-CN" altLang="en-US"/>
              </a:p>
            </p:txBody>
          </p:sp>
        </p:grp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24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4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12493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124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24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24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灯片编号占位符 3">
            <a:extLst>
              <a:ext uri="{FF2B5EF4-FFF2-40B4-BE49-F238E27FC236}">
                <a16:creationId xmlns:a16="http://schemas.microsoft.com/office/drawing/2014/main" id="{E98893A0-1166-424F-8034-01E2A6306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4196A0-6F02-4244-A03B-F860D24F6964}" type="slidenum">
              <a:rPr lang="en-US" altLang="zh-CN"/>
              <a:pPr>
                <a:defRPr/>
              </a:pPr>
              <a:t>79</a:t>
            </a:fld>
            <a:endParaRPr lang="en-US" altLang="zh-CN"/>
          </a:p>
        </p:txBody>
      </p:sp>
      <p:graphicFrame>
        <p:nvGraphicFramePr>
          <p:cNvPr id="84995" name="Object 2">
            <a:extLst>
              <a:ext uri="{FF2B5EF4-FFF2-40B4-BE49-F238E27FC236}">
                <a16:creationId xmlns:a16="http://schemas.microsoft.com/office/drawing/2014/main" id="{F472BB2D-18E6-441B-AE32-7EC451302DE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42975" y="1270000"/>
          <a:ext cx="3098800" cy="912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29" name="Equation" r:id="rId3" imgW="3098800" imgH="914400" progId="Equation.3">
                  <p:embed/>
                </p:oleObj>
              </mc:Choice>
              <mc:Fallback>
                <p:oleObj name="Equation" r:id="rId3" imgW="3098800" imgH="9144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2975" y="1270000"/>
                        <a:ext cx="3098800" cy="912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5956" name="Text Box 4">
            <a:extLst>
              <a:ext uri="{FF2B5EF4-FFF2-40B4-BE49-F238E27FC236}">
                <a16:creationId xmlns:a16="http://schemas.microsoft.com/office/drawing/2014/main" id="{599E6E68-D84C-4604-B561-7129BA4026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325" y="2909888"/>
            <a:ext cx="8985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zh-CN" altLang="en-US" b="1">
                <a:latin typeface="Times New Roman" panose="02020603050405020304" pitchFamily="18" charset="0"/>
              </a:rPr>
              <a:t>仍有</a:t>
            </a:r>
          </a:p>
        </p:txBody>
      </p:sp>
      <p:graphicFrame>
        <p:nvGraphicFramePr>
          <p:cNvPr id="125957" name="Object 5">
            <a:extLst>
              <a:ext uri="{FF2B5EF4-FFF2-40B4-BE49-F238E27FC236}">
                <a16:creationId xmlns:a16="http://schemas.microsoft.com/office/drawing/2014/main" id="{8688A8D2-EAF3-4CAB-9F17-38D496C8AAA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25650" y="2743200"/>
          <a:ext cx="2362200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30" name="Equation" r:id="rId5" imgW="2362200" imgH="1295400" progId="Equation.3">
                  <p:embed/>
                </p:oleObj>
              </mc:Choice>
              <mc:Fallback>
                <p:oleObj name="Equation" r:id="rId5" imgW="2362200" imgH="12954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5650" y="2743200"/>
                        <a:ext cx="2362200" cy="129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5958" name="Object 6">
            <a:extLst>
              <a:ext uri="{FF2B5EF4-FFF2-40B4-BE49-F238E27FC236}">
                <a16:creationId xmlns:a16="http://schemas.microsoft.com/office/drawing/2014/main" id="{B48CABC3-F51D-4D10-BFA5-038888A9A5E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49763" y="2717800"/>
          <a:ext cx="3086100" cy="912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31" name="Equation" r:id="rId7" imgW="3086100" imgH="914400" progId="Equation.3">
                  <p:embed/>
                </p:oleObj>
              </mc:Choice>
              <mc:Fallback>
                <p:oleObj name="Equation" r:id="rId7" imgW="3086100" imgH="9144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9763" y="2717800"/>
                        <a:ext cx="3086100" cy="912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5964" name="Group 12">
            <a:extLst>
              <a:ext uri="{FF2B5EF4-FFF2-40B4-BE49-F238E27FC236}">
                <a16:creationId xmlns:a16="http://schemas.microsoft.com/office/drawing/2014/main" id="{25C8E362-E917-4731-A3E6-5FB252833D7C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800600" y="1289050"/>
            <a:ext cx="2743200" cy="971550"/>
            <a:chOff x="3024" y="812"/>
            <a:chExt cx="1728" cy="612"/>
          </a:xfrm>
        </p:grpSpPr>
        <p:sp>
          <p:nvSpPr>
            <p:cNvPr id="85012" name="AutoShape 11">
              <a:extLst>
                <a:ext uri="{FF2B5EF4-FFF2-40B4-BE49-F238E27FC236}">
                  <a16:creationId xmlns:a16="http://schemas.microsoft.com/office/drawing/2014/main" id="{63415B7E-E9CD-41C6-BB5B-6448239A7BBA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3024" y="812"/>
              <a:ext cx="1728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013" name="Line 13">
              <a:extLst>
                <a:ext uri="{FF2B5EF4-FFF2-40B4-BE49-F238E27FC236}">
                  <a16:creationId xmlns:a16="http://schemas.microsoft.com/office/drawing/2014/main" id="{35D715F8-D94E-4DD0-8943-A503B2D012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6" y="1100"/>
              <a:ext cx="107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014" name="Line 14">
              <a:extLst>
                <a:ext uri="{FF2B5EF4-FFF2-40B4-BE49-F238E27FC236}">
                  <a16:creationId xmlns:a16="http://schemas.microsoft.com/office/drawing/2014/main" id="{F2D16650-FE0E-4976-915C-E2317E1BA6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85" y="836"/>
              <a:ext cx="0" cy="52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015" name="Line 15">
              <a:extLst>
                <a:ext uri="{FF2B5EF4-FFF2-40B4-BE49-F238E27FC236}">
                  <a16:creationId xmlns:a16="http://schemas.microsoft.com/office/drawing/2014/main" id="{E4757445-08CF-4405-A459-1F6619A29B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33" y="836"/>
              <a:ext cx="0" cy="52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016" name="Line 16">
              <a:extLst>
                <a:ext uri="{FF2B5EF4-FFF2-40B4-BE49-F238E27FC236}">
                  <a16:creationId xmlns:a16="http://schemas.microsoft.com/office/drawing/2014/main" id="{BA0FAB8E-6073-4E1E-A1F6-624BC0AAFB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99" y="1100"/>
              <a:ext cx="114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017" name="Line 17">
              <a:extLst>
                <a:ext uri="{FF2B5EF4-FFF2-40B4-BE49-F238E27FC236}">
                  <a16:creationId xmlns:a16="http://schemas.microsoft.com/office/drawing/2014/main" id="{0853652E-C323-4BFD-BF90-9C9759BDD2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77" y="836"/>
              <a:ext cx="0" cy="52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018" name="Line 18">
              <a:extLst>
                <a:ext uri="{FF2B5EF4-FFF2-40B4-BE49-F238E27FC236}">
                  <a16:creationId xmlns:a16="http://schemas.microsoft.com/office/drawing/2014/main" id="{EAAE6F21-C9E2-48BA-9DBC-621E85086B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33" y="836"/>
              <a:ext cx="0" cy="52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019" name="Rectangle 19">
              <a:extLst>
                <a:ext uri="{FF2B5EF4-FFF2-40B4-BE49-F238E27FC236}">
                  <a16:creationId xmlns:a16="http://schemas.microsoft.com/office/drawing/2014/main" id="{B87A422C-989A-4714-820E-24A32354C8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2" y="956"/>
              <a:ext cx="152" cy="2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,</a:t>
              </a:r>
              <a:endParaRPr lang="en-US" altLang="zh-CN"/>
            </a:p>
          </p:txBody>
        </p:sp>
        <p:sp>
          <p:nvSpPr>
            <p:cNvPr id="85020" name="Rectangle 20">
              <a:extLst>
                <a:ext uri="{FF2B5EF4-FFF2-40B4-BE49-F238E27FC236}">
                  <a16:creationId xmlns:a16="http://schemas.microsoft.com/office/drawing/2014/main" id="{4E18CBC1-E1C6-4125-A2DF-8D6E79ECDF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57" y="956"/>
              <a:ext cx="208" cy="2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/>
            </a:p>
          </p:txBody>
        </p:sp>
        <p:sp>
          <p:nvSpPr>
            <p:cNvPr id="85021" name="Rectangle 21">
              <a:extLst>
                <a:ext uri="{FF2B5EF4-FFF2-40B4-BE49-F238E27FC236}">
                  <a16:creationId xmlns:a16="http://schemas.microsoft.com/office/drawing/2014/main" id="{2F4A8D21-F60A-4842-891C-70A5AC5792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3" y="819"/>
              <a:ext cx="208" cy="2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2</a:t>
              </a:r>
              <a:endParaRPr lang="en-US" altLang="zh-CN"/>
            </a:p>
          </p:txBody>
        </p:sp>
        <p:sp>
          <p:nvSpPr>
            <p:cNvPr id="85022" name="Rectangle 22">
              <a:extLst>
                <a:ext uri="{FF2B5EF4-FFF2-40B4-BE49-F238E27FC236}">
                  <a16:creationId xmlns:a16="http://schemas.microsoft.com/office/drawing/2014/main" id="{FF293EBB-6FCA-49A3-9AD3-FE19E2BC85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4" y="819"/>
              <a:ext cx="208" cy="2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/>
            </a:p>
          </p:txBody>
        </p:sp>
        <p:sp>
          <p:nvSpPr>
            <p:cNvPr id="85023" name="Rectangle 23">
              <a:extLst>
                <a:ext uri="{FF2B5EF4-FFF2-40B4-BE49-F238E27FC236}">
                  <a16:creationId xmlns:a16="http://schemas.microsoft.com/office/drawing/2014/main" id="{C8C2B56A-13CD-4B67-810E-5ADCEE5119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1" y="956"/>
              <a:ext cx="208" cy="2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  </a:t>
              </a:r>
              <a:endParaRPr lang="en-US" altLang="zh-CN"/>
            </a:p>
          </p:txBody>
        </p:sp>
        <p:sp>
          <p:nvSpPr>
            <p:cNvPr id="85024" name="Rectangle 24">
              <a:extLst>
                <a:ext uri="{FF2B5EF4-FFF2-40B4-BE49-F238E27FC236}">
                  <a16:creationId xmlns:a16="http://schemas.microsoft.com/office/drawing/2014/main" id="{AC1DC7BA-539F-4377-9DD7-81DE0306BD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3" y="931"/>
              <a:ext cx="258" cy="3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00"/>
                  </a:solidFill>
                  <a:latin typeface="Symbol" panose="05050102010706020507" pitchFamily="18" charset="2"/>
                </a:rPr>
                <a:t>&lt;</a:t>
              </a:r>
              <a:endParaRPr lang="en-US" altLang="zh-CN"/>
            </a:p>
          </p:txBody>
        </p:sp>
        <p:sp>
          <p:nvSpPr>
            <p:cNvPr id="85025" name="Rectangle 25">
              <a:extLst>
                <a:ext uri="{FF2B5EF4-FFF2-40B4-BE49-F238E27FC236}">
                  <a16:creationId xmlns:a16="http://schemas.microsoft.com/office/drawing/2014/main" id="{237CDA67-2220-46D3-B6E4-EDD0AAD46E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3" y="931"/>
              <a:ext cx="258" cy="3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00"/>
                  </a:solidFill>
                  <a:latin typeface="Symbol" panose="05050102010706020507" pitchFamily="18" charset="2"/>
                </a:rPr>
                <a:t>&lt;</a:t>
              </a:r>
              <a:endParaRPr lang="en-US" altLang="zh-CN"/>
            </a:p>
          </p:txBody>
        </p:sp>
        <p:sp>
          <p:nvSpPr>
            <p:cNvPr id="85026" name="Rectangle 26">
              <a:extLst>
                <a:ext uri="{FF2B5EF4-FFF2-40B4-BE49-F238E27FC236}">
                  <a16:creationId xmlns:a16="http://schemas.microsoft.com/office/drawing/2014/main" id="{7B80B920-0EE0-4103-A7FA-C9C0721329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4" y="1127"/>
              <a:ext cx="180" cy="2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z</a:t>
              </a:r>
              <a:endParaRPr lang="en-US" altLang="zh-CN"/>
            </a:p>
          </p:txBody>
        </p:sp>
        <p:sp>
          <p:nvSpPr>
            <p:cNvPr id="85027" name="Rectangle 27">
              <a:extLst>
                <a:ext uri="{FF2B5EF4-FFF2-40B4-BE49-F238E27FC236}">
                  <a16:creationId xmlns:a16="http://schemas.microsoft.com/office/drawing/2014/main" id="{3A13E76D-BA4E-4764-9E7F-A35397745C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18" y="1127"/>
              <a:ext cx="180" cy="2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z</a:t>
              </a:r>
              <a:endParaRPr lang="en-US" altLang="zh-CN"/>
            </a:p>
          </p:txBody>
        </p:sp>
        <p:sp>
          <p:nvSpPr>
            <p:cNvPr id="85028" name="Rectangle 28">
              <a:extLst>
                <a:ext uri="{FF2B5EF4-FFF2-40B4-BE49-F238E27FC236}">
                  <a16:creationId xmlns:a16="http://schemas.microsoft.com/office/drawing/2014/main" id="{9995A782-7D12-4DE1-BF0E-4AE4675E48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30" y="963"/>
              <a:ext cx="450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zh-CN" altLang="en-US" b="1">
                  <a:solidFill>
                    <a:srgbClr val="000000"/>
                  </a:solidFill>
                  <a:latin typeface="宋体" panose="02010600030101010101" pitchFamily="2" charset="-122"/>
                </a:rPr>
                <a:t>此时</a:t>
              </a:r>
              <a:endParaRPr lang="zh-CN" altLang="en-US"/>
            </a:p>
          </p:txBody>
        </p:sp>
      </p:grpSp>
      <p:grpSp>
        <p:nvGrpSpPr>
          <p:cNvPr id="125989" name="Group 37">
            <a:extLst>
              <a:ext uri="{FF2B5EF4-FFF2-40B4-BE49-F238E27FC236}">
                <a16:creationId xmlns:a16="http://schemas.microsoft.com/office/drawing/2014/main" id="{DE8E40F3-7A36-4A93-A354-37A1DBCF728A}"/>
              </a:ext>
            </a:extLst>
          </p:cNvPr>
          <p:cNvGrpSpPr>
            <a:grpSpLocks/>
          </p:cNvGrpSpPr>
          <p:nvPr/>
        </p:nvGrpSpPr>
        <p:grpSpPr bwMode="auto">
          <a:xfrm>
            <a:off x="1022350" y="4149725"/>
            <a:ext cx="7075488" cy="2022475"/>
            <a:chOff x="644" y="2614"/>
            <a:chExt cx="4457" cy="1274"/>
          </a:xfrm>
        </p:grpSpPr>
        <p:graphicFrame>
          <p:nvGraphicFramePr>
            <p:cNvPr id="85001" name="Object 8">
              <a:extLst>
                <a:ext uri="{FF2B5EF4-FFF2-40B4-BE49-F238E27FC236}">
                  <a16:creationId xmlns:a16="http://schemas.microsoft.com/office/drawing/2014/main" id="{3488D12A-9734-4C65-BBFE-9DFEA552EE6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476" y="2624"/>
            <a:ext cx="1800" cy="5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5032" name="Equation" r:id="rId9" imgW="2857500" imgH="914400" progId="Equation.3">
                    <p:embed/>
                  </p:oleObj>
                </mc:Choice>
                <mc:Fallback>
                  <p:oleObj name="Equation" r:id="rId9" imgW="2857500" imgH="91440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76" y="2624"/>
                          <a:ext cx="1800" cy="5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5002" name="Object 9">
              <a:extLst>
                <a:ext uri="{FF2B5EF4-FFF2-40B4-BE49-F238E27FC236}">
                  <a16:creationId xmlns:a16="http://schemas.microsoft.com/office/drawing/2014/main" id="{F6AEB121-1FAA-498D-8447-9387775B70C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317" y="2614"/>
            <a:ext cx="1784" cy="5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5033" name="Equation" r:id="rId11" imgW="2832100" imgH="914400" progId="Equation.3">
                    <p:embed/>
                  </p:oleObj>
                </mc:Choice>
                <mc:Fallback>
                  <p:oleObj name="Equation" r:id="rId11" imgW="2832100" imgH="91440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7" y="2614"/>
                          <a:ext cx="1784" cy="5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5003" name="Object 10">
              <a:extLst>
                <a:ext uri="{FF2B5EF4-FFF2-40B4-BE49-F238E27FC236}">
                  <a16:creationId xmlns:a16="http://schemas.microsoft.com/office/drawing/2014/main" id="{27B0F5FE-F562-441F-9B59-DB5D231E39C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456" y="3345"/>
            <a:ext cx="1784" cy="5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5034" name="公式" r:id="rId13" imgW="2832100" imgH="863600" progId="Equation.3">
                    <p:embed/>
                  </p:oleObj>
                </mc:Choice>
                <mc:Fallback>
                  <p:oleObj name="公式" r:id="rId13" imgW="2832100" imgH="863600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56" y="3345"/>
                          <a:ext cx="1784" cy="5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85004" name="Group 30">
              <a:extLst>
                <a:ext uri="{FF2B5EF4-FFF2-40B4-BE49-F238E27FC236}">
                  <a16:creationId xmlns:a16="http://schemas.microsoft.com/office/drawing/2014/main" id="{7631235F-1AB4-46D8-84A4-7CE8D60D9799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644" y="2764"/>
              <a:ext cx="861" cy="298"/>
              <a:chOff x="644" y="2764"/>
              <a:chExt cx="861" cy="298"/>
            </a:xfrm>
          </p:grpSpPr>
          <p:sp>
            <p:nvSpPr>
              <p:cNvPr id="85005" name="AutoShape 29">
                <a:extLst>
                  <a:ext uri="{FF2B5EF4-FFF2-40B4-BE49-F238E27FC236}">
                    <a16:creationId xmlns:a16="http://schemas.microsoft.com/office/drawing/2014/main" id="{791507A4-9967-479A-A44B-D065CCF2AF69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644" y="2764"/>
                <a:ext cx="768" cy="2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5006" name="Rectangle 31">
                <a:extLst>
                  <a:ext uri="{FF2B5EF4-FFF2-40B4-BE49-F238E27FC236}">
                    <a16:creationId xmlns:a16="http://schemas.microsoft.com/office/drawing/2014/main" id="{1F825AC6-F19A-48F5-BA18-2A834BD23A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33" y="2765"/>
                <a:ext cx="172" cy="2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r>
                  <a:rPr lang="en-US" altLang="zh-CN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)</a:t>
                </a:r>
                <a:endParaRPr lang="en-US" altLang="zh-CN"/>
              </a:p>
            </p:txBody>
          </p:sp>
          <p:sp>
            <p:nvSpPr>
              <p:cNvPr id="85007" name="Rectangle 32">
                <a:extLst>
                  <a:ext uri="{FF2B5EF4-FFF2-40B4-BE49-F238E27FC236}">
                    <a16:creationId xmlns:a16="http://schemas.microsoft.com/office/drawing/2014/main" id="{B8E4E5CB-4AD6-4590-85AA-73DA9F3BF0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0" y="2765"/>
                <a:ext cx="172" cy="2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r>
                  <a:rPr lang="en-US" altLang="zh-CN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(</a:t>
                </a:r>
                <a:endParaRPr lang="en-US" altLang="zh-CN"/>
              </a:p>
            </p:txBody>
          </p:sp>
          <p:sp>
            <p:nvSpPr>
              <p:cNvPr id="85008" name="Rectangle 33">
                <a:extLst>
                  <a:ext uri="{FF2B5EF4-FFF2-40B4-BE49-F238E27FC236}">
                    <a16:creationId xmlns:a16="http://schemas.microsoft.com/office/drawing/2014/main" id="{607801B7-FEB2-4792-8E84-CE9AE187CE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3" y="2765"/>
                <a:ext cx="209" cy="2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r>
                  <a:rPr lang="en-US" altLang="zh-CN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  </a:t>
                </a:r>
                <a:endParaRPr lang="en-US" altLang="zh-CN"/>
              </a:p>
            </p:txBody>
          </p:sp>
          <p:sp>
            <p:nvSpPr>
              <p:cNvPr id="85009" name="Rectangle 34">
                <a:extLst>
                  <a:ext uri="{FF2B5EF4-FFF2-40B4-BE49-F238E27FC236}">
                    <a16:creationId xmlns:a16="http://schemas.microsoft.com/office/drawing/2014/main" id="{A1A50D5F-704D-461D-A190-B8AACC3603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31" y="2765"/>
                <a:ext cx="181" cy="2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r>
                  <a:rPr lang="en-US" altLang="zh-CN" b="1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z</a:t>
                </a:r>
                <a:endParaRPr lang="en-US" altLang="zh-CN"/>
              </a:p>
            </p:txBody>
          </p:sp>
          <p:sp>
            <p:nvSpPr>
              <p:cNvPr id="85010" name="Rectangle 35">
                <a:extLst>
                  <a:ext uri="{FF2B5EF4-FFF2-40B4-BE49-F238E27FC236}">
                    <a16:creationId xmlns:a16="http://schemas.microsoft.com/office/drawing/2014/main" id="{2AD6BAC1-7BE6-45A4-9202-D09679D089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17" y="2765"/>
                <a:ext cx="168" cy="2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r>
                  <a:rPr lang="en-US" altLang="zh-CN" b="1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f</a:t>
                </a:r>
                <a:endParaRPr lang="en-US" altLang="zh-CN"/>
              </a:p>
            </p:txBody>
          </p:sp>
          <p:sp>
            <p:nvSpPr>
              <p:cNvPr id="85011" name="Rectangle 36">
                <a:extLst>
                  <a:ext uri="{FF2B5EF4-FFF2-40B4-BE49-F238E27FC236}">
                    <a16:creationId xmlns:a16="http://schemas.microsoft.com/office/drawing/2014/main" id="{9C36CF7F-2901-4753-929C-B9D14F3F7D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6" y="2772"/>
                <a:ext cx="225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r>
                  <a:rPr lang="zh-CN" altLang="en-US" b="1">
                    <a:solidFill>
                      <a:srgbClr val="000000"/>
                    </a:solidFill>
                    <a:latin typeface="宋体" panose="02010600030101010101" pitchFamily="2" charset="-122"/>
                  </a:rPr>
                  <a:t>故</a:t>
                </a:r>
                <a:endParaRPr lang="zh-CN" altLang="en-US"/>
              </a:p>
            </p:txBody>
          </p:sp>
        </p:grp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59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59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25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5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5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125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56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5">
            <a:extLst>
              <a:ext uri="{FF2B5EF4-FFF2-40B4-BE49-F238E27FC236}">
                <a16:creationId xmlns:a16="http://schemas.microsoft.com/office/drawing/2014/main" id="{F4FF31D6-84C9-4556-A6AB-5F365D859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96BF9D-B81F-4436-B969-24ED36CABACB}" type="slidenum">
              <a:rPr lang="en-US" altLang="zh-CN"/>
              <a:pPr>
                <a:defRPr/>
              </a:pPr>
              <a:t>8</a:t>
            </a:fld>
            <a:endParaRPr lang="en-US" altLang="zh-CN"/>
          </a:p>
        </p:txBody>
      </p:sp>
      <p:graphicFrame>
        <p:nvGraphicFramePr>
          <p:cNvPr id="12291" name="Object 2">
            <a:extLst>
              <a:ext uri="{FF2B5EF4-FFF2-40B4-BE49-F238E27FC236}">
                <a16:creationId xmlns:a16="http://schemas.microsoft.com/office/drawing/2014/main" id="{1CE5E73E-64FE-4457-A31F-84DC121045F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87450" y="188913"/>
          <a:ext cx="4816475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1" name="Equation" r:id="rId3" imgW="5321300" imgH="939800" progId="Equation.DSMT4">
                  <p:embed/>
                </p:oleObj>
              </mc:Choice>
              <mc:Fallback>
                <p:oleObj name="Equation" r:id="rId3" imgW="5321300" imgH="9398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188913"/>
                        <a:ext cx="4816475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2" name="Text Box 3">
            <a:extLst>
              <a:ext uri="{FF2B5EF4-FFF2-40B4-BE49-F238E27FC236}">
                <a16:creationId xmlns:a16="http://schemas.microsoft.com/office/drawing/2014/main" id="{0C492346-DBA2-4912-872B-4E612EB911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1270000"/>
            <a:ext cx="5413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zh-CN" altLang="en-US" b="1">
                <a:latin typeface="Times New Roman" panose="02020603050405020304" pitchFamily="18" charset="0"/>
                <a:ea typeface="黑体" panose="02010609060101010101" pitchFamily="49" charset="-122"/>
              </a:rPr>
              <a:t>解</a:t>
            </a:r>
          </a:p>
        </p:txBody>
      </p:sp>
      <p:graphicFrame>
        <p:nvGraphicFramePr>
          <p:cNvPr id="12293" name="Object 4">
            <a:extLst>
              <a:ext uri="{FF2B5EF4-FFF2-40B4-BE49-F238E27FC236}">
                <a16:creationId xmlns:a16="http://schemas.microsoft.com/office/drawing/2014/main" id="{5D34C119-9146-48B1-9853-68B09ADBA23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41413" y="1196975"/>
          <a:ext cx="37719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2" name="Equation" r:id="rId5" imgW="3771900" imgH="939800" progId="Equation.DSMT4">
                  <p:embed/>
                </p:oleObj>
              </mc:Choice>
              <mc:Fallback>
                <p:oleObj name="Equation" r:id="rId5" imgW="3771900" imgH="9398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1413" y="1196975"/>
                        <a:ext cx="37719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4" name="Object 5">
            <a:extLst>
              <a:ext uri="{FF2B5EF4-FFF2-40B4-BE49-F238E27FC236}">
                <a16:creationId xmlns:a16="http://schemas.microsoft.com/office/drawing/2014/main" id="{2725F8A3-5C49-4D54-BA44-5A7234BD3AF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60500" y="2278063"/>
          <a:ext cx="32766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3" name="Equation" r:id="rId7" imgW="3276600" imgH="939800" progId="Equation.DSMT4">
                  <p:embed/>
                </p:oleObj>
              </mc:Choice>
              <mc:Fallback>
                <p:oleObj name="Equation" r:id="rId7" imgW="3276600" imgH="9398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0500" y="2278063"/>
                        <a:ext cx="32766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5" name="AutoShape 6">
            <a:extLst>
              <a:ext uri="{FF2B5EF4-FFF2-40B4-BE49-F238E27FC236}">
                <a16:creationId xmlns:a16="http://schemas.microsoft.com/office/drawing/2014/main" id="{AAA6F63A-2B5A-452B-BA09-A1A1FCB8CE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8625" y="1671638"/>
            <a:ext cx="2808288" cy="1423987"/>
          </a:xfrm>
          <a:prstGeom prst="wedgeEllipseCallout">
            <a:avLst>
              <a:gd name="adj1" fmla="val -80694"/>
              <a:gd name="adj2" fmla="val -91764"/>
            </a:avLst>
          </a:prstGeom>
          <a:noFill/>
          <a:ln w="38100" cmpd="dbl">
            <a:solidFill>
              <a:srgbClr val="8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zh-CN" altLang="en-US" b="1">
                <a:latin typeface="仿宋_GB2312" pitchFamily="49" charset="-122"/>
              </a:rPr>
              <a:t>所以原级数发散</a:t>
            </a:r>
            <a:r>
              <a:rPr kumimoji="1" lang="en-US" altLang="zh-CN" b="1">
                <a:latin typeface="仿宋_GB2312" pitchFamily="49" charset="-122"/>
              </a:rPr>
              <a:t>.</a:t>
            </a:r>
            <a:r>
              <a:rPr kumimoji="1" lang="en-US" altLang="zh-CN" sz="3200" b="1">
                <a:latin typeface="华文楷体" panose="02010600040101010101" pitchFamily="2" charset="-122"/>
                <a:ea typeface="华文楷体" panose="02010600040101010101" pitchFamily="2" charset="-122"/>
              </a:rPr>
              <a:t>   </a:t>
            </a:r>
          </a:p>
        </p:txBody>
      </p:sp>
      <p:sp>
        <p:nvSpPr>
          <p:cNvPr id="12296" name="Text Box 7">
            <a:extLst>
              <a:ext uri="{FF2B5EF4-FFF2-40B4-BE49-F238E27FC236}">
                <a16:creationId xmlns:a16="http://schemas.microsoft.com/office/drawing/2014/main" id="{5FE8618A-9BBD-4FC0-88A5-800152C77A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284163"/>
            <a:ext cx="7191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zh-CN" altLang="en-US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例</a:t>
            </a:r>
            <a:r>
              <a:rPr kumimoji="1" lang="en-US" altLang="zh-CN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3</a:t>
            </a:r>
          </a:p>
        </p:txBody>
      </p:sp>
      <p:graphicFrame>
        <p:nvGraphicFramePr>
          <p:cNvPr id="12297" name="Object 8">
            <a:extLst>
              <a:ext uri="{FF2B5EF4-FFF2-40B4-BE49-F238E27FC236}">
                <a16:creationId xmlns:a16="http://schemas.microsoft.com/office/drawing/2014/main" id="{09DF286C-6A7F-40E0-9BAB-0723F0BB697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60475" y="3213100"/>
          <a:ext cx="5040313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4" name="Equation" r:id="rId9" imgW="2209800" imgH="431800" progId="Equation.DSMT4">
                  <p:embed/>
                </p:oleObj>
              </mc:Choice>
              <mc:Fallback>
                <p:oleObj name="Equation" r:id="rId9" imgW="2209800" imgH="4318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0475" y="3213100"/>
                        <a:ext cx="5040313" cy="984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8" name="Object 9">
            <a:extLst>
              <a:ext uri="{FF2B5EF4-FFF2-40B4-BE49-F238E27FC236}">
                <a16:creationId xmlns:a16="http://schemas.microsoft.com/office/drawing/2014/main" id="{5820AB23-9FC1-4A90-A203-9B328B51469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08088" y="4156075"/>
          <a:ext cx="34925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5" name="Equation" r:id="rId11" imgW="1625600" imgH="431800" progId="Equation.DSMT4">
                  <p:embed/>
                </p:oleObj>
              </mc:Choice>
              <mc:Fallback>
                <p:oleObj name="Equation" r:id="rId11" imgW="1625600" imgH="4318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8088" y="4156075"/>
                        <a:ext cx="34925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9" name="Object 10">
            <a:extLst>
              <a:ext uri="{FF2B5EF4-FFF2-40B4-BE49-F238E27FC236}">
                <a16:creationId xmlns:a16="http://schemas.microsoft.com/office/drawing/2014/main" id="{6C65DA21-EE9B-41BF-BF39-C00E4CB2DA3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22400" y="5300663"/>
          <a:ext cx="2919413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6" name="Equation" r:id="rId13" imgW="1358310" imgH="431613" progId="Equation.DSMT4">
                  <p:embed/>
                </p:oleObj>
              </mc:Choice>
              <mc:Fallback>
                <p:oleObj name="Equation" r:id="rId13" imgW="1358310" imgH="431613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2400" y="5300663"/>
                        <a:ext cx="2919413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00" name="AutoShape 11">
            <a:extLst>
              <a:ext uri="{FF2B5EF4-FFF2-40B4-BE49-F238E27FC236}">
                <a16:creationId xmlns:a16="http://schemas.microsoft.com/office/drawing/2014/main" id="{CD994532-D7B9-46C8-9625-5742521949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0425" y="4664075"/>
            <a:ext cx="2808288" cy="1423988"/>
          </a:xfrm>
          <a:prstGeom prst="wedgeEllipseCallout">
            <a:avLst>
              <a:gd name="adj1" fmla="val -122472"/>
              <a:gd name="adj2" fmla="val -88736"/>
            </a:avLst>
          </a:prstGeom>
          <a:noFill/>
          <a:ln w="38100" cmpd="dbl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zh-CN" altLang="en-US" b="1">
                <a:latin typeface="仿宋_GB2312" pitchFamily="49" charset="-122"/>
              </a:rPr>
              <a:t>所以原级数收敛</a:t>
            </a:r>
            <a:r>
              <a:rPr kumimoji="1" lang="en-US" altLang="zh-CN" b="1">
                <a:latin typeface="仿宋_GB2312" pitchFamily="49" charset="-122"/>
              </a:rPr>
              <a:t>.</a:t>
            </a:r>
            <a:r>
              <a:rPr kumimoji="1" lang="en-US" altLang="zh-CN" sz="3200" b="1">
                <a:latin typeface="华文楷体" panose="02010600040101010101" pitchFamily="2" charset="-122"/>
                <a:ea typeface="华文楷体" panose="02010600040101010101" pitchFamily="2" charset="-122"/>
              </a:rPr>
              <a:t>   </a:t>
            </a: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灯片编号占位符 3">
            <a:extLst>
              <a:ext uri="{FF2B5EF4-FFF2-40B4-BE49-F238E27FC236}">
                <a16:creationId xmlns:a16="http://schemas.microsoft.com/office/drawing/2014/main" id="{E04CC6F0-8E38-46FF-8BB9-4201A82F0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006A49-151F-4CDE-B579-893BDD10FE1D}" type="slidenum">
              <a:rPr lang="en-US" altLang="zh-CN"/>
              <a:pPr>
                <a:defRPr/>
              </a:pPr>
              <a:t>80</a:t>
            </a:fld>
            <a:endParaRPr lang="en-US" altLang="zh-CN"/>
          </a:p>
        </p:txBody>
      </p:sp>
      <p:grpSp>
        <p:nvGrpSpPr>
          <p:cNvPr id="86019" name="Group 2">
            <a:extLst>
              <a:ext uri="{FF2B5EF4-FFF2-40B4-BE49-F238E27FC236}">
                <a16:creationId xmlns:a16="http://schemas.microsoft.com/office/drawing/2014/main" id="{CB70435E-CF28-48E6-B62E-B89A9E67FECC}"/>
              </a:ext>
            </a:extLst>
          </p:cNvPr>
          <p:cNvGrpSpPr>
            <a:grpSpLocks/>
          </p:cNvGrpSpPr>
          <p:nvPr/>
        </p:nvGrpSpPr>
        <p:grpSpPr bwMode="auto">
          <a:xfrm>
            <a:off x="800100" y="812800"/>
            <a:ext cx="7472363" cy="1549400"/>
            <a:chOff x="504" y="432"/>
            <a:chExt cx="4707" cy="976"/>
          </a:xfrm>
        </p:grpSpPr>
        <p:sp>
          <p:nvSpPr>
            <p:cNvPr id="86040" name="Text Box 3">
              <a:extLst>
                <a:ext uri="{FF2B5EF4-FFF2-40B4-BE49-F238E27FC236}">
                  <a16:creationId xmlns:a16="http://schemas.microsoft.com/office/drawing/2014/main" id="{AD00E475-062D-4EDA-8E15-3E820BA387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8" y="438"/>
              <a:ext cx="64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kumimoji="1" lang="zh-CN" altLang="en-US" b="1">
                  <a:solidFill>
                    <a:srgbClr val="FF33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注意</a:t>
              </a:r>
              <a:r>
                <a:rPr kumimoji="1" lang="en-US" altLang="zh-CN" b="1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:</a:t>
              </a:r>
              <a:endParaRPr kumimoji="1" lang="en-US" altLang="zh-CN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86041" name="Object 4">
              <a:extLst>
                <a:ext uri="{FF2B5EF4-FFF2-40B4-BE49-F238E27FC236}">
                  <a16:creationId xmlns:a16="http://schemas.microsoft.com/office/drawing/2014/main" id="{9A795C6D-3D8A-4FB9-BF8B-5D8833C24DA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300" y="492"/>
            <a:ext cx="472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6047" name="公式" r:id="rId3" imgW="748975" imgH="342751" progId="Equation.3">
                    <p:embed/>
                  </p:oleObj>
                </mc:Choice>
                <mc:Fallback>
                  <p:oleObj name="公式" r:id="rId3" imgW="748975" imgH="342751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00" y="492"/>
                          <a:ext cx="472" cy="2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6042" name="Text Box 5">
              <a:extLst>
                <a:ext uri="{FF2B5EF4-FFF2-40B4-BE49-F238E27FC236}">
                  <a16:creationId xmlns:a16="http://schemas.microsoft.com/office/drawing/2014/main" id="{0C19BC2E-CBAE-4C59-8917-F192C9644F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4" y="932"/>
              <a:ext cx="191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kumimoji="1" lang="zh-CN" altLang="en-US" b="1">
                  <a:latin typeface="Times New Roman" panose="02020603050405020304" pitchFamily="18" charset="0"/>
                </a:rPr>
                <a:t>奇点但却不是函数</a:t>
              </a:r>
            </a:p>
          </p:txBody>
        </p:sp>
        <p:graphicFrame>
          <p:nvGraphicFramePr>
            <p:cNvPr id="86043" name="Object 6">
              <a:extLst>
                <a:ext uri="{FF2B5EF4-FFF2-40B4-BE49-F238E27FC236}">
                  <a16:creationId xmlns:a16="http://schemas.microsoft.com/office/drawing/2014/main" id="{28576A5D-C335-4912-8441-2FCE7361133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16" y="832"/>
            <a:ext cx="1864" cy="5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6048" name="Equation" r:id="rId5" imgW="2959100" imgH="914400" progId="Equation.3">
                    <p:embed/>
                  </p:oleObj>
                </mc:Choice>
                <mc:Fallback>
                  <p:oleObj name="Equation" r:id="rId5" imgW="2959100" imgH="91440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16" y="832"/>
                          <a:ext cx="1864" cy="5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6044" name="Text Box 7">
              <a:extLst>
                <a:ext uri="{FF2B5EF4-FFF2-40B4-BE49-F238E27FC236}">
                  <a16:creationId xmlns:a16="http://schemas.microsoft.com/office/drawing/2014/main" id="{990A4B2F-07D0-421D-A31B-97F00CC268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72" y="946"/>
              <a:ext cx="90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kumimoji="1" lang="zh-CN" altLang="en-US" b="1">
                  <a:latin typeface="Times New Roman" panose="02020603050405020304" pitchFamily="18" charset="0"/>
                </a:rPr>
                <a:t>的奇点</a:t>
              </a:r>
              <a:r>
                <a:rPr kumimoji="1" lang="zh-CN" altLang="en-US" b="1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kumimoji="1" lang="en-US" altLang="zh-CN" b="1">
                  <a:latin typeface="Times New Roman" panose="02020603050405020304" pitchFamily="18" charset="0"/>
                  <a:ea typeface="宋体" panose="02010600030101010101" pitchFamily="2" charset="-122"/>
                </a:rPr>
                <a:t>.</a:t>
              </a:r>
            </a:p>
          </p:txBody>
        </p:sp>
        <p:sp>
          <p:nvSpPr>
            <p:cNvPr id="86045" name="Rectangle 8">
              <a:extLst>
                <a:ext uri="{FF2B5EF4-FFF2-40B4-BE49-F238E27FC236}">
                  <a16:creationId xmlns:a16="http://schemas.microsoft.com/office/drawing/2014/main" id="{8F540E42-F795-4639-8DB5-1D24201F78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432"/>
              <a:ext cx="214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kumimoji="1" lang="zh-CN" altLang="en-US" b="1">
                  <a:latin typeface="Times New Roman" panose="02020603050405020304" pitchFamily="18" charset="0"/>
                </a:rPr>
                <a:t>本例中圆环域的中心</a:t>
              </a:r>
            </a:p>
          </p:txBody>
        </p:sp>
        <p:sp>
          <p:nvSpPr>
            <p:cNvPr id="86046" name="Rectangle 9">
              <a:extLst>
                <a:ext uri="{FF2B5EF4-FFF2-40B4-BE49-F238E27FC236}">
                  <a16:creationId xmlns:a16="http://schemas.microsoft.com/office/drawing/2014/main" id="{616498E9-B82F-4756-A0FB-0014698B35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432"/>
              <a:ext cx="146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kumimoji="1" lang="zh-CN" altLang="en-US" b="1">
                  <a:latin typeface="Times New Roman" panose="02020603050405020304" pitchFamily="18" charset="0"/>
                </a:rPr>
                <a:t>是各负幂项的</a:t>
              </a:r>
            </a:p>
          </p:txBody>
        </p:sp>
      </p:grpSp>
      <p:sp>
        <p:nvSpPr>
          <p:cNvPr id="126986" name="Text Box 10">
            <a:extLst>
              <a:ext uri="{FF2B5EF4-FFF2-40B4-BE49-F238E27FC236}">
                <a16:creationId xmlns:a16="http://schemas.microsoft.com/office/drawing/2014/main" id="{C821B7AF-C53A-440C-897B-AAF20D6802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325" y="2381250"/>
            <a:ext cx="10207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zh-CN" altLang="en-US" b="1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说明</a:t>
            </a:r>
            <a:r>
              <a:rPr kumimoji="1" lang="en-US" altLang="zh-CN" b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:</a:t>
            </a:r>
            <a:endParaRPr kumimoji="1" lang="en-US" altLang="zh-CN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126987" name="Group 11">
            <a:extLst>
              <a:ext uri="{FF2B5EF4-FFF2-40B4-BE49-F238E27FC236}">
                <a16:creationId xmlns:a16="http://schemas.microsoft.com/office/drawing/2014/main" id="{D546AFB1-63F5-4208-9269-43F120E6A10B}"/>
              </a:ext>
            </a:extLst>
          </p:cNvPr>
          <p:cNvGrpSpPr>
            <a:grpSpLocks/>
          </p:cNvGrpSpPr>
          <p:nvPr/>
        </p:nvGrpSpPr>
        <p:grpSpPr bwMode="auto">
          <a:xfrm>
            <a:off x="838200" y="3124200"/>
            <a:ext cx="7634288" cy="2992438"/>
            <a:chOff x="528" y="1996"/>
            <a:chExt cx="4809" cy="1885"/>
          </a:xfrm>
        </p:grpSpPr>
        <p:sp>
          <p:nvSpPr>
            <p:cNvPr id="86022" name="Text Box 12">
              <a:extLst>
                <a:ext uri="{FF2B5EF4-FFF2-40B4-BE49-F238E27FC236}">
                  <a16:creationId xmlns:a16="http://schemas.microsoft.com/office/drawing/2014/main" id="{3F11B7C1-7C5B-4843-A43C-8DBD1B3DEE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3" y="1998"/>
              <a:ext cx="79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kumimoji="1" lang="en-US" altLang="zh-CN" b="1">
                  <a:latin typeface="Times New Roman" panose="02020603050405020304" pitchFamily="18" charset="0"/>
                  <a:ea typeface="宋体" panose="02010600030101010101" pitchFamily="2" charset="-122"/>
                </a:rPr>
                <a:t>1. </a:t>
              </a:r>
              <a:r>
                <a:rPr kumimoji="1" lang="zh-CN" altLang="en-US" b="1">
                  <a:latin typeface="Times New Roman" panose="02020603050405020304" pitchFamily="18" charset="0"/>
                </a:rPr>
                <a:t>函数</a:t>
              </a:r>
            </a:p>
          </p:txBody>
        </p:sp>
        <p:graphicFrame>
          <p:nvGraphicFramePr>
            <p:cNvPr id="86023" name="Object 13">
              <a:extLst>
                <a:ext uri="{FF2B5EF4-FFF2-40B4-BE49-F238E27FC236}">
                  <a16:creationId xmlns:a16="http://schemas.microsoft.com/office/drawing/2014/main" id="{B0CE4B21-1DFA-431F-B986-E69392E8DD0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393" y="2028"/>
            <a:ext cx="455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6049" name="公式" r:id="rId7" imgW="723586" imgH="393529" progId="Equation.3">
                    <p:embed/>
                  </p:oleObj>
                </mc:Choice>
                <mc:Fallback>
                  <p:oleObj name="公式" r:id="rId7" imgW="723586" imgH="393529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3" y="2028"/>
                          <a:ext cx="455" cy="2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6024" name="Text Box 14">
              <a:extLst>
                <a:ext uri="{FF2B5EF4-FFF2-40B4-BE49-F238E27FC236}">
                  <a16:creationId xmlns:a16="http://schemas.microsoft.com/office/drawing/2014/main" id="{7C2C16BA-04C0-44E0-8461-9051281168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7" y="1996"/>
              <a:ext cx="56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kumimoji="1" lang="zh-CN" altLang="en-US" b="1">
                  <a:latin typeface="Times New Roman" panose="02020603050405020304" pitchFamily="18" charset="0"/>
                </a:rPr>
                <a:t>在以</a:t>
              </a:r>
            </a:p>
          </p:txBody>
        </p:sp>
        <p:graphicFrame>
          <p:nvGraphicFramePr>
            <p:cNvPr id="86025" name="Object 15">
              <a:extLst>
                <a:ext uri="{FF2B5EF4-FFF2-40B4-BE49-F238E27FC236}">
                  <a16:creationId xmlns:a16="http://schemas.microsoft.com/office/drawing/2014/main" id="{86F8C886-560A-43C5-B024-EB177182812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305" y="2016"/>
            <a:ext cx="191" cy="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6050" name="公式" r:id="rId9" imgW="304668" imgH="431613" progId="Equation.3">
                    <p:embed/>
                  </p:oleObj>
                </mc:Choice>
                <mc:Fallback>
                  <p:oleObj name="公式" r:id="rId9" imgW="304668" imgH="431613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05" y="2016"/>
                          <a:ext cx="191" cy="2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6026" name="Text Box 16">
              <a:extLst>
                <a:ext uri="{FF2B5EF4-FFF2-40B4-BE49-F238E27FC236}">
                  <a16:creationId xmlns:a16="http://schemas.microsoft.com/office/drawing/2014/main" id="{3E643F6C-E5F9-4CCF-AF82-592E31A07D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29" y="2001"/>
              <a:ext cx="281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kumimoji="1" lang="zh-CN" altLang="en-US" b="1">
                  <a:latin typeface="Times New Roman" panose="02020603050405020304" pitchFamily="18" charset="0"/>
                </a:rPr>
                <a:t>为中心的圆环域内的洛朗级</a:t>
              </a:r>
            </a:p>
          </p:txBody>
        </p:sp>
        <p:sp>
          <p:nvSpPr>
            <p:cNvPr id="86027" name="Text Box 17">
              <a:extLst>
                <a:ext uri="{FF2B5EF4-FFF2-40B4-BE49-F238E27FC236}">
                  <a16:creationId xmlns:a16="http://schemas.microsoft.com/office/drawing/2014/main" id="{2F1DB88B-C4D2-4183-93EC-E4DFFE3ED0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" y="2529"/>
              <a:ext cx="146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kumimoji="1" lang="zh-CN" altLang="en-US" b="1">
                  <a:latin typeface="Times New Roman" panose="02020603050405020304" pitchFamily="18" charset="0"/>
                </a:rPr>
                <a:t>数中尽管含有</a:t>
              </a:r>
            </a:p>
          </p:txBody>
        </p:sp>
        <p:graphicFrame>
          <p:nvGraphicFramePr>
            <p:cNvPr id="86028" name="Object 18">
              <a:extLst>
                <a:ext uri="{FF2B5EF4-FFF2-40B4-BE49-F238E27FC236}">
                  <a16:creationId xmlns:a16="http://schemas.microsoft.com/office/drawing/2014/main" id="{34063D70-44D4-48F6-BE48-AC95403C708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932" y="2561"/>
            <a:ext cx="511" cy="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6051" name="公式" r:id="rId11" imgW="812447" imgH="431613" progId="Equation.3">
                    <p:embed/>
                  </p:oleObj>
                </mc:Choice>
                <mc:Fallback>
                  <p:oleObj name="公式" r:id="rId11" imgW="812447" imgH="431613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32" y="2561"/>
                          <a:ext cx="511" cy="2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6029" name="Text Box 19">
              <a:extLst>
                <a:ext uri="{FF2B5EF4-FFF2-40B4-BE49-F238E27FC236}">
                  <a16:creationId xmlns:a16="http://schemas.microsoft.com/office/drawing/2014/main" id="{3DC4C263-C5D1-4675-9C73-20D343F497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0" y="2515"/>
              <a:ext cx="169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kumimoji="1" lang="zh-CN" altLang="en-US" b="1">
                  <a:latin typeface="仿宋_GB2312" pitchFamily="49" charset="-122"/>
                </a:rPr>
                <a:t>的负幂项</a:t>
              </a:r>
              <a:r>
                <a:rPr kumimoji="1" lang="en-US" altLang="zh-CN" b="1">
                  <a:latin typeface="仿宋_GB2312" pitchFamily="49" charset="-122"/>
                </a:rPr>
                <a:t>, </a:t>
              </a:r>
              <a:r>
                <a:rPr kumimoji="1" lang="zh-CN" altLang="en-US" b="1">
                  <a:latin typeface="仿宋_GB2312" pitchFamily="49" charset="-122"/>
                </a:rPr>
                <a:t>而且</a:t>
              </a:r>
            </a:p>
          </p:txBody>
        </p:sp>
        <p:graphicFrame>
          <p:nvGraphicFramePr>
            <p:cNvPr id="86030" name="Object 20">
              <a:extLst>
                <a:ext uri="{FF2B5EF4-FFF2-40B4-BE49-F238E27FC236}">
                  <a16:creationId xmlns:a16="http://schemas.microsoft.com/office/drawing/2014/main" id="{6AF7AE1B-D1F1-4F3A-81CD-CEDD669EF83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948" y="2549"/>
            <a:ext cx="191" cy="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6052" name="公式" r:id="rId13" imgW="304668" imgH="431613" progId="Equation.3">
                    <p:embed/>
                  </p:oleObj>
                </mc:Choice>
                <mc:Fallback>
                  <p:oleObj name="公式" r:id="rId13" imgW="304668" imgH="431613" progId="Equation.3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48" y="2549"/>
                          <a:ext cx="191" cy="2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6031" name="Text Box 21">
              <a:extLst>
                <a:ext uri="{FF2B5EF4-FFF2-40B4-BE49-F238E27FC236}">
                  <a16:creationId xmlns:a16="http://schemas.microsoft.com/office/drawing/2014/main" id="{2FE5C0C5-A087-4A23-918B-40960033A3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94" y="2529"/>
              <a:ext cx="101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kumimoji="1" lang="zh-CN" altLang="en-US" b="1">
                  <a:latin typeface="Times New Roman" panose="02020603050405020304" pitchFamily="18" charset="0"/>
                </a:rPr>
                <a:t>又是这些</a:t>
              </a:r>
            </a:p>
          </p:txBody>
        </p:sp>
        <p:sp>
          <p:nvSpPr>
            <p:cNvPr id="86032" name="Text Box 22">
              <a:extLst>
                <a:ext uri="{FF2B5EF4-FFF2-40B4-BE49-F238E27FC236}">
                  <a16:creationId xmlns:a16="http://schemas.microsoft.com/office/drawing/2014/main" id="{9FC48547-016F-4BDC-8652-CD8D575E64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" y="3057"/>
              <a:ext cx="169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kumimoji="1" lang="zh-CN" altLang="en-US" b="1">
                  <a:latin typeface="仿宋_GB2312" pitchFamily="49" charset="-122"/>
                </a:rPr>
                <a:t>项的奇点</a:t>
              </a:r>
              <a:r>
                <a:rPr kumimoji="1" lang="en-US" altLang="zh-CN" b="1">
                  <a:latin typeface="仿宋_GB2312" pitchFamily="49" charset="-122"/>
                </a:rPr>
                <a:t>, </a:t>
              </a:r>
              <a:r>
                <a:rPr kumimoji="1" lang="zh-CN" altLang="en-US" b="1">
                  <a:latin typeface="仿宋_GB2312" pitchFamily="49" charset="-122"/>
                </a:rPr>
                <a:t>但是</a:t>
              </a:r>
            </a:p>
          </p:txBody>
        </p:sp>
        <p:graphicFrame>
          <p:nvGraphicFramePr>
            <p:cNvPr id="86033" name="Object 23">
              <a:extLst>
                <a:ext uri="{FF2B5EF4-FFF2-40B4-BE49-F238E27FC236}">
                  <a16:creationId xmlns:a16="http://schemas.microsoft.com/office/drawing/2014/main" id="{31F499DA-5EC5-4D67-915E-764528D16EC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065" y="3089"/>
            <a:ext cx="191" cy="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6053" name="公式" r:id="rId14" imgW="304668" imgH="431613" progId="Equation.3">
                    <p:embed/>
                  </p:oleObj>
                </mc:Choice>
                <mc:Fallback>
                  <p:oleObj name="公式" r:id="rId14" imgW="304668" imgH="431613" progId="Equation.3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65" y="3089"/>
                          <a:ext cx="191" cy="2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6034" name="Text Box 24">
              <a:extLst>
                <a:ext uri="{FF2B5EF4-FFF2-40B4-BE49-F238E27FC236}">
                  <a16:creationId xmlns:a16="http://schemas.microsoft.com/office/drawing/2014/main" id="{2F8E42BE-93F4-4F3A-9E1D-A9B465BE4D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86" y="3057"/>
              <a:ext cx="124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kumimoji="1" lang="zh-CN" altLang="en-US" b="1">
                  <a:latin typeface="Times New Roman" panose="02020603050405020304" pitchFamily="18" charset="0"/>
                </a:rPr>
                <a:t>可能是函数</a:t>
              </a:r>
            </a:p>
          </p:txBody>
        </p:sp>
        <p:graphicFrame>
          <p:nvGraphicFramePr>
            <p:cNvPr id="86035" name="Object 25">
              <a:extLst>
                <a:ext uri="{FF2B5EF4-FFF2-40B4-BE49-F238E27FC236}">
                  <a16:creationId xmlns:a16="http://schemas.microsoft.com/office/drawing/2014/main" id="{D7ADFDBF-2339-4F99-82E2-8A052232D2F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373" y="3089"/>
            <a:ext cx="455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6054" name="公式" r:id="rId15" imgW="723586" imgH="393529" progId="Equation.3">
                    <p:embed/>
                  </p:oleObj>
                </mc:Choice>
                <mc:Fallback>
                  <p:oleObj name="公式" r:id="rId15" imgW="723586" imgH="393529" progId="Equation.3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73" y="3089"/>
                          <a:ext cx="455" cy="2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6036" name="Text Box 26">
              <a:extLst>
                <a:ext uri="{FF2B5EF4-FFF2-40B4-BE49-F238E27FC236}">
                  <a16:creationId xmlns:a16="http://schemas.microsoft.com/office/drawing/2014/main" id="{1DAED011-8DD5-47E1-8997-3AEC739ACF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58" y="3045"/>
              <a:ext cx="157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kumimoji="1" lang="zh-CN" altLang="en-US" b="1">
                  <a:latin typeface="仿宋_GB2312" pitchFamily="49" charset="-122"/>
                </a:rPr>
                <a:t>的奇点</a:t>
              </a:r>
              <a:r>
                <a:rPr kumimoji="1" lang="en-US" altLang="zh-CN" b="1">
                  <a:latin typeface="仿宋_GB2312" pitchFamily="49" charset="-122"/>
                </a:rPr>
                <a:t>,</a:t>
              </a:r>
              <a:r>
                <a:rPr kumimoji="1" lang="zh-CN" altLang="en-US" b="1">
                  <a:latin typeface="仿宋_GB2312" pitchFamily="49" charset="-122"/>
                </a:rPr>
                <a:t>也可能</a:t>
              </a:r>
            </a:p>
          </p:txBody>
        </p:sp>
        <p:graphicFrame>
          <p:nvGraphicFramePr>
            <p:cNvPr id="86037" name="Object 27">
              <a:extLst>
                <a:ext uri="{FF2B5EF4-FFF2-40B4-BE49-F238E27FC236}">
                  <a16:creationId xmlns:a16="http://schemas.microsoft.com/office/drawing/2014/main" id="{D218524C-4343-4DF8-B1A6-8452A8C2857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081" y="3597"/>
            <a:ext cx="455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6055" name="公式" r:id="rId16" imgW="723586" imgH="393529" progId="Equation.3">
                    <p:embed/>
                  </p:oleObj>
                </mc:Choice>
                <mc:Fallback>
                  <p:oleObj name="公式" r:id="rId16" imgW="723586" imgH="393529" progId="Equation.3">
                    <p:embed/>
                    <p:pic>
                      <p:nvPicPr>
                        <p:cNvPr id="0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81" y="3597"/>
                          <a:ext cx="455" cy="2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6038" name="Text Box 28">
              <a:extLst>
                <a:ext uri="{FF2B5EF4-FFF2-40B4-BE49-F238E27FC236}">
                  <a16:creationId xmlns:a16="http://schemas.microsoft.com/office/drawing/2014/main" id="{40689EC9-AB93-4963-952D-B75E7D91D1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64" y="3554"/>
              <a:ext cx="84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kumimoji="1" lang="zh-CN" altLang="en-US" b="1">
                  <a:latin typeface="Times New Roman" panose="02020603050405020304" pitchFamily="18" charset="0"/>
                </a:rPr>
                <a:t>的奇点</a:t>
              </a:r>
              <a:r>
                <a:rPr kumimoji="1" lang="en-US" altLang="zh-CN" b="1">
                  <a:latin typeface="Times New Roman" panose="02020603050405020304" pitchFamily="18" charset="0"/>
                  <a:ea typeface="宋体" panose="02010600030101010101" pitchFamily="2" charset="-122"/>
                </a:rPr>
                <a:t>.</a:t>
              </a:r>
            </a:p>
          </p:txBody>
        </p:sp>
        <p:sp>
          <p:nvSpPr>
            <p:cNvPr id="86039" name="Rectangle 29">
              <a:extLst>
                <a:ext uri="{FF2B5EF4-FFF2-40B4-BE49-F238E27FC236}">
                  <a16:creationId xmlns:a16="http://schemas.microsoft.com/office/drawing/2014/main" id="{7C018F89-D2AB-4321-999C-0A65D54BF8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" y="3549"/>
              <a:ext cx="56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kumimoji="1" lang="zh-CN" altLang="en-US" b="1">
                  <a:latin typeface="Times New Roman" panose="02020603050405020304" pitchFamily="18" charset="0"/>
                </a:rPr>
                <a:t>不是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6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6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986" grpId="0" autoUpdateAnimBg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3">
            <a:extLst>
              <a:ext uri="{FF2B5EF4-FFF2-40B4-BE49-F238E27FC236}">
                <a16:creationId xmlns:a16="http://schemas.microsoft.com/office/drawing/2014/main" id="{D377B942-1558-47AD-8ECC-0FA21C5CC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BCB44C-4B11-46D7-ADCB-5A3DD5C33EE0}" type="slidenum">
              <a:rPr lang="en-US" altLang="zh-CN"/>
              <a:pPr>
                <a:defRPr/>
              </a:pPr>
              <a:t>81</a:t>
            </a:fld>
            <a:endParaRPr lang="en-US" altLang="zh-CN"/>
          </a:p>
        </p:txBody>
      </p:sp>
      <p:grpSp>
        <p:nvGrpSpPr>
          <p:cNvPr id="87043" name="Group 2">
            <a:extLst>
              <a:ext uri="{FF2B5EF4-FFF2-40B4-BE49-F238E27FC236}">
                <a16:creationId xmlns:a16="http://schemas.microsoft.com/office/drawing/2014/main" id="{2F634FEE-B4F1-4064-8A8F-D8B73894D502}"/>
              </a:ext>
            </a:extLst>
          </p:cNvPr>
          <p:cNvGrpSpPr>
            <a:grpSpLocks/>
          </p:cNvGrpSpPr>
          <p:nvPr/>
        </p:nvGrpSpPr>
        <p:grpSpPr bwMode="auto">
          <a:xfrm>
            <a:off x="819150" y="828675"/>
            <a:ext cx="7391400" cy="2197100"/>
            <a:chOff x="516" y="522"/>
            <a:chExt cx="4656" cy="1384"/>
          </a:xfrm>
        </p:grpSpPr>
        <p:sp>
          <p:nvSpPr>
            <p:cNvPr id="87044" name="Text Box 3">
              <a:extLst>
                <a:ext uri="{FF2B5EF4-FFF2-40B4-BE49-F238E27FC236}">
                  <a16:creationId xmlns:a16="http://schemas.microsoft.com/office/drawing/2014/main" id="{2BA302C4-6784-45A8-8E65-45A34D8E86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6" y="522"/>
              <a:ext cx="146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kumimoji="1" lang="en-US" altLang="zh-CN" b="1">
                  <a:latin typeface="Times New Roman" panose="02020603050405020304" pitchFamily="18" charset="0"/>
                  <a:ea typeface="宋体" panose="02010600030101010101" pitchFamily="2" charset="-122"/>
                </a:rPr>
                <a:t>2. </a:t>
              </a:r>
              <a:r>
                <a:rPr kumimoji="1" lang="zh-CN" altLang="en-US" b="1">
                  <a:latin typeface="Times New Roman" panose="02020603050405020304" pitchFamily="18" charset="0"/>
                </a:rPr>
                <a:t>给定了函数</a:t>
              </a:r>
            </a:p>
          </p:txBody>
        </p:sp>
        <p:graphicFrame>
          <p:nvGraphicFramePr>
            <p:cNvPr id="87045" name="Object 4">
              <a:extLst>
                <a:ext uri="{FF2B5EF4-FFF2-40B4-BE49-F238E27FC236}">
                  <a16:creationId xmlns:a16="http://schemas.microsoft.com/office/drawing/2014/main" id="{23711BCB-0787-4338-9A41-96F607F8AD2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040" y="564"/>
            <a:ext cx="455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7051" name="公式" r:id="rId3" imgW="723586" imgH="393529" progId="Equation.3">
                    <p:embed/>
                  </p:oleObj>
                </mc:Choice>
                <mc:Fallback>
                  <p:oleObj name="公式" r:id="rId3" imgW="723586" imgH="393529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40" y="564"/>
                          <a:ext cx="455" cy="2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7046" name="Text Box 5">
              <a:extLst>
                <a:ext uri="{FF2B5EF4-FFF2-40B4-BE49-F238E27FC236}">
                  <a16:creationId xmlns:a16="http://schemas.microsoft.com/office/drawing/2014/main" id="{10731C14-EEDC-49E8-8DC4-43565EBCD8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86" y="525"/>
              <a:ext cx="191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kumimoji="1" lang="zh-CN" altLang="en-US" b="1">
                  <a:latin typeface="Times New Roman" panose="02020603050405020304" pitchFamily="18" charset="0"/>
                </a:rPr>
                <a:t>与复平面内的一点</a:t>
              </a:r>
            </a:p>
          </p:txBody>
        </p:sp>
        <p:graphicFrame>
          <p:nvGraphicFramePr>
            <p:cNvPr id="87047" name="Object 6">
              <a:extLst>
                <a:ext uri="{FF2B5EF4-FFF2-40B4-BE49-F238E27FC236}">
                  <a16:creationId xmlns:a16="http://schemas.microsoft.com/office/drawing/2014/main" id="{638581C5-4FAA-4E2A-A93D-D71523950F0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68" y="569"/>
            <a:ext cx="191" cy="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7052" name="公式" r:id="rId5" imgW="304668" imgH="431613" progId="Equation.3">
                    <p:embed/>
                  </p:oleObj>
                </mc:Choice>
                <mc:Fallback>
                  <p:oleObj name="公式" r:id="rId5" imgW="304668" imgH="431613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8" y="569"/>
                          <a:ext cx="191" cy="2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7048" name="Text Box 7">
              <a:extLst>
                <a:ext uri="{FF2B5EF4-FFF2-40B4-BE49-F238E27FC236}">
                  <a16:creationId xmlns:a16="http://schemas.microsoft.com/office/drawing/2014/main" id="{9C9DD3C3-5A1D-4E5B-9180-819E3EE96F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50" y="534"/>
              <a:ext cx="62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kumimoji="1" lang="zh-CN" altLang="en-US" b="1">
                  <a:latin typeface="Times New Roman" panose="02020603050405020304" pitchFamily="18" charset="0"/>
                </a:rPr>
                <a:t>以后</a:t>
              </a:r>
              <a:r>
                <a:rPr kumimoji="1" lang="en-US" altLang="zh-CN" b="1">
                  <a:latin typeface="Times New Roman" panose="02020603050405020304" pitchFamily="18" charset="0"/>
                  <a:ea typeface="宋体" panose="02010600030101010101" pitchFamily="2" charset="-122"/>
                </a:rPr>
                <a:t>,</a:t>
              </a:r>
            </a:p>
          </p:txBody>
        </p:sp>
        <p:sp>
          <p:nvSpPr>
            <p:cNvPr id="87049" name="Rectangle 8">
              <a:extLst>
                <a:ext uri="{FF2B5EF4-FFF2-40B4-BE49-F238E27FC236}">
                  <a16:creationId xmlns:a16="http://schemas.microsoft.com/office/drawing/2014/main" id="{B99810A0-C03A-4DBE-816D-ED09366254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6" y="1056"/>
              <a:ext cx="461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kumimoji="1" lang="zh-CN" altLang="en-US" b="1">
                  <a:latin typeface="Times New Roman" panose="02020603050405020304" pitchFamily="18" charset="0"/>
                </a:rPr>
                <a:t>函数在各个不同的圆环域中有不同的洛朗展开</a:t>
              </a:r>
            </a:p>
          </p:txBody>
        </p:sp>
        <p:sp>
          <p:nvSpPr>
            <p:cNvPr id="87050" name="Text Box 9">
              <a:extLst>
                <a:ext uri="{FF2B5EF4-FFF2-40B4-BE49-F238E27FC236}">
                  <a16:creationId xmlns:a16="http://schemas.microsoft.com/office/drawing/2014/main" id="{00277B1D-EFCC-4974-823F-47D37DB520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8" y="1579"/>
              <a:ext cx="371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kumimoji="1" lang="zh-CN" altLang="en-US" b="1">
                  <a:latin typeface="仿宋_GB2312" pitchFamily="49" charset="-122"/>
                </a:rPr>
                <a:t>式 </a:t>
              </a:r>
              <a:r>
                <a:rPr kumimoji="1" lang="en-US" altLang="zh-CN" b="1">
                  <a:latin typeface="仿宋_GB2312" pitchFamily="49" charset="-122"/>
                </a:rPr>
                <a:t>(</a:t>
              </a:r>
              <a:r>
                <a:rPr kumimoji="1" lang="zh-CN" altLang="en-US" b="1">
                  <a:latin typeface="仿宋_GB2312" pitchFamily="49" charset="-122"/>
                </a:rPr>
                <a:t>包括泰勒展开式作为它的特例</a:t>
              </a:r>
              <a:r>
                <a:rPr kumimoji="1" lang="en-US" altLang="zh-CN" b="1">
                  <a:latin typeface="仿宋_GB2312" pitchFamily="49" charset="-122"/>
                </a:rPr>
                <a:t>).</a:t>
              </a:r>
            </a:p>
          </p:txBody>
        </p:sp>
      </p:grpSp>
    </p:spTree>
  </p:cSld>
  <p:clrMapOvr>
    <a:masterClrMapping/>
  </p:clrMapOvr>
  <p:transition/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灯片编号占位符 3">
            <a:extLst>
              <a:ext uri="{FF2B5EF4-FFF2-40B4-BE49-F238E27FC236}">
                <a16:creationId xmlns:a16="http://schemas.microsoft.com/office/drawing/2014/main" id="{11437F91-8F9D-4DBC-8C3E-AE4260C74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F84124-45E8-41E8-B923-02BD7BA5087C}" type="slidenum">
              <a:rPr lang="en-US" altLang="zh-CN"/>
              <a:pPr>
                <a:defRPr/>
              </a:pPr>
              <a:t>82</a:t>
            </a:fld>
            <a:endParaRPr lang="en-US" altLang="zh-CN"/>
          </a:p>
        </p:txBody>
      </p:sp>
      <p:sp>
        <p:nvSpPr>
          <p:cNvPr id="129026" name="Text Box 2">
            <a:extLst>
              <a:ext uri="{FF2B5EF4-FFF2-40B4-BE49-F238E27FC236}">
                <a16:creationId xmlns:a16="http://schemas.microsoft.com/office/drawing/2014/main" id="{FD903014-6E36-49F1-963A-B7E1C8EC21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7563" y="2570163"/>
            <a:ext cx="6318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r>
              <a:rPr kumimoji="1" lang="zh-CN" altLang="en-US" b="1">
                <a:latin typeface="Times New Roman" panose="02020603050405020304" pitchFamily="18" charset="0"/>
                <a:ea typeface="黑体" panose="02010609060101010101" pitchFamily="49" charset="-122"/>
              </a:rPr>
              <a:t>解</a:t>
            </a:r>
            <a:r>
              <a:rPr kumimoji="1" lang="zh-CN" altLang="en-US" b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</p:txBody>
      </p:sp>
      <p:graphicFrame>
        <p:nvGraphicFramePr>
          <p:cNvPr id="129027" name="Object 3">
            <a:extLst>
              <a:ext uri="{FF2B5EF4-FFF2-40B4-BE49-F238E27FC236}">
                <a16:creationId xmlns:a16="http://schemas.microsoft.com/office/drawing/2014/main" id="{D3C2FA89-EE68-4D64-965D-EC7FD1F1738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05388" y="2647950"/>
          <a:ext cx="1422400" cy="45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090" name="Equation" r:id="rId3" imgW="1422400" imgH="457200" progId="Equation.3">
                  <p:embed/>
                </p:oleObj>
              </mc:Choice>
              <mc:Fallback>
                <p:oleObj name="Equation" r:id="rId3" imgW="1422400" imgH="457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5388" y="2647950"/>
                        <a:ext cx="1422400" cy="455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9028" name="Object 4">
            <a:extLst>
              <a:ext uri="{FF2B5EF4-FFF2-40B4-BE49-F238E27FC236}">
                <a16:creationId xmlns:a16="http://schemas.microsoft.com/office/drawing/2014/main" id="{0C918141-2F54-4D0D-9E32-0D61DBC80CE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76400" y="2438400"/>
          <a:ext cx="1689100" cy="862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091" name="Equation" r:id="rId5" imgW="1765300" imgH="863600" progId="Equation.3">
                  <p:embed/>
                </p:oleObj>
              </mc:Choice>
              <mc:Fallback>
                <p:oleObj name="Equation" r:id="rId5" imgW="1765300" imgH="863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2438400"/>
                        <a:ext cx="1689100" cy="862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9029" name="Object 5">
            <a:extLst>
              <a:ext uri="{FF2B5EF4-FFF2-40B4-BE49-F238E27FC236}">
                <a16:creationId xmlns:a16="http://schemas.microsoft.com/office/drawing/2014/main" id="{CD8E7317-D69C-4C7A-9DB2-4AA0B2F72A9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44650" y="4826000"/>
          <a:ext cx="20955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092" name="公式" r:id="rId7" imgW="2095500" imgH="965200" progId="Equation.3">
                  <p:embed/>
                </p:oleObj>
              </mc:Choice>
              <mc:Fallback>
                <p:oleObj name="公式" r:id="rId7" imgW="2095500" imgH="965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4650" y="4826000"/>
                        <a:ext cx="20955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071" name="Text Box 6">
            <a:extLst>
              <a:ext uri="{FF2B5EF4-FFF2-40B4-BE49-F238E27FC236}">
                <a16:creationId xmlns:a16="http://schemas.microsoft.com/office/drawing/2014/main" id="{6E390DF7-9640-4466-8BAA-E10EBC8DAF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9788" y="1046163"/>
            <a:ext cx="7191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r>
              <a:rPr kumimoji="1" lang="zh-CN" altLang="en-US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kumimoji="1" lang="en-US" altLang="zh-CN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</a:p>
        </p:txBody>
      </p:sp>
      <p:graphicFrame>
        <p:nvGraphicFramePr>
          <p:cNvPr id="129032" name="Object 8">
            <a:extLst>
              <a:ext uri="{FF2B5EF4-FFF2-40B4-BE49-F238E27FC236}">
                <a16:creationId xmlns:a16="http://schemas.microsoft.com/office/drawing/2014/main" id="{F525B2C8-E488-42AD-99DA-CBC7338550E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24013" y="3505200"/>
          <a:ext cx="6669087" cy="1001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093" name="公式" r:id="rId9" imgW="6667500" imgH="1003300" progId="Equation.3">
                  <p:embed/>
                </p:oleObj>
              </mc:Choice>
              <mc:Fallback>
                <p:oleObj name="公式" r:id="rId9" imgW="6667500" imgH="10033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4013" y="3505200"/>
                        <a:ext cx="6669087" cy="1001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073" name="Line 11">
            <a:extLst>
              <a:ext uri="{FF2B5EF4-FFF2-40B4-BE49-F238E27FC236}">
                <a16:creationId xmlns:a16="http://schemas.microsoft.com/office/drawing/2014/main" id="{B89F7567-0702-48A3-B87A-B184B5E33C63}"/>
              </a:ext>
            </a:extLst>
          </p:cNvPr>
          <p:cNvSpPr>
            <a:spLocks noChangeShapeType="1"/>
          </p:cNvSpPr>
          <p:nvPr/>
        </p:nvSpPr>
        <p:spPr bwMode="auto">
          <a:xfrm>
            <a:off x="2847975" y="1346200"/>
            <a:ext cx="638175" cy="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8074" name="Rectangle 12">
            <a:extLst>
              <a:ext uri="{FF2B5EF4-FFF2-40B4-BE49-F238E27FC236}">
                <a16:creationId xmlns:a16="http://schemas.microsoft.com/office/drawing/2014/main" id="{BAC3DD59-06E8-45B2-B407-DAEAD6DEDB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7750" y="1882775"/>
            <a:ext cx="889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  <a:endParaRPr lang="en-US" altLang="zh-CN"/>
          </a:p>
        </p:txBody>
      </p:sp>
      <p:sp>
        <p:nvSpPr>
          <p:cNvPr id="88075" name="Rectangle 13">
            <a:extLst>
              <a:ext uri="{FF2B5EF4-FFF2-40B4-BE49-F238E27FC236}">
                <a16:creationId xmlns:a16="http://schemas.microsoft.com/office/drawing/2014/main" id="{99E0045D-CD11-43FE-AEF4-1B58F74D68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94250" y="1119188"/>
            <a:ext cx="8890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endParaRPr lang="en-US" altLang="zh-CN"/>
          </a:p>
        </p:txBody>
      </p:sp>
      <p:sp>
        <p:nvSpPr>
          <p:cNvPr id="88076" name="Rectangle 14">
            <a:extLst>
              <a:ext uri="{FF2B5EF4-FFF2-40B4-BE49-F238E27FC236}">
                <a16:creationId xmlns:a16="http://schemas.microsoft.com/office/drawing/2014/main" id="{34E1CC30-6116-4786-A598-49BA594706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2325" y="1119188"/>
            <a:ext cx="17780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0</a:t>
            </a:r>
            <a:endParaRPr lang="en-US" altLang="zh-CN"/>
          </a:p>
        </p:txBody>
      </p:sp>
      <p:sp>
        <p:nvSpPr>
          <p:cNvPr id="88077" name="Rectangle 15">
            <a:extLst>
              <a:ext uri="{FF2B5EF4-FFF2-40B4-BE49-F238E27FC236}">
                <a16:creationId xmlns:a16="http://schemas.microsoft.com/office/drawing/2014/main" id="{2D1FD8AB-DD36-4B1C-9D71-53278D3916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7313" y="1119188"/>
            <a:ext cx="8890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endParaRPr lang="en-US" altLang="zh-CN"/>
          </a:p>
        </p:txBody>
      </p:sp>
      <p:sp>
        <p:nvSpPr>
          <p:cNvPr id="88078" name="Rectangle 16">
            <a:extLst>
              <a:ext uri="{FF2B5EF4-FFF2-40B4-BE49-F238E27FC236}">
                <a16:creationId xmlns:a16="http://schemas.microsoft.com/office/drawing/2014/main" id="{6BC4AE62-556F-4587-9AEC-5750029941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6150" y="1119188"/>
            <a:ext cx="8890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endParaRPr lang="en-US" altLang="zh-CN"/>
          </a:p>
        </p:txBody>
      </p:sp>
      <p:sp>
        <p:nvSpPr>
          <p:cNvPr id="88079" name="Rectangle 17">
            <a:extLst>
              <a:ext uri="{FF2B5EF4-FFF2-40B4-BE49-F238E27FC236}">
                <a16:creationId xmlns:a16="http://schemas.microsoft.com/office/drawing/2014/main" id="{92481770-5488-41B2-ADFC-C3EB0C5C80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4800" y="901700"/>
            <a:ext cx="434975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sin</a:t>
            </a:r>
            <a:endParaRPr lang="en-US" altLang="zh-CN"/>
          </a:p>
        </p:txBody>
      </p:sp>
      <p:sp>
        <p:nvSpPr>
          <p:cNvPr id="88080" name="Rectangle 18">
            <a:extLst>
              <a:ext uri="{FF2B5EF4-FFF2-40B4-BE49-F238E27FC236}">
                <a16:creationId xmlns:a16="http://schemas.microsoft.com/office/drawing/2014/main" id="{BF257578-69C5-408E-8EF4-93C5E2FA9E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59075" y="1119188"/>
            <a:ext cx="8890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endParaRPr lang="en-US" altLang="zh-CN"/>
          </a:p>
        </p:txBody>
      </p:sp>
      <p:sp>
        <p:nvSpPr>
          <p:cNvPr id="88081" name="Rectangle 19">
            <a:extLst>
              <a:ext uri="{FF2B5EF4-FFF2-40B4-BE49-F238E27FC236}">
                <a16:creationId xmlns:a16="http://schemas.microsoft.com/office/drawing/2014/main" id="{098B3D56-FA68-4B0F-9381-12FF358CF9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3850" y="1331913"/>
            <a:ext cx="107950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eaLnBrk="1" hangingPunct="1"/>
            <a:r>
              <a:rPr lang="en-US" altLang="zh-CN" sz="1700" b="1">
                <a:solidFill>
                  <a:srgbClr val="000000"/>
                </a:solidFill>
                <a:latin typeface="Times New Roman" panose="02020603050405020304" pitchFamily="18" charset="0"/>
              </a:rPr>
              <a:t>0</a:t>
            </a:r>
            <a:endParaRPr lang="en-US" altLang="zh-CN"/>
          </a:p>
        </p:txBody>
      </p:sp>
      <p:sp>
        <p:nvSpPr>
          <p:cNvPr id="88082" name="Rectangle 20">
            <a:extLst>
              <a:ext uri="{FF2B5EF4-FFF2-40B4-BE49-F238E27FC236}">
                <a16:creationId xmlns:a16="http://schemas.microsoft.com/office/drawing/2014/main" id="{B81F8D46-AB47-45CE-B8B8-D657D086BE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3125" y="1893888"/>
            <a:ext cx="142875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rgbClr val="000000"/>
                </a:solidFill>
                <a:latin typeface="宋体" panose="02010600030101010101" pitchFamily="2" charset="-122"/>
              </a:rPr>
              <a:t>洛朗级数</a:t>
            </a:r>
            <a:endParaRPr lang="zh-CN" altLang="en-US"/>
          </a:p>
        </p:txBody>
      </p:sp>
      <p:sp>
        <p:nvSpPr>
          <p:cNvPr id="88083" name="Rectangle 21">
            <a:extLst>
              <a:ext uri="{FF2B5EF4-FFF2-40B4-BE49-F238E27FC236}">
                <a16:creationId xmlns:a16="http://schemas.microsoft.com/office/drawing/2014/main" id="{EE154BC2-475B-43BA-8187-BF6D3993F6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38700" y="1130300"/>
            <a:ext cx="3214688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rgbClr val="000000"/>
                </a:solidFill>
                <a:latin typeface="仿宋_GB2312" pitchFamily="49" charset="-122"/>
              </a:rPr>
              <a:t>的去心邻域内展开成</a:t>
            </a:r>
            <a:endParaRPr lang="zh-CN" altLang="en-US">
              <a:latin typeface="仿宋_GB2312" pitchFamily="49" charset="-122"/>
            </a:endParaRPr>
          </a:p>
        </p:txBody>
      </p:sp>
      <p:sp>
        <p:nvSpPr>
          <p:cNvPr id="88084" name="Rectangle 22">
            <a:extLst>
              <a:ext uri="{FF2B5EF4-FFF2-40B4-BE49-F238E27FC236}">
                <a16:creationId xmlns:a16="http://schemas.microsoft.com/office/drawing/2014/main" id="{D521BF7E-7DAB-4A32-8229-6181D2D9D0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9175" y="1130300"/>
            <a:ext cx="357188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在</a:t>
            </a:r>
            <a:endParaRPr lang="zh-CN" altLang="en-US"/>
          </a:p>
        </p:txBody>
      </p:sp>
      <p:sp>
        <p:nvSpPr>
          <p:cNvPr id="88085" name="Rectangle 23">
            <a:extLst>
              <a:ext uri="{FF2B5EF4-FFF2-40B4-BE49-F238E27FC236}">
                <a16:creationId xmlns:a16="http://schemas.microsoft.com/office/drawing/2014/main" id="{30DB9A38-ED5E-46A8-939C-79E691383A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2275" y="1130300"/>
            <a:ext cx="1071563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rgbClr val="000000"/>
                </a:solidFill>
                <a:latin typeface="仿宋_GB2312" pitchFamily="49" charset="-122"/>
              </a:rPr>
              <a:t>将函数</a:t>
            </a:r>
            <a:endParaRPr lang="zh-CN" altLang="en-US">
              <a:latin typeface="仿宋_GB2312" pitchFamily="49" charset="-122"/>
            </a:endParaRPr>
          </a:p>
        </p:txBody>
      </p:sp>
      <p:sp>
        <p:nvSpPr>
          <p:cNvPr id="88086" name="Rectangle 24">
            <a:extLst>
              <a:ext uri="{FF2B5EF4-FFF2-40B4-BE49-F238E27FC236}">
                <a16:creationId xmlns:a16="http://schemas.microsoft.com/office/drawing/2014/main" id="{9291CBF6-58F5-403C-A1B9-5CE62A0BA3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4513" y="1077913"/>
            <a:ext cx="195262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000000"/>
                </a:solidFill>
                <a:latin typeface="Symbol" panose="05050102010706020507" pitchFamily="18" charset="2"/>
              </a:rPr>
              <a:t>=</a:t>
            </a:r>
            <a:endParaRPr lang="en-US" altLang="zh-CN"/>
          </a:p>
        </p:txBody>
      </p:sp>
      <p:sp>
        <p:nvSpPr>
          <p:cNvPr id="88087" name="Rectangle 25">
            <a:extLst>
              <a:ext uri="{FF2B5EF4-FFF2-40B4-BE49-F238E27FC236}">
                <a16:creationId xmlns:a16="http://schemas.microsoft.com/office/drawing/2014/main" id="{D2AF5792-BE36-44F6-B058-258CA57EF3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563" y="1119188"/>
            <a:ext cx="138112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eaLnBrk="1" hangingPunct="1"/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z</a:t>
            </a:r>
            <a:endParaRPr lang="en-US" altLang="zh-CN"/>
          </a:p>
        </p:txBody>
      </p:sp>
      <p:sp>
        <p:nvSpPr>
          <p:cNvPr id="88088" name="Rectangle 26">
            <a:extLst>
              <a:ext uri="{FF2B5EF4-FFF2-40B4-BE49-F238E27FC236}">
                <a16:creationId xmlns:a16="http://schemas.microsoft.com/office/drawing/2014/main" id="{957E5453-644B-4118-A652-9784F8B554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0388" y="1389063"/>
            <a:ext cx="138112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eaLnBrk="1" hangingPunct="1"/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z</a:t>
            </a:r>
            <a:endParaRPr lang="en-US" altLang="zh-CN"/>
          </a:p>
        </p:txBody>
      </p:sp>
      <p:sp>
        <p:nvSpPr>
          <p:cNvPr id="88089" name="Rectangle 27">
            <a:extLst>
              <a:ext uri="{FF2B5EF4-FFF2-40B4-BE49-F238E27FC236}">
                <a16:creationId xmlns:a16="http://schemas.microsoft.com/office/drawing/2014/main" id="{94B2A6F4-08E2-411D-B906-678951BA04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35338" y="901700"/>
            <a:ext cx="138112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eaLnBrk="1" hangingPunct="1"/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</a:rPr>
              <a:t>z</a:t>
            </a:r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129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9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9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9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9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026" grpId="0" autoUpdateAnimBg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灯片编号占位符 3">
            <a:extLst>
              <a:ext uri="{FF2B5EF4-FFF2-40B4-BE49-F238E27FC236}">
                <a16:creationId xmlns:a16="http://schemas.microsoft.com/office/drawing/2014/main" id="{0DC4504E-3EBE-4E53-AF72-D10803DED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A33929-6CD1-4160-97BC-0918A88BEF10}" type="slidenum">
              <a:rPr lang="en-US" altLang="zh-CN"/>
              <a:pPr>
                <a:defRPr/>
              </a:pPr>
              <a:t>83</a:t>
            </a:fld>
            <a:endParaRPr lang="en-US" altLang="zh-CN"/>
          </a:p>
        </p:txBody>
      </p:sp>
      <p:sp>
        <p:nvSpPr>
          <p:cNvPr id="44036" name="Text Box 4">
            <a:extLst>
              <a:ext uri="{FF2B5EF4-FFF2-40B4-BE49-F238E27FC236}">
                <a16:creationId xmlns:a16="http://schemas.microsoft.com/office/drawing/2014/main" id="{B1A9A61F-C4CB-43B5-9996-A1127E96E8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0338" y="333375"/>
            <a:ext cx="35290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b="1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3.6 </a:t>
            </a:r>
            <a:r>
              <a:rPr lang="zh-CN" altLang="en-US" b="1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孤立奇点的分类</a:t>
            </a:r>
          </a:p>
        </p:txBody>
      </p:sp>
      <p:sp>
        <p:nvSpPr>
          <p:cNvPr id="44039" name="Text Box 7">
            <a:extLst>
              <a:ext uri="{FF2B5EF4-FFF2-40B4-BE49-F238E27FC236}">
                <a16:creationId xmlns:a16="http://schemas.microsoft.com/office/drawing/2014/main" id="{F69F5875-6F72-485A-B58F-FE16EF4532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1484313"/>
            <a:ext cx="8424862" cy="1795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eaLnBrk="1" hangingPunct="1">
              <a:lnSpc>
                <a:spcPct val="140000"/>
              </a:lnSpc>
              <a:defRPr/>
            </a:pPr>
            <a:r>
              <a:rPr kumimoji="1" lang="zh-CN" altLang="en-US" b="1">
                <a:solidFill>
                  <a:srgbClr val="0066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定义</a:t>
            </a:r>
            <a:r>
              <a:rPr kumimoji="1" lang="zh-CN" altLang="en-US" b="1">
                <a:solidFill>
                  <a:srgbClr val="0066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若函数</a:t>
            </a:r>
            <a:r>
              <a:rPr kumimoji="1"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 </a:t>
            </a:r>
            <a:r>
              <a:rPr kumimoji="1"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kumimoji="1"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z</a:t>
            </a:r>
            <a:r>
              <a:rPr kumimoji="1"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在点</a:t>
            </a:r>
            <a:r>
              <a:rPr kumimoji="1"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z</a:t>
            </a:r>
            <a:r>
              <a:rPr kumimoji="1" lang="en-US" altLang="zh-CN" b="1" baseline="-25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处不解析</a:t>
            </a:r>
            <a:r>
              <a:rPr kumimoji="1" lang="zh-CN" altLang="en-US" b="1">
                <a:latin typeface="Times New Roman" panose="02020603050405020304" pitchFamily="18" charset="0"/>
                <a:ea typeface="楷体_GB2312" pitchFamily="49" charset="-122"/>
              </a:rPr>
              <a:t>（或没有定义）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，但在点</a:t>
            </a:r>
            <a:r>
              <a:rPr kumimoji="1"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z</a:t>
            </a:r>
            <a:r>
              <a:rPr kumimoji="1" lang="en-US" altLang="zh-CN" b="1" baseline="-25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kumimoji="1" lang="zh-CN" altLang="en-US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的某个</a:t>
            </a:r>
            <a:r>
              <a:rPr kumimoji="1" lang="zh-CN" altLang="en-US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空心邻域</a:t>
            </a:r>
            <a:r>
              <a:rPr kumimoji="1" lang="zh-CN" altLang="en-US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                  内解析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，则称点</a:t>
            </a:r>
            <a:r>
              <a:rPr kumimoji="1"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z</a:t>
            </a:r>
            <a:r>
              <a:rPr kumimoji="1" lang="en-US" altLang="zh-CN" b="1" baseline="-25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为</a:t>
            </a:r>
            <a:r>
              <a:rPr kumimoji="1"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 </a:t>
            </a:r>
            <a:r>
              <a:rPr kumimoji="1"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kumimoji="1"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z</a:t>
            </a:r>
            <a:r>
              <a:rPr kumimoji="1"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的</a:t>
            </a:r>
            <a:r>
              <a:rPr kumimoji="1" lang="zh-CN" altLang="en-US" b="1">
                <a:solidFill>
                  <a:srgbClr val="800000"/>
                </a:solidFill>
                <a:latin typeface="Times New Roman" panose="02020603050405020304" pitchFamily="18" charset="0"/>
                <a:ea typeface="楷体_GB2312" pitchFamily="49" charset="-122"/>
              </a:rPr>
              <a:t>孤立奇点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</a:p>
        </p:txBody>
      </p:sp>
      <p:graphicFrame>
        <p:nvGraphicFramePr>
          <p:cNvPr id="89093" name="Object 8">
            <a:extLst>
              <a:ext uri="{FF2B5EF4-FFF2-40B4-BE49-F238E27FC236}">
                <a16:creationId xmlns:a16="http://schemas.microsoft.com/office/drawing/2014/main" id="{1B22B4A9-FEC9-49A3-B67D-9CE035F3D8D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95738" y="2205038"/>
          <a:ext cx="346075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09" name="Equation" r:id="rId3" imgW="1726451" imgH="253890" progId="Equation.DSMT4">
                  <p:embed/>
                </p:oleObj>
              </mc:Choice>
              <mc:Fallback>
                <p:oleObj name="Equation" r:id="rId3" imgW="1726451" imgH="25389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738" y="2205038"/>
                        <a:ext cx="346075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46" name="Rectangle 14">
            <a:extLst>
              <a:ext uri="{FF2B5EF4-FFF2-40B4-BE49-F238E27FC236}">
                <a16:creationId xmlns:a16="http://schemas.microsoft.com/office/drawing/2014/main" id="{46194728-545D-4761-821C-4E7C70238A56}"/>
              </a:ext>
            </a:extLst>
          </p:cNvPr>
          <p:cNvSpPr>
            <a:spLocks noRot="1" noChangeArrowheads="1"/>
          </p:cNvSpPr>
          <p:nvPr/>
        </p:nvSpPr>
        <p:spPr bwMode="auto">
          <a:xfrm>
            <a:off x="395288" y="692150"/>
            <a:ext cx="5545137" cy="1008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defRPr/>
            </a:pPr>
            <a:r>
              <a:rPr lang="en-US" altLang="zh-CN" sz="2800" b="1">
                <a:solidFill>
                  <a:srgbClr val="00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anose="02010609060101010101" pitchFamily="49" charset="-122"/>
              </a:rPr>
              <a:t>(</a:t>
            </a:r>
            <a:r>
              <a:rPr lang="zh-CN" altLang="en-US" sz="2800" b="1">
                <a:solidFill>
                  <a:srgbClr val="00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anose="02010609060101010101" pitchFamily="49" charset="-122"/>
              </a:rPr>
              <a:t>一</a:t>
            </a:r>
            <a:r>
              <a:rPr lang="en-US" altLang="zh-CN" sz="2800" b="1">
                <a:solidFill>
                  <a:srgbClr val="00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anose="02010609060101010101" pitchFamily="49" charset="-122"/>
              </a:rPr>
              <a:t>)</a:t>
            </a:r>
            <a:r>
              <a:rPr lang="zh-CN" altLang="en-US" sz="2800" b="1">
                <a:solidFill>
                  <a:srgbClr val="00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anose="02010609060101010101" pitchFamily="49" charset="-122"/>
              </a:rPr>
              <a:t>孤立奇点的概念</a:t>
            </a:r>
          </a:p>
        </p:txBody>
      </p:sp>
      <p:grpSp>
        <p:nvGrpSpPr>
          <p:cNvPr id="44047" name="Group 15">
            <a:extLst>
              <a:ext uri="{FF2B5EF4-FFF2-40B4-BE49-F238E27FC236}">
                <a16:creationId xmlns:a16="http://schemas.microsoft.com/office/drawing/2014/main" id="{E15CCF2B-3C6D-4F0B-AA47-D56C7007DC89}"/>
              </a:ext>
            </a:extLst>
          </p:cNvPr>
          <p:cNvGrpSpPr>
            <a:grpSpLocks/>
          </p:cNvGrpSpPr>
          <p:nvPr/>
        </p:nvGrpSpPr>
        <p:grpSpPr bwMode="auto">
          <a:xfrm>
            <a:off x="822325" y="3416300"/>
            <a:ext cx="6732588" cy="965200"/>
            <a:chOff x="518" y="2028"/>
            <a:chExt cx="3906" cy="608"/>
          </a:xfrm>
        </p:grpSpPr>
        <p:sp>
          <p:nvSpPr>
            <p:cNvPr id="89104" name="Text Box 16">
              <a:extLst>
                <a:ext uri="{FF2B5EF4-FFF2-40B4-BE49-F238E27FC236}">
                  <a16:creationId xmlns:a16="http://schemas.microsoft.com/office/drawing/2014/main" id="{C20A06F5-F2CF-47A2-B5F5-6D7FC00A35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8" y="2166"/>
              <a:ext cx="41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kumimoji="1" lang="zh-CN" altLang="en-US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例</a:t>
              </a:r>
              <a:r>
                <a:rPr kumimoji="1" lang="en-US" altLang="zh-CN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graphicFrame>
          <p:nvGraphicFramePr>
            <p:cNvPr id="89105" name="Object 17">
              <a:extLst>
                <a:ext uri="{FF2B5EF4-FFF2-40B4-BE49-F238E27FC236}">
                  <a16:creationId xmlns:a16="http://schemas.microsoft.com/office/drawing/2014/main" id="{C7104F02-70A9-4EEB-B5E9-12AFF85CDF9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04" y="2220"/>
            <a:ext cx="496" cy="2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9110" name="公式" r:id="rId5" imgW="787058" imgH="355446" progId="Equation.3">
                    <p:embed/>
                  </p:oleObj>
                </mc:Choice>
                <mc:Fallback>
                  <p:oleObj name="公式" r:id="rId5" imgW="787058" imgH="355446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04" y="2220"/>
                          <a:ext cx="496" cy="2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9106" name="Text Box 18">
              <a:extLst>
                <a:ext uri="{FF2B5EF4-FFF2-40B4-BE49-F238E27FC236}">
                  <a16:creationId xmlns:a16="http://schemas.microsoft.com/office/drawing/2014/main" id="{E35B4095-DE28-4543-AAC1-AE1EF63597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98" y="2152"/>
              <a:ext cx="79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kumimoji="1" lang="zh-CN" altLang="en-US" b="1">
                  <a:latin typeface="Times New Roman" panose="02020603050405020304" pitchFamily="18" charset="0"/>
                </a:rPr>
                <a:t>是函数</a:t>
              </a:r>
            </a:p>
          </p:txBody>
        </p:sp>
        <p:graphicFrame>
          <p:nvGraphicFramePr>
            <p:cNvPr id="89107" name="Object 19">
              <a:extLst>
                <a:ext uri="{FF2B5EF4-FFF2-40B4-BE49-F238E27FC236}">
                  <a16:creationId xmlns:a16="http://schemas.microsoft.com/office/drawing/2014/main" id="{5444AD74-AD59-48B0-98B5-BD5B541827F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389" y="2028"/>
            <a:ext cx="851" cy="6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9111" name="公式" r:id="rId7" imgW="1193800" imgH="965200" progId="Equation.3">
                    <p:embed/>
                  </p:oleObj>
                </mc:Choice>
                <mc:Fallback>
                  <p:oleObj name="公式" r:id="rId7" imgW="1193800" imgH="965200" progId="Equation.3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89" y="2028"/>
                          <a:ext cx="851" cy="6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9108" name="Text Box 20">
              <a:extLst>
                <a:ext uri="{FF2B5EF4-FFF2-40B4-BE49-F238E27FC236}">
                  <a16:creationId xmlns:a16="http://schemas.microsoft.com/office/drawing/2014/main" id="{315C43A4-BAC8-4B36-BA70-0246DE4B9B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30" y="2178"/>
              <a:ext cx="119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kumimoji="1" lang="zh-CN" altLang="en-US" b="1">
                  <a:latin typeface="Times New Roman" panose="02020603050405020304" pitchFamily="18" charset="0"/>
                </a:rPr>
                <a:t>的孤立奇点</a:t>
              </a:r>
              <a:r>
                <a:rPr kumimoji="1" lang="en-US" altLang="zh-CN" b="1">
                  <a:latin typeface="Times New Roman" panose="02020603050405020304" pitchFamily="18" charset="0"/>
                  <a:ea typeface="宋体" panose="02010600030101010101" pitchFamily="2" charset="-122"/>
                </a:rPr>
                <a:t>.</a:t>
              </a:r>
            </a:p>
          </p:txBody>
        </p:sp>
      </p:grpSp>
      <p:grpSp>
        <p:nvGrpSpPr>
          <p:cNvPr id="44053" name="Group 21">
            <a:extLst>
              <a:ext uri="{FF2B5EF4-FFF2-40B4-BE49-F238E27FC236}">
                <a16:creationId xmlns:a16="http://schemas.microsoft.com/office/drawing/2014/main" id="{2A3B52E3-A029-4C4F-ABA1-0BB6F51B9FB5}"/>
              </a:ext>
            </a:extLst>
          </p:cNvPr>
          <p:cNvGrpSpPr>
            <a:grpSpLocks/>
          </p:cNvGrpSpPr>
          <p:nvPr/>
        </p:nvGrpSpPr>
        <p:grpSpPr bwMode="auto">
          <a:xfrm>
            <a:off x="1908175" y="4418013"/>
            <a:ext cx="5026025" cy="862012"/>
            <a:chOff x="1104" y="2652"/>
            <a:chExt cx="3166" cy="543"/>
          </a:xfrm>
        </p:grpSpPr>
        <p:graphicFrame>
          <p:nvGraphicFramePr>
            <p:cNvPr id="89100" name="Object 22">
              <a:extLst>
                <a:ext uri="{FF2B5EF4-FFF2-40B4-BE49-F238E27FC236}">
                  <a16:creationId xmlns:a16="http://schemas.microsoft.com/office/drawing/2014/main" id="{ADBC315B-A6D0-409A-A2A3-99654CDB6CC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04" y="2813"/>
            <a:ext cx="624" cy="2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9112" name="公式" r:id="rId9" imgW="990170" imgH="355446" progId="Equation.3">
                    <p:embed/>
                  </p:oleObj>
                </mc:Choice>
                <mc:Fallback>
                  <p:oleObj name="公式" r:id="rId9" imgW="990170" imgH="355446" progId="Equation.3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04" y="2813"/>
                          <a:ext cx="624" cy="2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9101" name="Rectangle 23">
              <a:extLst>
                <a:ext uri="{FF2B5EF4-FFF2-40B4-BE49-F238E27FC236}">
                  <a16:creationId xmlns:a16="http://schemas.microsoft.com/office/drawing/2014/main" id="{E8AD9E3F-0210-4142-914C-03BC2E5ABC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2757"/>
              <a:ext cx="79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kumimoji="1" lang="zh-CN" altLang="en-US" b="1">
                  <a:latin typeface="Times New Roman" panose="02020603050405020304" pitchFamily="18" charset="0"/>
                </a:rPr>
                <a:t>是函数</a:t>
              </a:r>
            </a:p>
          </p:txBody>
        </p:sp>
        <p:graphicFrame>
          <p:nvGraphicFramePr>
            <p:cNvPr id="89102" name="Object 24">
              <a:extLst>
                <a:ext uri="{FF2B5EF4-FFF2-40B4-BE49-F238E27FC236}">
                  <a16:creationId xmlns:a16="http://schemas.microsoft.com/office/drawing/2014/main" id="{8BCB5744-59F6-4BBE-A758-550FA142C64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72" y="2652"/>
            <a:ext cx="448" cy="5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9113" name="公式" r:id="rId11" imgW="710891" imgH="863225" progId="Equation.3">
                    <p:embed/>
                  </p:oleObj>
                </mc:Choice>
                <mc:Fallback>
                  <p:oleObj name="公式" r:id="rId11" imgW="710891" imgH="863225" progId="Equation.3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72" y="2652"/>
                          <a:ext cx="448" cy="5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9103" name="Rectangle 25">
              <a:extLst>
                <a:ext uri="{FF2B5EF4-FFF2-40B4-BE49-F238E27FC236}">
                  <a16:creationId xmlns:a16="http://schemas.microsoft.com/office/drawing/2014/main" id="{24E45750-BE20-401A-B44D-55FBC8F746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16" y="2758"/>
              <a:ext cx="135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kumimoji="1" lang="zh-CN" altLang="en-US" b="1">
                  <a:latin typeface="仿宋_GB2312" pitchFamily="49" charset="-122"/>
                </a:rPr>
                <a:t>的孤立奇点</a:t>
              </a:r>
              <a:r>
                <a:rPr kumimoji="1" lang="en-US" altLang="zh-CN" b="1">
                  <a:latin typeface="仿宋_GB2312" pitchFamily="49" charset="-122"/>
                </a:rPr>
                <a:t>.</a:t>
              </a:r>
            </a:p>
          </p:txBody>
        </p:sp>
      </p:grpSp>
      <p:grpSp>
        <p:nvGrpSpPr>
          <p:cNvPr id="44058" name="Group 26">
            <a:extLst>
              <a:ext uri="{FF2B5EF4-FFF2-40B4-BE49-F238E27FC236}">
                <a16:creationId xmlns:a16="http://schemas.microsoft.com/office/drawing/2014/main" id="{5916F63A-CC00-413E-AA9C-59E42B6DFFF4}"/>
              </a:ext>
            </a:extLst>
          </p:cNvPr>
          <p:cNvGrpSpPr>
            <a:grpSpLocks/>
          </p:cNvGrpSpPr>
          <p:nvPr/>
        </p:nvGrpSpPr>
        <p:grpSpPr bwMode="auto">
          <a:xfrm>
            <a:off x="755650" y="5354638"/>
            <a:ext cx="7597775" cy="1004887"/>
            <a:chOff x="528" y="3256"/>
            <a:chExt cx="4786" cy="633"/>
          </a:xfrm>
        </p:grpSpPr>
        <p:sp>
          <p:nvSpPr>
            <p:cNvPr id="89098" name="Rectangle 27">
              <a:extLst>
                <a:ext uri="{FF2B5EF4-FFF2-40B4-BE49-F238E27FC236}">
                  <a16:creationId xmlns:a16="http://schemas.microsoft.com/office/drawing/2014/main" id="{20EFCB34-670C-4B66-A5D3-1D84C87E02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" y="3256"/>
              <a:ext cx="478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r>
                <a:rPr kumimoji="1" lang="zh-CN" altLang="en-US" b="1">
                  <a:solidFill>
                    <a:schemeClr val="accent2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注意</a:t>
              </a:r>
              <a:r>
                <a:rPr kumimoji="1" lang="en-US" altLang="zh-CN" b="1">
                  <a:solidFill>
                    <a:schemeClr val="accent2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:</a:t>
              </a:r>
              <a:r>
                <a:rPr kumimoji="1" lang="en-US" altLang="zh-CN" b="1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kumimoji="1" lang="zh-CN" altLang="en-US" b="1">
                  <a:latin typeface="仿宋_GB2312" pitchFamily="49" charset="-122"/>
                </a:rPr>
                <a:t>孤立奇点一定是奇点</a:t>
              </a:r>
              <a:r>
                <a:rPr kumimoji="1" lang="en-US" altLang="zh-CN" b="1">
                  <a:latin typeface="仿宋_GB2312" pitchFamily="49" charset="-122"/>
                </a:rPr>
                <a:t>, </a:t>
              </a:r>
              <a:r>
                <a:rPr kumimoji="1" lang="zh-CN" altLang="en-US" b="1">
                  <a:solidFill>
                    <a:schemeClr val="accent2"/>
                  </a:solidFill>
                  <a:latin typeface="仿宋_GB2312" pitchFamily="49" charset="-122"/>
                </a:rPr>
                <a:t>但奇点不一定是孤</a:t>
              </a:r>
            </a:p>
          </p:txBody>
        </p:sp>
        <p:sp>
          <p:nvSpPr>
            <p:cNvPr id="89099" name="Rectangle 28">
              <a:extLst>
                <a:ext uri="{FF2B5EF4-FFF2-40B4-BE49-F238E27FC236}">
                  <a16:creationId xmlns:a16="http://schemas.microsoft.com/office/drawing/2014/main" id="{67C7DDFF-DBCD-42F0-B01D-C7E987BB6F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6" y="3562"/>
              <a:ext cx="90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kumimoji="1" lang="zh-CN" altLang="en-US" b="1">
                  <a:solidFill>
                    <a:schemeClr val="accent2"/>
                  </a:solidFill>
                  <a:latin typeface="仿宋_GB2312" pitchFamily="49" charset="-122"/>
                </a:rPr>
                <a:t>立奇点</a:t>
              </a:r>
              <a:r>
                <a:rPr kumimoji="1" lang="en-US" altLang="zh-CN" b="1">
                  <a:solidFill>
                    <a:schemeClr val="accent2"/>
                  </a:solidFill>
                  <a:latin typeface="仿宋_GB2312" pitchFamily="49" charset="-122"/>
                </a:rPr>
                <a:t>.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灯片编号占位符 3">
            <a:extLst>
              <a:ext uri="{FF2B5EF4-FFF2-40B4-BE49-F238E27FC236}">
                <a16:creationId xmlns:a16="http://schemas.microsoft.com/office/drawing/2014/main" id="{52E1734D-C496-45D7-BC67-CBA5D88FA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397C9C-4CA2-47C6-9238-4A2746B8ABA8}" type="slidenum">
              <a:rPr lang="en-US" altLang="zh-CN"/>
              <a:pPr>
                <a:defRPr/>
              </a:pPr>
              <a:t>84</a:t>
            </a:fld>
            <a:endParaRPr lang="en-US" altLang="zh-CN"/>
          </a:p>
        </p:txBody>
      </p:sp>
      <p:grpSp>
        <p:nvGrpSpPr>
          <p:cNvPr id="90115" name="Group 2">
            <a:extLst>
              <a:ext uri="{FF2B5EF4-FFF2-40B4-BE49-F238E27FC236}">
                <a16:creationId xmlns:a16="http://schemas.microsoft.com/office/drawing/2014/main" id="{852B5F09-69B7-44CE-8B9A-3072CE4D3C1F}"/>
              </a:ext>
            </a:extLst>
          </p:cNvPr>
          <p:cNvGrpSpPr>
            <a:grpSpLocks/>
          </p:cNvGrpSpPr>
          <p:nvPr/>
        </p:nvGrpSpPr>
        <p:grpSpPr bwMode="auto">
          <a:xfrm>
            <a:off x="800100" y="692150"/>
            <a:ext cx="7788275" cy="1346200"/>
            <a:chOff x="504" y="436"/>
            <a:chExt cx="4906" cy="848"/>
          </a:xfrm>
        </p:grpSpPr>
        <p:sp>
          <p:nvSpPr>
            <p:cNvPr id="90146" name="Rectangle 3">
              <a:extLst>
                <a:ext uri="{FF2B5EF4-FFF2-40B4-BE49-F238E27FC236}">
                  <a16:creationId xmlns:a16="http://schemas.microsoft.com/office/drawing/2014/main" id="{97764D43-FFBB-4D22-810B-329606C191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" y="571"/>
              <a:ext cx="146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kumimoji="1" lang="zh-CN" altLang="en-US" b="1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例</a:t>
              </a:r>
              <a:r>
                <a:rPr kumimoji="1" lang="en-US" altLang="zh-CN" b="1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2</a:t>
              </a:r>
              <a:r>
                <a:rPr kumimoji="1" lang="en-US" altLang="zh-CN" b="1">
                  <a:latin typeface="宋体" panose="02010600030101010101" pitchFamily="2" charset="-122"/>
                  <a:ea typeface="宋体" panose="02010600030101010101" pitchFamily="2" charset="-122"/>
                </a:rPr>
                <a:t> </a:t>
              </a:r>
              <a:r>
                <a:rPr kumimoji="1" lang="zh-CN" altLang="en-US" b="1">
                  <a:latin typeface="仿宋_GB2312" pitchFamily="49" charset="-122"/>
                </a:rPr>
                <a:t>指出函数</a:t>
              </a:r>
            </a:p>
          </p:txBody>
        </p:sp>
        <p:graphicFrame>
          <p:nvGraphicFramePr>
            <p:cNvPr id="90147" name="Object 4">
              <a:extLst>
                <a:ext uri="{FF2B5EF4-FFF2-40B4-BE49-F238E27FC236}">
                  <a16:creationId xmlns:a16="http://schemas.microsoft.com/office/drawing/2014/main" id="{3DF6F10A-8C71-44DE-AB6D-9C5412ACF68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600" y="649"/>
            <a:ext cx="472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0151" name="公式" r:id="rId3" imgW="748975" imgH="342751" progId="Equation.3">
                    <p:embed/>
                  </p:oleObj>
                </mc:Choice>
                <mc:Fallback>
                  <p:oleObj name="公式" r:id="rId3" imgW="748975" imgH="342751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00" y="649"/>
                          <a:ext cx="472" cy="2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0148" name="Rectangle 5">
              <a:extLst>
                <a:ext uri="{FF2B5EF4-FFF2-40B4-BE49-F238E27FC236}">
                  <a16:creationId xmlns:a16="http://schemas.microsoft.com/office/drawing/2014/main" id="{C2E44E7F-4919-4EED-9DF7-52B6884073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" y="585"/>
              <a:ext cx="56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kumimoji="1" lang="zh-CN" altLang="en-US" b="1">
                  <a:latin typeface="仿宋_GB2312" pitchFamily="49" charset="-122"/>
                </a:rPr>
                <a:t>在点</a:t>
              </a:r>
            </a:p>
          </p:txBody>
        </p:sp>
        <p:graphicFrame>
          <p:nvGraphicFramePr>
            <p:cNvPr id="90149" name="Object 6">
              <a:extLst>
                <a:ext uri="{FF2B5EF4-FFF2-40B4-BE49-F238E27FC236}">
                  <a16:creationId xmlns:a16="http://schemas.microsoft.com/office/drawing/2014/main" id="{452C6589-AD7C-4D24-B065-E3534C638C7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956" y="436"/>
            <a:ext cx="1128" cy="8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0152" name="公式" r:id="rId5" imgW="1790700" imgH="1346200" progId="Equation.3">
                    <p:embed/>
                  </p:oleObj>
                </mc:Choice>
                <mc:Fallback>
                  <p:oleObj name="公式" r:id="rId5" imgW="1790700" imgH="134620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56" y="436"/>
                          <a:ext cx="1128" cy="8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0150" name="Rectangle 7">
              <a:extLst>
                <a:ext uri="{FF2B5EF4-FFF2-40B4-BE49-F238E27FC236}">
                  <a16:creationId xmlns:a16="http://schemas.microsoft.com/office/drawing/2014/main" id="{030D35ED-3CDE-4AD1-BB55-2CDD3BBD02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6" y="562"/>
              <a:ext cx="135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kumimoji="1" lang="zh-CN" altLang="en-US" b="1">
                  <a:latin typeface="仿宋_GB2312" pitchFamily="49" charset="-122"/>
                </a:rPr>
                <a:t>的奇点特性</a:t>
              </a:r>
              <a:r>
                <a:rPr kumimoji="1" lang="en-US" altLang="zh-CN" b="1">
                  <a:latin typeface="宋体" panose="02010600030101010101" pitchFamily="2" charset="-122"/>
                  <a:ea typeface="宋体" panose="02010600030101010101" pitchFamily="2" charset="-122"/>
                </a:rPr>
                <a:t>.</a:t>
              </a:r>
            </a:p>
          </p:txBody>
        </p:sp>
      </p:grpSp>
      <p:sp>
        <p:nvSpPr>
          <p:cNvPr id="139272" name="Rectangle 8">
            <a:extLst>
              <a:ext uri="{FF2B5EF4-FFF2-40B4-BE49-F238E27FC236}">
                <a16:creationId xmlns:a16="http://schemas.microsoft.com/office/drawing/2014/main" id="{D8F2BFB1-D9D4-4B48-8872-F028841513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9150" y="1978025"/>
            <a:ext cx="5429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zh-CN" altLang="en-US" b="1">
                <a:latin typeface="Times New Roman" panose="02020603050405020304" pitchFamily="18" charset="0"/>
                <a:ea typeface="黑体" panose="02010609060101010101" pitchFamily="49" charset="-122"/>
              </a:rPr>
              <a:t>解</a:t>
            </a:r>
            <a:endParaRPr kumimoji="1" lang="zh-CN" altLang="en-US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39273" name="Object 9">
            <a:extLst>
              <a:ext uri="{FF2B5EF4-FFF2-40B4-BE49-F238E27FC236}">
                <a16:creationId xmlns:a16="http://schemas.microsoft.com/office/drawing/2014/main" id="{38FE45A5-75EF-4CE4-9A55-1D155C47E33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30450" y="2717800"/>
          <a:ext cx="19050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53" name="公式" r:id="rId7" imgW="1905000" imgH="838200" progId="Equation.3">
                  <p:embed/>
                </p:oleObj>
              </mc:Choice>
              <mc:Fallback>
                <p:oleObj name="公式" r:id="rId7" imgW="1905000" imgH="8382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0450" y="2717800"/>
                        <a:ext cx="19050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9274" name="Object 10">
            <a:extLst>
              <a:ext uri="{FF2B5EF4-FFF2-40B4-BE49-F238E27FC236}">
                <a16:creationId xmlns:a16="http://schemas.microsoft.com/office/drawing/2014/main" id="{C67A310A-E090-4747-BF6E-89B862792E4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41850" y="2989263"/>
          <a:ext cx="22987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54" name="Equation" r:id="rId9" imgW="2298700" imgH="393700" progId="Equation.3">
                  <p:embed/>
                </p:oleObj>
              </mc:Choice>
              <mc:Fallback>
                <p:oleObj name="Equation" r:id="rId9" imgW="2298700" imgH="3937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1850" y="2989263"/>
                        <a:ext cx="22987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9276" name="Group 12">
            <a:extLst>
              <a:ext uri="{FF2B5EF4-FFF2-40B4-BE49-F238E27FC236}">
                <a16:creationId xmlns:a16="http://schemas.microsoft.com/office/drawing/2014/main" id="{B3CBAC33-31DD-4F2F-95B2-4F161440EA52}"/>
              </a:ext>
            </a:extLst>
          </p:cNvPr>
          <p:cNvGrpSpPr>
            <a:grpSpLocks/>
          </p:cNvGrpSpPr>
          <p:nvPr/>
        </p:nvGrpSpPr>
        <p:grpSpPr bwMode="auto">
          <a:xfrm>
            <a:off x="800100" y="4833938"/>
            <a:ext cx="6262688" cy="541337"/>
            <a:chOff x="504" y="3093"/>
            <a:chExt cx="3945" cy="341"/>
          </a:xfrm>
        </p:grpSpPr>
        <p:sp>
          <p:nvSpPr>
            <p:cNvPr id="90143" name="Text Box 13">
              <a:extLst>
                <a:ext uri="{FF2B5EF4-FFF2-40B4-BE49-F238E27FC236}">
                  <a16:creationId xmlns:a16="http://schemas.microsoft.com/office/drawing/2014/main" id="{272AE7F6-F8B3-42C7-876F-915B038732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4" y="3093"/>
              <a:ext cx="56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kumimoji="1" lang="zh-CN" altLang="en-US" b="1">
                  <a:latin typeface="Times New Roman" panose="02020603050405020304" pitchFamily="18" charset="0"/>
                </a:rPr>
                <a:t>即在</a:t>
              </a:r>
            </a:p>
          </p:txBody>
        </p:sp>
        <p:graphicFrame>
          <p:nvGraphicFramePr>
            <p:cNvPr id="90144" name="Object 14">
              <a:extLst>
                <a:ext uri="{FF2B5EF4-FFF2-40B4-BE49-F238E27FC236}">
                  <a16:creationId xmlns:a16="http://schemas.microsoft.com/office/drawing/2014/main" id="{8BFE74CC-DC87-4B87-A817-B98D0B12C09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020" y="3157"/>
            <a:ext cx="472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0155" name="公式" r:id="rId11" imgW="748975" imgH="342751" progId="Equation.3">
                    <p:embed/>
                  </p:oleObj>
                </mc:Choice>
                <mc:Fallback>
                  <p:oleObj name="公式" r:id="rId11" imgW="748975" imgH="342751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20" y="3157"/>
                          <a:ext cx="472" cy="2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0145" name="Text Box 15">
              <a:extLst>
                <a:ext uri="{FF2B5EF4-FFF2-40B4-BE49-F238E27FC236}">
                  <a16:creationId xmlns:a16="http://schemas.microsoft.com/office/drawing/2014/main" id="{954218B5-1C4F-427B-9E27-CED5A97B28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64" y="3107"/>
              <a:ext cx="298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kumimoji="1" lang="zh-CN" altLang="en-US" b="1">
                  <a:latin typeface="仿宋_GB2312" pitchFamily="49" charset="-122"/>
                </a:rPr>
                <a:t>的不论怎样小的去心邻域内</a:t>
              </a:r>
              <a:r>
                <a:rPr kumimoji="1" lang="en-US" altLang="zh-CN" b="1">
                  <a:latin typeface="仿宋_GB2312" pitchFamily="49" charset="-122"/>
                </a:rPr>
                <a:t>,</a:t>
              </a:r>
              <a:r>
                <a:rPr kumimoji="1" lang="en-US" altLang="zh-CN" b="1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</a:p>
          </p:txBody>
        </p:sp>
      </p:grpSp>
      <p:sp>
        <p:nvSpPr>
          <p:cNvPr id="139280" name="Text Box 16">
            <a:extLst>
              <a:ext uri="{FF2B5EF4-FFF2-40B4-BE49-F238E27FC236}">
                <a16:creationId xmlns:a16="http://schemas.microsoft.com/office/drawing/2014/main" id="{C6E4105C-2692-4321-B486-47C8B7BC80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100" y="5508625"/>
            <a:ext cx="22383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zh-CN" altLang="en-US" b="1">
                <a:latin typeface="仿宋_GB2312" pitchFamily="49" charset="-122"/>
              </a:rPr>
              <a:t>的奇点存在</a:t>
            </a:r>
            <a:r>
              <a:rPr kumimoji="1" lang="en-US" altLang="zh-CN" b="1">
                <a:latin typeface="仿宋_GB2312" pitchFamily="49" charset="-122"/>
              </a:rPr>
              <a:t>,</a:t>
            </a:r>
            <a:r>
              <a:rPr kumimoji="1" lang="en-US" altLang="zh-CN" b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139281" name="Rectangle 17">
            <a:extLst>
              <a:ext uri="{FF2B5EF4-FFF2-40B4-BE49-F238E27FC236}">
                <a16:creationId xmlns:a16="http://schemas.microsoft.com/office/drawing/2014/main" id="{F9E17839-8E04-41C9-9642-DBD1542363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3200" y="1958975"/>
            <a:ext cx="23272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zh-CN" altLang="en-US" b="1">
                <a:latin typeface="Times New Roman" panose="02020603050405020304" pitchFamily="18" charset="0"/>
              </a:rPr>
              <a:t>函数的奇点为</a:t>
            </a:r>
          </a:p>
        </p:txBody>
      </p:sp>
      <p:grpSp>
        <p:nvGrpSpPr>
          <p:cNvPr id="139282" name="Group 18">
            <a:extLst>
              <a:ext uri="{FF2B5EF4-FFF2-40B4-BE49-F238E27FC236}">
                <a16:creationId xmlns:a16="http://schemas.microsoft.com/office/drawing/2014/main" id="{2EB73810-031D-4536-B0E3-D285A638C5C5}"/>
              </a:ext>
            </a:extLst>
          </p:cNvPr>
          <p:cNvGrpSpPr>
            <a:grpSpLocks/>
          </p:cNvGrpSpPr>
          <p:nvPr/>
        </p:nvGrpSpPr>
        <p:grpSpPr bwMode="auto">
          <a:xfrm>
            <a:off x="6781800" y="4821238"/>
            <a:ext cx="1503363" cy="519112"/>
            <a:chOff x="4272" y="3085"/>
            <a:chExt cx="947" cy="327"/>
          </a:xfrm>
        </p:grpSpPr>
        <p:graphicFrame>
          <p:nvGraphicFramePr>
            <p:cNvPr id="90141" name="Object 19">
              <a:extLst>
                <a:ext uri="{FF2B5EF4-FFF2-40B4-BE49-F238E27FC236}">
                  <a16:creationId xmlns:a16="http://schemas.microsoft.com/office/drawing/2014/main" id="{F4EF84D9-654F-49E0-A7A8-8DD68F858DA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764" y="3144"/>
            <a:ext cx="455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0156" name="公式" r:id="rId13" imgW="723586" imgH="393529" progId="Equation.3">
                    <p:embed/>
                  </p:oleObj>
                </mc:Choice>
                <mc:Fallback>
                  <p:oleObj name="公式" r:id="rId13" imgW="723586" imgH="393529" progId="Equation.3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64" y="3144"/>
                          <a:ext cx="455" cy="2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0142" name="Text Box 20">
              <a:extLst>
                <a:ext uri="{FF2B5EF4-FFF2-40B4-BE49-F238E27FC236}">
                  <a16:creationId xmlns:a16="http://schemas.microsoft.com/office/drawing/2014/main" id="{7746CABA-ACB9-4FFB-A792-59A62D911B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72" y="3085"/>
              <a:ext cx="56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kumimoji="1" lang="zh-CN" altLang="en-US" b="1">
                  <a:latin typeface="Times New Roman" panose="02020603050405020304" pitchFamily="18" charset="0"/>
                </a:rPr>
                <a:t>总有</a:t>
              </a:r>
            </a:p>
          </p:txBody>
        </p:sp>
      </p:grpSp>
      <p:grpSp>
        <p:nvGrpSpPr>
          <p:cNvPr id="139285" name="Group 21">
            <a:extLst>
              <a:ext uri="{FF2B5EF4-FFF2-40B4-BE49-F238E27FC236}">
                <a16:creationId xmlns:a16="http://schemas.microsoft.com/office/drawing/2014/main" id="{ADCBB89E-DFC3-4956-B495-1397E50E059C}"/>
              </a:ext>
            </a:extLst>
          </p:cNvPr>
          <p:cNvGrpSpPr>
            <a:grpSpLocks/>
          </p:cNvGrpSpPr>
          <p:nvPr/>
        </p:nvGrpSpPr>
        <p:grpSpPr bwMode="auto">
          <a:xfrm>
            <a:off x="2798763" y="5486400"/>
            <a:ext cx="3900487" cy="538163"/>
            <a:chOff x="1763" y="3456"/>
            <a:chExt cx="2457" cy="339"/>
          </a:xfrm>
        </p:grpSpPr>
        <p:graphicFrame>
          <p:nvGraphicFramePr>
            <p:cNvPr id="90138" name="Object 22">
              <a:extLst>
                <a:ext uri="{FF2B5EF4-FFF2-40B4-BE49-F238E27FC236}">
                  <a16:creationId xmlns:a16="http://schemas.microsoft.com/office/drawing/2014/main" id="{059A2177-DD6D-45D9-83B4-7C2EB7E5E9F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266" y="3520"/>
            <a:ext cx="472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0157" name="公式" r:id="rId15" imgW="748975" imgH="342751" progId="Equation.3">
                    <p:embed/>
                  </p:oleObj>
                </mc:Choice>
                <mc:Fallback>
                  <p:oleObj name="公式" r:id="rId15" imgW="748975" imgH="342751" progId="Equation.3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66" y="3520"/>
                          <a:ext cx="472" cy="2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0139" name="Rectangle 23">
              <a:extLst>
                <a:ext uri="{FF2B5EF4-FFF2-40B4-BE49-F238E27FC236}">
                  <a16:creationId xmlns:a16="http://schemas.microsoft.com/office/drawing/2014/main" id="{CB0931AE-2FE6-4CB9-9B72-502C30B091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8" y="3468"/>
              <a:ext cx="152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kumimoji="1" lang="zh-CN" altLang="en-US" b="1">
                  <a:latin typeface="Times New Roman" panose="02020603050405020304" pitchFamily="18" charset="0"/>
                </a:rPr>
                <a:t>不是孤立奇点</a:t>
              </a:r>
              <a:r>
                <a:rPr kumimoji="1" lang="en-US" altLang="zh-CN" b="1">
                  <a:latin typeface="Times New Roman" panose="02020603050405020304" pitchFamily="18" charset="0"/>
                  <a:ea typeface="宋体" panose="02010600030101010101" pitchFamily="2" charset="-122"/>
                </a:rPr>
                <a:t>.</a:t>
              </a:r>
            </a:p>
          </p:txBody>
        </p:sp>
        <p:sp>
          <p:nvSpPr>
            <p:cNvPr id="90140" name="Text Box 24">
              <a:extLst>
                <a:ext uri="{FF2B5EF4-FFF2-40B4-BE49-F238E27FC236}">
                  <a16:creationId xmlns:a16="http://schemas.microsoft.com/office/drawing/2014/main" id="{99AF9CE2-1A16-4EDF-91CB-A190078270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63" y="3456"/>
              <a:ext cx="56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kumimoji="1" lang="zh-CN" altLang="en-US" b="1">
                  <a:latin typeface="Times New Roman" panose="02020603050405020304" pitchFamily="18" charset="0"/>
                </a:rPr>
                <a:t>所以</a:t>
              </a:r>
            </a:p>
          </p:txBody>
        </p:sp>
      </p:grpSp>
      <p:grpSp>
        <p:nvGrpSpPr>
          <p:cNvPr id="139290" name="Group 26">
            <a:extLst>
              <a:ext uri="{FF2B5EF4-FFF2-40B4-BE49-F238E27FC236}">
                <a16:creationId xmlns:a16="http://schemas.microsoft.com/office/drawing/2014/main" id="{ADE0EEE7-182D-4929-B4DF-A70F534EA5C6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790700" y="3725863"/>
            <a:ext cx="2900363" cy="965200"/>
            <a:chOff x="1128" y="2347"/>
            <a:chExt cx="1827" cy="608"/>
          </a:xfrm>
        </p:grpSpPr>
        <p:sp>
          <p:nvSpPr>
            <p:cNvPr id="90125" name="AutoShape 25">
              <a:extLst>
                <a:ext uri="{FF2B5EF4-FFF2-40B4-BE49-F238E27FC236}">
                  <a16:creationId xmlns:a16="http://schemas.microsoft.com/office/drawing/2014/main" id="{EF33D476-D9B8-4E99-869D-7D56D8850BA6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140" y="2352"/>
              <a:ext cx="1568" cy="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126" name="Line 27">
              <a:extLst>
                <a:ext uri="{FF2B5EF4-FFF2-40B4-BE49-F238E27FC236}">
                  <a16:creationId xmlns:a16="http://schemas.microsoft.com/office/drawing/2014/main" id="{CA4F6B9D-58D1-404B-9A04-AFC95BB24A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40" y="2629"/>
              <a:ext cx="243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127" name="Rectangle 28">
              <a:extLst>
                <a:ext uri="{FF2B5EF4-FFF2-40B4-BE49-F238E27FC236}">
                  <a16:creationId xmlns:a16="http://schemas.microsoft.com/office/drawing/2014/main" id="{3CF2488C-CC8B-4FDF-860E-57FB324598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18" y="2495"/>
              <a:ext cx="337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zh-CN" altLang="en-US" b="1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，</a:t>
              </a:r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90128" name="Rectangle 29">
              <a:extLst>
                <a:ext uri="{FF2B5EF4-FFF2-40B4-BE49-F238E27FC236}">
                  <a16:creationId xmlns:a16="http://schemas.microsoft.com/office/drawing/2014/main" id="{BDE35109-657E-46E9-95F5-4C46CE41CB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8" y="2495"/>
              <a:ext cx="450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zh-CN" altLang="en-US" b="1">
                  <a:solidFill>
                    <a:srgbClr val="000000"/>
                  </a:solidFill>
                  <a:latin typeface="仿宋_GB2312" pitchFamily="49" charset="-122"/>
                </a:rPr>
                <a:t>因为</a:t>
              </a:r>
              <a:endParaRPr lang="zh-CN" altLang="en-US">
                <a:latin typeface="仿宋_GB2312" pitchFamily="49" charset="-122"/>
              </a:endParaRPr>
            </a:p>
          </p:txBody>
        </p:sp>
        <p:sp>
          <p:nvSpPr>
            <p:cNvPr id="90129" name="Rectangle 30">
              <a:extLst>
                <a:ext uri="{FF2B5EF4-FFF2-40B4-BE49-F238E27FC236}">
                  <a16:creationId xmlns:a16="http://schemas.microsoft.com/office/drawing/2014/main" id="{EAD53EE6-7EA5-4E5F-8CE1-404BC8F2A5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7" y="2488"/>
              <a:ext cx="208" cy="2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lang="en-US" altLang="zh-CN">
                <a:ea typeface="宋体" panose="02010600030101010101" pitchFamily="2" charset="-122"/>
              </a:endParaRPr>
            </a:p>
          </p:txBody>
        </p:sp>
        <p:sp>
          <p:nvSpPr>
            <p:cNvPr id="90130" name="Rectangle 31">
              <a:extLst>
                <a:ext uri="{FF2B5EF4-FFF2-40B4-BE49-F238E27FC236}">
                  <a16:creationId xmlns:a16="http://schemas.microsoft.com/office/drawing/2014/main" id="{8884C821-3382-49AC-A5F8-3C3C0A46B9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5" y="2347"/>
              <a:ext cx="208" cy="2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en-US" altLang="zh-CN">
                <a:ea typeface="宋体" panose="02010600030101010101" pitchFamily="2" charset="-122"/>
              </a:endParaRPr>
            </a:p>
          </p:txBody>
        </p:sp>
        <p:sp>
          <p:nvSpPr>
            <p:cNvPr id="90131" name="Rectangle 32">
              <a:extLst>
                <a:ext uri="{FF2B5EF4-FFF2-40B4-BE49-F238E27FC236}">
                  <a16:creationId xmlns:a16="http://schemas.microsoft.com/office/drawing/2014/main" id="{350B7BC3-A777-40A6-83E0-C9D964CFE1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0" y="2488"/>
              <a:ext cx="407" cy="2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lim</a:t>
              </a:r>
              <a:endParaRPr lang="en-US" altLang="zh-CN">
                <a:ea typeface="宋体" panose="02010600030101010101" pitchFamily="2" charset="-122"/>
              </a:endParaRPr>
            </a:p>
          </p:txBody>
        </p:sp>
        <p:sp>
          <p:nvSpPr>
            <p:cNvPr id="90132" name="Rectangle 33">
              <a:extLst>
                <a:ext uri="{FF2B5EF4-FFF2-40B4-BE49-F238E27FC236}">
                  <a16:creationId xmlns:a16="http://schemas.microsoft.com/office/drawing/2014/main" id="{659A9530-151C-4814-8954-D36DB4F281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6" y="2463"/>
              <a:ext cx="258" cy="3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00"/>
                  </a:solidFill>
                  <a:latin typeface="Symbol" panose="05050102010706020507" pitchFamily="18" charset="2"/>
                  <a:ea typeface="宋体" panose="02010600030101010101" pitchFamily="2" charset="-122"/>
                </a:rPr>
                <a:t>=</a:t>
              </a:r>
              <a:endParaRPr lang="en-US" altLang="zh-CN">
                <a:ea typeface="宋体" panose="02010600030101010101" pitchFamily="2" charset="-122"/>
              </a:endParaRPr>
            </a:p>
          </p:txBody>
        </p:sp>
        <p:sp>
          <p:nvSpPr>
            <p:cNvPr id="90133" name="Rectangle 34">
              <a:extLst>
                <a:ext uri="{FF2B5EF4-FFF2-40B4-BE49-F238E27FC236}">
                  <a16:creationId xmlns:a16="http://schemas.microsoft.com/office/drawing/2014/main" id="{8EB17383-CD8E-45A2-B159-849E6D8647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6" y="2631"/>
              <a:ext cx="258" cy="3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00"/>
                  </a:solidFill>
                  <a:latin typeface="Symbol" panose="05050102010706020507" pitchFamily="18" charset="2"/>
                  <a:ea typeface="宋体" panose="02010600030101010101" pitchFamily="2" charset="-122"/>
                </a:rPr>
                <a:t>p</a:t>
              </a:r>
              <a:endParaRPr lang="en-US" altLang="zh-CN">
                <a:ea typeface="宋体" panose="02010600030101010101" pitchFamily="2" charset="-122"/>
              </a:endParaRPr>
            </a:p>
          </p:txBody>
        </p:sp>
        <p:sp>
          <p:nvSpPr>
            <p:cNvPr id="90134" name="Rectangle 35">
              <a:extLst>
                <a:ext uri="{FF2B5EF4-FFF2-40B4-BE49-F238E27FC236}">
                  <a16:creationId xmlns:a16="http://schemas.microsoft.com/office/drawing/2014/main" id="{A53E77A9-9F66-4B8B-A975-9E765A11B3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8" y="2687"/>
              <a:ext cx="179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sz="1700" b="1">
                  <a:solidFill>
                    <a:srgbClr val="000000"/>
                  </a:solidFill>
                  <a:latin typeface="Symbol" panose="05050102010706020507" pitchFamily="18" charset="2"/>
                  <a:ea typeface="宋体" panose="02010600030101010101" pitchFamily="2" charset="-122"/>
                </a:rPr>
                <a:t>¥</a:t>
              </a:r>
              <a:endParaRPr lang="en-US" altLang="zh-CN">
                <a:ea typeface="宋体" panose="02010600030101010101" pitchFamily="2" charset="-122"/>
              </a:endParaRPr>
            </a:p>
          </p:txBody>
        </p:sp>
        <p:sp>
          <p:nvSpPr>
            <p:cNvPr id="90135" name="Rectangle 36">
              <a:extLst>
                <a:ext uri="{FF2B5EF4-FFF2-40B4-BE49-F238E27FC236}">
                  <a16:creationId xmlns:a16="http://schemas.microsoft.com/office/drawing/2014/main" id="{3D6EA296-3358-4FF2-91A6-22EDB9CB66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9" y="2687"/>
              <a:ext cx="216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sz="1700" b="1">
                  <a:solidFill>
                    <a:srgbClr val="000000"/>
                  </a:solidFill>
                  <a:latin typeface="Symbol" panose="05050102010706020507" pitchFamily="18" charset="2"/>
                  <a:ea typeface="宋体" panose="02010600030101010101" pitchFamily="2" charset="-122"/>
                </a:rPr>
                <a:t>®</a:t>
              </a:r>
              <a:endParaRPr lang="en-US" altLang="zh-CN">
                <a:ea typeface="宋体" panose="02010600030101010101" pitchFamily="2" charset="-122"/>
              </a:endParaRPr>
            </a:p>
          </p:txBody>
        </p:sp>
        <p:sp>
          <p:nvSpPr>
            <p:cNvPr id="90136" name="Rectangle 37">
              <a:extLst>
                <a:ext uri="{FF2B5EF4-FFF2-40B4-BE49-F238E27FC236}">
                  <a16:creationId xmlns:a16="http://schemas.microsoft.com/office/drawing/2014/main" id="{BDBAE8F1-03EE-4824-A0BB-8571C7D8EA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4" y="2656"/>
              <a:ext cx="204" cy="2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 i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k</a:t>
              </a:r>
              <a:endParaRPr lang="en-US" altLang="zh-CN">
                <a:ea typeface="宋体" panose="02010600030101010101" pitchFamily="2" charset="-122"/>
              </a:endParaRPr>
            </a:p>
          </p:txBody>
        </p:sp>
        <p:sp>
          <p:nvSpPr>
            <p:cNvPr id="90137" name="Rectangle 38">
              <a:extLst>
                <a:ext uri="{FF2B5EF4-FFF2-40B4-BE49-F238E27FC236}">
                  <a16:creationId xmlns:a16="http://schemas.microsoft.com/office/drawing/2014/main" id="{9F58568F-96AA-4E6E-9AFF-7A0ADB766A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9" y="2703"/>
              <a:ext cx="124" cy="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sz="1700" b="1" i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k</a:t>
              </a:r>
              <a:endParaRPr lang="en-US" altLang="zh-CN"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9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9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9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39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139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39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39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39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39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272" grpId="0" autoUpdateAnimBg="0"/>
      <p:bldP spid="139280" grpId="0" autoUpdateAnimBg="0"/>
      <p:bldP spid="139281" grpId="0" autoUpdateAnimBg="0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3">
            <a:extLst>
              <a:ext uri="{FF2B5EF4-FFF2-40B4-BE49-F238E27FC236}">
                <a16:creationId xmlns:a16="http://schemas.microsoft.com/office/drawing/2014/main" id="{227B1308-BBC6-4A88-8C99-EF913E2E7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B3900A-1803-4DD3-8F06-C9A51348BC77}" type="slidenum">
              <a:rPr lang="en-US" altLang="zh-CN"/>
              <a:pPr>
                <a:defRPr/>
              </a:pPr>
              <a:t>85</a:t>
            </a:fld>
            <a:endParaRPr lang="en-US" altLang="zh-CN"/>
          </a:p>
        </p:txBody>
      </p:sp>
      <p:sp>
        <p:nvSpPr>
          <p:cNvPr id="91139" name="Text Box 5">
            <a:extLst>
              <a:ext uri="{FF2B5EF4-FFF2-40B4-BE49-F238E27FC236}">
                <a16:creationId xmlns:a16="http://schemas.microsoft.com/office/drawing/2014/main" id="{B17E3BA6-8308-43F6-BB52-200472839B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720725"/>
            <a:ext cx="7980362" cy="1025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    </a:t>
            </a:r>
            <a:r>
              <a:rPr kumimoji="1" lang="zh-CN" altLang="en-US" b="1">
                <a:solidFill>
                  <a:srgbClr val="0066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定义</a:t>
            </a:r>
            <a:r>
              <a:rPr kumimoji="1" lang="zh-CN" altLang="en-US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kumimoji="1" lang="zh-CN" altLang="en-US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设</a:t>
            </a:r>
            <a:r>
              <a:rPr kumimoji="1"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z</a:t>
            </a:r>
            <a:r>
              <a:rPr kumimoji="1" lang="en-US" altLang="zh-CN" b="1" baseline="-25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kumimoji="1" lang="zh-CN" altLang="en-US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是解析函数</a:t>
            </a:r>
            <a:r>
              <a:rPr kumimoji="1"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 </a:t>
            </a:r>
            <a:r>
              <a:rPr kumimoji="1"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kumimoji="1"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z</a:t>
            </a:r>
            <a:r>
              <a:rPr kumimoji="1"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kumimoji="1" lang="zh-CN" altLang="en-US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的孤立奇点</a:t>
            </a:r>
            <a:r>
              <a:rPr kumimoji="1" lang="zh-CN" altLang="en-US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kumimoji="1"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 </a:t>
            </a:r>
            <a:r>
              <a:rPr kumimoji="1"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kumimoji="1"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z</a:t>
            </a:r>
            <a:r>
              <a:rPr kumimoji="1"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kumimoji="1" lang="zh-CN" altLang="en-US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在点</a:t>
            </a:r>
            <a:r>
              <a:rPr kumimoji="1"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z</a:t>
            </a:r>
            <a:r>
              <a:rPr kumimoji="1" lang="en-US" altLang="zh-CN" b="1" baseline="-25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kumimoji="1" lang="zh-CN" altLang="en-US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的某去心邻域</a:t>
            </a:r>
            <a:r>
              <a:rPr kumimoji="1" lang="zh-CN" altLang="en-US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 </a:t>
            </a:r>
            <a:r>
              <a:rPr kumimoji="1" lang="zh-CN" altLang="en-US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内的罗朗展式为</a:t>
            </a:r>
          </a:p>
        </p:txBody>
      </p:sp>
      <p:graphicFrame>
        <p:nvGraphicFramePr>
          <p:cNvPr id="91140" name="Object 6">
            <a:extLst>
              <a:ext uri="{FF2B5EF4-FFF2-40B4-BE49-F238E27FC236}">
                <a16:creationId xmlns:a16="http://schemas.microsoft.com/office/drawing/2014/main" id="{CC231F12-75E3-43B0-9D84-854CF31AE6D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27375" y="1820863"/>
          <a:ext cx="3011488" cy="931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46" name="Equation" r:id="rId3" imgW="1397000" imgH="431800" progId="Equation.DSMT4">
                  <p:embed/>
                </p:oleObj>
              </mc:Choice>
              <mc:Fallback>
                <p:oleObj name="Equation" r:id="rId3" imgW="1397000" imgH="4318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7375" y="1820863"/>
                        <a:ext cx="3011488" cy="931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41" name="Object 7">
            <a:extLst>
              <a:ext uri="{FF2B5EF4-FFF2-40B4-BE49-F238E27FC236}">
                <a16:creationId xmlns:a16="http://schemas.microsoft.com/office/drawing/2014/main" id="{9F5E9EE6-2E59-46ED-8E29-62A2BA17BDB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03575" y="1296988"/>
          <a:ext cx="1998663" cy="547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47" name="Equation" r:id="rId5" imgW="926698" imgH="253890" progId="Equation.DSMT4">
                  <p:embed/>
                </p:oleObj>
              </mc:Choice>
              <mc:Fallback>
                <p:oleObj name="Equation" r:id="rId5" imgW="926698" imgH="25389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575" y="1296988"/>
                        <a:ext cx="1998663" cy="547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1142" name="Text Box 9">
            <a:extLst>
              <a:ext uri="{FF2B5EF4-FFF2-40B4-BE49-F238E27FC236}">
                <a16:creationId xmlns:a16="http://schemas.microsoft.com/office/drawing/2014/main" id="{CAD1A3B6-7D96-4C59-936A-B8E3665F98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2711450"/>
            <a:ext cx="8569325" cy="1025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    </a:t>
            </a:r>
            <a:r>
              <a:rPr kumimoji="1" lang="en-US" altLang="zh-CN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(1)</a:t>
            </a:r>
            <a:r>
              <a:rPr kumimoji="1" lang="zh-CN" altLang="en-US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若展式中不含有</a:t>
            </a:r>
            <a:r>
              <a:rPr kumimoji="1"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z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-</a:t>
            </a:r>
            <a:r>
              <a:rPr kumimoji="1"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z</a:t>
            </a:r>
            <a:r>
              <a:rPr kumimoji="1" lang="en-US" altLang="zh-CN" b="1" baseline="-250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0</a:t>
            </a:r>
            <a:r>
              <a:rPr kumimoji="1" lang="zh-CN" altLang="en-US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的负幂项，则称</a:t>
            </a:r>
            <a:r>
              <a:rPr kumimoji="1"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z</a:t>
            </a:r>
            <a:r>
              <a:rPr kumimoji="1" lang="en-US" altLang="zh-CN" b="1" baseline="-25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kumimoji="1" lang="zh-CN" altLang="en-US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为</a:t>
            </a:r>
            <a:r>
              <a:rPr kumimoji="1"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 </a:t>
            </a:r>
            <a:r>
              <a:rPr kumimoji="1"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kumimoji="1"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z</a:t>
            </a:r>
            <a:r>
              <a:rPr kumimoji="1"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kumimoji="1" lang="zh-CN" altLang="en-US" b="1">
                <a:solidFill>
                  <a:srgbClr val="000000"/>
                </a:solidFill>
                <a:latin typeface="宋体" panose="02010600030101010101" pitchFamily="2" charset="-122"/>
                <a:ea typeface="楷体_GB2312" pitchFamily="49" charset="-122"/>
              </a:rPr>
              <a:t>的</a:t>
            </a:r>
            <a:r>
              <a:rPr kumimoji="1" lang="zh-CN" altLang="en-US" b="1">
                <a:solidFill>
                  <a:srgbClr val="800000"/>
                </a:solidFill>
                <a:latin typeface="黑体" panose="02010609060101010101" pitchFamily="49" charset="-122"/>
                <a:ea typeface="楷体_GB2312" pitchFamily="49" charset="-122"/>
              </a:rPr>
              <a:t>可去奇点</a:t>
            </a:r>
            <a:r>
              <a:rPr kumimoji="1" lang="zh-CN" altLang="en-US" b="1">
                <a:solidFill>
                  <a:srgbClr val="000000"/>
                </a:solidFill>
                <a:latin typeface="宋体" panose="02010600030101010101" pitchFamily="2" charset="-122"/>
                <a:ea typeface="楷体_GB2312" pitchFamily="49" charset="-122"/>
              </a:rPr>
              <a:t>；</a:t>
            </a:r>
          </a:p>
        </p:txBody>
      </p:sp>
      <p:sp>
        <p:nvSpPr>
          <p:cNvPr id="91143" name="Text Box 10">
            <a:extLst>
              <a:ext uri="{FF2B5EF4-FFF2-40B4-BE49-F238E27FC236}">
                <a16:creationId xmlns:a16="http://schemas.microsoft.com/office/drawing/2014/main" id="{3F7FF022-A462-4A70-8841-CB87AAB451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3906838"/>
            <a:ext cx="8497887" cy="153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    </a:t>
            </a:r>
            <a:r>
              <a:rPr kumimoji="1" lang="en-US" altLang="zh-CN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(2)</a:t>
            </a:r>
            <a:r>
              <a:rPr kumimoji="1" lang="zh-CN" altLang="en-US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若展式中只含有</a:t>
            </a:r>
            <a:r>
              <a:rPr kumimoji="1"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z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-</a:t>
            </a:r>
            <a:r>
              <a:rPr kumimoji="1"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z</a:t>
            </a:r>
            <a:r>
              <a:rPr kumimoji="1" lang="en-US" altLang="zh-CN" b="1" baseline="-25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kumimoji="1" lang="zh-CN" altLang="en-US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的有限</a:t>
            </a:r>
            <a:r>
              <a:rPr kumimoji="1" lang="en-US" altLang="zh-CN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kumimoji="1"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kumimoji="1"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kumimoji="1" lang="zh-CN" altLang="en-US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项负幂项</a:t>
            </a:r>
            <a:r>
              <a:rPr kumimoji="1" lang="zh-CN" altLang="en-US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kumimoji="1" lang="zh-CN" altLang="en-US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则称</a:t>
            </a:r>
            <a:r>
              <a:rPr kumimoji="1"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z</a:t>
            </a:r>
            <a:r>
              <a:rPr kumimoji="1" lang="en-US" altLang="zh-CN" b="1" baseline="-25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kumimoji="1" lang="zh-CN" altLang="en-US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是</a:t>
            </a:r>
            <a:r>
              <a:rPr kumimoji="1"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 </a:t>
            </a:r>
            <a:r>
              <a:rPr kumimoji="1"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kumimoji="1"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z</a:t>
            </a:r>
            <a:r>
              <a:rPr kumimoji="1"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kumimoji="1" lang="zh-CN" altLang="en-US" b="1">
                <a:solidFill>
                  <a:srgbClr val="000000"/>
                </a:solidFill>
                <a:latin typeface="黑体" panose="02010609060101010101" pitchFamily="49" charset="-122"/>
                <a:ea typeface="楷体_GB2312" pitchFamily="49" charset="-122"/>
              </a:rPr>
              <a:t>的</a:t>
            </a:r>
            <a:r>
              <a:rPr kumimoji="1" lang="zh-CN" altLang="en-US" b="1">
                <a:solidFill>
                  <a:srgbClr val="800000"/>
                </a:solidFill>
                <a:latin typeface="黑体" panose="02010609060101010101" pitchFamily="49" charset="-122"/>
                <a:ea typeface="楷体_GB2312" pitchFamily="49" charset="-122"/>
              </a:rPr>
              <a:t>极点</a:t>
            </a:r>
            <a:r>
              <a:rPr kumimoji="1" lang="zh-CN" altLang="en-US" b="1">
                <a:solidFill>
                  <a:srgbClr val="000000"/>
                </a:solidFill>
                <a:latin typeface="宋体" panose="02010600030101010101" pitchFamily="2" charset="-122"/>
                <a:ea typeface="楷体_GB2312" pitchFamily="49" charset="-122"/>
              </a:rPr>
              <a:t>，</a:t>
            </a:r>
            <a:r>
              <a:rPr kumimoji="1" lang="zh-CN" altLang="en-US" b="1">
                <a:solidFill>
                  <a:srgbClr val="000000"/>
                </a:solidFill>
                <a:latin typeface="黑体" panose="02010609060101010101" pitchFamily="49" charset="-122"/>
                <a:ea typeface="楷体_GB2312" pitchFamily="49" charset="-122"/>
              </a:rPr>
              <a:t>称</a:t>
            </a:r>
            <a:r>
              <a:rPr kumimoji="1"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kumimoji="1" lang="zh-CN" altLang="en-US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为极点</a:t>
            </a:r>
            <a:r>
              <a:rPr kumimoji="1"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z</a:t>
            </a:r>
            <a:r>
              <a:rPr kumimoji="1" lang="en-US" altLang="zh-CN" b="1" baseline="-25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kumimoji="1" lang="zh-CN" altLang="en-US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的阶，按照</a:t>
            </a:r>
            <a:r>
              <a:rPr kumimoji="1"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kumimoji="1"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=1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或</a:t>
            </a:r>
            <a:r>
              <a:rPr kumimoji="1"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＞</a:t>
            </a:r>
            <a:r>
              <a:rPr kumimoji="1"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kumimoji="1" lang="zh-CN" altLang="en-US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kumimoji="1" lang="zh-CN" altLang="en-US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称</a:t>
            </a:r>
            <a:r>
              <a:rPr kumimoji="1"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z</a:t>
            </a:r>
            <a:r>
              <a:rPr kumimoji="1" lang="en-US" altLang="zh-CN" b="1" baseline="-25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kumimoji="1" lang="zh-CN" altLang="en-US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是</a:t>
            </a:r>
            <a:r>
              <a:rPr kumimoji="1"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 </a:t>
            </a:r>
            <a:r>
              <a:rPr kumimoji="1"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kumimoji="1"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z</a:t>
            </a:r>
            <a:r>
              <a:rPr kumimoji="1"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kumimoji="1" lang="zh-CN" altLang="en-US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的单极点或</a:t>
            </a:r>
            <a:r>
              <a:rPr kumimoji="1"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m</a:t>
            </a:r>
            <a:r>
              <a:rPr kumimoji="1" lang="zh-CN" altLang="en-US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阶的极点；</a:t>
            </a:r>
          </a:p>
        </p:txBody>
      </p:sp>
      <p:sp>
        <p:nvSpPr>
          <p:cNvPr id="91144" name="Text Box 11">
            <a:extLst>
              <a:ext uri="{FF2B5EF4-FFF2-40B4-BE49-F238E27FC236}">
                <a16:creationId xmlns:a16="http://schemas.microsoft.com/office/drawing/2014/main" id="{4246CCB4-36D3-4164-AE30-0AF83050E9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5661025"/>
            <a:ext cx="8642350" cy="1025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1" lang="en-US" altLang="zh-CN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    </a:t>
            </a:r>
            <a:r>
              <a:rPr kumimoji="1" lang="en-US" altLang="zh-CN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(3)</a:t>
            </a:r>
            <a:r>
              <a:rPr kumimoji="1" lang="zh-CN" altLang="en-US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若展式中含有</a:t>
            </a:r>
            <a:r>
              <a:rPr kumimoji="1"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z</a:t>
            </a:r>
            <a:r>
              <a:rPr kumimoji="1"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-</a:t>
            </a:r>
            <a:r>
              <a:rPr kumimoji="1"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z</a:t>
            </a:r>
            <a:r>
              <a:rPr kumimoji="1" lang="en-US" altLang="zh-CN" b="1" baseline="-25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kumimoji="1" lang="zh-CN" altLang="en-US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的无穷多个负幂项，则称</a:t>
            </a:r>
            <a:r>
              <a:rPr kumimoji="1"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z</a:t>
            </a:r>
            <a:r>
              <a:rPr kumimoji="1" lang="en-US" altLang="zh-CN" b="1" baseline="-25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kumimoji="1" lang="zh-CN" altLang="en-US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为</a:t>
            </a:r>
            <a:r>
              <a:rPr kumimoji="1"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 </a:t>
            </a:r>
            <a:r>
              <a:rPr kumimoji="1"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kumimoji="1"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z</a:t>
            </a:r>
            <a:r>
              <a:rPr kumimoji="1"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kumimoji="1" lang="zh-CN" altLang="en-US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的</a:t>
            </a:r>
            <a:r>
              <a:rPr kumimoji="1" lang="zh-CN" altLang="en-US" b="1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</a:rPr>
              <a:t>本性奇点</a:t>
            </a:r>
            <a:r>
              <a:rPr kumimoji="1" lang="zh-CN" altLang="en-US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</a:p>
        </p:txBody>
      </p:sp>
      <p:sp>
        <p:nvSpPr>
          <p:cNvPr id="48134" name="Rectangle 1030">
            <a:extLst>
              <a:ext uri="{FF2B5EF4-FFF2-40B4-BE49-F238E27FC236}">
                <a16:creationId xmlns:a16="http://schemas.microsoft.com/office/drawing/2014/main" id="{45CCCBE1-E84A-4B53-BF40-E6E67B6EE8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115888"/>
            <a:ext cx="382746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kumimoji="1" lang="en-US" altLang="zh-CN" b="1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kumimoji="1" lang="zh-CN" altLang="en-US" b="1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二</a:t>
            </a:r>
            <a:r>
              <a:rPr kumimoji="1" lang="en-US" altLang="zh-CN" b="1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kumimoji="1" lang="zh-CN" altLang="en-US" b="1">
                <a:effectLst>
                  <a:outerShdw blurRad="38100" dist="38100" dir="2700000" algn="tl">
                    <a:srgbClr val="FFFFFF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孤立奇点的分类</a:t>
            </a: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灯片编号占位符 3">
            <a:extLst>
              <a:ext uri="{FF2B5EF4-FFF2-40B4-BE49-F238E27FC236}">
                <a16:creationId xmlns:a16="http://schemas.microsoft.com/office/drawing/2014/main" id="{72B45C09-078F-416C-B9B1-D54EB6193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D10F8F-E0AE-455A-A192-6E19AD814BC3}" type="slidenum">
              <a:rPr lang="en-US" altLang="zh-CN"/>
              <a:pPr>
                <a:defRPr/>
              </a:pPr>
              <a:t>86</a:t>
            </a:fld>
            <a:endParaRPr lang="en-US" altLang="zh-CN"/>
          </a:p>
        </p:txBody>
      </p:sp>
      <p:grpSp>
        <p:nvGrpSpPr>
          <p:cNvPr id="144386" name="Group 2">
            <a:extLst>
              <a:ext uri="{FF2B5EF4-FFF2-40B4-BE49-F238E27FC236}">
                <a16:creationId xmlns:a16="http://schemas.microsoft.com/office/drawing/2014/main" id="{D5B32E9E-A027-4C1A-A530-00D1F3CED166}"/>
              </a:ext>
            </a:extLst>
          </p:cNvPr>
          <p:cNvGrpSpPr>
            <a:grpSpLocks/>
          </p:cNvGrpSpPr>
          <p:nvPr/>
        </p:nvGrpSpPr>
        <p:grpSpPr bwMode="auto">
          <a:xfrm>
            <a:off x="819150" y="3967163"/>
            <a:ext cx="5391150" cy="522287"/>
            <a:chOff x="516" y="1783"/>
            <a:chExt cx="3396" cy="329"/>
          </a:xfrm>
        </p:grpSpPr>
        <p:sp>
          <p:nvSpPr>
            <p:cNvPr id="92275" name="Text Box 3">
              <a:extLst>
                <a:ext uri="{FF2B5EF4-FFF2-40B4-BE49-F238E27FC236}">
                  <a16:creationId xmlns:a16="http://schemas.microsoft.com/office/drawing/2014/main" id="{A20B7F14-63F3-4596-A0EB-793B5BD235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6" y="1785"/>
              <a:ext cx="101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kumimoji="1" lang="zh-CN" altLang="en-US" b="1">
                  <a:latin typeface="Times New Roman" panose="02020603050405020304" pitchFamily="18" charset="0"/>
                </a:rPr>
                <a:t>其和函数</a:t>
              </a:r>
              <a:endParaRPr kumimoji="1" lang="zh-CN" altLang="en-US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92276" name="Object 4">
              <a:extLst>
                <a:ext uri="{FF2B5EF4-FFF2-40B4-BE49-F238E27FC236}">
                  <a16:creationId xmlns:a16="http://schemas.microsoft.com/office/drawing/2014/main" id="{5CA89D61-5735-4A8A-9AA3-85A8229F8A0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476" y="1853"/>
            <a:ext cx="464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280" name="公式" r:id="rId3" imgW="736280" imgH="393529" progId="Equation.3">
                    <p:embed/>
                  </p:oleObj>
                </mc:Choice>
                <mc:Fallback>
                  <p:oleObj name="公式" r:id="rId3" imgW="736280" imgH="393529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76" y="1853"/>
                          <a:ext cx="464" cy="2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277" name="Text Box 5">
              <a:extLst>
                <a:ext uri="{FF2B5EF4-FFF2-40B4-BE49-F238E27FC236}">
                  <a16:creationId xmlns:a16="http://schemas.microsoft.com/office/drawing/2014/main" id="{422CAD21-0393-432B-B4E8-F89ED7AA18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86" y="1785"/>
              <a:ext cx="56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kumimoji="1" lang="zh-CN" altLang="en-US" b="1">
                  <a:latin typeface="Times New Roman" panose="02020603050405020304" pitchFamily="18" charset="0"/>
                </a:rPr>
                <a:t>为在</a:t>
              </a:r>
              <a:endParaRPr kumimoji="1" lang="zh-CN" altLang="en-US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92278" name="Object 6">
              <a:extLst>
                <a:ext uri="{FF2B5EF4-FFF2-40B4-BE49-F238E27FC236}">
                  <a16:creationId xmlns:a16="http://schemas.microsoft.com/office/drawing/2014/main" id="{73B0B15B-85A0-4042-9E40-ED7C60572CB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12" y="1817"/>
            <a:ext cx="191" cy="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281" name="Equation" r:id="rId5" imgW="304668" imgH="431613" progId="Equation.3">
                    <p:embed/>
                  </p:oleObj>
                </mc:Choice>
                <mc:Fallback>
                  <p:oleObj name="Equation" r:id="rId5" imgW="304668" imgH="431613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12" y="1817"/>
                          <a:ext cx="191" cy="2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279" name="Text Box 7">
              <a:extLst>
                <a:ext uri="{FF2B5EF4-FFF2-40B4-BE49-F238E27FC236}">
                  <a16:creationId xmlns:a16="http://schemas.microsoft.com/office/drawing/2014/main" id="{700D7B2F-EDEB-48B3-86C7-5C50B7557B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58" y="1783"/>
              <a:ext cx="135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kumimoji="1" lang="zh-CN" altLang="en-US" b="1">
                  <a:latin typeface="仿宋_GB2312" pitchFamily="49" charset="-122"/>
                </a:rPr>
                <a:t>解析的函数</a:t>
              </a:r>
              <a:r>
                <a:rPr kumimoji="1" lang="en-US" altLang="zh-CN" b="1">
                  <a:latin typeface="仿宋_GB2312" pitchFamily="49" charset="-122"/>
                </a:rPr>
                <a:t>.</a:t>
              </a:r>
              <a:endParaRPr kumimoji="1" lang="en-US" altLang="zh-CN">
                <a:latin typeface="仿宋_GB2312" pitchFamily="49" charset="-122"/>
              </a:endParaRPr>
            </a:p>
          </p:txBody>
        </p:sp>
      </p:grpSp>
      <p:sp>
        <p:nvSpPr>
          <p:cNvPr id="144393" name="Text Box 9">
            <a:extLst>
              <a:ext uri="{FF2B5EF4-FFF2-40B4-BE49-F238E27FC236}">
                <a16:creationId xmlns:a16="http://schemas.microsoft.com/office/drawing/2014/main" id="{3F2773E6-0C73-44EB-ACC1-4022E7EBCD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1844675"/>
            <a:ext cx="152241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说明</a:t>
            </a:r>
            <a:r>
              <a:rPr kumimoji="1" lang="en-US" altLang="zh-CN" b="1">
                <a:latin typeface="Times New Roman" panose="02020603050405020304" pitchFamily="18" charset="0"/>
                <a:ea typeface="宋体" panose="02010600030101010101" pitchFamily="2" charset="-122"/>
              </a:rPr>
              <a:t>: (1)</a:t>
            </a:r>
            <a:endParaRPr kumimoji="1" lang="en-US" altLang="zh-CN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144396" name="Object 12">
            <a:extLst>
              <a:ext uri="{FF2B5EF4-FFF2-40B4-BE49-F238E27FC236}">
                <a16:creationId xmlns:a16="http://schemas.microsoft.com/office/drawing/2014/main" id="{C1972465-18B7-464A-8735-6B84095EE42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94350" y="3367088"/>
          <a:ext cx="24003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82" name="公式" r:id="rId7" imgW="2400300" imgH="469900" progId="Equation.3">
                  <p:embed/>
                </p:oleObj>
              </mc:Choice>
              <mc:Fallback>
                <p:oleObj name="公式" r:id="rId7" imgW="2400300" imgH="4699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94350" y="3367088"/>
                        <a:ext cx="24003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4397" name="Rectangle 13">
            <a:extLst>
              <a:ext uri="{FF2B5EF4-FFF2-40B4-BE49-F238E27FC236}">
                <a16:creationId xmlns:a16="http://schemas.microsoft.com/office/drawing/2014/main" id="{685E542E-63BA-41A1-99DA-9A75B7136B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2617788"/>
            <a:ext cx="5257800" cy="5334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cxnSp>
        <p:nvCxnSpPr>
          <p:cNvPr id="144398" name="AutoShape 14">
            <a:extLst>
              <a:ext uri="{FF2B5EF4-FFF2-40B4-BE49-F238E27FC236}">
                <a16:creationId xmlns:a16="http://schemas.microsoft.com/office/drawing/2014/main" id="{AEABE2A8-A398-4B29-801F-A02CF5601BD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817813" y="3151188"/>
            <a:ext cx="1587" cy="900112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44399" name="Group 15">
            <a:extLst>
              <a:ext uri="{FF2B5EF4-FFF2-40B4-BE49-F238E27FC236}">
                <a16:creationId xmlns:a16="http://schemas.microsoft.com/office/drawing/2014/main" id="{E2A618C4-91A7-47B5-8B06-FBD90AA5D3CA}"/>
              </a:ext>
            </a:extLst>
          </p:cNvPr>
          <p:cNvGrpSpPr>
            <a:grpSpLocks/>
          </p:cNvGrpSpPr>
          <p:nvPr/>
        </p:nvGrpSpPr>
        <p:grpSpPr bwMode="auto">
          <a:xfrm>
            <a:off x="1600200" y="5683250"/>
            <a:ext cx="2819400" cy="914400"/>
            <a:chOff x="1008" y="3240"/>
            <a:chExt cx="1776" cy="576"/>
          </a:xfrm>
        </p:grpSpPr>
        <p:sp>
          <p:nvSpPr>
            <p:cNvPr id="92273" name="Rectangle 16">
              <a:extLst>
                <a:ext uri="{FF2B5EF4-FFF2-40B4-BE49-F238E27FC236}">
                  <a16:creationId xmlns:a16="http://schemas.microsoft.com/office/drawing/2014/main" id="{0A258F01-5F49-4F44-994D-D07493FE35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3240"/>
              <a:ext cx="1776" cy="576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3399FF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92274" name="Object 17">
              <a:extLst>
                <a:ext uri="{FF2B5EF4-FFF2-40B4-BE49-F238E27FC236}">
                  <a16:creationId xmlns:a16="http://schemas.microsoft.com/office/drawing/2014/main" id="{BA763B18-5ED1-49EB-942A-9ED279AFD6B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096" y="3384"/>
            <a:ext cx="1568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283" name="Equation" r:id="rId9" imgW="2489200" imgH="609600" progId="Equation.3">
                    <p:embed/>
                  </p:oleObj>
                </mc:Choice>
                <mc:Fallback>
                  <p:oleObj name="Equation" r:id="rId9" imgW="2489200" imgH="609600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96" y="3384"/>
                          <a:ext cx="1568" cy="3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44403" name="Group 19">
            <a:extLst>
              <a:ext uri="{FF2B5EF4-FFF2-40B4-BE49-F238E27FC236}">
                <a16:creationId xmlns:a16="http://schemas.microsoft.com/office/drawing/2014/main" id="{EB82DBFE-BC6B-40EC-BC71-CD0BE48777DF}"/>
              </a:ext>
            </a:extLst>
          </p:cNvPr>
          <p:cNvGrpSpPr>
            <a:grpSpLocks/>
          </p:cNvGrpSpPr>
          <p:nvPr/>
        </p:nvGrpSpPr>
        <p:grpSpPr bwMode="auto">
          <a:xfrm>
            <a:off x="1104900" y="4360863"/>
            <a:ext cx="5449888" cy="568325"/>
            <a:chOff x="516" y="2265"/>
            <a:chExt cx="3433" cy="358"/>
          </a:xfrm>
        </p:grpSpPr>
        <p:sp>
          <p:nvSpPr>
            <p:cNvPr id="92267" name="Text Box 20">
              <a:extLst>
                <a:ext uri="{FF2B5EF4-FFF2-40B4-BE49-F238E27FC236}">
                  <a16:creationId xmlns:a16="http://schemas.microsoft.com/office/drawing/2014/main" id="{3369672A-FF52-4C9D-890B-E86B7C2435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6" y="2265"/>
              <a:ext cx="43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kumimoji="1" lang="en-US" altLang="zh-CN" b="1">
                  <a:latin typeface="Times New Roman" panose="02020603050405020304" pitchFamily="18" charset="0"/>
                  <a:ea typeface="宋体" panose="02010600030101010101" pitchFamily="2" charset="-122"/>
                </a:rPr>
                <a:t>(2) </a:t>
              </a:r>
            </a:p>
          </p:txBody>
        </p:sp>
        <p:sp>
          <p:nvSpPr>
            <p:cNvPr id="92268" name="Text Box 21">
              <a:extLst>
                <a:ext uri="{FF2B5EF4-FFF2-40B4-BE49-F238E27FC236}">
                  <a16:creationId xmlns:a16="http://schemas.microsoft.com/office/drawing/2014/main" id="{88738D69-A4FD-4AC8-BC18-C745C033E4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0" y="2272"/>
              <a:ext cx="56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kumimoji="1" lang="zh-CN" altLang="en-US" b="1">
                  <a:latin typeface="Times New Roman" panose="02020603050405020304" pitchFamily="18" charset="0"/>
                </a:rPr>
                <a:t>无论</a:t>
              </a:r>
              <a:endParaRPr kumimoji="1" lang="zh-CN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92269" name="Text Box 22">
              <a:extLst>
                <a:ext uri="{FF2B5EF4-FFF2-40B4-BE49-F238E27FC236}">
                  <a16:creationId xmlns:a16="http://schemas.microsoft.com/office/drawing/2014/main" id="{F7F6492A-DE5B-49D1-B338-FB5C12F551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0" y="2296"/>
              <a:ext cx="34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kumimoji="1" lang="zh-CN" altLang="en-US" b="1">
                  <a:latin typeface="Times New Roman" panose="02020603050405020304" pitchFamily="18" charset="0"/>
                  <a:ea typeface="宋体" panose="02010600030101010101" pitchFamily="2" charset="-122"/>
                </a:rPr>
                <a:t>在</a:t>
              </a:r>
              <a:endParaRPr kumimoji="1" lang="zh-CN" altLang="en-US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92270" name="Text Box 23">
              <a:extLst>
                <a:ext uri="{FF2B5EF4-FFF2-40B4-BE49-F238E27FC236}">
                  <a16:creationId xmlns:a16="http://schemas.microsoft.com/office/drawing/2014/main" id="{E5DC54B7-E598-4ADA-997D-0C5C061A3B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82" y="2290"/>
              <a:ext cx="146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kumimoji="1" lang="zh-CN" altLang="en-US" b="1">
                  <a:latin typeface="仿宋_GB2312" pitchFamily="49" charset="-122"/>
                </a:rPr>
                <a:t>是否有定义</a:t>
              </a:r>
              <a:r>
                <a:rPr kumimoji="1" lang="en-US" altLang="zh-CN" b="1">
                  <a:latin typeface="仿宋_GB2312" pitchFamily="49" charset="-122"/>
                </a:rPr>
                <a:t>, </a:t>
              </a:r>
            </a:p>
          </p:txBody>
        </p:sp>
        <p:graphicFrame>
          <p:nvGraphicFramePr>
            <p:cNvPr id="92271" name="Object 24">
              <a:extLst>
                <a:ext uri="{FF2B5EF4-FFF2-40B4-BE49-F238E27FC236}">
                  <a16:creationId xmlns:a16="http://schemas.microsoft.com/office/drawing/2014/main" id="{A006AD19-D417-456B-9DE7-BB28DD644AA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536" y="2333"/>
            <a:ext cx="455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284" name="公式" r:id="rId11" imgW="723586" imgH="393529" progId="Equation.3">
                    <p:embed/>
                  </p:oleObj>
                </mc:Choice>
                <mc:Fallback>
                  <p:oleObj name="公式" r:id="rId11" imgW="723586" imgH="393529" progId="Equation.3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36" y="2333"/>
                          <a:ext cx="455" cy="2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272" name="Object 25">
              <a:extLst>
                <a:ext uri="{FF2B5EF4-FFF2-40B4-BE49-F238E27FC236}">
                  <a16:creationId xmlns:a16="http://schemas.microsoft.com/office/drawing/2014/main" id="{9AD0ABE4-4050-4B11-B157-F5DBF1726B6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304" y="2345"/>
            <a:ext cx="191" cy="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285" name="公式" r:id="rId13" imgW="304668" imgH="431613" progId="Equation.3">
                    <p:embed/>
                  </p:oleObj>
                </mc:Choice>
                <mc:Fallback>
                  <p:oleObj name="公式" r:id="rId13" imgW="304668" imgH="431613" progId="Equation.3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04" y="2345"/>
                          <a:ext cx="191" cy="2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44410" name="Text Box 26">
            <a:extLst>
              <a:ext uri="{FF2B5EF4-FFF2-40B4-BE49-F238E27FC236}">
                <a16:creationId xmlns:a16="http://schemas.microsoft.com/office/drawing/2014/main" id="{2072B137-0C11-46DB-8940-C48D258777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0788" y="4422775"/>
            <a:ext cx="16129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zh-CN" altLang="en-US" b="1">
                <a:latin typeface="Times New Roman" panose="02020603050405020304" pitchFamily="18" charset="0"/>
              </a:rPr>
              <a:t>补充定义</a:t>
            </a:r>
          </a:p>
        </p:txBody>
      </p:sp>
      <p:grpSp>
        <p:nvGrpSpPr>
          <p:cNvPr id="144411" name="Group 27">
            <a:extLst>
              <a:ext uri="{FF2B5EF4-FFF2-40B4-BE49-F238E27FC236}">
                <a16:creationId xmlns:a16="http://schemas.microsoft.com/office/drawing/2014/main" id="{15987701-7719-4A5E-9D93-F4DDDBFA596F}"/>
              </a:ext>
            </a:extLst>
          </p:cNvPr>
          <p:cNvGrpSpPr>
            <a:grpSpLocks/>
          </p:cNvGrpSpPr>
          <p:nvPr/>
        </p:nvGrpSpPr>
        <p:grpSpPr bwMode="auto">
          <a:xfrm>
            <a:off x="2590800" y="4975225"/>
            <a:ext cx="3984625" cy="525463"/>
            <a:chOff x="1632" y="2720"/>
            <a:chExt cx="2510" cy="331"/>
          </a:xfrm>
        </p:grpSpPr>
        <p:sp>
          <p:nvSpPr>
            <p:cNvPr id="92262" name="Text Box 28">
              <a:extLst>
                <a:ext uri="{FF2B5EF4-FFF2-40B4-BE49-F238E27FC236}">
                  <a16:creationId xmlns:a16="http://schemas.microsoft.com/office/drawing/2014/main" id="{EE9B4A2E-8D5E-4834-8CCA-26E6DE986E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2" y="2724"/>
              <a:ext cx="79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kumimoji="1" lang="zh-CN" altLang="en-US" b="1">
                  <a:latin typeface="Times New Roman" panose="02020603050405020304" pitchFamily="18" charset="0"/>
                </a:rPr>
                <a:t>则函数</a:t>
              </a:r>
              <a:endParaRPr kumimoji="1" lang="zh-CN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92263" name="Text Box 29">
              <a:extLst>
                <a:ext uri="{FF2B5EF4-FFF2-40B4-BE49-F238E27FC236}">
                  <a16:creationId xmlns:a16="http://schemas.microsoft.com/office/drawing/2014/main" id="{779574A9-3708-49C4-945E-665D2E72C2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39" y="2724"/>
              <a:ext cx="34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kumimoji="1" lang="zh-CN" altLang="en-US" b="1">
                  <a:latin typeface="Times New Roman" panose="02020603050405020304" pitchFamily="18" charset="0"/>
                  <a:ea typeface="宋体" panose="02010600030101010101" pitchFamily="2" charset="-122"/>
                </a:rPr>
                <a:t>在</a:t>
              </a:r>
              <a:endParaRPr kumimoji="1" lang="zh-CN" altLang="en-US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graphicFrame>
          <p:nvGraphicFramePr>
            <p:cNvPr id="92264" name="Object 30">
              <a:extLst>
                <a:ext uri="{FF2B5EF4-FFF2-40B4-BE49-F238E27FC236}">
                  <a16:creationId xmlns:a16="http://schemas.microsoft.com/office/drawing/2014/main" id="{ED788F64-4D3A-4EDE-91E3-43529853D00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277" y="2768"/>
            <a:ext cx="191" cy="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286" name="Equation" r:id="rId15" imgW="304668" imgH="431613" progId="Equation.3">
                    <p:embed/>
                  </p:oleObj>
                </mc:Choice>
                <mc:Fallback>
                  <p:oleObj name="Equation" r:id="rId15" imgW="304668" imgH="431613" progId="Equation.3">
                    <p:embed/>
                    <p:pic>
                      <p:nvPicPr>
                        <p:cNvPr id="0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77" y="2768"/>
                          <a:ext cx="191" cy="2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265" name="Text Box 31">
              <a:extLst>
                <a:ext uri="{FF2B5EF4-FFF2-40B4-BE49-F238E27FC236}">
                  <a16:creationId xmlns:a16="http://schemas.microsoft.com/office/drawing/2014/main" id="{1800BC5B-2A07-4561-8209-D855D62FA5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63" y="2720"/>
              <a:ext cx="67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kumimoji="1" lang="zh-CN" altLang="en-US" b="1">
                  <a:latin typeface="仿宋_GB2312" pitchFamily="49" charset="-122"/>
                </a:rPr>
                <a:t>解析</a:t>
              </a:r>
              <a:r>
                <a:rPr kumimoji="1" lang="en-US" altLang="zh-CN" b="1">
                  <a:latin typeface="仿宋_GB2312" pitchFamily="49" charset="-122"/>
                </a:rPr>
                <a:t>.</a:t>
              </a:r>
            </a:p>
          </p:txBody>
        </p:sp>
        <p:graphicFrame>
          <p:nvGraphicFramePr>
            <p:cNvPr id="92266" name="Object 32">
              <a:extLst>
                <a:ext uri="{FF2B5EF4-FFF2-40B4-BE49-F238E27FC236}">
                  <a16:creationId xmlns:a16="http://schemas.microsoft.com/office/drawing/2014/main" id="{A6B0BAB2-431D-4165-8869-DA7C0D5618B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48" y="2784"/>
            <a:ext cx="456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287" name="Equation" r:id="rId16" imgW="723586" imgH="393529" progId="Equation.3">
                    <p:embed/>
                  </p:oleObj>
                </mc:Choice>
                <mc:Fallback>
                  <p:oleObj name="Equation" r:id="rId16" imgW="723586" imgH="393529" progId="Equation.3">
                    <p:embed/>
                    <p:pic>
                      <p:nvPicPr>
                        <p:cNvPr id="0" name="Object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48" y="2784"/>
                          <a:ext cx="456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44417" name="Text Box 33">
            <a:extLst>
              <a:ext uri="{FF2B5EF4-FFF2-40B4-BE49-F238E27FC236}">
                <a16:creationId xmlns:a16="http://schemas.microsoft.com/office/drawing/2014/main" id="{F8843B40-F8E3-4A2C-80E1-7C4FF7957C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15888"/>
            <a:ext cx="21478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kumimoji="1" lang="zh-CN" altLang="en-US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．</a:t>
            </a:r>
            <a:r>
              <a:rPr kumimoji="1" lang="zh-CN" altLang="en-US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可去奇点</a:t>
            </a:r>
            <a:endParaRPr kumimoji="1" lang="zh-CN" altLang="en-US" b="1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144418" name="Group 34">
            <a:extLst>
              <a:ext uri="{FF2B5EF4-FFF2-40B4-BE49-F238E27FC236}">
                <a16:creationId xmlns:a16="http://schemas.microsoft.com/office/drawing/2014/main" id="{900F2589-F66D-4EC5-9DF3-E87FB1B37341}"/>
              </a:ext>
            </a:extLst>
          </p:cNvPr>
          <p:cNvGrpSpPr>
            <a:grpSpLocks/>
          </p:cNvGrpSpPr>
          <p:nvPr/>
        </p:nvGrpSpPr>
        <p:grpSpPr bwMode="auto">
          <a:xfrm>
            <a:off x="2209800" y="692150"/>
            <a:ext cx="5902325" cy="519113"/>
            <a:chOff x="1122" y="3004"/>
            <a:chExt cx="3718" cy="327"/>
          </a:xfrm>
        </p:grpSpPr>
        <p:sp>
          <p:nvSpPr>
            <p:cNvPr id="92260" name="Rectangle 35">
              <a:extLst>
                <a:ext uri="{FF2B5EF4-FFF2-40B4-BE49-F238E27FC236}">
                  <a16:creationId xmlns:a16="http://schemas.microsoft.com/office/drawing/2014/main" id="{70C13A0C-B230-4723-B8C5-44B99DC068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2" y="3004"/>
              <a:ext cx="371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zh-CN" altLang="en-US" b="1">
                  <a:latin typeface="Times New Roman" panose="02020603050405020304" pitchFamily="18" charset="0"/>
                  <a:ea typeface="楷体_GB2312" pitchFamily="49" charset="-122"/>
                </a:rPr>
                <a:t>如果洛朗级数中不</a:t>
              </a:r>
              <a:r>
                <a:rPr kumimoji="1" lang="zh-CN" altLang="en-US" b="1">
                  <a:latin typeface="楷体_GB2312" pitchFamily="49" charset="-122"/>
                  <a:ea typeface="楷体_GB2312" pitchFamily="49" charset="-122"/>
                </a:rPr>
                <a:t>含     的负幂项</a:t>
              </a:r>
              <a:r>
                <a:rPr kumimoji="1" lang="en-US" altLang="zh-CN" b="1">
                  <a:latin typeface="Times New Roman" panose="02020603050405020304" pitchFamily="18" charset="0"/>
                  <a:ea typeface="宋体" panose="02010600030101010101" pitchFamily="2" charset="-122"/>
                </a:rPr>
                <a:t>, </a:t>
              </a:r>
            </a:p>
          </p:txBody>
        </p:sp>
        <p:graphicFrame>
          <p:nvGraphicFramePr>
            <p:cNvPr id="92261" name="Object 36">
              <a:extLst>
                <a:ext uri="{FF2B5EF4-FFF2-40B4-BE49-F238E27FC236}">
                  <a16:creationId xmlns:a16="http://schemas.microsoft.com/office/drawing/2014/main" id="{F1A6EB0B-A047-441C-A584-79CD18738AF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215" y="3040"/>
            <a:ext cx="511" cy="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288" name="公式" r:id="rId18" imgW="812447" imgH="431613" progId="Equation.3">
                    <p:embed/>
                  </p:oleObj>
                </mc:Choice>
                <mc:Fallback>
                  <p:oleObj name="公式" r:id="rId18" imgW="812447" imgH="431613" progId="Equation.3">
                    <p:embed/>
                    <p:pic>
                      <p:nvPicPr>
                        <p:cNvPr id="0" name="Object 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15" y="3040"/>
                          <a:ext cx="511" cy="2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44421" name="Group 37">
            <a:extLst>
              <a:ext uri="{FF2B5EF4-FFF2-40B4-BE49-F238E27FC236}">
                <a16:creationId xmlns:a16="http://schemas.microsoft.com/office/drawing/2014/main" id="{B291FA59-E6D1-47BA-8993-5607ABA10AA1}"/>
              </a:ext>
            </a:extLst>
          </p:cNvPr>
          <p:cNvGrpSpPr>
            <a:grpSpLocks/>
          </p:cNvGrpSpPr>
          <p:nvPr/>
        </p:nvGrpSpPr>
        <p:grpSpPr bwMode="auto">
          <a:xfrm>
            <a:off x="684213" y="1341438"/>
            <a:ext cx="5992812" cy="519112"/>
            <a:chOff x="516" y="3404"/>
            <a:chExt cx="3775" cy="327"/>
          </a:xfrm>
        </p:grpSpPr>
        <p:graphicFrame>
          <p:nvGraphicFramePr>
            <p:cNvPr id="92257" name="Object 38">
              <a:extLst>
                <a:ext uri="{FF2B5EF4-FFF2-40B4-BE49-F238E27FC236}">
                  <a16:creationId xmlns:a16="http://schemas.microsoft.com/office/drawing/2014/main" id="{5148A123-0892-4782-957D-338F1FFD30B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946" y="3433"/>
            <a:ext cx="191" cy="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289" name="公式" r:id="rId20" imgW="304668" imgH="431613" progId="Equation.3">
                    <p:embed/>
                  </p:oleObj>
                </mc:Choice>
                <mc:Fallback>
                  <p:oleObj name="公式" r:id="rId20" imgW="304668" imgH="431613" progId="Equation.3">
                    <p:embed/>
                    <p:pic>
                      <p:nvPicPr>
                        <p:cNvPr id="0" name="Object 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46" y="3433"/>
                          <a:ext cx="191" cy="2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258" name="Object 39">
              <a:extLst>
                <a:ext uri="{FF2B5EF4-FFF2-40B4-BE49-F238E27FC236}">
                  <a16:creationId xmlns:a16="http://schemas.microsoft.com/office/drawing/2014/main" id="{697233F0-322F-4FDA-A4C2-20F3336B057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617" y="3458"/>
            <a:ext cx="455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290" name="公式" r:id="rId21" imgW="723586" imgH="393529" progId="Equation.3">
                    <p:embed/>
                  </p:oleObj>
                </mc:Choice>
                <mc:Fallback>
                  <p:oleObj name="公式" r:id="rId21" imgW="723586" imgH="393529" progId="Equation.3">
                    <p:embed/>
                    <p:pic>
                      <p:nvPicPr>
                        <p:cNvPr id="0" name="Object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17" y="3458"/>
                          <a:ext cx="455" cy="2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259" name="Rectangle 40">
              <a:extLst>
                <a:ext uri="{FF2B5EF4-FFF2-40B4-BE49-F238E27FC236}">
                  <a16:creationId xmlns:a16="http://schemas.microsoft.com/office/drawing/2014/main" id="{4CA3FE43-A646-4AEC-90FC-B2CAE8E02A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6" y="3404"/>
              <a:ext cx="377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zh-CN" altLang="en-US" b="1">
                  <a:latin typeface="楷体_GB2312" pitchFamily="49" charset="-122"/>
                  <a:ea typeface="楷体_GB2312" pitchFamily="49" charset="-122"/>
                </a:rPr>
                <a:t>那末孤立奇点  称为    的</a:t>
              </a:r>
              <a:r>
                <a:rPr kumimoji="1" lang="zh-CN" altLang="en-US" b="1">
                  <a:solidFill>
                    <a:srgbClr val="FF0000"/>
                  </a:solidFill>
                  <a:latin typeface="楷体_GB2312" pitchFamily="49" charset="-122"/>
                  <a:ea typeface="楷体_GB2312" pitchFamily="49" charset="-122"/>
                </a:rPr>
                <a:t>可去奇点</a:t>
              </a:r>
              <a:r>
                <a:rPr kumimoji="1" lang="en-US" altLang="zh-CN" b="1">
                  <a:latin typeface="Times New Roman" panose="02020603050405020304" pitchFamily="18" charset="0"/>
                  <a:ea typeface="宋体" panose="02010600030101010101" pitchFamily="2" charset="-122"/>
                </a:rPr>
                <a:t>.</a:t>
              </a:r>
            </a:p>
          </p:txBody>
        </p:sp>
      </p:grpSp>
      <p:sp>
        <p:nvSpPr>
          <p:cNvPr id="144425" name="Rectangle 41">
            <a:extLst>
              <a:ext uri="{FF2B5EF4-FFF2-40B4-BE49-F238E27FC236}">
                <a16:creationId xmlns:a16="http://schemas.microsoft.com/office/drawing/2014/main" id="{2841D48C-F908-4AF3-B46B-C0664F057C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163" y="692150"/>
            <a:ext cx="12842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zh-CN" b="1">
                <a:latin typeface="Times New Roman" panose="02020603050405020304" pitchFamily="18" charset="0"/>
                <a:ea typeface="黑体" panose="02010609060101010101" pitchFamily="49" charset="-122"/>
              </a:rPr>
              <a:t>1) </a:t>
            </a:r>
            <a:r>
              <a:rPr kumimoji="1" lang="zh-CN" altLang="en-US" b="1">
                <a:latin typeface="Times New Roman" panose="02020603050405020304" pitchFamily="18" charset="0"/>
                <a:ea typeface="黑体" panose="02010609060101010101" pitchFamily="49" charset="-122"/>
              </a:rPr>
              <a:t>定义</a:t>
            </a:r>
            <a:endParaRPr kumimoji="1" lang="zh-CN" altLang="en-US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144427" name="Group 43">
            <a:extLst>
              <a:ext uri="{FF2B5EF4-FFF2-40B4-BE49-F238E27FC236}">
                <a16:creationId xmlns:a16="http://schemas.microsoft.com/office/drawing/2014/main" id="{E7CACF7F-4483-4A58-B755-D6FE9F4D5BB6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209800" y="1989138"/>
            <a:ext cx="3621088" cy="498475"/>
            <a:chOff x="1392" y="1253"/>
            <a:chExt cx="2281" cy="314"/>
          </a:xfrm>
        </p:grpSpPr>
        <p:sp>
          <p:nvSpPr>
            <p:cNvPr id="92247" name="AutoShape 42">
              <a:extLst>
                <a:ext uri="{FF2B5EF4-FFF2-40B4-BE49-F238E27FC236}">
                  <a16:creationId xmlns:a16="http://schemas.microsoft.com/office/drawing/2014/main" id="{F7567CC8-9822-4D1E-9E95-ACBE0EB8CDB5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392" y="1253"/>
              <a:ext cx="2192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248" name="Rectangle 44">
              <a:extLst>
                <a:ext uri="{FF2B5EF4-FFF2-40B4-BE49-F238E27FC236}">
                  <a16:creationId xmlns:a16="http://schemas.microsoft.com/office/drawing/2014/main" id="{92511EB1-A9D9-422E-B408-FFDF818F7E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21" y="1253"/>
              <a:ext cx="152" cy="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,</a:t>
              </a:r>
              <a:endParaRPr lang="en-US" altLang="zh-CN">
                <a:ea typeface="宋体" panose="02010600030101010101" pitchFamily="2" charset="-122"/>
              </a:endParaRPr>
            </a:p>
          </p:txBody>
        </p:sp>
        <p:sp>
          <p:nvSpPr>
            <p:cNvPr id="92249" name="Rectangle 45">
              <a:extLst>
                <a:ext uri="{FF2B5EF4-FFF2-40B4-BE49-F238E27FC236}">
                  <a16:creationId xmlns:a16="http://schemas.microsoft.com/office/drawing/2014/main" id="{4291BA28-BB4D-4C09-8598-126A413613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1" y="1253"/>
              <a:ext cx="171" cy="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)</a:t>
              </a:r>
              <a:endParaRPr lang="en-US" altLang="zh-CN">
                <a:ea typeface="宋体" panose="02010600030101010101" pitchFamily="2" charset="-122"/>
              </a:endParaRPr>
            </a:p>
          </p:txBody>
        </p:sp>
        <p:sp>
          <p:nvSpPr>
            <p:cNvPr id="92250" name="Rectangle 46">
              <a:extLst>
                <a:ext uri="{FF2B5EF4-FFF2-40B4-BE49-F238E27FC236}">
                  <a16:creationId xmlns:a16="http://schemas.microsoft.com/office/drawing/2014/main" id="{FD2E0628-F4A4-4E52-99D6-4D503D2715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8" y="1253"/>
              <a:ext cx="171" cy="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(</a:t>
              </a:r>
              <a:endParaRPr lang="en-US" altLang="zh-CN">
                <a:ea typeface="宋体" panose="02010600030101010101" pitchFamily="2" charset="-122"/>
              </a:endParaRPr>
            </a:p>
          </p:txBody>
        </p:sp>
        <p:sp>
          <p:nvSpPr>
            <p:cNvPr id="92251" name="Rectangle 47">
              <a:extLst>
                <a:ext uri="{FF2B5EF4-FFF2-40B4-BE49-F238E27FC236}">
                  <a16:creationId xmlns:a16="http://schemas.microsoft.com/office/drawing/2014/main" id="{A23452A8-1973-4480-A790-E878D8D17D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1" y="1387"/>
              <a:ext cx="127" cy="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sz="17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lang="en-US" altLang="zh-CN">
                <a:ea typeface="宋体" panose="02010600030101010101" pitchFamily="2" charset="-122"/>
              </a:endParaRPr>
            </a:p>
          </p:txBody>
        </p:sp>
        <p:sp>
          <p:nvSpPr>
            <p:cNvPr id="92252" name="Rectangle 48">
              <a:extLst>
                <a:ext uri="{FF2B5EF4-FFF2-40B4-BE49-F238E27FC236}">
                  <a16:creationId xmlns:a16="http://schemas.microsoft.com/office/drawing/2014/main" id="{431F6BE6-7C8A-46A3-872C-68C8265270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94" y="1260"/>
              <a:ext cx="1125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zh-CN" altLang="en-US" b="1">
                  <a:solidFill>
                    <a:srgbClr val="000000"/>
                  </a:solidFill>
                  <a:latin typeface="宋体" panose="02010600030101010101" pitchFamily="2" charset="-122"/>
                </a:rPr>
                <a:t>的孤立奇点</a:t>
              </a:r>
              <a:endParaRPr lang="zh-CN" altLang="en-US"/>
            </a:p>
          </p:txBody>
        </p:sp>
        <p:sp>
          <p:nvSpPr>
            <p:cNvPr id="92253" name="Rectangle 49">
              <a:extLst>
                <a:ext uri="{FF2B5EF4-FFF2-40B4-BE49-F238E27FC236}">
                  <a16:creationId xmlns:a16="http://schemas.microsoft.com/office/drawing/2014/main" id="{88532273-9D63-403B-8915-A47D6FA3FD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0" y="1260"/>
              <a:ext cx="450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zh-CN" altLang="en-US" b="1">
                  <a:solidFill>
                    <a:srgbClr val="000000"/>
                  </a:solidFill>
                  <a:latin typeface="宋体" panose="02010600030101010101" pitchFamily="2" charset="-122"/>
                </a:rPr>
                <a:t>若是</a:t>
              </a:r>
              <a:endParaRPr lang="zh-CN" altLang="en-US"/>
            </a:p>
          </p:txBody>
        </p:sp>
        <p:sp>
          <p:nvSpPr>
            <p:cNvPr id="92254" name="Rectangle 50">
              <a:extLst>
                <a:ext uri="{FF2B5EF4-FFF2-40B4-BE49-F238E27FC236}">
                  <a16:creationId xmlns:a16="http://schemas.microsoft.com/office/drawing/2014/main" id="{DD0E61E9-B336-4539-8301-6E784CF4D1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9" y="1253"/>
              <a:ext cx="180" cy="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 i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z</a:t>
              </a:r>
              <a:endParaRPr lang="en-US" altLang="zh-CN">
                <a:ea typeface="宋体" panose="02010600030101010101" pitchFamily="2" charset="-122"/>
              </a:endParaRPr>
            </a:p>
          </p:txBody>
        </p:sp>
        <p:sp>
          <p:nvSpPr>
            <p:cNvPr id="92255" name="Rectangle 51">
              <a:extLst>
                <a:ext uri="{FF2B5EF4-FFF2-40B4-BE49-F238E27FC236}">
                  <a16:creationId xmlns:a16="http://schemas.microsoft.com/office/drawing/2014/main" id="{76B0A45E-21D3-461A-B981-65F1979E36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5" y="1253"/>
              <a:ext cx="167" cy="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 i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f</a:t>
              </a:r>
              <a:endParaRPr lang="en-US" altLang="zh-CN">
                <a:ea typeface="宋体" panose="02010600030101010101" pitchFamily="2" charset="-122"/>
              </a:endParaRPr>
            </a:p>
          </p:txBody>
        </p:sp>
        <p:sp>
          <p:nvSpPr>
            <p:cNvPr id="92256" name="Rectangle 52">
              <a:extLst>
                <a:ext uri="{FF2B5EF4-FFF2-40B4-BE49-F238E27FC236}">
                  <a16:creationId xmlns:a16="http://schemas.microsoft.com/office/drawing/2014/main" id="{A2FB4AC9-CEDA-41C1-A773-009D84F43B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2" y="1253"/>
              <a:ext cx="180" cy="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 i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z</a:t>
              </a:r>
              <a:endParaRPr lang="en-US" altLang="zh-CN">
                <a:ea typeface="宋体" panose="02010600030101010101" pitchFamily="2" charset="-122"/>
              </a:endParaRPr>
            </a:p>
          </p:txBody>
        </p:sp>
      </p:grpSp>
      <p:grpSp>
        <p:nvGrpSpPr>
          <p:cNvPr id="144438" name="Group 54">
            <a:extLst>
              <a:ext uri="{FF2B5EF4-FFF2-40B4-BE49-F238E27FC236}">
                <a16:creationId xmlns:a16="http://schemas.microsoft.com/office/drawing/2014/main" id="{45A3B4BA-E970-4A0F-B2DB-0AA03675BD24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276350" y="2562225"/>
            <a:ext cx="6537325" cy="815975"/>
            <a:chOff x="804" y="1614"/>
            <a:chExt cx="4118" cy="514"/>
          </a:xfrm>
        </p:grpSpPr>
        <p:sp>
          <p:nvSpPr>
            <p:cNvPr id="92215" name="AutoShape 53">
              <a:extLst>
                <a:ext uri="{FF2B5EF4-FFF2-40B4-BE49-F238E27FC236}">
                  <a16:creationId xmlns:a16="http://schemas.microsoft.com/office/drawing/2014/main" id="{F1159B8A-7B58-474A-8F3A-C277EAE4E6B4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804" y="1649"/>
              <a:ext cx="4025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216" name="Rectangle 55">
              <a:extLst>
                <a:ext uri="{FF2B5EF4-FFF2-40B4-BE49-F238E27FC236}">
                  <a16:creationId xmlns:a16="http://schemas.microsoft.com/office/drawing/2014/main" id="{AABB7CE0-90F2-4D67-ADBA-E5690C1112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70" y="1673"/>
              <a:ext cx="152" cy="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.</a:t>
              </a:r>
              <a:endParaRPr lang="en-US" altLang="zh-CN"/>
            </a:p>
          </p:txBody>
        </p:sp>
        <p:sp>
          <p:nvSpPr>
            <p:cNvPr id="92217" name="Rectangle 56">
              <a:extLst>
                <a:ext uri="{FF2B5EF4-FFF2-40B4-BE49-F238E27FC236}">
                  <a16:creationId xmlns:a16="http://schemas.microsoft.com/office/drawing/2014/main" id="{184D7049-28D3-4DF7-B973-889270505A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9" y="1673"/>
              <a:ext cx="171" cy="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)</a:t>
              </a:r>
              <a:endParaRPr lang="en-US" altLang="zh-CN"/>
            </a:p>
          </p:txBody>
        </p:sp>
        <p:sp>
          <p:nvSpPr>
            <p:cNvPr id="92218" name="Rectangle 57">
              <a:extLst>
                <a:ext uri="{FF2B5EF4-FFF2-40B4-BE49-F238E27FC236}">
                  <a16:creationId xmlns:a16="http://schemas.microsoft.com/office/drawing/2014/main" id="{4F61DCF9-AE98-4F61-86C0-EFF9743D49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6" y="1673"/>
              <a:ext cx="171" cy="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(</a:t>
              </a:r>
              <a:endParaRPr lang="en-US" altLang="zh-CN"/>
            </a:p>
          </p:txBody>
        </p:sp>
        <p:sp>
          <p:nvSpPr>
            <p:cNvPr id="92219" name="Rectangle 58">
              <a:extLst>
                <a:ext uri="{FF2B5EF4-FFF2-40B4-BE49-F238E27FC236}">
                  <a16:creationId xmlns:a16="http://schemas.microsoft.com/office/drawing/2014/main" id="{DB475F7A-B080-4AC1-B3BF-DF25B3016F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6" y="1673"/>
              <a:ext cx="171" cy="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)</a:t>
              </a:r>
              <a:endParaRPr lang="en-US" altLang="zh-CN"/>
            </a:p>
          </p:txBody>
        </p:sp>
        <p:sp>
          <p:nvSpPr>
            <p:cNvPr id="92220" name="Rectangle 59">
              <a:extLst>
                <a:ext uri="{FF2B5EF4-FFF2-40B4-BE49-F238E27FC236}">
                  <a16:creationId xmlns:a16="http://schemas.microsoft.com/office/drawing/2014/main" id="{1B28932B-0F23-4197-A132-D82DD10BFF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1673"/>
              <a:ext cx="171" cy="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(</a:t>
              </a:r>
              <a:endParaRPr lang="en-US" altLang="zh-CN"/>
            </a:p>
          </p:txBody>
        </p:sp>
        <p:sp>
          <p:nvSpPr>
            <p:cNvPr id="92221" name="Rectangle 60">
              <a:extLst>
                <a:ext uri="{FF2B5EF4-FFF2-40B4-BE49-F238E27FC236}">
                  <a16:creationId xmlns:a16="http://schemas.microsoft.com/office/drawing/2014/main" id="{185AB24F-6B50-49B0-848B-4AD15A5E79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8" y="1673"/>
              <a:ext cx="171" cy="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)</a:t>
              </a:r>
              <a:endParaRPr lang="en-US" altLang="zh-CN"/>
            </a:p>
          </p:txBody>
        </p:sp>
        <p:sp>
          <p:nvSpPr>
            <p:cNvPr id="92222" name="Rectangle 61">
              <a:extLst>
                <a:ext uri="{FF2B5EF4-FFF2-40B4-BE49-F238E27FC236}">
                  <a16:creationId xmlns:a16="http://schemas.microsoft.com/office/drawing/2014/main" id="{3F8D44FB-D4AF-486E-9E54-B7C04BAF1B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5" y="1673"/>
              <a:ext cx="171" cy="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(</a:t>
              </a:r>
              <a:endParaRPr lang="en-US" altLang="zh-CN"/>
            </a:p>
          </p:txBody>
        </p:sp>
        <p:sp>
          <p:nvSpPr>
            <p:cNvPr id="92223" name="Rectangle 62">
              <a:extLst>
                <a:ext uri="{FF2B5EF4-FFF2-40B4-BE49-F238E27FC236}">
                  <a16:creationId xmlns:a16="http://schemas.microsoft.com/office/drawing/2014/main" id="{96E04C9D-7127-4A8A-B756-AA357B629A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5" y="1807"/>
              <a:ext cx="127" cy="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sz="17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0</a:t>
              </a:r>
              <a:endParaRPr lang="en-US" altLang="zh-CN"/>
            </a:p>
          </p:txBody>
        </p:sp>
        <p:sp>
          <p:nvSpPr>
            <p:cNvPr id="92224" name="Rectangle 63">
              <a:extLst>
                <a:ext uri="{FF2B5EF4-FFF2-40B4-BE49-F238E27FC236}">
                  <a16:creationId xmlns:a16="http://schemas.microsoft.com/office/drawing/2014/main" id="{73DB0572-2646-4A32-9292-13A91C59CC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3" y="1807"/>
              <a:ext cx="127" cy="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sz="17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0</a:t>
              </a:r>
              <a:endParaRPr lang="en-US" altLang="zh-CN"/>
            </a:p>
          </p:txBody>
        </p:sp>
        <p:sp>
          <p:nvSpPr>
            <p:cNvPr id="92225" name="Rectangle 64">
              <a:extLst>
                <a:ext uri="{FF2B5EF4-FFF2-40B4-BE49-F238E27FC236}">
                  <a16:creationId xmlns:a16="http://schemas.microsoft.com/office/drawing/2014/main" id="{78A4C3C5-DC69-48A3-B8BC-0026C70582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1" y="1807"/>
              <a:ext cx="127" cy="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sz="17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/>
            </a:p>
          </p:txBody>
        </p:sp>
        <p:sp>
          <p:nvSpPr>
            <p:cNvPr id="92226" name="Rectangle 65">
              <a:extLst>
                <a:ext uri="{FF2B5EF4-FFF2-40B4-BE49-F238E27FC236}">
                  <a16:creationId xmlns:a16="http://schemas.microsoft.com/office/drawing/2014/main" id="{7AB60702-E3FE-4C98-8E04-3C28244016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5" y="1807"/>
              <a:ext cx="127" cy="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sz="17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0</a:t>
              </a:r>
              <a:endParaRPr lang="en-US" altLang="zh-CN"/>
            </a:p>
          </p:txBody>
        </p:sp>
        <p:sp>
          <p:nvSpPr>
            <p:cNvPr id="92227" name="Rectangle 66">
              <a:extLst>
                <a:ext uri="{FF2B5EF4-FFF2-40B4-BE49-F238E27FC236}">
                  <a16:creationId xmlns:a16="http://schemas.microsoft.com/office/drawing/2014/main" id="{66E4F0C8-4E35-485D-8CEB-9ED3FC73AF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2" y="1614"/>
              <a:ext cx="378" cy="5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rgbClr val="000000"/>
                  </a:solidFill>
                  <a:latin typeface="MT Extra" panose="05050102010205020202" pitchFamily="18" charset="2"/>
                </a:rPr>
                <a:t>L</a:t>
              </a:r>
              <a:endParaRPr lang="en-US" altLang="zh-CN"/>
            </a:p>
          </p:txBody>
        </p:sp>
        <p:sp>
          <p:nvSpPr>
            <p:cNvPr id="92228" name="Rectangle 67">
              <a:extLst>
                <a:ext uri="{FF2B5EF4-FFF2-40B4-BE49-F238E27FC236}">
                  <a16:creationId xmlns:a16="http://schemas.microsoft.com/office/drawing/2014/main" id="{710D4CF0-E7FB-4937-A18E-72F201EC86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6" y="1614"/>
              <a:ext cx="378" cy="5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rgbClr val="000000"/>
                  </a:solidFill>
                  <a:latin typeface="MT Extra" panose="05050102010205020202" pitchFamily="18" charset="2"/>
                </a:rPr>
                <a:t>L</a:t>
              </a:r>
              <a:endParaRPr lang="en-US" altLang="zh-CN"/>
            </a:p>
          </p:txBody>
        </p:sp>
        <p:sp>
          <p:nvSpPr>
            <p:cNvPr id="92229" name="Rectangle 68">
              <a:extLst>
                <a:ext uri="{FF2B5EF4-FFF2-40B4-BE49-F238E27FC236}">
                  <a16:creationId xmlns:a16="http://schemas.microsoft.com/office/drawing/2014/main" id="{029B9B1A-3677-4133-A4C8-14F426DE9B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56" y="1647"/>
              <a:ext cx="259" cy="3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00"/>
                  </a:solidFill>
                  <a:latin typeface="Symbol" panose="05050102010706020507" pitchFamily="18" charset="2"/>
                </a:rPr>
                <a:t>+</a:t>
              </a:r>
              <a:endParaRPr lang="en-US" altLang="zh-CN"/>
            </a:p>
          </p:txBody>
        </p:sp>
        <p:sp>
          <p:nvSpPr>
            <p:cNvPr id="92230" name="Rectangle 69">
              <a:extLst>
                <a:ext uri="{FF2B5EF4-FFF2-40B4-BE49-F238E27FC236}">
                  <a16:creationId xmlns:a16="http://schemas.microsoft.com/office/drawing/2014/main" id="{74D7E7B5-2588-4FD6-B94C-1911396ABB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75" y="1647"/>
              <a:ext cx="259" cy="3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00"/>
                  </a:solidFill>
                  <a:latin typeface="Symbol" panose="05050102010706020507" pitchFamily="18" charset="2"/>
                </a:rPr>
                <a:t>-</a:t>
              </a:r>
              <a:endParaRPr lang="en-US" altLang="zh-CN"/>
            </a:p>
          </p:txBody>
        </p:sp>
        <p:sp>
          <p:nvSpPr>
            <p:cNvPr id="92231" name="Rectangle 70">
              <a:extLst>
                <a:ext uri="{FF2B5EF4-FFF2-40B4-BE49-F238E27FC236}">
                  <a16:creationId xmlns:a16="http://schemas.microsoft.com/office/drawing/2014/main" id="{839951A1-E387-4178-A406-CFBDC2918B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6" y="1647"/>
              <a:ext cx="259" cy="3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00"/>
                  </a:solidFill>
                  <a:latin typeface="Symbol" panose="05050102010706020507" pitchFamily="18" charset="2"/>
                </a:rPr>
                <a:t>+</a:t>
              </a:r>
              <a:endParaRPr lang="en-US" altLang="zh-CN"/>
            </a:p>
          </p:txBody>
        </p:sp>
        <p:sp>
          <p:nvSpPr>
            <p:cNvPr id="92232" name="Rectangle 71">
              <a:extLst>
                <a:ext uri="{FF2B5EF4-FFF2-40B4-BE49-F238E27FC236}">
                  <a16:creationId xmlns:a16="http://schemas.microsoft.com/office/drawing/2014/main" id="{C6FD63AA-35A6-4485-975E-BEC6DA4A7A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0" y="1647"/>
              <a:ext cx="259" cy="3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00"/>
                  </a:solidFill>
                  <a:latin typeface="Symbol" panose="05050102010706020507" pitchFamily="18" charset="2"/>
                </a:rPr>
                <a:t>+</a:t>
              </a:r>
              <a:endParaRPr lang="en-US" altLang="zh-CN"/>
            </a:p>
          </p:txBody>
        </p:sp>
        <p:sp>
          <p:nvSpPr>
            <p:cNvPr id="92233" name="Rectangle 72">
              <a:extLst>
                <a:ext uri="{FF2B5EF4-FFF2-40B4-BE49-F238E27FC236}">
                  <a16:creationId xmlns:a16="http://schemas.microsoft.com/office/drawing/2014/main" id="{C8D84B9C-4A69-489D-BF05-0982342C9D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3" y="1647"/>
              <a:ext cx="259" cy="3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00"/>
                  </a:solidFill>
                  <a:latin typeface="Symbol" panose="05050102010706020507" pitchFamily="18" charset="2"/>
                </a:rPr>
                <a:t>-</a:t>
              </a:r>
              <a:endParaRPr lang="en-US" altLang="zh-CN"/>
            </a:p>
          </p:txBody>
        </p:sp>
        <p:sp>
          <p:nvSpPr>
            <p:cNvPr id="92234" name="Rectangle 73">
              <a:extLst>
                <a:ext uri="{FF2B5EF4-FFF2-40B4-BE49-F238E27FC236}">
                  <a16:creationId xmlns:a16="http://schemas.microsoft.com/office/drawing/2014/main" id="{9046679F-D869-4132-8DD4-16B303437A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5" y="1647"/>
              <a:ext cx="259" cy="3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00"/>
                  </a:solidFill>
                  <a:latin typeface="Symbol" panose="05050102010706020507" pitchFamily="18" charset="2"/>
                </a:rPr>
                <a:t>+</a:t>
              </a:r>
              <a:endParaRPr lang="en-US" altLang="zh-CN"/>
            </a:p>
          </p:txBody>
        </p:sp>
        <p:sp>
          <p:nvSpPr>
            <p:cNvPr id="92235" name="Rectangle 74">
              <a:extLst>
                <a:ext uri="{FF2B5EF4-FFF2-40B4-BE49-F238E27FC236}">
                  <a16:creationId xmlns:a16="http://schemas.microsoft.com/office/drawing/2014/main" id="{BC622EB3-4F79-4CD5-80B0-D68A776035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3" y="1647"/>
              <a:ext cx="259" cy="3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00"/>
                  </a:solidFill>
                  <a:latin typeface="Symbol" panose="05050102010706020507" pitchFamily="18" charset="2"/>
                </a:rPr>
                <a:t>=</a:t>
              </a:r>
              <a:endParaRPr lang="en-US" altLang="zh-CN"/>
            </a:p>
          </p:txBody>
        </p:sp>
        <p:sp>
          <p:nvSpPr>
            <p:cNvPr id="92236" name="Rectangle 75">
              <a:extLst>
                <a:ext uri="{FF2B5EF4-FFF2-40B4-BE49-F238E27FC236}">
                  <a16:creationId xmlns:a16="http://schemas.microsoft.com/office/drawing/2014/main" id="{064E6A28-E84E-44C0-8312-A4DDEA4A68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" y="1651"/>
              <a:ext cx="68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sz="17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k</a:t>
              </a:r>
              <a:endParaRPr lang="en-US" altLang="zh-CN"/>
            </a:p>
          </p:txBody>
        </p:sp>
        <p:sp>
          <p:nvSpPr>
            <p:cNvPr id="92237" name="Rectangle 76">
              <a:extLst>
                <a:ext uri="{FF2B5EF4-FFF2-40B4-BE49-F238E27FC236}">
                  <a16:creationId xmlns:a16="http://schemas.microsoft.com/office/drawing/2014/main" id="{A3069C28-1776-42FE-9BBE-18AC48A661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1" y="1807"/>
              <a:ext cx="68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sz="17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k</a:t>
              </a:r>
              <a:endParaRPr lang="en-US" altLang="zh-CN"/>
            </a:p>
          </p:txBody>
        </p:sp>
        <p:sp>
          <p:nvSpPr>
            <p:cNvPr id="92238" name="Rectangle 77">
              <a:extLst>
                <a:ext uri="{FF2B5EF4-FFF2-40B4-BE49-F238E27FC236}">
                  <a16:creationId xmlns:a16="http://schemas.microsoft.com/office/drawing/2014/main" id="{14E9B851-3B69-4D97-8D24-906CD26890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5" y="1673"/>
              <a:ext cx="180" cy="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z</a:t>
              </a:r>
              <a:endParaRPr lang="en-US" altLang="zh-CN"/>
            </a:p>
          </p:txBody>
        </p:sp>
        <p:sp>
          <p:nvSpPr>
            <p:cNvPr id="92239" name="Rectangle 78">
              <a:extLst>
                <a:ext uri="{FF2B5EF4-FFF2-40B4-BE49-F238E27FC236}">
                  <a16:creationId xmlns:a16="http://schemas.microsoft.com/office/drawing/2014/main" id="{C06F98AC-AEE5-44FF-A0B5-21C9BA59CA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7" y="1673"/>
              <a:ext cx="180" cy="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z</a:t>
              </a:r>
              <a:endParaRPr lang="en-US" altLang="zh-CN"/>
            </a:p>
          </p:txBody>
        </p:sp>
        <p:sp>
          <p:nvSpPr>
            <p:cNvPr id="92240" name="Rectangle 79">
              <a:extLst>
                <a:ext uri="{FF2B5EF4-FFF2-40B4-BE49-F238E27FC236}">
                  <a16:creationId xmlns:a16="http://schemas.microsoft.com/office/drawing/2014/main" id="{04C6254E-B912-44B3-AFB9-C55369F253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49" y="1673"/>
              <a:ext cx="11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a</a:t>
              </a:r>
              <a:endParaRPr lang="en-US" altLang="zh-CN"/>
            </a:p>
          </p:txBody>
        </p:sp>
        <p:sp>
          <p:nvSpPr>
            <p:cNvPr id="92241" name="Rectangle 80">
              <a:extLst>
                <a:ext uri="{FF2B5EF4-FFF2-40B4-BE49-F238E27FC236}">
                  <a16:creationId xmlns:a16="http://schemas.microsoft.com/office/drawing/2014/main" id="{7F6DBBB0-AB68-4B3F-AC26-9602B10AD7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3" y="1673"/>
              <a:ext cx="180" cy="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z</a:t>
              </a:r>
              <a:endParaRPr lang="en-US" altLang="zh-CN"/>
            </a:p>
          </p:txBody>
        </p:sp>
        <p:sp>
          <p:nvSpPr>
            <p:cNvPr id="92242" name="Rectangle 81">
              <a:extLst>
                <a:ext uri="{FF2B5EF4-FFF2-40B4-BE49-F238E27FC236}">
                  <a16:creationId xmlns:a16="http://schemas.microsoft.com/office/drawing/2014/main" id="{99083AA8-BC10-40D5-8936-51E5D33008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5" y="1673"/>
              <a:ext cx="180" cy="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z</a:t>
              </a:r>
              <a:endParaRPr lang="en-US" altLang="zh-CN"/>
            </a:p>
          </p:txBody>
        </p:sp>
        <p:sp>
          <p:nvSpPr>
            <p:cNvPr id="92243" name="Rectangle 82">
              <a:extLst>
                <a:ext uri="{FF2B5EF4-FFF2-40B4-BE49-F238E27FC236}">
                  <a16:creationId xmlns:a16="http://schemas.microsoft.com/office/drawing/2014/main" id="{11017BE6-DE5E-45E4-B26F-A599374EE1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8" y="1673"/>
              <a:ext cx="11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a</a:t>
              </a:r>
              <a:endParaRPr lang="en-US" altLang="zh-CN"/>
            </a:p>
          </p:txBody>
        </p:sp>
        <p:sp>
          <p:nvSpPr>
            <p:cNvPr id="92244" name="Rectangle 83">
              <a:extLst>
                <a:ext uri="{FF2B5EF4-FFF2-40B4-BE49-F238E27FC236}">
                  <a16:creationId xmlns:a16="http://schemas.microsoft.com/office/drawing/2014/main" id="{A429574E-3D5A-4886-8949-85436138A2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5" y="1673"/>
              <a:ext cx="11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a</a:t>
              </a:r>
              <a:endParaRPr lang="en-US" altLang="zh-CN"/>
            </a:p>
          </p:txBody>
        </p:sp>
        <p:sp>
          <p:nvSpPr>
            <p:cNvPr id="92245" name="Rectangle 84">
              <a:extLst>
                <a:ext uri="{FF2B5EF4-FFF2-40B4-BE49-F238E27FC236}">
                  <a16:creationId xmlns:a16="http://schemas.microsoft.com/office/drawing/2014/main" id="{91D1CEA0-5241-49A6-8796-15389E9583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6" y="1673"/>
              <a:ext cx="180" cy="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z</a:t>
              </a:r>
              <a:endParaRPr lang="en-US" altLang="zh-CN"/>
            </a:p>
          </p:txBody>
        </p:sp>
        <p:sp>
          <p:nvSpPr>
            <p:cNvPr id="92246" name="Rectangle 85">
              <a:extLst>
                <a:ext uri="{FF2B5EF4-FFF2-40B4-BE49-F238E27FC236}">
                  <a16:creationId xmlns:a16="http://schemas.microsoft.com/office/drawing/2014/main" id="{AD5225D2-AC75-40DA-9448-A636F5829E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2" y="1673"/>
              <a:ext cx="167" cy="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f</a:t>
              </a:r>
              <a:endParaRPr lang="en-US" altLang="zh-CN"/>
            </a:p>
          </p:txBody>
        </p:sp>
      </p:grpSp>
      <p:grpSp>
        <p:nvGrpSpPr>
          <p:cNvPr id="144471" name="Group 87">
            <a:extLst>
              <a:ext uri="{FF2B5EF4-FFF2-40B4-BE49-F238E27FC236}">
                <a16:creationId xmlns:a16="http://schemas.microsoft.com/office/drawing/2014/main" id="{E1938C12-AFD2-495C-96A6-A0FD035182D2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933450" y="5033963"/>
            <a:ext cx="1782763" cy="538162"/>
            <a:chOff x="588" y="3171"/>
            <a:chExt cx="1123" cy="339"/>
          </a:xfrm>
        </p:grpSpPr>
        <p:sp>
          <p:nvSpPr>
            <p:cNvPr id="92205" name="AutoShape 86">
              <a:extLst>
                <a:ext uri="{FF2B5EF4-FFF2-40B4-BE49-F238E27FC236}">
                  <a16:creationId xmlns:a16="http://schemas.microsoft.com/office/drawing/2014/main" id="{87E269D6-96A5-47EC-9000-2E1A195CE67A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588" y="3204"/>
              <a:ext cx="1032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206" name="Rectangle 88">
              <a:extLst>
                <a:ext uri="{FF2B5EF4-FFF2-40B4-BE49-F238E27FC236}">
                  <a16:creationId xmlns:a16="http://schemas.microsoft.com/office/drawing/2014/main" id="{25297F22-58C3-469E-BA24-25BE3E412F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9" y="3196"/>
              <a:ext cx="152" cy="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,</a:t>
              </a:r>
              <a:endParaRPr lang="en-US" altLang="zh-CN"/>
            </a:p>
          </p:txBody>
        </p:sp>
        <p:sp>
          <p:nvSpPr>
            <p:cNvPr id="92207" name="Rectangle 89">
              <a:extLst>
                <a:ext uri="{FF2B5EF4-FFF2-40B4-BE49-F238E27FC236}">
                  <a16:creationId xmlns:a16="http://schemas.microsoft.com/office/drawing/2014/main" id="{0AA7DDC4-00B3-4343-ADAD-A7ADB0909B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3" y="3196"/>
              <a:ext cx="171" cy="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)</a:t>
              </a:r>
              <a:endParaRPr lang="en-US" altLang="zh-CN"/>
            </a:p>
          </p:txBody>
        </p:sp>
        <p:sp>
          <p:nvSpPr>
            <p:cNvPr id="92208" name="Rectangle 90">
              <a:extLst>
                <a:ext uri="{FF2B5EF4-FFF2-40B4-BE49-F238E27FC236}">
                  <a16:creationId xmlns:a16="http://schemas.microsoft.com/office/drawing/2014/main" id="{E1F84367-45F7-4112-940C-CA0465EBA0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9" y="3196"/>
              <a:ext cx="171" cy="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(</a:t>
              </a:r>
              <a:endParaRPr lang="en-US" altLang="zh-CN"/>
            </a:p>
          </p:txBody>
        </p:sp>
        <p:sp>
          <p:nvSpPr>
            <p:cNvPr id="92209" name="Rectangle 91">
              <a:extLst>
                <a:ext uri="{FF2B5EF4-FFF2-40B4-BE49-F238E27FC236}">
                  <a16:creationId xmlns:a16="http://schemas.microsoft.com/office/drawing/2014/main" id="{024C5DC6-9F4D-4C88-8F0E-FB3790CAB0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0" y="3330"/>
              <a:ext cx="127" cy="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sz="17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0</a:t>
              </a:r>
              <a:endParaRPr lang="en-US" altLang="zh-CN"/>
            </a:p>
          </p:txBody>
        </p:sp>
        <p:sp>
          <p:nvSpPr>
            <p:cNvPr id="92210" name="Rectangle 92">
              <a:extLst>
                <a:ext uri="{FF2B5EF4-FFF2-40B4-BE49-F238E27FC236}">
                  <a16:creationId xmlns:a16="http://schemas.microsoft.com/office/drawing/2014/main" id="{70BD1E3C-ABFD-4EB4-A992-7251230409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0" y="3330"/>
              <a:ext cx="127" cy="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sz="17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0</a:t>
              </a:r>
              <a:endParaRPr lang="en-US" altLang="zh-CN"/>
            </a:p>
          </p:txBody>
        </p:sp>
        <p:sp>
          <p:nvSpPr>
            <p:cNvPr id="92211" name="Rectangle 93">
              <a:extLst>
                <a:ext uri="{FF2B5EF4-FFF2-40B4-BE49-F238E27FC236}">
                  <a16:creationId xmlns:a16="http://schemas.microsoft.com/office/drawing/2014/main" id="{A884D1C6-EC94-44B8-AD3A-31425908FA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0" y="3196"/>
              <a:ext cx="11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a</a:t>
              </a:r>
              <a:endParaRPr lang="en-US" altLang="zh-CN"/>
            </a:p>
          </p:txBody>
        </p:sp>
        <p:sp>
          <p:nvSpPr>
            <p:cNvPr id="92212" name="Rectangle 94">
              <a:extLst>
                <a:ext uri="{FF2B5EF4-FFF2-40B4-BE49-F238E27FC236}">
                  <a16:creationId xmlns:a16="http://schemas.microsoft.com/office/drawing/2014/main" id="{92B5E9ED-250D-49C9-9663-81ED0EE8B9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0" y="3196"/>
              <a:ext cx="180" cy="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z</a:t>
              </a:r>
              <a:endParaRPr lang="en-US" altLang="zh-CN"/>
            </a:p>
          </p:txBody>
        </p:sp>
        <p:sp>
          <p:nvSpPr>
            <p:cNvPr id="92213" name="Rectangle 95">
              <a:extLst>
                <a:ext uri="{FF2B5EF4-FFF2-40B4-BE49-F238E27FC236}">
                  <a16:creationId xmlns:a16="http://schemas.microsoft.com/office/drawing/2014/main" id="{09296A2D-2773-418C-B551-A8EE132138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6" y="3196"/>
              <a:ext cx="167" cy="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f</a:t>
              </a:r>
              <a:endParaRPr lang="en-US" altLang="zh-CN"/>
            </a:p>
          </p:txBody>
        </p:sp>
        <p:sp>
          <p:nvSpPr>
            <p:cNvPr id="92214" name="Rectangle 96">
              <a:extLst>
                <a:ext uri="{FF2B5EF4-FFF2-40B4-BE49-F238E27FC236}">
                  <a16:creationId xmlns:a16="http://schemas.microsoft.com/office/drawing/2014/main" id="{FC85DA25-54DA-4E2A-82B5-8675D4A543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9" y="3171"/>
              <a:ext cx="259" cy="3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00"/>
                  </a:solidFill>
                  <a:latin typeface="Symbol" panose="05050102010706020507" pitchFamily="18" charset="2"/>
                </a:rPr>
                <a:t>=</a:t>
              </a:r>
              <a:endParaRPr lang="en-US" altLang="zh-CN"/>
            </a:p>
          </p:txBody>
        </p:sp>
      </p:grpSp>
      <p:grpSp>
        <p:nvGrpSpPr>
          <p:cNvPr id="144482" name="Group 98">
            <a:extLst>
              <a:ext uri="{FF2B5EF4-FFF2-40B4-BE49-F238E27FC236}">
                <a16:creationId xmlns:a16="http://schemas.microsoft.com/office/drawing/2014/main" id="{186A483C-7CD4-4DA9-AB5E-7E05A139224D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724400" y="5565775"/>
            <a:ext cx="3079750" cy="1125538"/>
            <a:chOff x="2976" y="3506"/>
            <a:chExt cx="1940" cy="709"/>
          </a:xfrm>
        </p:grpSpPr>
        <p:sp>
          <p:nvSpPr>
            <p:cNvPr id="92180" name="AutoShape 97">
              <a:extLst>
                <a:ext uri="{FF2B5EF4-FFF2-40B4-BE49-F238E27FC236}">
                  <a16:creationId xmlns:a16="http://schemas.microsoft.com/office/drawing/2014/main" id="{D9AA423B-8557-45DA-8839-524FF8869046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2976" y="3532"/>
              <a:ext cx="1912" cy="6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181" name="Rectangle 99">
              <a:extLst>
                <a:ext uri="{FF2B5EF4-FFF2-40B4-BE49-F238E27FC236}">
                  <a16:creationId xmlns:a16="http://schemas.microsoft.com/office/drawing/2014/main" id="{3D698862-7B3E-4499-97D5-1A9DD6BE86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0" y="3891"/>
              <a:ext cx="246" cy="3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00"/>
                  </a:solidFill>
                  <a:latin typeface="Symbol" panose="05050102010706020507" pitchFamily="18" charset="2"/>
                </a:rPr>
                <a:t>î</a:t>
              </a:r>
              <a:endParaRPr lang="en-US" altLang="zh-CN"/>
            </a:p>
          </p:txBody>
        </p:sp>
        <p:sp>
          <p:nvSpPr>
            <p:cNvPr id="92182" name="Rectangle 100">
              <a:extLst>
                <a:ext uri="{FF2B5EF4-FFF2-40B4-BE49-F238E27FC236}">
                  <a16:creationId xmlns:a16="http://schemas.microsoft.com/office/drawing/2014/main" id="{6858B3A4-5221-482B-A734-DD32099DB2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0" y="3710"/>
              <a:ext cx="246" cy="3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00"/>
                  </a:solidFill>
                  <a:latin typeface="Symbol" panose="05050102010706020507" pitchFamily="18" charset="2"/>
                </a:rPr>
                <a:t>í</a:t>
              </a:r>
              <a:endParaRPr lang="en-US" altLang="zh-CN"/>
            </a:p>
          </p:txBody>
        </p:sp>
        <p:sp>
          <p:nvSpPr>
            <p:cNvPr id="92183" name="Rectangle 101">
              <a:extLst>
                <a:ext uri="{FF2B5EF4-FFF2-40B4-BE49-F238E27FC236}">
                  <a16:creationId xmlns:a16="http://schemas.microsoft.com/office/drawing/2014/main" id="{79EEA9AC-DEFD-487A-AE6D-135D240917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0" y="3530"/>
              <a:ext cx="246" cy="3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00"/>
                  </a:solidFill>
                  <a:latin typeface="Symbol" panose="05050102010706020507" pitchFamily="18" charset="2"/>
                </a:rPr>
                <a:t>ì</a:t>
              </a:r>
              <a:endParaRPr lang="en-US" altLang="zh-CN"/>
            </a:p>
          </p:txBody>
        </p:sp>
        <p:sp>
          <p:nvSpPr>
            <p:cNvPr id="92184" name="Rectangle 102">
              <a:extLst>
                <a:ext uri="{FF2B5EF4-FFF2-40B4-BE49-F238E27FC236}">
                  <a16:creationId xmlns:a16="http://schemas.microsoft.com/office/drawing/2014/main" id="{00183087-5B1B-4FA5-93FD-9CCDC47F35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7" y="3842"/>
              <a:ext cx="258" cy="3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00"/>
                  </a:solidFill>
                  <a:latin typeface="Symbol" panose="05050102010706020507" pitchFamily="18" charset="2"/>
                </a:rPr>
                <a:t>=</a:t>
              </a:r>
              <a:endParaRPr lang="en-US" altLang="zh-CN"/>
            </a:p>
          </p:txBody>
        </p:sp>
        <p:sp>
          <p:nvSpPr>
            <p:cNvPr id="92185" name="Rectangle 103">
              <a:extLst>
                <a:ext uri="{FF2B5EF4-FFF2-40B4-BE49-F238E27FC236}">
                  <a16:creationId xmlns:a16="http://schemas.microsoft.com/office/drawing/2014/main" id="{0546A2DD-3BCA-4090-8F50-848850744F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8" y="3506"/>
              <a:ext cx="258" cy="3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00"/>
                  </a:solidFill>
                  <a:latin typeface="Symbol" panose="05050102010706020507" pitchFamily="18" charset="2"/>
                </a:rPr>
                <a:t>¹</a:t>
              </a:r>
              <a:endParaRPr lang="en-US" altLang="zh-CN"/>
            </a:p>
          </p:txBody>
        </p:sp>
        <p:sp>
          <p:nvSpPr>
            <p:cNvPr id="92186" name="Rectangle 104">
              <a:extLst>
                <a:ext uri="{FF2B5EF4-FFF2-40B4-BE49-F238E27FC236}">
                  <a16:creationId xmlns:a16="http://schemas.microsoft.com/office/drawing/2014/main" id="{7A735608-EAC5-4BDF-9246-C38BB81C68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5" y="3675"/>
              <a:ext cx="258" cy="3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00"/>
                  </a:solidFill>
                  <a:latin typeface="Symbol" panose="05050102010706020507" pitchFamily="18" charset="2"/>
                </a:rPr>
                <a:t>=</a:t>
              </a:r>
              <a:endParaRPr lang="en-US" altLang="zh-CN"/>
            </a:p>
          </p:txBody>
        </p:sp>
        <p:sp>
          <p:nvSpPr>
            <p:cNvPr id="92187" name="Rectangle 105">
              <a:extLst>
                <a:ext uri="{FF2B5EF4-FFF2-40B4-BE49-F238E27FC236}">
                  <a16:creationId xmlns:a16="http://schemas.microsoft.com/office/drawing/2014/main" id="{D6B9B39B-36F5-4B35-A8F6-D5409B77B1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78" y="4002"/>
              <a:ext cx="126" cy="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sz="17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0</a:t>
              </a:r>
              <a:endParaRPr lang="en-US" altLang="zh-CN"/>
            </a:p>
          </p:txBody>
        </p:sp>
        <p:sp>
          <p:nvSpPr>
            <p:cNvPr id="92188" name="Rectangle 106">
              <a:extLst>
                <a:ext uri="{FF2B5EF4-FFF2-40B4-BE49-F238E27FC236}">
                  <a16:creationId xmlns:a16="http://schemas.microsoft.com/office/drawing/2014/main" id="{C534A14C-A61F-45C2-AB26-5C0B89D919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7" y="4002"/>
              <a:ext cx="126" cy="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sz="17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0</a:t>
              </a:r>
              <a:endParaRPr lang="en-US" altLang="zh-CN"/>
            </a:p>
          </p:txBody>
        </p:sp>
        <p:sp>
          <p:nvSpPr>
            <p:cNvPr id="92189" name="Rectangle 107">
              <a:extLst>
                <a:ext uri="{FF2B5EF4-FFF2-40B4-BE49-F238E27FC236}">
                  <a16:creationId xmlns:a16="http://schemas.microsoft.com/office/drawing/2014/main" id="{C28E8CF2-F05C-4C9F-8A83-505E5E1C0C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90" y="3666"/>
              <a:ext cx="126" cy="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sz="17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0</a:t>
              </a:r>
              <a:endParaRPr lang="en-US" altLang="zh-CN"/>
            </a:p>
          </p:txBody>
        </p:sp>
        <p:sp>
          <p:nvSpPr>
            <p:cNvPr id="92190" name="Rectangle 108">
              <a:extLst>
                <a:ext uri="{FF2B5EF4-FFF2-40B4-BE49-F238E27FC236}">
                  <a16:creationId xmlns:a16="http://schemas.microsoft.com/office/drawing/2014/main" id="{0A87DC48-9402-4C06-AED9-6868586AD6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2" y="3867"/>
              <a:ext cx="152" cy="2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,</a:t>
              </a:r>
              <a:endParaRPr lang="en-US" altLang="zh-CN"/>
            </a:p>
          </p:txBody>
        </p:sp>
        <p:sp>
          <p:nvSpPr>
            <p:cNvPr id="92191" name="Rectangle 109">
              <a:extLst>
                <a:ext uri="{FF2B5EF4-FFF2-40B4-BE49-F238E27FC236}">
                  <a16:creationId xmlns:a16="http://schemas.microsoft.com/office/drawing/2014/main" id="{067DE82E-3B0B-428D-9476-9BA6959DBD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3" y="3531"/>
              <a:ext cx="152" cy="2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,</a:t>
              </a:r>
              <a:endParaRPr lang="en-US" altLang="zh-CN"/>
            </a:p>
          </p:txBody>
        </p:sp>
        <p:sp>
          <p:nvSpPr>
            <p:cNvPr id="92192" name="Rectangle 110">
              <a:extLst>
                <a:ext uri="{FF2B5EF4-FFF2-40B4-BE49-F238E27FC236}">
                  <a16:creationId xmlns:a16="http://schemas.microsoft.com/office/drawing/2014/main" id="{FD47AD10-2F73-4FE3-B516-2F77DD91FF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1" y="3531"/>
              <a:ext cx="170" cy="2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)</a:t>
              </a:r>
              <a:endParaRPr lang="en-US" altLang="zh-CN"/>
            </a:p>
          </p:txBody>
        </p:sp>
        <p:sp>
          <p:nvSpPr>
            <p:cNvPr id="92193" name="Rectangle 111">
              <a:extLst>
                <a:ext uri="{FF2B5EF4-FFF2-40B4-BE49-F238E27FC236}">
                  <a16:creationId xmlns:a16="http://schemas.microsoft.com/office/drawing/2014/main" id="{A942310F-EC73-43D8-955E-9186527A98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8" y="3531"/>
              <a:ext cx="170" cy="2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(</a:t>
              </a:r>
              <a:endParaRPr lang="en-US" altLang="zh-CN"/>
            </a:p>
          </p:txBody>
        </p:sp>
        <p:sp>
          <p:nvSpPr>
            <p:cNvPr id="92194" name="Rectangle 112">
              <a:extLst>
                <a:ext uri="{FF2B5EF4-FFF2-40B4-BE49-F238E27FC236}">
                  <a16:creationId xmlns:a16="http://schemas.microsoft.com/office/drawing/2014/main" id="{785DC1CD-A12B-42AF-8743-C3CED64DF1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0" y="3700"/>
              <a:ext cx="170" cy="2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)</a:t>
              </a:r>
              <a:endParaRPr lang="en-US" altLang="zh-CN"/>
            </a:p>
          </p:txBody>
        </p:sp>
        <p:sp>
          <p:nvSpPr>
            <p:cNvPr id="92195" name="Rectangle 113">
              <a:extLst>
                <a:ext uri="{FF2B5EF4-FFF2-40B4-BE49-F238E27FC236}">
                  <a16:creationId xmlns:a16="http://schemas.microsoft.com/office/drawing/2014/main" id="{1CE38329-4023-403C-BAE7-D5045A9FFD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7" y="3700"/>
              <a:ext cx="170" cy="2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(</a:t>
              </a:r>
              <a:endParaRPr lang="en-US" altLang="zh-CN"/>
            </a:p>
          </p:txBody>
        </p:sp>
        <p:sp>
          <p:nvSpPr>
            <p:cNvPr id="92196" name="Rectangle 114">
              <a:extLst>
                <a:ext uri="{FF2B5EF4-FFF2-40B4-BE49-F238E27FC236}">
                  <a16:creationId xmlns:a16="http://schemas.microsoft.com/office/drawing/2014/main" id="{CC4AF072-8056-49E2-9831-A7DE51CEB6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9" y="3867"/>
              <a:ext cx="180" cy="2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z</a:t>
              </a:r>
              <a:endParaRPr lang="en-US" altLang="zh-CN"/>
            </a:p>
          </p:txBody>
        </p:sp>
        <p:sp>
          <p:nvSpPr>
            <p:cNvPr id="92197" name="Rectangle 115">
              <a:extLst>
                <a:ext uri="{FF2B5EF4-FFF2-40B4-BE49-F238E27FC236}">
                  <a16:creationId xmlns:a16="http://schemas.microsoft.com/office/drawing/2014/main" id="{66EA38B6-8B60-4627-A40E-EC20D9ABE2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7" y="3867"/>
              <a:ext cx="180" cy="2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z</a:t>
              </a:r>
              <a:endParaRPr lang="en-US" altLang="zh-CN"/>
            </a:p>
          </p:txBody>
        </p:sp>
        <p:sp>
          <p:nvSpPr>
            <p:cNvPr id="92198" name="Rectangle 116">
              <a:extLst>
                <a:ext uri="{FF2B5EF4-FFF2-40B4-BE49-F238E27FC236}">
                  <a16:creationId xmlns:a16="http://schemas.microsoft.com/office/drawing/2014/main" id="{CA3A3E5E-AE93-457B-8108-91708E87E4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3867"/>
              <a:ext cx="11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a</a:t>
              </a:r>
              <a:endParaRPr lang="en-US" altLang="zh-CN"/>
            </a:p>
          </p:txBody>
        </p:sp>
        <p:sp>
          <p:nvSpPr>
            <p:cNvPr id="92199" name="Rectangle 117">
              <a:extLst>
                <a:ext uri="{FF2B5EF4-FFF2-40B4-BE49-F238E27FC236}">
                  <a16:creationId xmlns:a16="http://schemas.microsoft.com/office/drawing/2014/main" id="{9EEBD108-F3C3-4775-9DB2-04DBDDE922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0" y="3531"/>
              <a:ext cx="180" cy="2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z</a:t>
              </a:r>
              <a:endParaRPr lang="en-US" altLang="zh-CN"/>
            </a:p>
          </p:txBody>
        </p:sp>
        <p:sp>
          <p:nvSpPr>
            <p:cNvPr id="92200" name="Rectangle 118">
              <a:extLst>
                <a:ext uri="{FF2B5EF4-FFF2-40B4-BE49-F238E27FC236}">
                  <a16:creationId xmlns:a16="http://schemas.microsoft.com/office/drawing/2014/main" id="{1AD25C68-C392-41AF-87DC-7DE1AC876A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58" y="3531"/>
              <a:ext cx="180" cy="2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z</a:t>
              </a:r>
              <a:endParaRPr lang="en-US" altLang="zh-CN"/>
            </a:p>
          </p:txBody>
        </p:sp>
        <p:sp>
          <p:nvSpPr>
            <p:cNvPr id="92201" name="Rectangle 119">
              <a:extLst>
                <a:ext uri="{FF2B5EF4-FFF2-40B4-BE49-F238E27FC236}">
                  <a16:creationId xmlns:a16="http://schemas.microsoft.com/office/drawing/2014/main" id="{93522628-898F-4AFC-8E2D-47F0FCF470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0" y="3531"/>
              <a:ext cx="180" cy="2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z</a:t>
              </a:r>
              <a:endParaRPr lang="en-US" altLang="zh-CN"/>
            </a:p>
          </p:txBody>
        </p:sp>
        <p:sp>
          <p:nvSpPr>
            <p:cNvPr id="92202" name="Rectangle 120">
              <a:extLst>
                <a:ext uri="{FF2B5EF4-FFF2-40B4-BE49-F238E27FC236}">
                  <a16:creationId xmlns:a16="http://schemas.microsoft.com/office/drawing/2014/main" id="{811AF66E-350D-41F1-AE23-98F79DCA82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3" y="3531"/>
              <a:ext cx="242" cy="2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F</a:t>
              </a:r>
              <a:endParaRPr lang="en-US" altLang="zh-CN"/>
            </a:p>
          </p:txBody>
        </p:sp>
        <p:sp>
          <p:nvSpPr>
            <p:cNvPr id="92203" name="Rectangle 121">
              <a:extLst>
                <a:ext uri="{FF2B5EF4-FFF2-40B4-BE49-F238E27FC236}">
                  <a16:creationId xmlns:a16="http://schemas.microsoft.com/office/drawing/2014/main" id="{87ADB002-E681-4332-B942-16DEF576BD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8" y="3700"/>
              <a:ext cx="180" cy="2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z</a:t>
              </a:r>
              <a:endParaRPr lang="en-US" altLang="zh-CN"/>
            </a:p>
          </p:txBody>
        </p:sp>
        <p:sp>
          <p:nvSpPr>
            <p:cNvPr id="92204" name="Rectangle 122">
              <a:extLst>
                <a:ext uri="{FF2B5EF4-FFF2-40B4-BE49-F238E27FC236}">
                  <a16:creationId xmlns:a16="http://schemas.microsoft.com/office/drawing/2014/main" id="{2FCF9FDA-D000-4539-84C1-BC9340B310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34" y="3700"/>
              <a:ext cx="167" cy="2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f</a:t>
              </a:r>
              <a:endParaRPr lang="en-US" altLang="zh-CN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4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4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4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4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43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43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2000"/>
                                        <p:tgtEl>
                                          <p:spTgt spid="144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000"/>
                                        <p:tgtEl>
                                          <p:spTgt spid="144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44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44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44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44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44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44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2000"/>
                                        <p:tgtEl>
                                          <p:spTgt spid="144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44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44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2000"/>
                                        <p:tgtEl>
                                          <p:spTgt spid="144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393" grpId="0"/>
      <p:bldP spid="144397" grpId="0" animBg="1"/>
      <p:bldP spid="144410" grpId="0" autoUpdateAnimBg="0"/>
      <p:bldP spid="144417" grpId="0" autoUpdateAnimBg="0"/>
      <p:bldP spid="144425" grpId="0" autoUpdateAnimBg="0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灯片编号占位符 3">
            <a:extLst>
              <a:ext uri="{FF2B5EF4-FFF2-40B4-BE49-F238E27FC236}">
                <a16:creationId xmlns:a16="http://schemas.microsoft.com/office/drawing/2014/main" id="{C7B3526F-DCC2-4A07-879C-D82360BEB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2FCCF3-B589-445E-A84C-F18DE3F679D5}" type="slidenum">
              <a:rPr lang="en-US" altLang="zh-CN"/>
              <a:pPr>
                <a:defRPr/>
              </a:pPr>
              <a:t>87</a:t>
            </a:fld>
            <a:endParaRPr lang="en-US" altLang="zh-CN"/>
          </a:p>
        </p:txBody>
      </p:sp>
      <p:sp>
        <p:nvSpPr>
          <p:cNvPr id="93187" name="Rectangle 2">
            <a:extLst>
              <a:ext uri="{FF2B5EF4-FFF2-40B4-BE49-F238E27FC236}">
                <a16:creationId xmlns:a16="http://schemas.microsoft.com/office/drawing/2014/main" id="{CEBA3652-F141-4E2E-BE37-B365364D55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063" y="260350"/>
            <a:ext cx="38322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r>
              <a:rPr kumimoji="1" lang="en-US" altLang="zh-CN" b="1">
                <a:latin typeface="Times New Roman" panose="02020603050405020304" pitchFamily="18" charset="0"/>
                <a:ea typeface="宋体" panose="02010600030101010101" pitchFamily="2" charset="-122"/>
              </a:rPr>
              <a:t> 2)  </a:t>
            </a:r>
            <a:r>
              <a:rPr kumimoji="1" lang="zh-CN" altLang="en-US" b="1">
                <a:latin typeface="Times New Roman" panose="02020603050405020304" pitchFamily="18" charset="0"/>
                <a:ea typeface="黑体" panose="02010609060101010101" pitchFamily="49" charset="-122"/>
              </a:rPr>
              <a:t>可去奇点的判定</a:t>
            </a:r>
            <a:endParaRPr kumimoji="1" lang="zh-CN" altLang="en-US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5411" name="Text Box 3">
            <a:extLst>
              <a:ext uri="{FF2B5EF4-FFF2-40B4-BE49-F238E27FC236}">
                <a16:creationId xmlns:a16="http://schemas.microsoft.com/office/drawing/2014/main" id="{5BEBE409-5B68-4359-A43F-22F08A0BE9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865188"/>
            <a:ext cx="25939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(1) </a:t>
            </a:r>
            <a:r>
              <a:rPr kumimoji="1" lang="zh-CN" altLang="en-US" b="1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由定义判断</a:t>
            </a:r>
            <a:r>
              <a:rPr kumimoji="1" lang="en-US" altLang="zh-CN" b="1">
                <a:latin typeface="Times New Roman" panose="02020603050405020304" pitchFamily="18" charset="0"/>
                <a:ea typeface="宋体" panose="02010600030101010101" pitchFamily="2" charset="-122"/>
              </a:rPr>
              <a:t>:</a:t>
            </a:r>
          </a:p>
        </p:txBody>
      </p:sp>
      <p:grpSp>
        <p:nvGrpSpPr>
          <p:cNvPr id="145412" name="Group 4">
            <a:extLst>
              <a:ext uri="{FF2B5EF4-FFF2-40B4-BE49-F238E27FC236}">
                <a16:creationId xmlns:a16="http://schemas.microsoft.com/office/drawing/2014/main" id="{408D6838-C6BF-40C2-80B1-DE84E3BB92BD}"/>
              </a:ext>
            </a:extLst>
          </p:cNvPr>
          <p:cNvGrpSpPr>
            <a:grpSpLocks/>
          </p:cNvGrpSpPr>
          <p:nvPr/>
        </p:nvGrpSpPr>
        <p:grpSpPr bwMode="auto">
          <a:xfrm>
            <a:off x="3163888" y="836613"/>
            <a:ext cx="5791200" cy="552450"/>
            <a:chOff x="2112" y="1246"/>
            <a:chExt cx="3648" cy="348"/>
          </a:xfrm>
        </p:grpSpPr>
        <p:sp>
          <p:nvSpPr>
            <p:cNvPr id="93225" name="Text Box 5">
              <a:extLst>
                <a:ext uri="{FF2B5EF4-FFF2-40B4-BE49-F238E27FC236}">
                  <a16:creationId xmlns:a16="http://schemas.microsoft.com/office/drawing/2014/main" id="{5CC75B75-D5A9-4057-B6E4-857CD8D557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40" y="1267"/>
              <a:ext cx="22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zh-CN" altLang="en-US" b="1">
                  <a:latin typeface="Times New Roman" panose="02020603050405020304" pitchFamily="18" charset="0"/>
                </a:rPr>
                <a:t>的洛朗级数无负</a:t>
              </a:r>
            </a:p>
          </p:txBody>
        </p:sp>
        <p:graphicFrame>
          <p:nvGraphicFramePr>
            <p:cNvPr id="93226" name="Object 6">
              <a:extLst>
                <a:ext uri="{FF2B5EF4-FFF2-40B4-BE49-F238E27FC236}">
                  <a16:creationId xmlns:a16="http://schemas.microsoft.com/office/drawing/2014/main" id="{179BB620-A142-4560-9E27-72D6FD80258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360" y="1270"/>
            <a:ext cx="185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230" name="公式" r:id="rId3" imgW="304668" imgH="457002" progId="Equation.3">
                    <p:embed/>
                  </p:oleObj>
                </mc:Choice>
                <mc:Fallback>
                  <p:oleObj name="公式" r:id="rId3" imgW="304668" imgH="457002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60" y="1270"/>
                          <a:ext cx="185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3227" name="Object 7">
              <a:extLst>
                <a:ext uri="{FF2B5EF4-FFF2-40B4-BE49-F238E27FC236}">
                  <a16:creationId xmlns:a16="http://schemas.microsoft.com/office/drawing/2014/main" id="{34F51993-C6BD-46B1-85D3-CDEA0E83C7F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671" y="1294"/>
            <a:ext cx="455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231" name="公式" r:id="rId5" imgW="723586" imgH="393529" progId="Equation.3">
                    <p:embed/>
                  </p:oleObj>
                </mc:Choice>
                <mc:Fallback>
                  <p:oleObj name="公式" r:id="rId5" imgW="723586" imgH="393529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71" y="1294"/>
                          <a:ext cx="455" cy="2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3228" name="Rectangle 8">
              <a:extLst>
                <a:ext uri="{FF2B5EF4-FFF2-40B4-BE49-F238E27FC236}">
                  <a16:creationId xmlns:a16="http://schemas.microsoft.com/office/drawing/2014/main" id="{00DFCB78-48E4-4004-9582-2FDD9BDF6C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2" y="1246"/>
              <a:ext cx="34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kumimoji="1" lang="zh-CN" altLang="en-US" b="1">
                  <a:latin typeface="Times New Roman" panose="02020603050405020304" pitchFamily="18" charset="0"/>
                </a:rPr>
                <a:t>在</a:t>
              </a:r>
            </a:p>
          </p:txBody>
        </p:sp>
        <p:sp>
          <p:nvSpPr>
            <p:cNvPr id="93229" name="Rectangle 9">
              <a:extLst>
                <a:ext uri="{FF2B5EF4-FFF2-40B4-BE49-F238E27FC236}">
                  <a16:creationId xmlns:a16="http://schemas.microsoft.com/office/drawing/2014/main" id="{5D03240F-F4FE-48EA-8265-0A83556FA0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1246"/>
              <a:ext cx="56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kumimoji="1" lang="zh-CN" altLang="en-US" b="1">
                  <a:latin typeface="Times New Roman" panose="02020603050405020304" pitchFamily="18" charset="0"/>
                </a:rPr>
                <a:t>如果</a:t>
              </a:r>
            </a:p>
          </p:txBody>
        </p:sp>
      </p:grpSp>
      <p:grpSp>
        <p:nvGrpSpPr>
          <p:cNvPr id="145418" name="Group 10">
            <a:extLst>
              <a:ext uri="{FF2B5EF4-FFF2-40B4-BE49-F238E27FC236}">
                <a16:creationId xmlns:a16="http://schemas.microsoft.com/office/drawing/2014/main" id="{6E5E8B6F-F196-4EB4-B36B-4D1F2C8C7B5D}"/>
              </a:ext>
            </a:extLst>
          </p:cNvPr>
          <p:cNvGrpSpPr>
            <a:grpSpLocks/>
          </p:cNvGrpSpPr>
          <p:nvPr/>
        </p:nvGrpSpPr>
        <p:grpSpPr bwMode="auto">
          <a:xfrm>
            <a:off x="1103313" y="1341438"/>
            <a:ext cx="4810125" cy="528637"/>
            <a:chOff x="814" y="1742"/>
            <a:chExt cx="3030" cy="333"/>
          </a:xfrm>
        </p:grpSpPr>
        <p:sp>
          <p:nvSpPr>
            <p:cNvPr id="93220" name="Text Box 11">
              <a:extLst>
                <a:ext uri="{FF2B5EF4-FFF2-40B4-BE49-F238E27FC236}">
                  <a16:creationId xmlns:a16="http://schemas.microsoft.com/office/drawing/2014/main" id="{33332D53-D67D-4C66-8470-BDDABBFCA2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4" y="1742"/>
              <a:ext cx="79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kumimoji="1" lang="zh-CN" altLang="en-US" b="1">
                  <a:latin typeface="Times New Roman" panose="02020603050405020304" pitchFamily="18" charset="0"/>
                </a:rPr>
                <a:t>幂项则</a:t>
              </a:r>
            </a:p>
          </p:txBody>
        </p:sp>
        <p:graphicFrame>
          <p:nvGraphicFramePr>
            <p:cNvPr id="93221" name="Object 12">
              <a:extLst>
                <a:ext uri="{FF2B5EF4-FFF2-40B4-BE49-F238E27FC236}">
                  <a16:creationId xmlns:a16="http://schemas.microsoft.com/office/drawing/2014/main" id="{089EF801-47F0-46EF-AAD5-FACF6A6F9C6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602" y="1762"/>
            <a:ext cx="185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232" name="公式" r:id="rId7" imgW="304668" imgH="457002" progId="Equation.3">
                    <p:embed/>
                  </p:oleObj>
                </mc:Choice>
                <mc:Fallback>
                  <p:oleObj name="公式" r:id="rId7" imgW="304668" imgH="457002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02" y="1762"/>
                          <a:ext cx="185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3222" name="Text Box 13">
              <a:extLst>
                <a:ext uri="{FF2B5EF4-FFF2-40B4-BE49-F238E27FC236}">
                  <a16:creationId xmlns:a16="http://schemas.microsoft.com/office/drawing/2014/main" id="{55E3F8D3-A61C-45C4-8DCA-B9320762E5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48" y="1742"/>
              <a:ext cx="34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kumimoji="1" lang="zh-CN" altLang="en-US" b="1">
                  <a:latin typeface="Times New Roman" panose="02020603050405020304" pitchFamily="18" charset="0"/>
                </a:rPr>
                <a:t>为</a:t>
              </a:r>
            </a:p>
          </p:txBody>
        </p:sp>
        <p:graphicFrame>
          <p:nvGraphicFramePr>
            <p:cNvPr id="93223" name="Object 14">
              <a:extLst>
                <a:ext uri="{FF2B5EF4-FFF2-40B4-BE49-F238E27FC236}">
                  <a16:creationId xmlns:a16="http://schemas.microsoft.com/office/drawing/2014/main" id="{10C694F7-B255-41D4-BC5F-7DEBC64A36B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070" y="1810"/>
            <a:ext cx="455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233" name="公式" r:id="rId8" imgW="723586" imgH="393529" progId="Equation.3">
                    <p:embed/>
                  </p:oleObj>
                </mc:Choice>
                <mc:Fallback>
                  <p:oleObj name="公式" r:id="rId8" imgW="723586" imgH="393529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70" y="1810"/>
                          <a:ext cx="455" cy="2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3224" name="Rectangle 15">
              <a:extLst>
                <a:ext uri="{FF2B5EF4-FFF2-40B4-BE49-F238E27FC236}">
                  <a16:creationId xmlns:a16="http://schemas.microsoft.com/office/drawing/2014/main" id="{76EF9AA7-FB77-42E5-914D-FB10402FD4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0" y="1748"/>
              <a:ext cx="135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kumimoji="1" lang="zh-CN" altLang="en-US" b="1">
                  <a:latin typeface="仿宋_GB2312" pitchFamily="49" charset="-122"/>
                </a:rPr>
                <a:t>的可去奇点</a:t>
              </a:r>
              <a:r>
                <a:rPr kumimoji="1" lang="en-US" altLang="zh-CN" b="1">
                  <a:latin typeface="仿宋_GB2312" pitchFamily="49" charset="-122"/>
                </a:rPr>
                <a:t>.</a:t>
              </a:r>
            </a:p>
          </p:txBody>
        </p:sp>
      </p:grpSp>
      <p:sp>
        <p:nvSpPr>
          <p:cNvPr id="145424" name="Text Box 16">
            <a:extLst>
              <a:ext uri="{FF2B5EF4-FFF2-40B4-BE49-F238E27FC236}">
                <a16:creationId xmlns:a16="http://schemas.microsoft.com/office/drawing/2014/main" id="{0761EA44-AE7A-40A5-8258-5ECFF80095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2003425"/>
            <a:ext cx="21177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(2)</a:t>
            </a:r>
            <a:r>
              <a:rPr kumimoji="1" lang="en-US" altLang="zh-CN" b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zh-CN" altLang="en-US" b="1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判断极限</a:t>
            </a:r>
            <a:endParaRPr kumimoji="1" lang="zh-CN" altLang="en-US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45425" name="Object 17">
            <a:extLst>
              <a:ext uri="{FF2B5EF4-FFF2-40B4-BE49-F238E27FC236}">
                <a16:creationId xmlns:a16="http://schemas.microsoft.com/office/drawing/2014/main" id="{8F5F5DFE-2746-4168-B6A2-6A87B845672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24138" y="2032000"/>
          <a:ext cx="14478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34" name="公式" r:id="rId9" imgW="1447800" imgH="609600" progId="Equation.3">
                  <p:embed/>
                </p:oleObj>
              </mc:Choice>
              <mc:Fallback>
                <p:oleObj name="公式" r:id="rId9" imgW="1447800" imgH="6096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4138" y="2032000"/>
                        <a:ext cx="14478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5426" name="Text Box 18">
            <a:extLst>
              <a:ext uri="{FF2B5EF4-FFF2-40B4-BE49-F238E27FC236}">
                <a16:creationId xmlns:a16="http://schemas.microsoft.com/office/drawing/2014/main" id="{86A8DAA5-7CC2-40DE-8305-5CE663AD63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78288" y="1989138"/>
            <a:ext cx="39354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zh-CN" altLang="en-US" b="1">
                <a:latin typeface="仿宋_GB2312" pitchFamily="49" charset="-122"/>
              </a:rPr>
              <a:t>若极限存在且为有限值</a:t>
            </a:r>
            <a:r>
              <a:rPr kumimoji="1" lang="en-US" altLang="zh-CN" b="1">
                <a:latin typeface="仿宋_GB2312" pitchFamily="49" charset="-122"/>
              </a:rPr>
              <a:t>,</a:t>
            </a:r>
          </a:p>
        </p:txBody>
      </p:sp>
      <p:grpSp>
        <p:nvGrpSpPr>
          <p:cNvPr id="145427" name="Group 19">
            <a:extLst>
              <a:ext uri="{FF2B5EF4-FFF2-40B4-BE49-F238E27FC236}">
                <a16:creationId xmlns:a16="http://schemas.microsoft.com/office/drawing/2014/main" id="{FDADCE03-B0B9-492D-B994-56A4FE3123B5}"/>
              </a:ext>
            </a:extLst>
          </p:cNvPr>
          <p:cNvGrpSpPr>
            <a:grpSpLocks/>
          </p:cNvGrpSpPr>
          <p:nvPr/>
        </p:nvGrpSpPr>
        <p:grpSpPr bwMode="auto">
          <a:xfrm>
            <a:off x="1084263" y="2492375"/>
            <a:ext cx="4089400" cy="528638"/>
            <a:chOff x="802" y="2917"/>
            <a:chExt cx="2576" cy="333"/>
          </a:xfrm>
        </p:grpSpPr>
        <p:sp>
          <p:nvSpPr>
            <p:cNvPr id="93215" name="Text Box 20">
              <a:extLst>
                <a:ext uri="{FF2B5EF4-FFF2-40B4-BE49-F238E27FC236}">
                  <a16:creationId xmlns:a16="http://schemas.microsoft.com/office/drawing/2014/main" id="{91C0738D-C464-4A61-83B1-8E9D20E1FF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2" y="2917"/>
              <a:ext cx="34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kumimoji="1" lang="zh-CN" altLang="en-US" b="1">
                  <a:latin typeface="Times New Roman" panose="02020603050405020304" pitchFamily="18" charset="0"/>
                </a:rPr>
                <a:t>则</a:t>
              </a:r>
            </a:p>
          </p:txBody>
        </p:sp>
        <p:graphicFrame>
          <p:nvGraphicFramePr>
            <p:cNvPr id="93216" name="Object 21">
              <a:extLst>
                <a:ext uri="{FF2B5EF4-FFF2-40B4-BE49-F238E27FC236}">
                  <a16:creationId xmlns:a16="http://schemas.microsoft.com/office/drawing/2014/main" id="{746A0020-0F86-4D23-B5B4-3B8EBF9C97B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36" y="2961"/>
            <a:ext cx="185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235" name="公式" r:id="rId11" imgW="304668" imgH="457002" progId="Equation.3">
                    <p:embed/>
                  </p:oleObj>
                </mc:Choice>
                <mc:Fallback>
                  <p:oleObj name="公式" r:id="rId11" imgW="304668" imgH="457002" progId="Equation.3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36" y="2961"/>
                          <a:ext cx="185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3217" name="Text Box 22">
              <a:extLst>
                <a:ext uri="{FF2B5EF4-FFF2-40B4-BE49-F238E27FC236}">
                  <a16:creationId xmlns:a16="http://schemas.microsoft.com/office/drawing/2014/main" id="{C24BF3D8-2F9A-4798-AACD-9191A9264C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82" y="2917"/>
              <a:ext cx="34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kumimoji="1" lang="zh-CN" altLang="en-US" b="1">
                  <a:latin typeface="Times New Roman" panose="02020603050405020304" pitchFamily="18" charset="0"/>
                </a:rPr>
                <a:t>为</a:t>
              </a:r>
            </a:p>
          </p:txBody>
        </p:sp>
        <p:graphicFrame>
          <p:nvGraphicFramePr>
            <p:cNvPr id="93218" name="Object 23">
              <a:extLst>
                <a:ext uri="{FF2B5EF4-FFF2-40B4-BE49-F238E27FC236}">
                  <a16:creationId xmlns:a16="http://schemas.microsoft.com/office/drawing/2014/main" id="{C475EC0E-4CA0-4488-B251-CB927F5B046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604" y="2985"/>
            <a:ext cx="455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236" name="公式" r:id="rId12" imgW="723586" imgH="393529" progId="Equation.3">
                    <p:embed/>
                  </p:oleObj>
                </mc:Choice>
                <mc:Fallback>
                  <p:oleObj name="公式" r:id="rId12" imgW="723586" imgH="393529" progId="Equation.3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04" y="2985"/>
                          <a:ext cx="455" cy="2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3219" name="Rectangle 24">
              <a:extLst>
                <a:ext uri="{FF2B5EF4-FFF2-40B4-BE49-F238E27FC236}">
                  <a16:creationId xmlns:a16="http://schemas.microsoft.com/office/drawing/2014/main" id="{585E1BA5-9FD7-4C39-9A0E-533691C0BE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4" y="2923"/>
              <a:ext cx="135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kumimoji="1" lang="zh-CN" altLang="en-US" b="1">
                  <a:latin typeface="仿宋_GB2312" pitchFamily="49" charset="-122"/>
                </a:rPr>
                <a:t>的可去奇点</a:t>
              </a:r>
              <a:r>
                <a:rPr kumimoji="1" lang="en-US" altLang="zh-CN" b="1">
                  <a:latin typeface="仿宋_GB2312" pitchFamily="49" charset="-122"/>
                </a:rPr>
                <a:t>.</a:t>
              </a:r>
            </a:p>
          </p:txBody>
        </p:sp>
      </p:grpSp>
      <p:sp>
        <p:nvSpPr>
          <p:cNvPr id="145433" name="Rectangle 25">
            <a:extLst>
              <a:ext uri="{FF2B5EF4-FFF2-40B4-BE49-F238E27FC236}">
                <a16:creationId xmlns:a16="http://schemas.microsoft.com/office/drawing/2014/main" id="{138A0067-3726-44C0-B51D-5F2F3CB8FA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6613" y="4919663"/>
            <a:ext cx="250666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zh-CN" altLang="en-US" b="1">
                <a:latin typeface="仿宋_GB2312" pitchFamily="49" charset="-122"/>
              </a:rPr>
              <a:t>如果补充定义</a:t>
            </a:r>
            <a:r>
              <a:rPr kumimoji="1" lang="en-US" altLang="zh-CN" b="1">
                <a:latin typeface="仿宋_GB2312" pitchFamily="49" charset="-122"/>
              </a:rPr>
              <a:t>:</a:t>
            </a:r>
          </a:p>
        </p:txBody>
      </p:sp>
      <p:grpSp>
        <p:nvGrpSpPr>
          <p:cNvPr id="145434" name="Group 26">
            <a:extLst>
              <a:ext uri="{FF2B5EF4-FFF2-40B4-BE49-F238E27FC236}">
                <a16:creationId xmlns:a16="http://schemas.microsoft.com/office/drawing/2014/main" id="{E3420A5D-47D6-4166-B0C4-A596DF0DDEB2}"/>
              </a:ext>
            </a:extLst>
          </p:cNvPr>
          <p:cNvGrpSpPr>
            <a:grpSpLocks/>
          </p:cNvGrpSpPr>
          <p:nvPr/>
        </p:nvGrpSpPr>
        <p:grpSpPr bwMode="auto">
          <a:xfrm>
            <a:off x="3598863" y="4900613"/>
            <a:ext cx="1439862" cy="519112"/>
            <a:chOff x="1488" y="2465"/>
            <a:chExt cx="907" cy="327"/>
          </a:xfrm>
        </p:grpSpPr>
        <p:graphicFrame>
          <p:nvGraphicFramePr>
            <p:cNvPr id="93213" name="Object 27">
              <a:extLst>
                <a:ext uri="{FF2B5EF4-FFF2-40B4-BE49-F238E27FC236}">
                  <a16:creationId xmlns:a16="http://schemas.microsoft.com/office/drawing/2014/main" id="{03008549-756D-4AE7-8E21-E7B68A98C6A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488" y="2544"/>
            <a:ext cx="472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237" name="公式" r:id="rId13" imgW="748975" imgH="342751" progId="Equation.3">
                    <p:embed/>
                  </p:oleObj>
                </mc:Choice>
                <mc:Fallback>
                  <p:oleObj name="公式" r:id="rId13" imgW="748975" imgH="342751" progId="Equation.3">
                    <p:embed/>
                    <p:pic>
                      <p:nvPicPr>
                        <p:cNvPr id="0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88" y="2544"/>
                          <a:ext cx="472" cy="2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3214" name="Text Box 28">
              <a:extLst>
                <a:ext uri="{FF2B5EF4-FFF2-40B4-BE49-F238E27FC236}">
                  <a16:creationId xmlns:a16="http://schemas.microsoft.com/office/drawing/2014/main" id="{C922C84A-579F-4DC4-A495-3BB9FF2D11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41" y="2465"/>
              <a:ext cx="45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kumimoji="1" lang="zh-CN" altLang="en-US" b="1">
                  <a:latin typeface="仿宋_GB2312" pitchFamily="49" charset="-122"/>
                </a:rPr>
                <a:t>时</a:t>
              </a:r>
              <a:r>
                <a:rPr kumimoji="1" lang="en-US" altLang="zh-CN" b="1">
                  <a:latin typeface="仿宋_GB2312" pitchFamily="49" charset="-122"/>
                </a:rPr>
                <a:t>,</a:t>
              </a:r>
            </a:p>
          </p:txBody>
        </p:sp>
      </p:grpSp>
      <p:graphicFrame>
        <p:nvGraphicFramePr>
          <p:cNvPr id="145437" name="Object 29">
            <a:extLst>
              <a:ext uri="{FF2B5EF4-FFF2-40B4-BE49-F238E27FC236}">
                <a16:creationId xmlns:a16="http://schemas.microsoft.com/office/drawing/2014/main" id="{E7FF513B-5A88-4E5C-B314-43771694DC2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51463" y="4797425"/>
          <a:ext cx="1308100" cy="862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38" name="公式" r:id="rId15" imgW="1307532" imgH="863225" progId="Equation.3">
                  <p:embed/>
                </p:oleObj>
              </mc:Choice>
              <mc:Fallback>
                <p:oleObj name="公式" r:id="rId15" imgW="1307532" imgH="863225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51463" y="4797425"/>
                        <a:ext cx="1308100" cy="862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5438" name="Group 30">
            <a:extLst>
              <a:ext uri="{FF2B5EF4-FFF2-40B4-BE49-F238E27FC236}">
                <a16:creationId xmlns:a16="http://schemas.microsoft.com/office/drawing/2014/main" id="{E0E4AE03-0034-4F35-BECF-CFC8356169B7}"/>
              </a:ext>
            </a:extLst>
          </p:cNvPr>
          <p:cNvGrpSpPr>
            <a:grpSpLocks/>
          </p:cNvGrpSpPr>
          <p:nvPr/>
        </p:nvGrpSpPr>
        <p:grpSpPr bwMode="auto">
          <a:xfrm>
            <a:off x="827088" y="5661025"/>
            <a:ext cx="3921125" cy="862013"/>
            <a:chOff x="516" y="3057"/>
            <a:chExt cx="2470" cy="543"/>
          </a:xfrm>
        </p:grpSpPr>
        <p:sp>
          <p:nvSpPr>
            <p:cNvPr id="93208" name="Text Box 31">
              <a:extLst>
                <a:ext uri="{FF2B5EF4-FFF2-40B4-BE49-F238E27FC236}">
                  <a16:creationId xmlns:a16="http://schemas.microsoft.com/office/drawing/2014/main" id="{9E8A0D6F-0DBA-498D-B76F-49066DB6DE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6" y="3141"/>
              <a:ext cx="56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kumimoji="1" lang="zh-CN" altLang="en-US" b="1">
                  <a:latin typeface="Times New Roman" panose="02020603050405020304" pitchFamily="18" charset="0"/>
                </a:rPr>
                <a:t>那末</a:t>
              </a:r>
            </a:p>
          </p:txBody>
        </p:sp>
        <p:graphicFrame>
          <p:nvGraphicFramePr>
            <p:cNvPr id="93209" name="Object 32">
              <a:extLst>
                <a:ext uri="{FF2B5EF4-FFF2-40B4-BE49-F238E27FC236}">
                  <a16:creationId xmlns:a16="http://schemas.microsoft.com/office/drawing/2014/main" id="{AF78431B-E934-4CE5-BF1E-1C5298060DF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092" y="3057"/>
            <a:ext cx="440" cy="5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239" name="公式" r:id="rId17" imgW="698197" imgH="863225" progId="Equation.3">
                    <p:embed/>
                  </p:oleObj>
                </mc:Choice>
                <mc:Fallback>
                  <p:oleObj name="公式" r:id="rId17" imgW="698197" imgH="863225" progId="Equation.3">
                    <p:embed/>
                    <p:pic>
                      <p:nvPicPr>
                        <p:cNvPr id="0" name="Object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92" y="3057"/>
                          <a:ext cx="440" cy="5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3210" name="Text Box 33">
              <a:extLst>
                <a:ext uri="{FF2B5EF4-FFF2-40B4-BE49-F238E27FC236}">
                  <a16:creationId xmlns:a16="http://schemas.microsoft.com/office/drawing/2014/main" id="{90D4FA49-528D-4CA8-A7A5-3FDB4ADEDF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14" y="3141"/>
              <a:ext cx="34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kumimoji="1" lang="zh-CN" altLang="en-US" b="1">
                  <a:latin typeface="Times New Roman" panose="02020603050405020304" pitchFamily="18" charset="0"/>
                </a:rPr>
                <a:t>在</a:t>
              </a:r>
            </a:p>
          </p:txBody>
        </p:sp>
        <p:graphicFrame>
          <p:nvGraphicFramePr>
            <p:cNvPr id="93211" name="Object 34">
              <a:extLst>
                <a:ext uri="{FF2B5EF4-FFF2-40B4-BE49-F238E27FC236}">
                  <a16:creationId xmlns:a16="http://schemas.microsoft.com/office/drawing/2014/main" id="{C3272187-1AC4-4202-B417-AC3C44DAB9B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851" y="3209"/>
            <a:ext cx="472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240" name="公式" r:id="rId19" imgW="748975" imgH="342751" progId="Equation.3">
                    <p:embed/>
                  </p:oleObj>
                </mc:Choice>
                <mc:Fallback>
                  <p:oleObj name="公式" r:id="rId19" imgW="748975" imgH="342751" progId="Equation.3">
                    <p:embed/>
                    <p:pic>
                      <p:nvPicPr>
                        <p:cNvPr id="0" name="Object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51" y="3209"/>
                          <a:ext cx="472" cy="2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3212" name="Rectangle 35">
              <a:extLst>
                <a:ext uri="{FF2B5EF4-FFF2-40B4-BE49-F238E27FC236}">
                  <a16:creationId xmlns:a16="http://schemas.microsoft.com/office/drawing/2014/main" id="{55970466-F605-45A0-ADD8-F17829FDB6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7" y="3148"/>
              <a:ext cx="67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kumimoji="1" lang="zh-CN" altLang="en-US" b="1">
                  <a:latin typeface="仿宋_GB2312" pitchFamily="49" charset="-122"/>
                </a:rPr>
                <a:t>解析</a:t>
              </a:r>
              <a:r>
                <a:rPr kumimoji="1" lang="en-US" altLang="zh-CN" b="1">
                  <a:latin typeface="仿宋_GB2312" pitchFamily="49" charset="-122"/>
                </a:rPr>
                <a:t>.</a:t>
              </a:r>
            </a:p>
          </p:txBody>
        </p:sp>
      </p:grpSp>
      <p:grpSp>
        <p:nvGrpSpPr>
          <p:cNvPr id="93199" name="Group 36">
            <a:extLst>
              <a:ext uri="{FF2B5EF4-FFF2-40B4-BE49-F238E27FC236}">
                <a16:creationId xmlns:a16="http://schemas.microsoft.com/office/drawing/2014/main" id="{0D824539-B69F-45C3-9544-47016872C1E0}"/>
              </a:ext>
            </a:extLst>
          </p:cNvPr>
          <p:cNvGrpSpPr>
            <a:grpSpLocks/>
          </p:cNvGrpSpPr>
          <p:nvPr/>
        </p:nvGrpSpPr>
        <p:grpSpPr bwMode="auto">
          <a:xfrm>
            <a:off x="684213" y="3084513"/>
            <a:ext cx="7348537" cy="862012"/>
            <a:chOff x="432" y="480"/>
            <a:chExt cx="4629" cy="543"/>
          </a:xfrm>
        </p:grpSpPr>
        <p:sp>
          <p:nvSpPr>
            <p:cNvPr id="93205" name="Text Box 37">
              <a:extLst>
                <a:ext uri="{FF2B5EF4-FFF2-40B4-BE49-F238E27FC236}">
                  <a16:creationId xmlns:a16="http://schemas.microsoft.com/office/drawing/2014/main" id="{D80FD934-7B6F-4E99-AA9F-8F355659CE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563"/>
              <a:ext cx="51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kumimoji="1" lang="zh-CN" altLang="en-US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例</a:t>
              </a:r>
              <a:r>
                <a:rPr kumimoji="1" lang="en-US" altLang="zh-CN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 </a:t>
              </a:r>
            </a:p>
          </p:txBody>
        </p:sp>
        <p:graphicFrame>
          <p:nvGraphicFramePr>
            <p:cNvPr id="93206" name="Object 38">
              <a:extLst>
                <a:ext uri="{FF2B5EF4-FFF2-40B4-BE49-F238E27FC236}">
                  <a16:creationId xmlns:a16="http://schemas.microsoft.com/office/drawing/2014/main" id="{5A65C386-5A65-406C-9B7D-DDEA7C1F10C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056" y="480"/>
            <a:ext cx="2400" cy="5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241" name="公式" r:id="rId20" imgW="3810000" imgH="863600" progId="Equation.3">
                    <p:embed/>
                  </p:oleObj>
                </mc:Choice>
                <mc:Fallback>
                  <p:oleObj name="公式" r:id="rId20" imgW="3810000" imgH="863600" progId="Equation.3">
                    <p:embed/>
                    <p:pic>
                      <p:nvPicPr>
                        <p:cNvPr id="0" name="Object 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56" y="480"/>
                          <a:ext cx="2400" cy="5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3207" name="Text Box 39">
              <a:extLst>
                <a:ext uri="{FF2B5EF4-FFF2-40B4-BE49-F238E27FC236}">
                  <a16:creationId xmlns:a16="http://schemas.microsoft.com/office/drawing/2014/main" id="{5DB15447-5989-4AD5-AC22-31125A7A8C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82" y="556"/>
              <a:ext cx="157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kumimoji="1" lang="zh-CN" altLang="en-US" b="1">
                  <a:latin typeface="仿宋_GB2312" pitchFamily="49" charset="-122"/>
                </a:rPr>
                <a:t>中不含负幂项</a:t>
              </a:r>
              <a:r>
                <a:rPr kumimoji="1" lang="en-US" altLang="zh-CN" b="1">
                  <a:latin typeface="仿宋_GB2312" pitchFamily="49" charset="-122"/>
                </a:rPr>
                <a:t>,</a:t>
              </a:r>
            </a:p>
          </p:txBody>
        </p:sp>
      </p:grpSp>
      <p:grpSp>
        <p:nvGrpSpPr>
          <p:cNvPr id="145448" name="Group 40">
            <a:extLst>
              <a:ext uri="{FF2B5EF4-FFF2-40B4-BE49-F238E27FC236}">
                <a16:creationId xmlns:a16="http://schemas.microsoft.com/office/drawing/2014/main" id="{AF1F9BC0-94C3-49D1-91DA-33F37B2E5B5B}"/>
              </a:ext>
            </a:extLst>
          </p:cNvPr>
          <p:cNvGrpSpPr>
            <a:grpSpLocks/>
          </p:cNvGrpSpPr>
          <p:nvPr/>
        </p:nvGrpSpPr>
        <p:grpSpPr bwMode="auto">
          <a:xfrm>
            <a:off x="893763" y="3933825"/>
            <a:ext cx="4524375" cy="862013"/>
            <a:chOff x="960" y="1440"/>
            <a:chExt cx="2850" cy="543"/>
          </a:xfrm>
        </p:grpSpPr>
        <p:graphicFrame>
          <p:nvGraphicFramePr>
            <p:cNvPr id="93201" name="Object 41">
              <a:extLst>
                <a:ext uri="{FF2B5EF4-FFF2-40B4-BE49-F238E27FC236}">
                  <a16:creationId xmlns:a16="http://schemas.microsoft.com/office/drawing/2014/main" id="{4CA46164-3C2D-4552-AD54-CCEA912B99E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60" y="1596"/>
            <a:ext cx="472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242" name="公式" r:id="rId22" imgW="748975" imgH="342751" progId="Equation.3">
                    <p:embed/>
                  </p:oleObj>
                </mc:Choice>
                <mc:Fallback>
                  <p:oleObj name="公式" r:id="rId22" imgW="748975" imgH="342751" progId="Equation.3">
                    <p:embed/>
                    <p:pic>
                      <p:nvPicPr>
                        <p:cNvPr id="0" name="Object 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0" y="1596"/>
                          <a:ext cx="472" cy="2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3202" name="Text Box 42">
              <a:extLst>
                <a:ext uri="{FF2B5EF4-FFF2-40B4-BE49-F238E27FC236}">
                  <a16:creationId xmlns:a16="http://schemas.microsoft.com/office/drawing/2014/main" id="{00788F4C-F32E-4D46-8493-8D270C36B0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0" y="1545"/>
              <a:ext cx="34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kumimoji="1" lang="zh-CN" altLang="en-US" b="1">
                  <a:latin typeface="Times New Roman" panose="02020603050405020304" pitchFamily="18" charset="0"/>
                </a:rPr>
                <a:t>是</a:t>
              </a:r>
            </a:p>
          </p:txBody>
        </p:sp>
        <p:graphicFrame>
          <p:nvGraphicFramePr>
            <p:cNvPr id="93203" name="Object 43">
              <a:extLst>
                <a:ext uri="{FF2B5EF4-FFF2-40B4-BE49-F238E27FC236}">
                  <a16:creationId xmlns:a16="http://schemas.microsoft.com/office/drawing/2014/main" id="{F996CC57-5A4C-4574-AEFD-A50CB0F3D0A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814" y="1440"/>
            <a:ext cx="440" cy="5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243" name="公式" r:id="rId23" imgW="698197" imgH="863225" progId="Equation.3">
                    <p:embed/>
                  </p:oleObj>
                </mc:Choice>
                <mc:Fallback>
                  <p:oleObj name="公式" r:id="rId23" imgW="698197" imgH="863225" progId="Equation.3">
                    <p:embed/>
                    <p:pic>
                      <p:nvPicPr>
                        <p:cNvPr id="0" name="Object 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14" y="1440"/>
                          <a:ext cx="440" cy="5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3204" name="Text Box 44">
              <a:extLst>
                <a:ext uri="{FF2B5EF4-FFF2-40B4-BE49-F238E27FC236}">
                  <a16:creationId xmlns:a16="http://schemas.microsoft.com/office/drawing/2014/main" id="{563FDFC3-E24F-431D-995D-21DBA5B170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30" y="1545"/>
              <a:ext cx="158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kumimoji="1" lang="zh-CN" altLang="en-US" b="1">
                  <a:latin typeface="仿宋_GB2312" pitchFamily="49" charset="-122"/>
                </a:rPr>
                <a:t>的可去奇点 </a:t>
              </a:r>
              <a:r>
                <a:rPr kumimoji="1" lang="en-US" altLang="zh-CN" b="1">
                  <a:latin typeface="仿宋_GB2312" pitchFamily="49" charset="-122"/>
                </a:rPr>
                <a:t>. 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5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5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45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45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45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45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45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45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45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45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45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45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411" grpId="0" autoUpdateAnimBg="0"/>
      <p:bldP spid="145424" grpId="0" autoUpdateAnimBg="0"/>
      <p:bldP spid="145426" grpId="0" autoUpdateAnimBg="0"/>
      <p:bldP spid="145433" grpId="0" autoUpdateAnimBg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灯片编号占位符 3">
            <a:extLst>
              <a:ext uri="{FF2B5EF4-FFF2-40B4-BE49-F238E27FC236}">
                <a16:creationId xmlns:a16="http://schemas.microsoft.com/office/drawing/2014/main" id="{A29B3E01-056D-430A-86C8-8FF2C82CA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2C79B7-C04E-4492-866C-10D348B25D1B}" type="slidenum">
              <a:rPr lang="en-US" altLang="zh-CN"/>
              <a:pPr>
                <a:defRPr/>
              </a:pPr>
              <a:t>88</a:t>
            </a:fld>
            <a:endParaRPr lang="en-US" altLang="zh-CN"/>
          </a:p>
        </p:txBody>
      </p:sp>
      <p:grpSp>
        <p:nvGrpSpPr>
          <p:cNvPr id="94211" name="Group 2">
            <a:extLst>
              <a:ext uri="{FF2B5EF4-FFF2-40B4-BE49-F238E27FC236}">
                <a16:creationId xmlns:a16="http://schemas.microsoft.com/office/drawing/2014/main" id="{EAC8233B-7B5E-4801-A570-45F20664EE9C}"/>
              </a:ext>
            </a:extLst>
          </p:cNvPr>
          <p:cNvGrpSpPr>
            <a:grpSpLocks/>
          </p:cNvGrpSpPr>
          <p:nvPr/>
        </p:nvGrpSpPr>
        <p:grpSpPr bwMode="auto">
          <a:xfrm>
            <a:off x="768350" y="533400"/>
            <a:ext cx="5773738" cy="939800"/>
            <a:chOff x="516" y="336"/>
            <a:chExt cx="3637" cy="592"/>
          </a:xfrm>
        </p:grpSpPr>
        <p:sp>
          <p:nvSpPr>
            <p:cNvPr id="94233" name="Rectangle 3">
              <a:extLst>
                <a:ext uri="{FF2B5EF4-FFF2-40B4-BE49-F238E27FC236}">
                  <a16:creationId xmlns:a16="http://schemas.microsoft.com/office/drawing/2014/main" id="{8999CA08-FA68-48C4-9C45-346B36BFA7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6" y="468"/>
              <a:ext cx="101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kumimoji="1" lang="zh-CN" altLang="en-US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例</a:t>
              </a:r>
              <a:r>
                <a:rPr kumimoji="1" lang="en-US" altLang="zh-CN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  <a:r>
                <a:rPr kumimoji="1" lang="en-US" altLang="zh-CN" b="1">
                  <a:latin typeface="Times New Roman" panose="02020603050405020304" pitchFamily="18" charset="0"/>
                  <a:ea typeface="宋体" panose="02010600030101010101" pitchFamily="2" charset="-122"/>
                </a:rPr>
                <a:t>  </a:t>
              </a:r>
              <a:r>
                <a:rPr kumimoji="1" lang="zh-CN" altLang="en-US" b="1">
                  <a:latin typeface="Times New Roman" panose="02020603050405020304" pitchFamily="18" charset="0"/>
                </a:rPr>
                <a:t>说明</a:t>
              </a:r>
            </a:p>
          </p:txBody>
        </p:sp>
        <p:graphicFrame>
          <p:nvGraphicFramePr>
            <p:cNvPr id="94234" name="Object 4">
              <a:extLst>
                <a:ext uri="{FF2B5EF4-FFF2-40B4-BE49-F238E27FC236}">
                  <a16:creationId xmlns:a16="http://schemas.microsoft.com/office/drawing/2014/main" id="{897CA5C1-D471-426F-81EC-FFEB8154E20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488" y="533"/>
            <a:ext cx="496" cy="2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4238" name="公式" r:id="rId4" imgW="787058" imgH="355446" progId="Equation.3">
                    <p:embed/>
                  </p:oleObj>
                </mc:Choice>
                <mc:Fallback>
                  <p:oleObj name="公式" r:id="rId4" imgW="787058" imgH="355446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88" y="533"/>
                          <a:ext cx="496" cy="2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4235" name="Rectangle 5">
              <a:extLst>
                <a:ext uri="{FF2B5EF4-FFF2-40B4-BE49-F238E27FC236}">
                  <a16:creationId xmlns:a16="http://schemas.microsoft.com/office/drawing/2014/main" id="{C6B8F805-F08B-4193-B044-7DC093D27C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2" y="444"/>
              <a:ext cx="34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kumimoji="1" lang="zh-CN" altLang="en-US" b="1">
                  <a:latin typeface="Times New Roman" panose="02020603050405020304" pitchFamily="18" charset="0"/>
                </a:rPr>
                <a:t>为</a:t>
              </a:r>
            </a:p>
          </p:txBody>
        </p:sp>
        <p:graphicFrame>
          <p:nvGraphicFramePr>
            <p:cNvPr id="94236" name="Object 6">
              <a:extLst>
                <a:ext uri="{FF2B5EF4-FFF2-40B4-BE49-F238E27FC236}">
                  <a16:creationId xmlns:a16="http://schemas.microsoft.com/office/drawing/2014/main" id="{6CCEA175-0C1F-4730-B05E-0C03F554096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292" y="336"/>
            <a:ext cx="560" cy="5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4239" name="公式" r:id="rId6" imgW="889000" imgH="939800" progId="Equation.3">
                    <p:embed/>
                  </p:oleObj>
                </mc:Choice>
                <mc:Fallback>
                  <p:oleObj name="公式" r:id="rId6" imgW="889000" imgH="93980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92" y="336"/>
                          <a:ext cx="560" cy="5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4237" name="Rectangle 7">
              <a:extLst>
                <a:ext uri="{FF2B5EF4-FFF2-40B4-BE49-F238E27FC236}">
                  <a16:creationId xmlns:a16="http://schemas.microsoft.com/office/drawing/2014/main" id="{DC7B57C6-6032-4B16-BF6E-385AC07AD1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56" y="468"/>
              <a:ext cx="129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kumimoji="1" lang="zh-CN" altLang="en-US" b="1">
                  <a:latin typeface="Times New Roman" panose="02020603050405020304" pitchFamily="18" charset="0"/>
                </a:rPr>
                <a:t>的可去奇点</a:t>
              </a:r>
              <a:r>
                <a:rPr kumimoji="1" lang="en-US" altLang="zh-CN" b="1">
                  <a:latin typeface="Times New Roman" panose="02020603050405020304" pitchFamily="18" charset="0"/>
                  <a:ea typeface="宋体" panose="02010600030101010101" pitchFamily="2" charset="-122"/>
                </a:rPr>
                <a:t>.</a:t>
              </a:r>
            </a:p>
          </p:txBody>
        </p:sp>
      </p:grpSp>
      <p:sp>
        <p:nvSpPr>
          <p:cNvPr id="147464" name="Text Box 8">
            <a:extLst>
              <a:ext uri="{FF2B5EF4-FFF2-40B4-BE49-F238E27FC236}">
                <a16:creationId xmlns:a16="http://schemas.microsoft.com/office/drawing/2014/main" id="{78683480-00CC-4357-86C6-8E2D4E0D72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7400" y="1641475"/>
            <a:ext cx="6318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zh-CN" altLang="en-US" b="1">
                <a:latin typeface="Times New Roman" panose="02020603050405020304" pitchFamily="18" charset="0"/>
                <a:ea typeface="黑体" panose="02010609060101010101" pitchFamily="49" charset="-122"/>
              </a:rPr>
              <a:t>解</a:t>
            </a:r>
            <a:r>
              <a:rPr kumimoji="1" lang="zh-CN" altLang="en-US" b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</p:txBody>
      </p:sp>
      <p:graphicFrame>
        <p:nvGraphicFramePr>
          <p:cNvPr id="147465" name="Object 9">
            <a:extLst>
              <a:ext uri="{FF2B5EF4-FFF2-40B4-BE49-F238E27FC236}">
                <a16:creationId xmlns:a16="http://schemas.microsoft.com/office/drawing/2014/main" id="{30D7900E-EF4E-4552-8115-03E2E562B39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49400" y="1460500"/>
          <a:ext cx="11430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40" name="Equation" r:id="rId8" imgW="1143000" imgH="914400" progId="Equation.3">
                  <p:embed/>
                </p:oleObj>
              </mc:Choice>
              <mc:Fallback>
                <p:oleObj name="Equation" r:id="rId8" imgW="1143000" imgH="9144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9400" y="1460500"/>
                        <a:ext cx="11430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7466" name="Object 10">
            <a:extLst>
              <a:ext uri="{FF2B5EF4-FFF2-40B4-BE49-F238E27FC236}">
                <a16:creationId xmlns:a16="http://schemas.microsoft.com/office/drawing/2014/main" id="{BC23DE66-40E1-4FB0-814C-D2BE5DDC0A3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32050" y="2438400"/>
          <a:ext cx="39624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41" name="公式" r:id="rId10" imgW="3962400" imgH="838200" progId="Equation.3">
                  <p:embed/>
                </p:oleObj>
              </mc:Choice>
              <mc:Fallback>
                <p:oleObj name="公式" r:id="rId10" imgW="3962400" imgH="8382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2050" y="2438400"/>
                        <a:ext cx="39624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7467" name="Object 11">
            <a:extLst>
              <a:ext uri="{FF2B5EF4-FFF2-40B4-BE49-F238E27FC236}">
                <a16:creationId xmlns:a16="http://schemas.microsoft.com/office/drawing/2014/main" id="{16CBBE47-8395-4347-AE6E-80E1581CADA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78600" y="2667000"/>
          <a:ext cx="1651000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42" name="公式" r:id="rId12" imgW="1651000" imgH="444500" progId="Equation.3">
                  <p:embed/>
                </p:oleObj>
              </mc:Choice>
              <mc:Fallback>
                <p:oleObj name="公式" r:id="rId12" imgW="1651000" imgH="4445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78600" y="2667000"/>
                        <a:ext cx="1651000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7468" name="Group 12">
            <a:extLst>
              <a:ext uri="{FF2B5EF4-FFF2-40B4-BE49-F238E27FC236}">
                <a16:creationId xmlns:a16="http://schemas.microsoft.com/office/drawing/2014/main" id="{D09094DB-56D4-439C-925E-A3D2712F3076}"/>
              </a:ext>
            </a:extLst>
          </p:cNvPr>
          <p:cNvGrpSpPr>
            <a:grpSpLocks/>
          </p:cNvGrpSpPr>
          <p:nvPr/>
        </p:nvGrpSpPr>
        <p:grpSpPr bwMode="auto">
          <a:xfrm>
            <a:off x="768350" y="3695700"/>
            <a:ext cx="5445125" cy="939800"/>
            <a:chOff x="516" y="2328"/>
            <a:chExt cx="3430" cy="592"/>
          </a:xfrm>
        </p:grpSpPr>
        <p:sp>
          <p:nvSpPr>
            <p:cNvPr id="94228" name="Rectangle 13">
              <a:extLst>
                <a:ext uri="{FF2B5EF4-FFF2-40B4-BE49-F238E27FC236}">
                  <a16:creationId xmlns:a16="http://schemas.microsoft.com/office/drawing/2014/main" id="{705CA710-F9D9-475A-BFE8-D6BB1487BD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6" y="2449"/>
              <a:ext cx="56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kumimoji="1" lang="zh-CN" altLang="en-US" b="1">
                  <a:latin typeface="Times New Roman" panose="02020603050405020304" pitchFamily="18" charset="0"/>
                </a:rPr>
                <a:t>所以</a:t>
              </a:r>
            </a:p>
          </p:txBody>
        </p:sp>
        <p:graphicFrame>
          <p:nvGraphicFramePr>
            <p:cNvPr id="94229" name="Object 14">
              <a:extLst>
                <a:ext uri="{FF2B5EF4-FFF2-40B4-BE49-F238E27FC236}">
                  <a16:creationId xmlns:a16="http://schemas.microsoft.com/office/drawing/2014/main" id="{F0CBC8E0-B2CF-4985-8ECE-CA2A87BB552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04" y="2505"/>
            <a:ext cx="496" cy="2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4243" name="公式" r:id="rId14" imgW="787058" imgH="355446" progId="Equation.3">
                    <p:embed/>
                  </p:oleObj>
                </mc:Choice>
                <mc:Fallback>
                  <p:oleObj name="公式" r:id="rId14" imgW="787058" imgH="355446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04" y="2505"/>
                          <a:ext cx="496" cy="2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4230" name="Rectangle 15">
              <a:extLst>
                <a:ext uri="{FF2B5EF4-FFF2-40B4-BE49-F238E27FC236}">
                  <a16:creationId xmlns:a16="http://schemas.microsoft.com/office/drawing/2014/main" id="{EB71C0E6-E1CB-4821-A37A-F756A5DFA3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2449"/>
              <a:ext cx="34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kumimoji="1" lang="zh-CN" altLang="en-US" b="1">
                  <a:latin typeface="Times New Roman" panose="02020603050405020304" pitchFamily="18" charset="0"/>
                  <a:ea typeface="宋体" panose="02010600030101010101" pitchFamily="2" charset="-122"/>
                </a:rPr>
                <a:t>为</a:t>
              </a:r>
            </a:p>
          </p:txBody>
        </p:sp>
        <p:sp>
          <p:nvSpPr>
            <p:cNvPr id="94231" name="Rectangle 16">
              <a:extLst>
                <a:ext uri="{FF2B5EF4-FFF2-40B4-BE49-F238E27FC236}">
                  <a16:creationId xmlns:a16="http://schemas.microsoft.com/office/drawing/2014/main" id="{E67550C8-9970-46DF-88EF-AE8DE0BCBB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2" y="2471"/>
              <a:ext cx="135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kumimoji="1" lang="zh-CN" altLang="en-US" b="1">
                  <a:latin typeface="仿宋_GB2312" pitchFamily="49" charset="-122"/>
                </a:rPr>
                <a:t>的可去奇点</a:t>
              </a:r>
              <a:r>
                <a:rPr kumimoji="1" lang="en-US" altLang="zh-CN" b="1">
                  <a:latin typeface="仿宋_GB2312" pitchFamily="49" charset="-122"/>
                </a:rPr>
                <a:t>.</a:t>
              </a:r>
            </a:p>
          </p:txBody>
        </p:sp>
        <p:graphicFrame>
          <p:nvGraphicFramePr>
            <p:cNvPr id="94232" name="Object 17">
              <a:extLst>
                <a:ext uri="{FF2B5EF4-FFF2-40B4-BE49-F238E27FC236}">
                  <a16:creationId xmlns:a16="http://schemas.microsoft.com/office/drawing/2014/main" id="{FE362942-FB0F-4970-ABDD-4E759587C50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936" y="2328"/>
            <a:ext cx="560" cy="5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4244" name="公式" r:id="rId15" imgW="889000" imgH="939800" progId="Equation.3">
                    <p:embed/>
                  </p:oleObj>
                </mc:Choice>
                <mc:Fallback>
                  <p:oleObj name="公式" r:id="rId15" imgW="889000" imgH="939800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36" y="2328"/>
                          <a:ext cx="560" cy="5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47474" name="Line 18">
            <a:extLst>
              <a:ext uri="{FF2B5EF4-FFF2-40B4-BE49-F238E27FC236}">
                <a16:creationId xmlns:a16="http://schemas.microsoft.com/office/drawing/2014/main" id="{BE316633-81B9-4435-8825-D84821D367A6}"/>
              </a:ext>
            </a:extLst>
          </p:cNvPr>
          <p:cNvSpPr>
            <a:spLocks noChangeShapeType="1"/>
          </p:cNvSpPr>
          <p:nvPr/>
        </p:nvSpPr>
        <p:spPr bwMode="auto">
          <a:xfrm>
            <a:off x="2578100" y="3276600"/>
            <a:ext cx="38862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7475" name="Rectangle 19">
            <a:extLst>
              <a:ext uri="{FF2B5EF4-FFF2-40B4-BE49-F238E27FC236}">
                <a16:creationId xmlns:a16="http://schemas.microsoft.com/office/drawing/2014/main" id="{78E2C620-6C9F-406A-AE8C-AE0BAD6CA6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54400" y="3219450"/>
            <a:ext cx="16192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zh-CN" altLang="en-US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无负幂项</a:t>
            </a:r>
          </a:p>
        </p:txBody>
      </p:sp>
      <p:sp>
        <p:nvSpPr>
          <p:cNvPr id="147476" name="Text Box 20">
            <a:extLst>
              <a:ext uri="{FF2B5EF4-FFF2-40B4-BE49-F238E27FC236}">
                <a16:creationId xmlns:a16="http://schemas.microsoft.com/office/drawing/2014/main" id="{E7233D26-881F-4360-9559-D394876E06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9300" y="4851400"/>
            <a:ext cx="1143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另解</a:t>
            </a:r>
            <a:r>
              <a:rPr kumimoji="1" lang="zh-CN" altLang="en-US" b="1"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</a:p>
        </p:txBody>
      </p:sp>
      <p:graphicFrame>
        <p:nvGraphicFramePr>
          <p:cNvPr id="147477" name="Object 21">
            <a:extLst>
              <a:ext uri="{FF2B5EF4-FFF2-40B4-BE49-F238E27FC236}">
                <a16:creationId xmlns:a16="http://schemas.microsoft.com/office/drawing/2014/main" id="{4C2327D4-595F-48A2-BB53-F11AF25EA6F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81200" y="4648200"/>
          <a:ext cx="34290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45" name="Equation" r:id="rId16" imgW="3429000" imgH="914400" progId="Equation.3">
                  <p:embed/>
                </p:oleObj>
              </mc:Choice>
              <mc:Fallback>
                <p:oleObj name="Equation" r:id="rId16" imgW="3429000" imgH="91440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4648200"/>
                        <a:ext cx="34290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7478" name="Group 22">
            <a:extLst>
              <a:ext uri="{FF2B5EF4-FFF2-40B4-BE49-F238E27FC236}">
                <a16:creationId xmlns:a16="http://schemas.microsoft.com/office/drawing/2014/main" id="{A80C5D2D-8CFE-46DF-8BC2-09BEC5E6DD44}"/>
              </a:ext>
            </a:extLst>
          </p:cNvPr>
          <p:cNvGrpSpPr>
            <a:grpSpLocks/>
          </p:cNvGrpSpPr>
          <p:nvPr/>
        </p:nvGrpSpPr>
        <p:grpSpPr bwMode="auto">
          <a:xfrm>
            <a:off x="1270000" y="5537200"/>
            <a:ext cx="5146675" cy="939800"/>
            <a:chOff x="800" y="3488"/>
            <a:chExt cx="3242" cy="592"/>
          </a:xfrm>
        </p:grpSpPr>
        <p:graphicFrame>
          <p:nvGraphicFramePr>
            <p:cNvPr id="94224" name="Object 23">
              <a:extLst>
                <a:ext uri="{FF2B5EF4-FFF2-40B4-BE49-F238E27FC236}">
                  <a16:creationId xmlns:a16="http://schemas.microsoft.com/office/drawing/2014/main" id="{2500321C-FB9C-427A-9E00-F75AA78DBB9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00" y="3668"/>
            <a:ext cx="1024" cy="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4246" name="Equation" r:id="rId18" imgW="1625600" imgH="431800" progId="Equation.3">
                    <p:embed/>
                  </p:oleObj>
                </mc:Choice>
                <mc:Fallback>
                  <p:oleObj name="Equation" r:id="rId18" imgW="1625600" imgH="431800" progId="Equation.3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00" y="3668"/>
                          <a:ext cx="1024" cy="2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4225" name="Text Box 24">
              <a:extLst>
                <a:ext uri="{FF2B5EF4-FFF2-40B4-BE49-F238E27FC236}">
                  <a16:creationId xmlns:a16="http://schemas.microsoft.com/office/drawing/2014/main" id="{CB9EE6AA-1036-402F-B5AF-7753FAFAD9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88" y="3605"/>
              <a:ext cx="135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r>
                <a:rPr kumimoji="1" lang="zh-CN" altLang="en-US" b="1">
                  <a:latin typeface="仿宋_GB2312" pitchFamily="49" charset="-122"/>
                </a:rPr>
                <a:t>的可去奇点</a:t>
              </a:r>
              <a:r>
                <a:rPr kumimoji="1" lang="en-US" altLang="zh-CN" b="1">
                  <a:latin typeface="仿宋_GB2312" pitchFamily="49" charset="-122"/>
                </a:rPr>
                <a:t>.</a:t>
              </a:r>
            </a:p>
          </p:txBody>
        </p:sp>
        <p:sp>
          <p:nvSpPr>
            <p:cNvPr id="94226" name="Rectangle 25">
              <a:extLst>
                <a:ext uri="{FF2B5EF4-FFF2-40B4-BE49-F238E27FC236}">
                  <a16:creationId xmlns:a16="http://schemas.microsoft.com/office/drawing/2014/main" id="{56B68A7E-9F21-4FFF-B41A-6C5CDB8696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8" y="3593"/>
              <a:ext cx="33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kumimoji="1" lang="zh-CN" altLang="en-US" b="1">
                  <a:latin typeface="Times New Roman" panose="02020603050405020304" pitchFamily="18" charset="0"/>
                  <a:ea typeface="宋体" panose="02010600030101010101" pitchFamily="2" charset="-122"/>
                </a:rPr>
                <a:t>为</a:t>
              </a:r>
            </a:p>
          </p:txBody>
        </p:sp>
        <p:graphicFrame>
          <p:nvGraphicFramePr>
            <p:cNvPr id="94227" name="Object 26">
              <a:extLst>
                <a:ext uri="{FF2B5EF4-FFF2-40B4-BE49-F238E27FC236}">
                  <a16:creationId xmlns:a16="http://schemas.microsoft.com/office/drawing/2014/main" id="{D39DA933-F7A5-4C4C-B40A-D785B608EC0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160" y="3488"/>
            <a:ext cx="560" cy="5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4247" name="公式" r:id="rId20" imgW="889000" imgH="939800" progId="Equation.3">
                    <p:embed/>
                  </p:oleObj>
                </mc:Choice>
                <mc:Fallback>
                  <p:oleObj name="公式" r:id="rId20" imgW="889000" imgH="939800" progId="Equation.3">
                    <p:embed/>
                    <p:pic>
                      <p:nvPicPr>
                        <p:cNvPr id="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60" y="3488"/>
                          <a:ext cx="560" cy="5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47483" name="Object 27">
            <a:extLst>
              <a:ext uri="{FF2B5EF4-FFF2-40B4-BE49-F238E27FC236}">
                <a16:creationId xmlns:a16="http://schemas.microsoft.com/office/drawing/2014/main" id="{92A2A2BC-4CF8-42AC-B8A9-93EA5DA0D15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47963" y="1493838"/>
          <a:ext cx="4941887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48" name="Equation" r:id="rId21" imgW="4940300" imgH="863600" progId="Equation.3">
                  <p:embed/>
                </p:oleObj>
              </mc:Choice>
              <mc:Fallback>
                <p:oleObj name="Equation" r:id="rId21" imgW="4940300" imgH="86360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7963" y="1493838"/>
                        <a:ext cx="4941887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7484" name="Object 28">
            <a:extLst>
              <a:ext uri="{FF2B5EF4-FFF2-40B4-BE49-F238E27FC236}">
                <a16:creationId xmlns:a16="http://schemas.microsoft.com/office/drawing/2014/main" id="{03BAEE81-2AB0-42D5-B5B7-3CF50240193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61000" y="4921250"/>
          <a:ext cx="5588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49" name="Equation" r:id="rId23" imgW="558800" imgH="368300" progId="Equation.3">
                  <p:embed/>
                </p:oleObj>
              </mc:Choice>
              <mc:Fallback>
                <p:oleObj name="Equation" r:id="rId23" imgW="558800" imgH="36830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61000" y="4921250"/>
                        <a:ext cx="5588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7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7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7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7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47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1" dur="500"/>
                                        <p:tgtEl>
                                          <p:spTgt spid="14747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5" dur="500"/>
                                        <p:tgtEl>
                                          <p:spTgt spid="147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47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75"/>
                                        <p:tgtEl>
                                          <p:spTgt spid="147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47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47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47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464" grpId="0" autoUpdateAnimBg="0"/>
      <p:bldP spid="147475" grpId="0" build="p" autoUpdateAnimBg="0" advAuto="0"/>
      <p:bldP spid="147476" grpId="0" autoUpdateAnimBg="0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灯片编号占位符 3">
            <a:extLst>
              <a:ext uri="{FF2B5EF4-FFF2-40B4-BE49-F238E27FC236}">
                <a16:creationId xmlns:a16="http://schemas.microsoft.com/office/drawing/2014/main" id="{880A3BCD-8E04-4B1E-97C3-8A7894DA8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3ADD6A-FA2B-4EDC-B81C-D38B9C23300A}" type="slidenum">
              <a:rPr lang="en-US" altLang="zh-CN"/>
              <a:pPr>
                <a:defRPr/>
              </a:pPr>
              <a:t>89</a:t>
            </a:fld>
            <a:endParaRPr lang="en-US" altLang="zh-CN"/>
          </a:p>
        </p:txBody>
      </p:sp>
      <p:sp>
        <p:nvSpPr>
          <p:cNvPr id="95235" name="Text Box 2">
            <a:extLst>
              <a:ext uri="{FF2B5EF4-FFF2-40B4-BE49-F238E27FC236}">
                <a16:creationId xmlns:a16="http://schemas.microsoft.com/office/drawing/2014/main" id="{9B380BD1-6EA6-449D-A146-C8755A5229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325" y="685800"/>
            <a:ext cx="14335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2. </a:t>
            </a:r>
            <a:r>
              <a:rPr kumimoji="1" lang="zh-CN" altLang="en-US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极点</a:t>
            </a:r>
            <a:r>
              <a:rPr kumimoji="1" lang="zh-CN" altLang="en-US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</a:p>
        </p:txBody>
      </p:sp>
      <p:graphicFrame>
        <p:nvGraphicFramePr>
          <p:cNvPr id="148486" name="Object 6">
            <a:extLst>
              <a:ext uri="{FF2B5EF4-FFF2-40B4-BE49-F238E27FC236}">
                <a16:creationId xmlns:a16="http://schemas.microsoft.com/office/drawing/2014/main" id="{0CD49EB2-2B84-422D-A305-D3BEB417814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52700" y="4495800"/>
          <a:ext cx="32258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331" name="公式" r:id="rId3" imgW="3225800" imgH="927100" progId="Equation.3">
                  <p:embed/>
                </p:oleObj>
              </mc:Choice>
              <mc:Fallback>
                <p:oleObj name="公式" r:id="rId3" imgW="3225800" imgH="9271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2700" y="4495800"/>
                        <a:ext cx="3225800" cy="927100"/>
                      </a:xfrm>
                      <a:prstGeom prst="rect">
                        <a:avLst/>
                      </a:prstGeom>
                      <a:solidFill>
                        <a:schemeClr val="hlink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8487" name="Group 7">
            <a:extLst>
              <a:ext uri="{FF2B5EF4-FFF2-40B4-BE49-F238E27FC236}">
                <a16:creationId xmlns:a16="http://schemas.microsoft.com/office/drawing/2014/main" id="{5EDAA044-0178-44B9-97E3-355BBB3EC17A}"/>
              </a:ext>
            </a:extLst>
          </p:cNvPr>
          <p:cNvGrpSpPr>
            <a:grpSpLocks/>
          </p:cNvGrpSpPr>
          <p:nvPr/>
        </p:nvGrpSpPr>
        <p:grpSpPr bwMode="auto">
          <a:xfrm>
            <a:off x="1885950" y="2068513"/>
            <a:ext cx="6318250" cy="519112"/>
            <a:chOff x="1188" y="1303"/>
            <a:chExt cx="3980" cy="327"/>
          </a:xfrm>
        </p:grpSpPr>
        <p:graphicFrame>
          <p:nvGraphicFramePr>
            <p:cNvPr id="95327" name="Object 8">
              <a:extLst>
                <a:ext uri="{FF2B5EF4-FFF2-40B4-BE49-F238E27FC236}">
                  <a16:creationId xmlns:a16="http://schemas.microsoft.com/office/drawing/2014/main" id="{31F9C9DD-3C9B-4B8F-A740-4DA4245F975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232" y="1303"/>
            <a:ext cx="832" cy="3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332" name="公式" r:id="rId5" imgW="1320227" imgH="482391" progId="Equation.3">
                    <p:embed/>
                  </p:oleObj>
                </mc:Choice>
                <mc:Fallback>
                  <p:oleObj name="公式" r:id="rId5" imgW="1320227" imgH="482391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32" y="1303"/>
                          <a:ext cx="832" cy="31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5328" name="Object 9">
              <a:extLst>
                <a:ext uri="{FF2B5EF4-FFF2-40B4-BE49-F238E27FC236}">
                  <a16:creationId xmlns:a16="http://schemas.microsoft.com/office/drawing/2014/main" id="{D401F2C0-8140-4B72-A85E-8E66CA4E8B0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208" y="1311"/>
            <a:ext cx="960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333" name="Equation" r:id="rId7" imgW="1524000" imgH="482600" progId="Equation.3">
                    <p:embed/>
                  </p:oleObj>
                </mc:Choice>
                <mc:Fallback>
                  <p:oleObj name="Equation" r:id="rId7" imgW="1524000" imgH="48260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08" y="1311"/>
                          <a:ext cx="960" cy="3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5329" name="Rectangle 10">
              <a:extLst>
                <a:ext uri="{FF2B5EF4-FFF2-40B4-BE49-F238E27FC236}">
                  <a16:creationId xmlns:a16="http://schemas.microsoft.com/office/drawing/2014/main" id="{F595B301-1470-4258-B674-5E79F5827D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8" y="1303"/>
              <a:ext cx="101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kumimoji="1" lang="zh-CN" altLang="en-US" b="1">
                  <a:latin typeface="Times New Roman" panose="02020603050405020304" pitchFamily="18" charset="0"/>
                  <a:ea typeface="楷体_GB2312" pitchFamily="49" charset="-122"/>
                </a:rPr>
                <a:t>其中关于</a:t>
              </a:r>
            </a:p>
          </p:txBody>
        </p:sp>
        <p:sp>
          <p:nvSpPr>
            <p:cNvPr id="95330" name="Rectangle 11">
              <a:extLst>
                <a:ext uri="{FF2B5EF4-FFF2-40B4-BE49-F238E27FC236}">
                  <a16:creationId xmlns:a16="http://schemas.microsoft.com/office/drawing/2014/main" id="{1CF8633C-D34C-41A2-8DD2-D74EBDACA0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2" y="1303"/>
              <a:ext cx="124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kumimoji="1" lang="zh-CN" altLang="en-US" b="1">
                  <a:latin typeface="Times New Roman" panose="02020603050405020304" pitchFamily="18" charset="0"/>
                  <a:ea typeface="楷体_GB2312" pitchFamily="49" charset="-122"/>
                </a:rPr>
                <a:t>的最高幂为</a:t>
              </a:r>
            </a:p>
          </p:txBody>
        </p:sp>
      </p:grpSp>
      <p:sp>
        <p:nvSpPr>
          <p:cNvPr id="148492" name="Rectangle 12">
            <a:extLst>
              <a:ext uri="{FF2B5EF4-FFF2-40B4-BE49-F238E27FC236}">
                <a16:creationId xmlns:a16="http://schemas.microsoft.com/office/drawing/2014/main" id="{4FF4BE7D-4E85-49AD-8964-C1B54567CF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9150" y="2874963"/>
            <a:ext cx="5429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zh-CN" altLang="en-US" b="1">
                <a:latin typeface="Times New Roman" panose="02020603050405020304" pitchFamily="18" charset="0"/>
                <a:ea typeface="楷体_GB2312" pitchFamily="49" charset="-122"/>
              </a:rPr>
              <a:t>即</a:t>
            </a:r>
          </a:p>
        </p:txBody>
      </p:sp>
      <p:grpSp>
        <p:nvGrpSpPr>
          <p:cNvPr id="148493" name="Group 13">
            <a:extLst>
              <a:ext uri="{FF2B5EF4-FFF2-40B4-BE49-F238E27FC236}">
                <a16:creationId xmlns:a16="http://schemas.microsoft.com/office/drawing/2014/main" id="{45FEF96C-DA2E-46E2-9EC9-6E64E1887261}"/>
              </a:ext>
            </a:extLst>
          </p:cNvPr>
          <p:cNvGrpSpPr>
            <a:grpSpLocks/>
          </p:cNvGrpSpPr>
          <p:nvPr/>
        </p:nvGrpSpPr>
        <p:grpSpPr bwMode="auto">
          <a:xfrm>
            <a:off x="838200" y="5634038"/>
            <a:ext cx="7077075" cy="538162"/>
            <a:chOff x="528" y="3549"/>
            <a:chExt cx="4458" cy="339"/>
          </a:xfrm>
        </p:grpSpPr>
        <p:sp>
          <p:nvSpPr>
            <p:cNvPr id="95320" name="Rectangle 14">
              <a:extLst>
                <a:ext uri="{FF2B5EF4-FFF2-40B4-BE49-F238E27FC236}">
                  <a16:creationId xmlns:a16="http://schemas.microsoft.com/office/drawing/2014/main" id="{2E45DBAE-8B7C-45B6-87A2-FF1A21C578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9" y="3561"/>
              <a:ext cx="84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r>
                <a:rPr kumimoji="1" lang="zh-CN" altLang="en-US" b="1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级极点</a:t>
              </a:r>
              <a:r>
                <a:rPr kumimoji="1" lang="en-US" altLang="zh-CN" b="1">
                  <a:latin typeface="Times New Roman" panose="02020603050405020304" pitchFamily="18" charset="0"/>
                  <a:ea typeface="宋体" panose="02010600030101010101" pitchFamily="2" charset="-122"/>
                </a:rPr>
                <a:t>.</a:t>
              </a:r>
            </a:p>
          </p:txBody>
        </p:sp>
        <p:graphicFrame>
          <p:nvGraphicFramePr>
            <p:cNvPr id="95321" name="Object 15">
              <a:extLst>
                <a:ext uri="{FF2B5EF4-FFF2-40B4-BE49-F238E27FC236}">
                  <a16:creationId xmlns:a16="http://schemas.microsoft.com/office/drawing/2014/main" id="{D94BA98D-5350-4010-A160-8C0A08BD186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007" y="3597"/>
            <a:ext cx="191" cy="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334" name="Equation" r:id="rId9" imgW="304668" imgH="431613" progId="Equation.3">
                    <p:embed/>
                  </p:oleObj>
                </mc:Choice>
                <mc:Fallback>
                  <p:oleObj name="Equation" r:id="rId9" imgW="304668" imgH="431613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07" y="3597"/>
                          <a:ext cx="191" cy="2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5322" name="Object 16">
              <a:extLst>
                <a:ext uri="{FF2B5EF4-FFF2-40B4-BE49-F238E27FC236}">
                  <a16:creationId xmlns:a16="http://schemas.microsoft.com/office/drawing/2014/main" id="{C856304F-26B2-4081-BF9D-027AE732264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183" y="3618"/>
            <a:ext cx="456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335" name="Equation" r:id="rId11" imgW="723586" imgH="393529" progId="Equation.3">
                    <p:embed/>
                  </p:oleObj>
                </mc:Choice>
                <mc:Fallback>
                  <p:oleObj name="Equation" r:id="rId11" imgW="723586" imgH="393529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83" y="3618"/>
                          <a:ext cx="456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5323" name="Object 17">
              <a:extLst>
                <a:ext uri="{FF2B5EF4-FFF2-40B4-BE49-F238E27FC236}">
                  <a16:creationId xmlns:a16="http://schemas.microsoft.com/office/drawing/2014/main" id="{3EBB9BDA-7221-40ED-B5BB-872C5690CB7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938" y="3655"/>
            <a:ext cx="216" cy="1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336" name="Equation" r:id="rId13" imgW="342751" imgH="253890" progId="Equation.DSMT4">
                    <p:embed/>
                  </p:oleObj>
                </mc:Choice>
                <mc:Fallback>
                  <p:oleObj name="Equation" r:id="rId13" imgW="342751" imgH="253890" progId="Equation.DSMT4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38" y="3655"/>
                          <a:ext cx="216" cy="1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5324" name="Rectangle 18">
              <a:extLst>
                <a:ext uri="{FF2B5EF4-FFF2-40B4-BE49-F238E27FC236}">
                  <a16:creationId xmlns:a16="http://schemas.microsoft.com/office/drawing/2014/main" id="{6C3CB2EB-1764-494F-9B92-64750B278E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" y="3549"/>
              <a:ext cx="146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kumimoji="1" lang="zh-CN" altLang="en-US" b="1">
                  <a:latin typeface="Times New Roman" panose="02020603050405020304" pitchFamily="18" charset="0"/>
                  <a:ea typeface="楷体_GB2312" pitchFamily="49" charset="-122"/>
                </a:rPr>
                <a:t>那末孤立奇点</a:t>
              </a:r>
            </a:p>
          </p:txBody>
        </p:sp>
        <p:sp>
          <p:nvSpPr>
            <p:cNvPr id="95325" name="Rectangle 19">
              <a:extLst>
                <a:ext uri="{FF2B5EF4-FFF2-40B4-BE49-F238E27FC236}">
                  <a16:creationId xmlns:a16="http://schemas.microsoft.com/office/drawing/2014/main" id="{E0E50455-0180-431E-B256-970ED97C32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8" y="3549"/>
              <a:ext cx="101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kumimoji="1" lang="zh-CN" altLang="en-US" b="1">
                  <a:latin typeface="Times New Roman" panose="02020603050405020304" pitchFamily="18" charset="0"/>
                  <a:ea typeface="楷体_GB2312" pitchFamily="49" charset="-122"/>
                </a:rPr>
                <a:t>称为函数</a:t>
              </a:r>
            </a:p>
          </p:txBody>
        </p:sp>
        <p:sp>
          <p:nvSpPr>
            <p:cNvPr id="95326" name="Rectangle 20">
              <a:extLst>
                <a:ext uri="{FF2B5EF4-FFF2-40B4-BE49-F238E27FC236}">
                  <a16:creationId xmlns:a16="http://schemas.microsoft.com/office/drawing/2014/main" id="{5BED12F5-4B0C-4D46-B22E-7C2D5201C4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3" y="3549"/>
              <a:ext cx="34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kumimoji="1" lang="zh-CN" altLang="en-US" b="1">
                  <a:latin typeface="Times New Roman" panose="02020603050405020304" pitchFamily="18" charset="0"/>
                  <a:ea typeface="楷体_GB2312" pitchFamily="49" charset="-122"/>
                </a:rPr>
                <a:t>的</a:t>
              </a:r>
            </a:p>
          </p:txBody>
        </p:sp>
      </p:grpSp>
      <p:sp>
        <p:nvSpPr>
          <p:cNvPr id="148501" name="Rectangle 21">
            <a:extLst>
              <a:ext uri="{FF2B5EF4-FFF2-40B4-BE49-F238E27FC236}">
                <a16:creationId xmlns:a16="http://schemas.microsoft.com/office/drawing/2014/main" id="{4661C4FC-E1DD-4F2B-A828-B2BCA72790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9150" y="4649788"/>
            <a:ext cx="12557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zh-CN" altLang="en-US" b="1">
                <a:latin typeface="Times New Roman" panose="02020603050405020304" pitchFamily="18" charset="0"/>
                <a:ea typeface="楷体_GB2312" pitchFamily="49" charset="-122"/>
              </a:rPr>
              <a:t>或写成</a:t>
            </a:r>
          </a:p>
        </p:txBody>
      </p:sp>
      <p:sp>
        <p:nvSpPr>
          <p:cNvPr id="148502" name="Rectangle 22">
            <a:extLst>
              <a:ext uri="{FF2B5EF4-FFF2-40B4-BE49-F238E27FC236}">
                <a16:creationId xmlns:a16="http://schemas.microsoft.com/office/drawing/2014/main" id="{932D1023-1943-4B11-81AA-347C549355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738" y="1309688"/>
            <a:ext cx="146526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r>
              <a:rPr kumimoji="1" lang="en-US" altLang="zh-CN" b="1">
                <a:latin typeface="Times New Roman" panose="02020603050405020304" pitchFamily="18" charset="0"/>
                <a:ea typeface="宋体" panose="02010600030101010101" pitchFamily="2" charset="-122"/>
              </a:rPr>
              <a:t>1)  </a:t>
            </a:r>
            <a:r>
              <a:rPr kumimoji="1" lang="zh-CN" altLang="en-US" b="1">
                <a:latin typeface="Times New Roman" panose="02020603050405020304" pitchFamily="18" charset="0"/>
                <a:ea typeface="黑体" panose="02010609060101010101" pitchFamily="49" charset="-122"/>
              </a:rPr>
              <a:t>定义</a:t>
            </a:r>
            <a:r>
              <a:rPr kumimoji="1" lang="zh-CN" altLang="en-US" b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</p:txBody>
      </p:sp>
      <p:grpSp>
        <p:nvGrpSpPr>
          <p:cNvPr id="148503" name="Group 23">
            <a:extLst>
              <a:ext uri="{FF2B5EF4-FFF2-40B4-BE49-F238E27FC236}">
                <a16:creationId xmlns:a16="http://schemas.microsoft.com/office/drawing/2014/main" id="{7D60FED1-EEE4-4C0D-B8CC-E49C8FD43DF7}"/>
              </a:ext>
            </a:extLst>
          </p:cNvPr>
          <p:cNvGrpSpPr>
            <a:grpSpLocks/>
          </p:cNvGrpSpPr>
          <p:nvPr/>
        </p:nvGrpSpPr>
        <p:grpSpPr bwMode="auto">
          <a:xfrm>
            <a:off x="2085975" y="1309688"/>
            <a:ext cx="6067425" cy="519112"/>
            <a:chOff x="1314" y="825"/>
            <a:chExt cx="3822" cy="327"/>
          </a:xfrm>
        </p:grpSpPr>
        <p:graphicFrame>
          <p:nvGraphicFramePr>
            <p:cNvPr id="95317" name="Object 24">
              <a:extLst>
                <a:ext uri="{FF2B5EF4-FFF2-40B4-BE49-F238E27FC236}">
                  <a16:creationId xmlns:a16="http://schemas.microsoft.com/office/drawing/2014/main" id="{CE09AB31-2295-4E62-91DE-1346F90DBCD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37" y="873"/>
            <a:ext cx="511" cy="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337" name="Equation" r:id="rId15" imgW="812447" imgH="431613" progId="Equation.3">
                    <p:embed/>
                  </p:oleObj>
                </mc:Choice>
                <mc:Fallback>
                  <p:oleObj name="Equation" r:id="rId15" imgW="812447" imgH="431613" progId="Equation.3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7" y="873"/>
                          <a:ext cx="511" cy="2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5318" name="Rectangle 25">
              <a:extLst>
                <a:ext uri="{FF2B5EF4-FFF2-40B4-BE49-F238E27FC236}">
                  <a16:creationId xmlns:a16="http://schemas.microsoft.com/office/drawing/2014/main" id="{6D9A5E4F-DFF6-4A5C-A1A0-A006E420F6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4" y="825"/>
              <a:ext cx="304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r>
                <a:rPr kumimoji="1" lang="zh-CN" altLang="en-US" b="1">
                  <a:latin typeface="Times New Roman" panose="02020603050405020304" pitchFamily="18" charset="0"/>
                  <a:ea typeface="楷体_GB2312" pitchFamily="49" charset="-122"/>
                </a:rPr>
                <a:t>如果洛朗级数中只有有限多个</a:t>
              </a:r>
            </a:p>
          </p:txBody>
        </p:sp>
        <p:sp>
          <p:nvSpPr>
            <p:cNvPr id="95319" name="Rectangle 26">
              <a:extLst>
                <a:ext uri="{FF2B5EF4-FFF2-40B4-BE49-F238E27FC236}">
                  <a16:creationId xmlns:a16="http://schemas.microsoft.com/office/drawing/2014/main" id="{2248A35B-BB95-4518-83B4-8DE3F3D1FB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94" y="825"/>
              <a:ext cx="34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kumimoji="1" lang="zh-CN" altLang="en-US" b="1">
                  <a:latin typeface="Times New Roman" panose="02020603050405020304" pitchFamily="18" charset="0"/>
                  <a:ea typeface="楷体_GB2312" pitchFamily="49" charset="-122"/>
                </a:rPr>
                <a:t>的</a:t>
              </a:r>
            </a:p>
          </p:txBody>
        </p:sp>
      </p:grpSp>
      <p:sp>
        <p:nvSpPr>
          <p:cNvPr id="148507" name="Rectangle 27">
            <a:extLst>
              <a:ext uri="{FF2B5EF4-FFF2-40B4-BE49-F238E27FC236}">
                <a16:creationId xmlns:a16="http://schemas.microsoft.com/office/drawing/2014/main" id="{E47C0596-1428-4079-87E2-2FAA0887F2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488" y="2078038"/>
            <a:ext cx="14335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zh-CN" altLang="en-US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负幂项</a:t>
            </a:r>
            <a:r>
              <a:rPr kumimoji="1" lang="en-US" altLang="zh-CN" b="1"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</a:p>
        </p:txBody>
      </p:sp>
      <p:grpSp>
        <p:nvGrpSpPr>
          <p:cNvPr id="148509" name="Group 29">
            <a:extLst>
              <a:ext uri="{FF2B5EF4-FFF2-40B4-BE49-F238E27FC236}">
                <a16:creationId xmlns:a16="http://schemas.microsoft.com/office/drawing/2014/main" id="{F2117748-F27C-49EB-8C7F-28C13939951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600200" y="2840038"/>
            <a:ext cx="6110288" cy="815975"/>
            <a:chOff x="1008" y="1789"/>
            <a:chExt cx="3849" cy="514"/>
          </a:xfrm>
        </p:grpSpPr>
        <p:sp>
          <p:nvSpPr>
            <p:cNvPr id="95274" name="AutoShape 28">
              <a:extLst>
                <a:ext uri="{FF2B5EF4-FFF2-40B4-BE49-F238E27FC236}">
                  <a16:creationId xmlns:a16="http://schemas.microsoft.com/office/drawing/2014/main" id="{3E6B5284-D05E-4EA7-9C05-2782AAC31C2B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008" y="1824"/>
              <a:ext cx="3808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275" name="Rectangle 30">
              <a:extLst>
                <a:ext uri="{FF2B5EF4-FFF2-40B4-BE49-F238E27FC236}">
                  <a16:creationId xmlns:a16="http://schemas.microsoft.com/office/drawing/2014/main" id="{95388CBC-A9D2-400C-B77D-871462FC3D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9" y="1826"/>
              <a:ext cx="98" cy="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sz="17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/>
            </a:p>
          </p:txBody>
        </p:sp>
        <p:sp>
          <p:nvSpPr>
            <p:cNvPr id="95276" name="Rectangle 31">
              <a:extLst>
                <a:ext uri="{FF2B5EF4-FFF2-40B4-BE49-F238E27FC236}">
                  <a16:creationId xmlns:a16="http://schemas.microsoft.com/office/drawing/2014/main" id="{A409E8E3-23DB-431A-9428-2EFC908E9A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7" y="1982"/>
              <a:ext cx="98" cy="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sz="17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0</a:t>
              </a:r>
              <a:endParaRPr lang="en-US" altLang="zh-CN"/>
            </a:p>
          </p:txBody>
        </p:sp>
        <p:sp>
          <p:nvSpPr>
            <p:cNvPr id="95277" name="Rectangle 32">
              <a:extLst>
                <a:ext uri="{FF2B5EF4-FFF2-40B4-BE49-F238E27FC236}">
                  <a16:creationId xmlns:a16="http://schemas.microsoft.com/office/drawing/2014/main" id="{FC0EF79C-8C45-4678-A212-A0FBD13A6D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7" y="1982"/>
              <a:ext cx="98" cy="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sz="17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/>
            </a:p>
          </p:txBody>
        </p:sp>
        <p:sp>
          <p:nvSpPr>
            <p:cNvPr id="95278" name="Rectangle 33">
              <a:extLst>
                <a:ext uri="{FF2B5EF4-FFF2-40B4-BE49-F238E27FC236}">
                  <a16:creationId xmlns:a16="http://schemas.microsoft.com/office/drawing/2014/main" id="{1B879D72-A18C-4D8C-8735-B6EB7B6263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5" y="1826"/>
              <a:ext cx="98" cy="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sz="17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2</a:t>
              </a:r>
              <a:endParaRPr lang="en-US" altLang="zh-CN"/>
            </a:p>
          </p:txBody>
        </p:sp>
        <p:sp>
          <p:nvSpPr>
            <p:cNvPr id="95279" name="Rectangle 34">
              <a:extLst>
                <a:ext uri="{FF2B5EF4-FFF2-40B4-BE49-F238E27FC236}">
                  <a16:creationId xmlns:a16="http://schemas.microsoft.com/office/drawing/2014/main" id="{28ED6B69-9E46-4F54-B5A3-2F1F28C68B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6" y="1982"/>
              <a:ext cx="98" cy="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sz="17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0</a:t>
              </a:r>
              <a:endParaRPr lang="en-US" altLang="zh-CN"/>
            </a:p>
          </p:txBody>
        </p:sp>
        <p:sp>
          <p:nvSpPr>
            <p:cNvPr id="95280" name="Rectangle 35">
              <a:extLst>
                <a:ext uri="{FF2B5EF4-FFF2-40B4-BE49-F238E27FC236}">
                  <a16:creationId xmlns:a16="http://schemas.microsoft.com/office/drawing/2014/main" id="{5F2613F9-0D1C-488A-87FB-AEDBB6ECCD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93" y="1982"/>
              <a:ext cx="98" cy="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sz="17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2</a:t>
              </a:r>
              <a:endParaRPr lang="en-US" altLang="zh-CN"/>
            </a:p>
          </p:txBody>
        </p:sp>
        <p:sp>
          <p:nvSpPr>
            <p:cNvPr id="95281" name="Rectangle 36">
              <a:extLst>
                <a:ext uri="{FF2B5EF4-FFF2-40B4-BE49-F238E27FC236}">
                  <a16:creationId xmlns:a16="http://schemas.microsoft.com/office/drawing/2014/main" id="{250DC979-B841-404D-9A1B-75DE22021E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7" y="1982"/>
              <a:ext cx="98" cy="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sz="17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0</a:t>
              </a:r>
              <a:endParaRPr lang="en-US" altLang="zh-CN"/>
            </a:p>
          </p:txBody>
        </p:sp>
        <p:sp>
          <p:nvSpPr>
            <p:cNvPr id="95282" name="Rectangle 37">
              <a:extLst>
                <a:ext uri="{FF2B5EF4-FFF2-40B4-BE49-F238E27FC236}">
                  <a16:creationId xmlns:a16="http://schemas.microsoft.com/office/drawing/2014/main" id="{7BD1B3F9-D803-4614-8EA7-76DDF55ED6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0" y="1848"/>
              <a:ext cx="132" cy="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)</a:t>
              </a:r>
              <a:endParaRPr lang="en-US" altLang="zh-CN"/>
            </a:p>
          </p:txBody>
        </p:sp>
        <p:sp>
          <p:nvSpPr>
            <p:cNvPr id="95283" name="Rectangle 38">
              <a:extLst>
                <a:ext uri="{FF2B5EF4-FFF2-40B4-BE49-F238E27FC236}">
                  <a16:creationId xmlns:a16="http://schemas.microsoft.com/office/drawing/2014/main" id="{2DB06BA8-9A6E-4217-B210-71F969AD7C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1" y="1848"/>
              <a:ext cx="132" cy="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(</a:t>
              </a:r>
              <a:endParaRPr lang="en-US" altLang="zh-CN"/>
            </a:p>
          </p:txBody>
        </p:sp>
        <p:sp>
          <p:nvSpPr>
            <p:cNvPr id="95284" name="Rectangle 39">
              <a:extLst>
                <a:ext uri="{FF2B5EF4-FFF2-40B4-BE49-F238E27FC236}">
                  <a16:creationId xmlns:a16="http://schemas.microsoft.com/office/drawing/2014/main" id="{984D8DC1-A942-4FC3-B63D-923BCB144B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19" y="1848"/>
              <a:ext cx="132" cy="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)</a:t>
              </a:r>
              <a:endParaRPr lang="en-US" altLang="zh-CN"/>
            </a:p>
          </p:txBody>
        </p:sp>
        <p:sp>
          <p:nvSpPr>
            <p:cNvPr id="95285" name="Rectangle 40">
              <a:extLst>
                <a:ext uri="{FF2B5EF4-FFF2-40B4-BE49-F238E27FC236}">
                  <a16:creationId xmlns:a16="http://schemas.microsoft.com/office/drawing/2014/main" id="{FE98313E-82DF-48F4-A9F0-89FFF9F456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0" y="1848"/>
              <a:ext cx="132" cy="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(</a:t>
              </a:r>
              <a:endParaRPr lang="en-US" altLang="zh-CN"/>
            </a:p>
          </p:txBody>
        </p:sp>
        <p:sp>
          <p:nvSpPr>
            <p:cNvPr id="95286" name="Rectangle 41">
              <a:extLst>
                <a:ext uri="{FF2B5EF4-FFF2-40B4-BE49-F238E27FC236}">
                  <a16:creationId xmlns:a16="http://schemas.microsoft.com/office/drawing/2014/main" id="{81533400-8356-4504-A9F6-482EBBE03C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9" y="1848"/>
              <a:ext cx="132" cy="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)</a:t>
              </a:r>
              <a:endParaRPr lang="en-US" altLang="zh-CN"/>
            </a:p>
          </p:txBody>
        </p:sp>
        <p:sp>
          <p:nvSpPr>
            <p:cNvPr id="95287" name="Rectangle 42">
              <a:extLst>
                <a:ext uri="{FF2B5EF4-FFF2-40B4-BE49-F238E27FC236}">
                  <a16:creationId xmlns:a16="http://schemas.microsoft.com/office/drawing/2014/main" id="{B97F54EE-2CD2-4E37-8040-D97012C5E0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1" y="1848"/>
              <a:ext cx="132" cy="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(</a:t>
              </a:r>
              <a:endParaRPr lang="en-US" altLang="zh-CN"/>
            </a:p>
          </p:txBody>
        </p:sp>
        <p:sp>
          <p:nvSpPr>
            <p:cNvPr id="95288" name="Rectangle 43">
              <a:extLst>
                <a:ext uri="{FF2B5EF4-FFF2-40B4-BE49-F238E27FC236}">
                  <a16:creationId xmlns:a16="http://schemas.microsoft.com/office/drawing/2014/main" id="{F85A489A-ACF2-49DE-AA50-7755053464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7" y="1848"/>
              <a:ext cx="132" cy="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)</a:t>
              </a:r>
              <a:endParaRPr lang="en-US" altLang="zh-CN"/>
            </a:p>
          </p:txBody>
        </p:sp>
        <p:sp>
          <p:nvSpPr>
            <p:cNvPr id="95289" name="Rectangle 44">
              <a:extLst>
                <a:ext uri="{FF2B5EF4-FFF2-40B4-BE49-F238E27FC236}">
                  <a16:creationId xmlns:a16="http://schemas.microsoft.com/office/drawing/2014/main" id="{72150369-B6A8-4576-AEB8-0B6E842CDF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8" y="1848"/>
              <a:ext cx="132" cy="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(</a:t>
              </a:r>
              <a:endParaRPr lang="en-US" altLang="zh-CN"/>
            </a:p>
          </p:txBody>
        </p:sp>
        <p:sp>
          <p:nvSpPr>
            <p:cNvPr id="95290" name="Rectangle 45">
              <a:extLst>
                <a:ext uri="{FF2B5EF4-FFF2-40B4-BE49-F238E27FC236}">
                  <a16:creationId xmlns:a16="http://schemas.microsoft.com/office/drawing/2014/main" id="{0E8FB647-E8FB-41CE-B453-95A3CFD437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1" y="1811"/>
              <a:ext cx="122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sz="1700" b="1">
                  <a:solidFill>
                    <a:srgbClr val="000000"/>
                  </a:solidFill>
                  <a:latin typeface="Symbol" panose="05050102010706020507" pitchFamily="18" charset="2"/>
                </a:rPr>
                <a:t>-</a:t>
              </a:r>
              <a:endParaRPr lang="en-US" altLang="zh-CN"/>
            </a:p>
          </p:txBody>
        </p:sp>
        <p:sp>
          <p:nvSpPr>
            <p:cNvPr id="95291" name="Rectangle 46">
              <a:extLst>
                <a:ext uri="{FF2B5EF4-FFF2-40B4-BE49-F238E27FC236}">
                  <a16:creationId xmlns:a16="http://schemas.microsoft.com/office/drawing/2014/main" id="{15DC2C57-4B10-4EC9-B58A-1519178D33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8" y="1967"/>
              <a:ext cx="122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sz="1700" b="1">
                  <a:solidFill>
                    <a:srgbClr val="000000"/>
                  </a:solidFill>
                  <a:latin typeface="Symbol" panose="05050102010706020507" pitchFamily="18" charset="2"/>
                </a:rPr>
                <a:t>-</a:t>
              </a:r>
              <a:endParaRPr lang="en-US" altLang="zh-CN"/>
            </a:p>
          </p:txBody>
        </p:sp>
        <p:sp>
          <p:nvSpPr>
            <p:cNvPr id="95292" name="Rectangle 47">
              <a:extLst>
                <a:ext uri="{FF2B5EF4-FFF2-40B4-BE49-F238E27FC236}">
                  <a16:creationId xmlns:a16="http://schemas.microsoft.com/office/drawing/2014/main" id="{5E159A5E-50BC-4A27-B3B5-B48575D185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80" y="1811"/>
              <a:ext cx="122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sz="1700" b="1">
                  <a:solidFill>
                    <a:srgbClr val="000000"/>
                  </a:solidFill>
                  <a:latin typeface="Symbol" panose="05050102010706020507" pitchFamily="18" charset="2"/>
                </a:rPr>
                <a:t>-</a:t>
              </a:r>
              <a:endParaRPr lang="en-US" altLang="zh-CN"/>
            </a:p>
          </p:txBody>
        </p:sp>
        <p:sp>
          <p:nvSpPr>
            <p:cNvPr id="95293" name="Rectangle 48">
              <a:extLst>
                <a:ext uri="{FF2B5EF4-FFF2-40B4-BE49-F238E27FC236}">
                  <a16:creationId xmlns:a16="http://schemas.microsoft.com/office/drawing/2014/main" id="{0FBA3BDA-A43A-4DC1-890E-B5B63D1CC3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8" y="1967"/>
              <a:ext cx="122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sz="1700" b="1">
                  <a:solidFill>
                    <a:srgbClr val="000000"/>
                  </a:solidFill>
                  <a:latin typeface="Symbol" panose="05050102010706020507" pitchFamily="18" charset="2"/>
                </a:rPr>
                <a:t>-</a:t>
              </a:r>
              <a:endParaRPr lang="en-US" altLang="zh-CN"/>
            </a:p>
          </p:txBody>
        </p:sp>
        <p:sp>
          <p:nvSpPr>
            <p:cNvPr id="95294" name="Rectangle 49">
              <a:extLst>
                <a:ext uri="{FF2B5EF4-FFF2-40B4-BE49-F238E27FC236}">
                  <a16:creationId xmlns:a16="http://schemas.microsoft.com/office/drawing/2014/main" id="{73108A26-CF25-4A9E-BB44-FD64D1B885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1" y="1811"/>
              <a:ext cx="122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sz="1700" b="1">
                  <a:solidFill>
                    <a:srgbClr val="000000"/>
                  </a:solidFill>
                  <a:latin typeface="Symbol" panose="05050102010706020507" pitchFamily="18" charset="2"/>
                </a:rPr>
                <a:t>-</a:t>
              </a:r>
              <a:endParaRPr lang="en-US" altLang="zh-CN"/>
            </a:p>
          </p:txBody>
        </p:sp>
        <p:sp>
          <p:nvSpPr>
            <p:cNvPr id="95295" name="Rectangle 50">
              <a:extLst>
                <a:ext uri="{FF2B5EF4-FFF2-40B4-BE49-F238E27FC236}">
                  <a16:creationId xmlns:a16="http://schemas.microsoft.com/office/drawing/2014/main" id="{7B25EBD7-9073-4F2C-BA2B-329A05DB37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4" y="1967"/>
              <a:ext cx="122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sz="1700" b="1">
                  <a:solidFill>
                    <a:srgbClr val="000000"/>
                  </a:solidFill>
                  <a:latin typeface="Symbol" panose="05050102010706020507" pitchFamily="18" charset="2"/>
                </a:rPr>
                <a:t>-</a:t>
              </a:r>
              <a:endParaRPr lang="en-US" altLang="zh-CN"/>
            </a:p>
          </p:txBody>
        </p:sp>
        <p:sp>
          <p:nvSpPr>
            <p:cNvPr id="95296" name="Rectangle 51">
              <a:extLst>
                <a:ext uri="{FF2B5EF4-FFF2-40B4-BE49-F238E27FC236}">
                  <a16:creationId xmlns:a16="http://schemas.microsoft.com/office/drawing/2014/main" id="{B50E46B4-659A-41EB-9E79-76ADD1B3CE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58" y="1822"/>
              <a:ext cx="200" cy="3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00"/>
                  </a:solidFill>
                  <a:latin typeface="Symbol" panose="05050102010706020507" pitchFamily="18" charset="2"/>
                </a:rPr>
                <a:t>-</a:t>
              </a:r>
              <a:endParaRPr lang="en-US" altLang="zh-CN"/>
            </a:p>
          </p:txBody>
        </p:sp>
        <p:sp>
          <p:nvSpPr>
            <p:cNvPr id="95297" name="Rectangle 52">
              <a:extLst>
                <a:ext uri="{FF2B5EF4-FFF2-40B4-BE49-F238E27FC236}">
                  <a16:creationId xmlns:a16="http://schemas.microsoft.com/office/drawing/2014/main" id="{6CB12541-DE7B-4FA5-BECC-991D148F9B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6" y="1822"/>
              <a:ext cx="200" cy="3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00"/>
                  </a:solidFill>
                  <a:latin typeface="Symbol" panose="05050102010706020507" pitchFamily="18" charset="2"/>
                </a:rPr>
                <a:t>+</a:t>
              </a:r>
              <a:endParaRPr lang="en-US" altLang="zh-CN"/>
            </a:p>
          </p:txBody>
        </p:sp>
        <p:sp>
          <p:nvSpPr>
            <p:cNvPr id="95298" name="Rectangle 53">
              <a:extLst>
                <a:ext uri="{FF2B5EF4-FFF2-40B4-BE49-F238E27FC236}">
                  <a16:creationId xmlns:a16="http://schemas.microsoft.com/office/drawing/2014/main" id="{B4273F72-712E-42F5-A6D0-424EBCB18D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7" y="1822"/>
              <a:ext cx="200" cy="3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00"/>
                  </a:solidFill>
                  <a:latin typeface="Symbol" panose="05050102010706020507" pitchFamily="18" charset="2"/>
                </a:rPr>
                <a:t>-</a:t>
              </a:r>
              <a:endParaRPr lang="en-US" altLang="zh-CN"/>
            </a:p>
          </p:txBody>
        </p:sp>
        <p:sp>
          <p:nvSpPr>
            <p:cNvPr id="95299" name="Rectangle 54">
              <a:extLst>
                <a:ext uri="{FF2B5EF4-FFF2-40B4-BE49-F238E27FC236}">
                  <a16:creationId xmlns:a16="http://schemas.microsoft.com/office/drawing/2014/main" id="{9B7733B5-2F5F-4758-9FA7-321255E77C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5" y="1822"/>
              <a:ext cx="200" cy="3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00"/>
                  </a:solidFill>
                  <a:latin typeface="Symbol" panose="05050102010706020507" pitchFamily="18" charset="2"/>
                </a:rPr>
                <a:t>+</a:t>
              </a:r>
              <a:endParaRPr lang="en-US" altLang="zh-CN"/>
            </a:p>
          </p:txBody>
        </p:sp>
        <p:sp>
          <p:nvSpPr>
            <p:cNvPr id="95300" name="Rectangle 55">
              <a:extLst>
                <a:ext uri="{FF2B5EF4-FFF2-40B4-BE49-F238E27FC236}">
                  <a16:creationId xmlns:a16="http://schemas.microsoft.com/office/drawing/2014/main" id="{A1A2428B-E615-47DB-A8F4-2C49832466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1" y="1822"/>
              <a:ext cx="200" cy="3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00"/>
                  </a:solidFill>
                  <a:latin typeface="Symbol" panose="05050102010706020507" pitchFamily="18" charset="2"/>
                </a:rPr>
                <a:t>+</a:t>
              </a:r>
              <a:endParaRPr lang="en-US" altLang="zh-CN"/>
            </a:p>
          </p:txBody>
        </p:sp>
        <p:sp>
          <p:nvSpPr>
            <p:cNvPr id="95301" name="Rectangle 56">
              <a:extLst>
                <a:ext uri="{FF2B5EF4-FFF2-40B4-BE49-F238E27FC236}">
                  <a16:creationId xmlns:a16="http://schemas.microsoft.com/office/drawing/2014/main" id="{40A9E63B-58A1-419C-900C-63682ED573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8" y="1822"/>
              <a:ext cx="200" cy="3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00"/>
                  </a:solidFill>
                  <a:latin typeface="Symbol" panose="05050102010706020507" pitchFamily="18" charset="2"/>
                </a:rPr>
                <a:t>-</a:t>
              </a:r>
              <a:endParaRPr lang="en-US" altLang="zh-CN"/>
            </a:p>
          </p:txBody>
        </p:sp>
        <p:sp>
          <p:nvSpPr>
            <p:cNvPr id="95302" name="Rectangle 57">
              <a:extLst>
                <a:ext uri="{FF2B5EF4-FFF2-40B4-BE49-F238E27FC236}">
                  <a16:creationId xmlns:a16="http://schemas.microsoft.com/office/drawing/2014/main" id="{44D09C85-33A7-4A22-B615-ABCFA91315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4" y="1822"/>
              <a:ext cx="200" cy="3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00"/>
                  </a:solidFill>
                  <a:latin typeface="Symbol" panose="05050102010706020507" pitchFamily="18" charset="2"/>
                </a:rPr>
                <a:t>=</a:t>
              </a:r>
              <a:endParaRPr lang="en-US" altLang="zh-CN"/>
            </a:p>
          </p:txBody>
        </p:sp>
        <p:sp>
          <p:nvSpPr>
            <p:cNvPr id="95303" name="Rectangle 58">
              <a:extLst>
                <a:ext uri="{FF2B5EF4-FFF2-40B4-BE49-F238E27FC236}">
                  <a16:creationId xmlns:a16="http://schemas.microsoft.com/office/drawing/2014/main" id="{A7C284B4-3B38-4031-AFB2-1869EF3394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8" y="1848"/>
              <a:ext cx="139" cy="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z</a:t>
              </a:r>
              <a:endParaRPr lang="en-US" altLang="zh-CN"/>
            </a:p>
          </p:txBody>
        </p:sp>
        <p:sp>
          <p:nvSpPr>
            <p:cNvPr id="95304" name="Rectangle 59">
              <a:extLst>
                <a:ext uri="{FF2B5EF4-FFF2-40B4-BE49-F238E27FC236}">
                  <a16:creationId xmlns:a16="http://schemas.microsoft.com/office/drawing/2014/main" id="{146F882B-422B-4688-B4E3-DA31F4B85C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2" y="1848"/>
              <a:ext cx="139" cy="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z</a:t>
              </a:r>
              <a:endParaRPr lang="en-US" altLang="zh-CN"/>
            </a:p>
          </p:txBody>
        </p:sp>
        <p:sp>
          <p:nvSpPr>
            <p:cNvPr id="95305" name="Rectangle 60">
              <a:extLst>
                <a:ext uri="{FF2B5EF4-FFF2-40B4-BE49-F238E27FC236}">
                  <a16:creationId xmlns:a16="http://schemas.microsoft.com/office/drawing/2014/main" id="{6129B9B9-7479-4C3A-9770-C68366E251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0" y="1848"/>
              <a:ext cx="11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a</a:t>
              </a:r>
              <a:endParaRPr lang="en-US" altLang="zh-CN"/>
            </a:p>
          </p:txBody>
        </p:sp>
        <p:sp>
          <p:nvSpPr>
            <p:cNvPr id="95306" name="Rectangle 61">
              <a:extLst>
                <a:ext uri="{FF2B5EF4-FFF2-40B4-BE49-F238E27FC236}">
                  <a16:creationId xmlns:a16="http://schemas.microsoft.com/office/drawing/2014/main" id="{49544E31-8DCD-4BF6-B4F8-ED4D7BE1C3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7" y="1848"/>
              <a:ext cx="139" cy="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z</a:t>
              </a:r>
              <a:endParaRPr lang="en-US" altLang="zh-CN"/>
            </a:p>
          </p:txBody>
        </p:sp>
        <p:sp>
          <p:nvSpPr>
            <p:cNvPr id="95307" name="Rectangle 62">
              <a:extLst>
                <a:ext uri="{FF2B5EF4-FFF2-40B4-BE49-F238E27FC236}">
                  <a16:creationId xmlns:a16="http://schemas.microsoft.com/office/drawing/2014/main" id="{97E5EFD5-DD62-4BC2-8772-A86640A00A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1" y="1848"/>
              <a:ext cx="139" cy="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z</a:t>
              </a:r>
              <a:endParaRPr lang="en-US" altLang="zh-CN"/>
            </a:p>
          </p:txBody>
        </p:sp>
        <p:sp>
          <p:nvSpPr>
            <p:cNvPr id="95308" name="Rectangle 63">
              <a:extLst>
                <a:ext uri="{FF2B5EF4-FFF2-40B4-BE49-F238E27FC236}">
                  <a16:creationId xmlns:a16="http://schemas.microsoft.com/office/drawing/2014/main" id="{14660BAC-97DA-478B-B2D4-E46BFDF853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49" y="1848"/>
              <a:ext cx="11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a</a:t>
              </a:r>
              <a:endParaRPr lang="en-US" altLang="zh-CN"/>
            </a:p>
          </p:txBody>
        </p:sp>
        <p:sp>
          <p:nvSpPr>
            <p:cNvPr id="95309" name="Rectangle 64">
              <a:extLst>
                <a:ext uri="{FF2B5EF4-FFF2-40B4-BE49-F238E27FC236}">
                  <a16:creationId xmlns:a16="http://schemas.microsoft.com/office/drawing/2014/main" id="{F5290386-921A-4C83-A5F8-79984541D6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98" y="1848"/>
              <a:ext cx="139" cy="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z</a:t>
              </a:r>
              <a:endParaRPr lang="en-US" altLang="zh-CN"/>
            </a:p>
          </p:txBody>
        </p:sp>
        <p:sp>
          <p:nvSpPr>
            <p:cNvPr id="95310" name="Rectangle 65">
              <a:extLst>
                <a:ext uri="{FF2B5EF4-FFF2-40B4-BE49-F238E27FC236}">
                  <a16:creationId xmlns:a16="http://schemas.microsoft.com/office/drawing/2014/main" id="{90C9B9C8-8C4D-4CD4-B4B6-89477C43D3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1" y="1848"/>
              <a:ext cx="139" cy="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z</a:t>
              </a:r>
              <a:endParaRPr lang="en-US" altLang="zh-CN"/>
            </a:p>
          </p:txBody>
        </p:sp>
        <p:sp>
          <p:nvSpPr>
            <p:cNvPr id="95311" name="Rectangle 66">
              <a:extLst>
                <a:ext uri="{FF2B5EF4-FFF2-40B4-BE49-F238E27FC236}">
                  <a16:creationId xmlns:a16="http://schemas.microsoft.com/office/drawing/2014/main" id="{04EA4740-4B58-41AA-9AD1-4734CDEBD1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5" y="1848"/>
              <a:ext cx="11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a</a:t>
              </a:r>
              <a:endParaRPr lang="en-US" altLang="zh-CN"/>
            </a:p>
          </p:txBody>
        </p:sp>
        <p:sp>
          <p:nvSpPr>
            <p:cNvPr id="95312" name="Rectangle 67">
              <a:extLst>
                <a:ext uri="{FF2B5EF4-FFF2-40B4-BE49-F238E27FC236}">
                  <a16:creationId xmlns:a16="http://schemas.microsoft.com/office/drawing/2014/main" id="{47EF2A9F-450A-4E9D-9F8B-5C5F316FD6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9" y="1848"/>
              <a:ext cx="139" cy="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z</a:t>
              </a:r>
              <a:endParaRPr lang="en-US" altLang="zh-CN"/>
            </a:p>
          </p:txBody>
        </p:sp>
        <p:sp>
          <p:nvSpPr>
            <p:cNvPr id="95313" name="Rectangle 68">
              <a:extLst>
                <a:ext uri="{FF2B5EF4-FFF2-40B4-BE49-F238E27FC236}">
                  <a16:creationId xmlns:a16="http://schemas.microsoft.com/office/drawing/2014/main" id="{60BF2817-B1EC-4DD4-B1D8-F7DADB486F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3" y="1848"/>
              <a:ext cx="129" cy="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f</a:t>
              </a:r>
              <a:endParaRPr lang="en-US" altLang="zh-CN"/>
            </a:p>
          </p:txBody>
        </p:sp>
        <p:sp>
          <p:nvSpPr>
            <p:cNvPr id="95314" name="Rectangle 69">
              <a:extLst>
                <a:ext uri="{FF2B5EF4-FFF2-40B4-BE49-F238E27FC236}">
                  <a16:creationId xmlns:a16="http://schemas.microsoft.com/office/drawing/2014/main" id="{EB2C5CD7-DBD5-45B6-8192-48A0B7D0C8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6" y="1826"/>
              <a:ext cx="126" cy="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sz="17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m</a:t>
              </a:r>
              <a:endParaRPr lang="en-US" altLang="zh-CN"/>
            </a:p>
          </p:txBody>
        </p:sp>
        <p:sp>
          <p:nvSpPr>
            <p:cNvPr id="95315" name="Rectangle 70">
              <a:extLst>
                <a:ext uri="{FF2B5EF4-FFF2-40B4-BE49-F238E27FC236}">
                  <a16:creationId xmlns:a16="http://schemas.microsoft.com/office/drawing/2014/main" id="{4DCA568A-A3A7-4BD2-A9AB-3A6FA75B9C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9" y="1982"/>
              <a:ext cx="126" cy="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sz="17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m</a:t>
              </a:r>
              <a:endParaRPr lang="en-US" altLang="zh-CN"/>
            </a:p>
          </p:txBody>
        </p:sp>
        <p:sp>
          <p:nvSpPr>
            <p:cNvPr id="95316" name="Rectangle 71">
              <a:extLst>
                <a:ext uri="{FF2B5EF4-FFF2-40B4-BE49-F238E27FC236}">
                  <a16:creationId xmlns:a16="http://schemas.microsoft.com/office/drawing/2014/main" id="{1C4F0F41-BE89-43A4-8600-93AC74F910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1" y="1789"/>
              <a:ext cx="292" cy="5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rgbClr val="000000"/>
                  </a:solidFill>
                  <a:latin typeface="MT Extra" panose="05050102010205020202" pitchFamily="18" charset="2"/>
                </a:rPr>
                <a:t>L</a:t>
              </a:r>
              <a:endParaRPr lang="en-US" altLang="zh-CN"/>
            </a:p>
          </p:txBody>
        </p:sp>
      </p:grpSp>
      <p:grpSp>
        <p:nvGrpSpPr>
          <p:cNvPr id="148553" name="Group 73">
            <a:extLst>
              <a:ext uri="{FF2B5EF4-FFF2-40B4-BE49-F238E27FC236}">
                <a16:creationId xmlns:a16="http://schemas.microsoft.com/office/drawing/2014/main" id="{1B25F424-3E84-4671-AAE9-5BAF5B61898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446338" y="3551238"/>
            <a:ext cx="3260725" cy="814387"/>
            <a:chOff x="1541" y="2237"/>
            <a:chExt cx="2054" cy="513"/>
          </a:xfrm>
        </p:grpSpPr>
        <p:sp>
          <p:nvSpPr>
            <p:cNvPr id="95259" name="AutoShape 72">
              <a:extLst>
                <a:ext uri="{FF2B5EF4-FFF2-40B4-BE49-F238E27FC236}">
                  <a16:creationId xmlns:a16="http://schemas.microsoft.com/office/drawing/2014/main" id="{C4830AA6-559B-4A67-BE2E-797630BD18A3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541" y="2304"/>
              <a:ext cx="1960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260" name="Rectangle 74">
              <a:extLst>
                <a:ext uri="{FF2B5EF4-FFF2-40B4-BE49-F238E27FC236}">
                  <a16:creationId xmlns:a16="http://schemas.microsoft.com/office/drawing/2014/main" id="{74991102-2C5A-4BDB-96F5-0A9C3D68AC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8" y="2237"/>
              <a:ext cx="387" cy="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rgbClr val="000000"/>
                  </a:solidFill>
                  <a:latin typeface="MT Extra" panose="05050102010205020202" pitchFamily="18" charset="2"/>
                </a:rPr>
                <a:t>L</a:t>
              </a:r>
              <a:endParaRPr lang="en-US" altLang="zh-CN"/>
            </a:p>
          </p:txBody>
        </p:sp>
        <p:sp>
          <p:nvSpPr>
            <p:cNvPr id="95261" name="Rectangle 75">
              <a:extLst>
                <a:ext uri="{FF2B5EF4-FFF2-40B4-BE49-F238E27FC236}">
                  <a16:creationId xmlns:a16="http://schemas.microsoft.com/office/drawing/2014/main" id="{47A98BB2-C39A-41E2-B24D-1E2AD405C0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" y="2271"/>
              <a:ext cx="265" cy="3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00"/>
                  </a:solidFill>
                  <a:latin typeface="Symbol" panose="05050102010706020507" pitchFamily="18" charset="2"/>
                </a:rPr>
                <a:t>+</a:t>
              </a:r>
              <a:endParaRPr lang="en-US" altLang="zh-CN"/>
            </a:p>
          </p:txBody>
        </p:sp>
        <p:sp>
          <p:nvSpPr>
            <p:cNvPr id="95262" name="Rectangle 76">
              <a:extLst>
                <a:ext uri="{FF2B5EF4-FFF2-40B4-BE49-F238E27FC236}">
                  <a16:creationId xmlns:a16="http://schemas.microsoft.com/office/drawing/2014/main" id="{C4122ADD-0F6C-42FD-93E7-21EEB809BD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9" y="2271"/>
              <a:ext cx="265" cy="3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00"/>
                  </a:solidFill>
                  <a:latin typeface="Symbol" panose="05050102010706020507" pitchFamily="18" charset="2"/>
                </a:rPr>
                <a:t>-</a:t>
              </a:r>
              <a:endParaRPr lang="en-US" altLang="zh-CN"/>
            </a:p>
          </p:txBody>
        </p:sp>
        <p:sp>
          <p:nvSpPr>
            <p:cNvPr id="95263" name="Rectangle 77">
              <a:extLst>
                <a:ext uri="{FF2B5EF4-FFF2-40B4-BE49-F238E27FC236}">
                  <a16:creationId xmlns:a16="http://schemas.microsoft.com/office/drawing/2014/main" id="{762C1690-E0AA-44BC-B8DF-A209DDC4E8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7" y="2271"/>
              <a:ext cx="265" cy="3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00"/>
                  </a:solidFill>
                  <a:latin typeface="Symbol" panose="05050102010706020507" pitchFamily="18" charset="2"/>
                </a:rPr>
                <a:t>+</a:t>
              </a:r>
              <a:endParaRPr lang="en-US" altLang="zh-CN"/>
            </a:p>
          </p:txBody>
        </p:sp>
        <p:sp>
          <p:nvSpPr>
            <p:cNvPr id="95264" name="Rectangle 78">
              <a:extLst>
                <a:ext uri="{FF2B5EF4-FFF2-40B4-BE49-F238E27FC236}">
                  <a16:creationId xmlns:a16="http://schemas.microsoft.com/office/drawing/2014/main" id="{3C10048C-1A15-409C-AFA9-778E08B40F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4" y="2271"/>
              <a:ext cx="265" cy="3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00"/>
                  </a:solidFill>
                  <a:latin typeface="Symbol" panose="05050102010706020507" pitchFamily="18" charset="2"/>
                </a:rPr>
                <a:t>+</a:t>
              </a:r>
              <a:endParaRPr lang="en-US" altLang="zh-CN"/>
            </a:p>
          </p:txBody>
        </p:sp>
        <p:sp>
          <p:nvSpPr>
            <p:cNvPr id="95265" name="Rectangle 79">
              <a:extLst>
                <a:ext uri="{FF2B5EF4-FFF2-40B4-BE49-F238E27FC236}">
                  <a16:creationId xmlns:a16="http://schemas.microsoft.com/office/drawing/2014/main" id="{70A07032-B68D-4562-9F6B-BB363D80C0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32" y="2296"/>
              <a:ext cx="175" cy="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)</a:t>
              </a:r>
              <a:endParaRPr lang="en-US" altLang="zh-CN"/>
            </a:p>
          </p:txBody>
        </p:sp>
        <p:sp>
          <p:nvSpPr>
            <p:cNvPr id="95266" name="Rectangle 80">
              <a:extLst>
                <a:ext uri="{FF2B5EF4-FFF2-40B4-BE49-F238E27FC236}">
                  <a16:creationId xmlns:a16="http://schemas.microsoft.com/office/drawing/2014/main" id="{28D5AE96-8332-4C2F-8DFE-11DD647FEC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24" y="2296"/>
              <a:ext cx="175" cy="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(</a:t>
              </a:r>
              <a:endParaRPr lang="en-US" altLang="zh-CN"/>
            </a:p>
          </p:txBody>
        </p:sp>
        <p:sp>
          <p:nvSpPr>
            <p:cNvPr id="95267" name="Rectangle 81">
              <a:extLst>
                <a:ext uri="{FF2B5EF4-FFF2-40B4-BE49-F238E27FC236}">
                  <a16:creationId xmlns:a16="http://schemas.microsoft.com/office/drawing/2014/main" id="{7FB0093D-9BE8-43DA-A172-308C2EF603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6" y="2430"/>
              <a:ext cx="130" cy="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sz="17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0</a:t>
              </a:r>
              <a:endParaRPr lang="en-US" altLang="zh-CN"/>
            </a:p>
          </p:txBody>
        </p:sp>
        <p:sp>
          <p:nvSpPr>
            <p:cNvPr id="95268" name="Rectangle 82">
              <a:extLst>
                <a:ext uri="{FF2B5EF4-FFF2-40B4-BE49-F238E27FC236}">
                  <a16:creationId xmlns:a16="http://schemas.microsoft.com/office/drawing/2014/main" id="{EAC33599-6AF3-41DF-B53C-64DDA0483D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0" y="2430"/>
              <a:ext cx="130" cy="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sz="17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/>
            </a:p>
          </p:txBody>
        </p:sp>
        <p:sp>
          <p:nvSpPr>
            <p:cNvPr id="95269" name="Rectangle 83">
              <a:extLst>
                <a:ext uri="{FF2B5EF4-FFF2-40B4-BE49-F238E27FC236}">
                  <a16:creationId xmlns:a16="http://schemas.microsoft.com/office/drawing/2014/main" id="{0D4124BD-8477-4528-B0DB-41B08B23D1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3" y="2430"/>
              <a:ext cx="130" cy="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sz="17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0</a:t>
              </a:r>
              <a:endParaRPr lang="en-US" altLang="zh-CN"/>
            </a:p>
          </p:txBody>
        </p:sp>
        <p:sp>
          <p:nvSpPr>
            <p:cNvPr id="95270" name="Rectangle 84">
              <a:extLst>
                <a:ext uri="{FF2B5EF4-FFF2-40B4-BE49-F238E27FC236}">
                  <a16:creationId xmlns:a16="http://schemas.microsoft.com/office/drawing/2014/main" id="{6B4B3A6D-CBC9-4C6A-8C38-DE2B7098B1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4" y="2296"/>
              <a:ext cx="185" cy="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z</a:t>
              </a:r>
              <a:endParaRPr lang="en-US" altLang="zh-CN"/>
            </a:p>
          </p:txBody>
        </p:sp>
        <p:sp>
          <p:nvSpPr>
            <p:cNvPr id="95271" name="Rectangle 85">
              <a:extLst>
                <a:ext uri="{FF2B5EF4-FFF2-40B4-BE49-F238E27FC236}">
                  <a16:creationId xmlns:a16="http://schemas.microsoft.com/office/drawing/2014/main" id="{7D39008E-4D8D-4673-A79D-2074B3B47C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8" y="2296"/>
              <a:ext cx="185" cy="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z</a:t>
              </a:r>
              <a:endParaRPr lang="en-US" altLang="zh-CN"/>
            </a:p>
          </p:txBody>
        </p:sp>
        <p:sp>
          <p:nvSpPr>
            <p:cNvPr id="95272" name="Rectangle 86">
              <a:extLst>
                <a:ext uri="{FF2B5EF4-FFF2-40B4-BE49-F238E27FC236}">
                  <a16:creationId xmlns:a16="http://schemas.microsoft.com/office/drawing/2014/main" id="{D3879D0B-4401-4F22-A257-B4C015D693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4" y="2296"/>
              <a:ext cx="11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a</a:t>
              </a:r>
              <a:endParaRPr lang="en-US" altLang="zh-CN"/>
            </a:p>
          </p:txBody>
        </p:sp>
        <p:sp>
          <p:nvSpPr>
            <p:cNvPr id="95273" name="Rectangle 87">
              <a:extLst>
                <a:ext uri="{FF2B5EF4-FFF2-40B4-BE49-F238E27FC236}">
                  <a16:creationId xmlns:a16="http://schemas.microsoft.com/office/drawing/2014/main" id="{F000A432-27F4-4BA7-9F5C-4EE15013DB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1" y="2296"/>
              <a:ext cx="11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a</a:t>
              </a:r>
              <a:endParaRPr lang="en-US" altLang="zh-CN"/>
            </a:p>
          </p:txBody>
        </p:sp>
      </p:grpSp>
      <p:grpSp>
        <p:nvGrpSpPr>
          <p:cNvPr id="148569" name="Group 89">
            <a:extLst>
              <a:ext uri="{FF2B5EF4-FFF2-40B4-BE49-F238E27FC236}">
                <a16:creationId xmlns:a16="http://schemas.microsoft.com/office/drawing/2014/main" id="{A3409276-DCD2-4302-B6F8-840C1671AE8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892800" y="3605213"/>
            <a:ext cx="2559050" cy="541337"/>
            <a:chOff x="3712" y="2271"/>
            <a:chExt cx="1612" cy="341"/>
          </a:xfrm>
        </p:grpSpPr>
        <p:sp>
          <p:nvSpPr>
            <p:cNvPr id="95247" name="AutoShape 88">
              <a:extLst>
                <a:ext uri="{FF2B5EF4-FFF2-40B4-BE49-F238E27FC236}">
                  <a16:creationId xmlns:a16="http://schemas.microsoft.com/office/drawing/2014/main" id="{CC87BE62-2B9F-442E-97F4-9E916A9CF182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3712" y="2304"/>
              <a:ext cx="1520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248" name="Rectangle 90">
              <a:extLst>
                <a:ext uri="{FF2B5EF4-FFF2-40B4-BE49-F238E27FC236}">
                  <a16:creationId xmlns:a16="http://schemas.microsoft.com/office/drawing/2014/main" id="{B8D88EF8-8BEE-49F8-9494-BABEF1402A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3" y="2296"/>
              <a:ext cx="171" cy="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)</a:t>
              </a:r>
              <a:endParaRPr lang="en-US" altLang="zh-CN"/>
            </a:p>
          </p:txBody>
        </p:sp>
        <p:sp>
          <p:nvSpPr>
            <p:cNvPr id="95249" name="Rectangle 91">
              <a:extLst>
                <a:ext uri="{FF2B5EF4-FFF2-40B4-BE49-F238E27FC236}">
                  <a16:creationId xmlns:a16="http://schemas.microsoft.com/office/drawing/2014/main" id="{900C821A-F008-4571-9A48-330B7938CC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37" y="2296"/>
              <a:ext cx="209" cy="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0</a:t>
              </a:r>
              <a:endParaRPr lang="en-US" altLang="zh-CN"/>
            </a:p>
          </p:txBody>
        </p:sp>
        <p:sp>
          <p:nvSpPr>
            <p:cNvPr id="95250" name="Rectangle 92">
              <a:extLst>
                <a:ext uri="{FF2B5EF4-FFF2-40B4-BE49-F238E27FC236}">
                  <a16:creationId xmlns:a16="http://schemas.microsoft.com/office/drawing/2014/main" id="{51D58F4B-79D4-438D-93D0-8D71C8E29D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2" y="2296"/>
              <a:ext cx="152" cy="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,</a:t>
              </a:r>
              <a:endParaRPr lang="en-US" altLang="zh-CN"/>
            </a:p>
          </p:txBody>
        </p:sp>
        <p:sp>
          <p:nvSpPr>
            <p:cNvPr id="95251" name="Rectangle 93">
              <a:extLst>
                <a:ext uri="{FF2B5EF4-FFF2-40B4-BE49-F238E27FC236}">
                  <a16:creationId xmlns:a16="http://schemas.microsoft.com/office/drawing/2014/main" id="{CF237392-B535-4B50-9090-CB28E8D630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7" y="2296"/>
              <a:ext cx="209" cy="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/>
            </a:p>
          </p:txBody>
        </p:sp>
        <p:sp>
          <p:nvSpPr>
            <p:cNvPr id="95252" name="Rectangle 94">
              <a:extLst>
                <a:ext uri="{FF2B5EF4-FFF2-40B4-BE49-F238E27FC236}">
                  <a16:creationId xmlns:a16="http://schemas.microsoft.com/office/drawing/2014/main" id="{3F521278-E8BE-46F8-AE18-F8BD92E13A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8" y="2296"/>
              <a:ext cx="171" cy="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(</a:t>
              </a:r>
              <a:endParaRPr lang="en-US" altLang="zh-CN"/>
            </a:p>
          </p:txBody>
        </p:sp>
        <p:sp>
          <p:nvSpPr>
            <p:cNvPr id="95253" name="Rectangle 95">
              <a:extLst>
                <a:ext uri="{FF2B5EF4-FFF2-40B4-BE49-F238E27FC236}">
                  <a16:creationId xmlns:a16="http://schemas.microsoft.com/office/drawing/2014/main" id="{0FC365D5-8DD6-4C35-B242-7E4254210C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56" y="2271"/>
              <a:ext cx="259" cy="3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00"/>
                  </a:solidFill>
                  <a:latin typeface="Symbol" panose="05050102010706020507" pitchFamily="18" charset="2"/>
                </a:rPr>
                <a:t>¹</a:t>
              </a:r>
              <a:endParaRPr lang="en-US" altLang="zh-CN"/>
            </a:p>
          </p:txBody>
        </p:sp>
        <p:sp>
          <p:nvSpPr>
            <p:cNvPr id="95254" name="Rectangle 96">
              <a:extLst>
                <a:ext uri="{FF2B5EF4-FFF2-40B4-BE49-F238E27FC236}">
                  <a16:creationId xmlns:a16="http://schemas.microsoft.com/office/drawing/2014/main" id="{327DE98B-A558-4B81-AFCF-CF8EE4FC23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6" y="2271"/>
              <a:ext cx="259" cy="3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00"/>
                  </a:solidFill>
                  <a:latin typeface="Symbol" panose="05050102010706020507" pitchFamily="18" charset="2"/>
                </a:rPr>
                <a:t>³</a:t>
              </a:r>
              <a:endParaRPr lang="en-US" altLang="zh-CN"/>
            </a:p>
          </p:txBody>
        </p:sp>
        <p:sp>
          <p:nvSpPr>
            <p:cNvPr id="95255" name="Rectangle 97">
              <a:extLst>
                <a:ext uri="{FF2B5EF4-FFF2-40B4-BE49-F238E27FC236}">
                  <a16:creationId xmlns:a16="http://schemas.microsoft.com/office/drawing/2014/main" id="{3B89C05F-55D2-433D-8E2E-5A1C06FF6E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5" y="2415"/>
              <a:ext cx="158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sz="1700" b="1">
                  <a:solidFill>
                    <a:srgbClr val="000000"/>
                  </a:solidFill>
                  <a:latin typeface="Symbol" panose="05050102010706020507" pitchFamily="18" charset="2"/>
                </a:rPr>
                <a:t>-</a:t>
              </a:r>
              <a:endParaRPr lang="en-US" altLang="zh-CN"/>
            </a:p>
          </p:txBody>
        </p:sp>
        <p:sp>
          <p:nvSpPr>
            <p:cNvPr id="95256" name="Rectangle 98">
              <a:extLst>
                <a:ext uri="{FF2B5EF4-FFF2-40B4-BE49-F238E27FC236}">
                  <a16:creationId xmlns:a16="http://schemas.microsoft.com/office/drawing/2014/main" id="{24014D0E-54F7-4810-AF8E-23223E647D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9" y="2430"/>
              <a:ext cx="163" cy="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sz="17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m</a:t>
              </a:r>
              <a:endParaRPr lang="en-US" altLang="zh-CN"/>
            </a:p>
          </p:txBody>
        </p:sp>
        <p:sp>
          <p:nvSpPr>
            <p:cNvPr id="95257" name="Rectangle 99">
              <a:extLst>
                <a:ext uri="{FF2B5EF4-FFF2-40B4-BE49-F238E27FC236}">
                  <a16:creationId xmlns:a16="http://schemas.microsoft.com/office/drawing/2014/main" id="{B9CE1E84-A6A8-40E0-A6AE-C7B5E500D6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3" y="2296"/>
              <a:ext cx="11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a</a:t>
              </a:r>
              <a:endParaRPr lang="en-US" altLang="zh-CN"/>
            </a:p>
          </p:txBody>
        </p:sp>
        <p:sp>
          <p:nvSpPr>
            <p:cNvPr id="95258" name="Rectangle 100">
              <a:extLst>
                <a:ext uri="{FF2B5EF4-FFF2-40B4-BE49-F238E27FC236}">
                  <a16:creationId xmlns:a16="http://schemas.microsoft.com/office/drawing/2014/main" id="{5EDB72BA-52D4-4348-B12E-884241B45C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02" y="2296"/>
              <a:ext cx="267" cy="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m</a:t>
              </a:r>
              <a:endParaRPr lang="en-US" altLang="zh-CN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8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8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48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48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48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148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000"/>
                                        <p:tgtEl>
                                          <p:spTgt spid="148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2000"/>
                                        <p:tgtEl>
                                          <p:spTgt spid="148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48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48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48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492" grpId="0" autoUpdateAnimBg="0"/>
      <p:bldP spid="148501" grpId="0" autoUpdateAnimBg="0"/>
      <p:bldP spid="148502" grpId="0" autoUpdateAnimBg="0"/>
      <p:bldP spid="148507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3">
            <a:extLst>
              <a:ext uri="{FF2B5EF4-FFF2-40B4-BE49-F238E27FC236}">
                <a16:creationId xmlns:a16="http://schemas.microsoft.com/office/drawing/2014/main" id="{44DF8A90-FD5C-4AA9-BF7A-55A715A42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06E845-92BB-445B-83EF-364D89324D86}" type="slidenum">
              <a:rPr lang="en-US" altLang="zh-CN"/>
              <a:pPr>
                <a:defRPr/>
              </a:pPr>
              <a:t>9</a:t>
            </a:fld>
            <a:endParaRPr lang="en-US" altLang="zh-CN"/>
          </a:p>
        </p:txBody>
      </p:sp>
      <p:sp>
        <p:nvSpPr>
          <p:cNvPr id="4110" name="Text Box 14">
            <a:extLst>
              <a:ext uri="{FF2B5EF4-FFF2-40B4-BE49-F238E27FC236}">
                <a16:creationId xmlns:a16="http://schemas.microsoft.com/office/drawing/2014/main" id="{AE2D9FCE-03C4-49AD-BB33-92544638E1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765175"/>
            <a:ext cx="64817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3BDE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b="1">
                <a:solidFill>
                  <a:srgbClr val="008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anose="02010609060101010101" pitchFamily="49" charset="-122"/>
              </a:rPr>
              <a:t>（二）复变函数项（简称函数项）级数：</a:t>
            </a:r>
          </a:p>
        </p:txBody>
      </p:sp>
      <p:graphicFrame>
        <p:nvGraphicFramePr>
          <p:cNvPr id="13316" name="Object 15">
            <a:extLst>
              <a:ext uri="{FF2B5EF4-FFF2-40B4-BE49-F238E27FC236}">
                <a16:creationId xmlns:a16="http://schemas.microsoft.com/office/drawing/2014/main" id="{8C250543-6242-4E86-AECB-67BBC2C68B1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31913" y="2324100"/>
          <a:ext cx="6264275" cy="1033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0" name="Equation" r:id="rId3" imgW="2197100" imgH="342900" progId="Equation.DSMT4">
                  <p:embed/>
                </p:oleObj>
              </mc:Choice>
              <mc:Fallback>
                <p:oleObj name="Equation" r:id="rId3" imgW="2197100" imgH="34290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2324100"/>
                        <a:ext cx="6264275" cy="1033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12" name="Text Box 16">
            <a:extLst>
              <a:ext uri="{FF2B5EF4-FFF2-40B4-BE49-F238E27FC236}">
                <a16:creationId xmlns:a16="http://schemas.microsoft.com/office/drawing/2014/main" id="{0C9265C4-11B4-48F6-80AB-75E85C22A3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1484313"/>
            <a:ext cx="8497887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b="1"/>
              <a:t>      </a:t>
            </a:r>
            <a:r>
              <a:rPr lang="zh-CN" altLang="en-US" b="1"/>
              <a:t>设复变函数列</a:t>
            </a:r>
            <a:r>
              <a:rPr lang="en-US" altLang="zh-CN" b="1" i="1">
                <a:latin typeface="Times New Roman" panose="02020603050405020304" pitchFamily="18" charset="0"/>
              </a:rPr>
              <a:t>w</a:t>
            </a:r>
            <a:r>
              <a:rPr lang="en-US" altLang="zh-CN" b="1" i="1" baseline="-25000">
                <a:latin typeface="Times New Roman" panose="02020603050405020304" pitchFamily="18" charset="0"/>
              </a:rPr>
              <a:t>k</a:t>
            </a:r>
            <a:r>
              <a:rPr lang="en-US" altLang="zh-CN" b="1"/>
              <a:t>(</a:t>
            </a:r>
            <a:r>
              <a:rPr lang="en-US" altLang="zh-CN" b="1" i="1">
                <a:latin typeface="Times New Roman" panose="02020603050405020304" pitchFamily="18" charset="0"/>
              </a:rPr>
              <a:t>z</a:t>
            </a:r>
            <a:r>
              <a:rPr lang="en-US" altLang="zh-CN" b="1"/>
              <a:t>)</a:t>
            </a:r>
            <a:r>
              <a:rPr lang="zh-CN" altLang="en-US" b="1"/>
              <a:t>定义在区域</a:t>
            </a:r>
            <a:r>
              <a:rPr lang="en-US" altLang="zh-CN" b="1" i="1">
                <a:latin typeface="Times New Roman" panose="02020603050405020304" pitchFamily="18" charset="0"/>
              </a:rPr>
              <a:t>B</a:t>
            </a:r>
            <a:r>
              <a:rPr lang="zh-CN" altLang="en-US" b="1"/>
              <a:t>上，则由</a:t>
            </a:r>
            <a:r>
              <a:rPr lang="en-US" altLang="zh-CN" b="1" i="1">
                <a:latin typeface="Times New Roman" panose="02020603050405020304" pitchFamily="18" charset="0"/>
              </a:rPr>
              <a:t>w</a:t>
            </a:r>
            <a:r>
              <a:rPr lang="en-US" altLang="zh-CN" b="1" i="1" baseline="-25000">
                <a:latin typeface="Times New Roman" panose="02020603050405020304" pitchFamily="18" charset="0"/>
              </a:rPr>
              <a:t>k</a:t>
            </a:r>
            <a:r>
              <a:rPr lang="en-US" altLang="zh-CN" b="1">
                <a:latin typeface="Times New Roman" panose="02020603050405020304" pitchFamily="18" charset="0"/>
              </a:rPr>
              <a:t>(</a:t>
            </a:r>
            <a:r>
              <a:rPr lang="en-US" altLang="zh-CN" b="1" i="1">
                <a:latin typeface="Times New Roman" panose="02020603050405020304" pitchFamily="18" charset="0"/>
              </a:rPr>
              <a:t>z</a:t>
            </a:r>
            <a:r>
              <a:rPr lang="en-US" altLang="zh-CN" b="1">
                <a:latin typeface="Times New Roman" panose="02020603050405020304" pitchFamily="18" charset="0"/>
              </a:rPr>
              <a:t>)</a:t>
            </a:r>
            <a:r>
              <a:rPr lang="zh-CN" altLang="en-US" b="1"/>
              <a:t>构成的级数称</a:t>
            </a:r>
            <a:r>
              <a:rPr lang="zh-CN" altLang="en-US" b="1">
                <a:solidFill>
                  <a:srgbClr val="0066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函数项级数</a:t>
            </a:r>
          </a:p>
        </p:txBody>
      </p:sp>
      <p:sp>
        <p:nvSpPr>
          <p:cNvPr id="13318" name="Text Box 17">
            <a:extLst>
              <a:ext uri="{FF2B5EF4-FFF2-40B4-BE49-F238E27FC236}">
                <a16:creationId xmlns:a16="http://schemas.microsoft.com/office/drawing/2014/main" id="{2DE22911-5A51-4387-9DCA-65F2CEEBE9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3357563"/>
            <a:ext cx="8208963" cy="111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2F6A8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en-US" altLang="zh-CN" b="1">
                <a:latin typeface="仿宋_GB2312" pitchFamily="49" charset="-122"/>
              </a:rPr>
              <a:t>    </a:t>
            </a:r>
            <a:r>
              <a:rPr lang="zh-CN" altLang="en-US" b="1">
                <a:latin typeface="仿宋_GB2312" pitchFamily="49" charset="-122"/>
              </a:rPr>
              <a:t>当选定</a:t>
            </a:r>
            <a:r>
              <a:rPr lang="en-US" altLang="zh-CN" b="1" i="1">
                <a:latin typeface="Times New Roman" panose="02020603050405020304" pitchFamily="18" charset="0"/>
              </a:rPr>
              <a:t>z</a:t>
            </a:r>
            <a:r>
              <a:rPr lang="zh-CN" altLang="en-US" b="1">
                <a:latin typeface="仿宋_GB2312" pitchFamily="49" charset="-122"/>
              </a:rPr>
              <a:t>的一个确定值时，函数项级数变成一个复数项级数。</a:t>
            </a:r>
          </a:p>
        </p:txBody>
      </p:sp>
      <p:sp>
        <p:nvSpPr>
          <p:cNvPr id="13319" name="Text Box 18">
            <a:extLst>
              <a:ext uri="{FF2B5EF4-FFF2-40B4-BE49-F238E27FC236}">
                <a16:creationId xmlns:a16="http://schemas.microsoft.com/office/drawing/2014/main" id="{C7801F26-BF0D-4DE4-AE69-2C94788736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4652963"/>
            <a:ext cx="8280400" cy="111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en-US" altLang="zh-CN" b="1">
                <a:ea typeface="宋体" panose="02010600030101010101" pitchFamily="2" charset="-122"/>
              </a:rPr>
              <a:t>       </a:t>
            </a:r>
            <a:r>
              <a:rPr lang="zh-CN" altLang="en-US" b="1"/>
              <a:t>由于函数项级数定义在区域</a:t>
            </a:r>
            <a:r>
              <a:rPr lang="zh-CN" altLang="en-US" b="1" i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b="1" i="1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zh-CN" altLang="en-US" b="1">
                <a:latin typeface="Times New Roman" panose="02020603050405020304" pitchFamily="18" charset="0"/>
              </a:rPr>
              <a:t>上</a:t>
            </a:r>
            <a:r>
              <a:rPr lang="zh-CN" altLang="en-US" b="1" i="1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zh-CN" altLang="en-US" b="1">
                <a:ea typeface="宋体" panose="02010600030101010101" pitchFamily="2" charset="-122"/>
              </a:rPr>
              <a:t>所以</a:t>
            </a:r>
            <a:r>
              <a:rPr lang="zh-CN" altLang="en-US" b="1"/>
              <a:t>它的收敛的概念是相对于这个定义域而言的。</a:t>
            </a: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灯片编号占位符 3">
            <a:extLst>
              <a:ext uri="{FF2B5EF4-FFF2-40B4-BE49-F238E27FC236}">
                <a16:creationId xmlns:a16="http://schemas.microsoft.com/office/drawing/2014/main" id="{9BE774E7-4109-4558-B73F-5F4BBA8E8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B16620-55BB-4488-A8B9-8F84B91C7C27}" type="slidenum">
              <a:rPr lang="en-US" altLang="zh-CN"/>
              <a:pPr>
                <a:defRPr/>
              </a:pPr>
              <a:t>90</a:t>
            </a:fld>
            <a:endParaRPr lang="en-US" altLang="zh-CN"/>
          </a:p>
        </p:txBody>
      </p:sp>
      <p:sp>
        <p:nvSpPr>
          <p:cNvPr id="96259" name="Text Box 2">
            <a:extLst>
              <a:ext uri="{FF2B5EF4-FFF2-40B4-BE49-F238E27FC236}">
                <a16:creationId xmlns:a16="http://schemas.microsoft.com/office/drawing/2014/main" id="{7D15FD54-75AC-48B2-B0BD-F4BCAE9A18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325" y="676275"/>
            <a:ext cx="10207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zh-CN" altLang="en-US" b="1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说明</a:t>
            </a:r>
            <a:r>
              <a:rPr kumimoji="1" lang="en-US" altLang="zh-CN"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:</a:t>
            </a:r>
          </a:p>
        </p:txBody>
      </p:sp>
      <p:sp>
        <p:nvSpPr>
          <p:cNvPr id="149508" name="Line 4">
            <a:extLst>
              <a:ext uri="{FF2B5EF4-FFF2-40B4-BE49-F238E27FC236}">
                <a16:creationId xmlns:a16="http://schemas.microsoft.com/office/drawing/2014/main" id="{6EFB4312-FB2C-49EE-806A-06E7D119068B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6800" y="1828800"/>
            <a:ext cx="7620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9509" name="Text Box 5">
            <a:extLst>
              <a:ext uri="{FF2B5EF4-FFF2-40B4-BE49-F238E27FC236}">
                <a16:creationId xmlns:a16="http://schemas.microsoft.com/office/drawing/2014/main" id="{DDC141C0-7BB6-4166-90BC-3855F1BB8F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44750" y="1966913"/>
            <a:ext cx="4508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b="1">
                <a:latin typeface="Times New Roman" panose="02020603050405020304" pitchFamily="18" charset="0"/>
                <a:ea typeface="宋体" panose="02010600030101010101" pitchFamily="2" charset="-122"/>
              </a:rPr>
              <a:t>1.</a:t>
            </a:r>
          </a:p>
        </p:txBody>
      </p:sp>
      <p:sp>
        <p:nvSpPr>
          <p:cNvPr id="149511" name="Text Box 7">
            <a:extLst>
              <a:ext uri="{FF2B5EF4-FFF2-40B4-BE49-F238E27FC236}">
                <a16:creationId xmlns:a16="http://schemas.microsoft.com/office/drawing/2014/main" id="{A7A8EC68-0E77-4A63-AD09-97CAF45369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57450" y="2552700"/>
            <a:ext cx="4508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b="1">
                <a:latin typeface="Times New Roman" panose="02020603050405020304" pitchFamily="18" charset="0"/>
                <a:ea typeface="宋体" panose="02010600030101010101" pitchFamily="2" charset="-122"/>
              </a:rPr>
              <a:t>2.</a:t>
            </a:r>
          </a:p>
        </p:txBody>
      </p:sp>
      <p:graphicFrame>
        <p:nvGraphicFramePr>
          <p:cNvPr id="149512" name="Object 8">
            <a:extLst>
              <a:ext uri="{FF2B5EF4-FFF2-40B4-BE49-F238E27FC236}">
                <a16:creationId xmlns:a16="http://schemas.microsoft.com/office/drawing/2014/main" id="{61BC105D-0352-43FC-AFCD-C70215195E6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97200" y="2619375"/>
          <a:ext cx="134620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331" name="公式" r:id="rId3" imgW="1346200" imgH="431800" progId="Equation.3">
                  <p:embed/>
                </p:oleObj>
              </mc:Choice>
              <mc:Fallback>
                <p:oleObj name="公式" r:id="rId3" imgW="1346200" imgH="4318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7200" y="2619375"/>
                        <a:ext cx="1346200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9513" name="Text Box 9">
            <a:extLst>
              <a:ext uri="{FF2B5EF4-FFF2-40B4-BE49-F238E27FC236}">
                <a16:creationId xmlns:a16="http://schemas.microsoft.com/office/drawing/2014/main" id="{446E6A9A-6FBB-4757-AF18-66B8C2B29D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3775" y="1920875"/>
            <a:ext cx="10779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zh-CN" altLang="en-US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特点</a:t>
            </a:r>
            <a:r>
              <a:rPr kumimoji="1" lang="en-US" altLang="zh-CN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</a:p>
        </p:txBody>
      </p:sp>
      <p:sp>
        <p:nvSpPr>
          <p:cNvPr id="96265" name="Text Box 10">
            <a:extLst>
              <a:ext uri="{FF2B5EF4-FFF2-40B4-BE49-F238E27FC236}">
                <a16:creationId xmlns:a16="http://schemas.microsoft.com/office/drawing/2014/main" id="{E1ED961D-1A89-425E-909A-58B448F454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4825" y="657225"/>
            <a:ext cx="6000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b="1">
                <a:latin typeface="Times New Roman" panose="02020603050405020304" pitchFamily="18" charset="0"/>
                <a:ea typeface="宋体" panose="02010600030101010101" pitchFamily="2" charset="-122"/>
              </a:rPr>
              <a:t>(1)</a:t>
            </a:r>
          </a:p>
        </p:txBody>
      </p:sp>
      <p:grpSp>
        <p:nvGrpSpPr>
          <p:cNvPr id="149515" name="Group 11">
            <a:extLst>
              <a:ext uri="{FF2B5EF4-FFF2-40B4-BE49-F238E27FC236}">
                <a16:creationId xmlns:a16="http://schemas.microsoft.com/office/drawing/2014/main" id="{F5C5F666-5264-4007-9D58-2639CF8BA4CB}"/>
              </a:ext>
            </a:extLst>
          </p:cNvPr>
          <p:cNvGrpSpPr>
            <a:grpSpLocks/>
          </p:cNvGrpSpPr>
          <p:nvPr/>
        </p:nvGrpSpPr>
        <p:grpSpPr bwMode="auto">
          <a:xfrm>
            <a:off x="1771650" y="3200400"/>
            <a:ext cx="5951538" cy="544513"/>
            <a:chOff x="1116" y="2016"/>
            <a:chExt cx="3749" cy="343"/>
          </a:xfrm>
        </p:grpSpPr>
        <p:sp>
          <p:nvSpPr>
            <p:cNvPr id="96325" name="Text Box 12">
              <a:extLst>
                <a:ext uri="{FF2B5EF4-FFF2-40B4-BE49-F238E27FC236}">
                  <a16:creationId xmlns:a16="http://schemas.microsoft.com/office/drawing/2014/main" id="{833F76DE-79B1-4843-8AE6-6B897D9D60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16" y="2016"/>
              <a:ext cx="37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kumimoji="1" lang="en-US" altLang="zh-CN" b="1">
                  <a:latin typeface="Times New Roman" panose="02020603050405020304" pitchFamily="18" charset="0"/>
                  <a:ea typeface="宋体" panose="02010600030101010101" pitchFamily="2" charset="-122"/>
                </a:rPr>
                <a:t>(2)</a:t>
              </a:r>
            </a:p>
          </p:txBody>
        </p:sp>
        <p:sp>
          <p:nvSpPr>
            <p:cNvPr id="96326" name="Rectangle 13">
              <a:extLst>
                <a:ext uri="{FF2B5EF4-FFF2-40B4-BE49-F238E27FC236}">
                  <a16:creationId xmlns:a16="http://schemas.microsoft.com/office/drawing/2014/main" id="{94F2DE97-B1F1-4D21-916C-143502025C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0" y="2016"/>
              <a:ext cx="135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r>
                <a:rPr kumimoji="1" lang="zh-CN" altLang="en-US" b="1">
                  <a:latin typeface="仿宋_GB2312" pitchFamily="49" charset="-122"/>
                </a:rPr>
                <a:t>的极点 </a:t>
              </a:r>
              <a:r>
                <a:rPr kumimoji="1" lang="en-US" altLang="zh-CN" b="1">
                  <a:latin typeface="仿宋_GB2312" pitchFamily="49" charset="-122"/>
                </a:rPr>
                <a:t>, </a:t>
              </a:r>
              <a:r>
                <a:rPr kumimoji="1" lang="zh-CN" altLang="en-US" b="1">
                  <a:latin typeface="仿宋_GB2312" pitchFamily="49" charset="-122"/>
                </a:rPr>
                <a:t>则</a:t>
              </a:r>
            </a:p>
          </p:txBody>
        </p:sp>
        <p:graphicFrame>
          <p:nvGraphicFramePr>
            <p:cNvPr id="96327" name="Object 14">
              <a:extLst>
                <a:ext uri="{FF2B5EF4-FFF2-40B4-BE49-F238E27FC236}">
                  <a16:creationId xmlns:a16="http://schemas.microsoft.com/office/drawing/2014/main" id="{6CAC3E57-1D6A-4C25-8377-2F99E9C746B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083" y="2057"/>
            <a:ext cx="191" cy="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6332" name="Equation" r:id="rId5" imgW="304668" imgH="431613" progId="Equation.3">
                    <p:embed/>
                  </p:oleObj>
                </mc:Choice>
                <mc:Fallback>
                  <p:oleObj name="Equation" r:id="rId5" imgW="304668" imgH="431613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83" y="2057"/>
                          <a:ext cx="191" cy="2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6328" name="Object 15">
              <a:extLst>
                <a:ext uri="{FF2B5EF4-FFF2-40B4-BE49-F238E27FC236}">
                  <a16:creationId xmlns:a16="http://schemas.microsoft.com/office/drawing/2014/main" id="{1992F597-5DA6-48DA-833C-C84FB4E6EF4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062" y="2085"/>
            <a:ext cx="456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6333" name="Equation" r:id="rId7" imgW="723586" imgH="393529" progId="Equation.3">
                    <p:embed/>
                  </p:oleObj>
                </mc:Choice>
                <mc:Fallback>
                  <p:oleObj name="Equation" r:id="rId7" imgW="723586" imgH="393529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62" y="2085"/>
                          <a:ext cx="456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6329" name="Rectangle 16">
              <a:extLst>
                <a:ext uri="{FF2B5EF4-FFF2-40B4-BE49-F238E27FC236}">
                  <a16:creationId xmlns:a16="http://schemas.microsoft.com/office/drawing/2014/main" id="{B2847451-7C12-416F-B78C-3DCC6E8108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4" y="2025"/>
              <a:ext cx="79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kumimoji="1" lang="zh-CN" altLang="en-US" b="1">
                  <a:latin typeface="Times New Roman" panose="02020603050405020304" pitchFamily="18" charset="0"/>
                </a:rPr>
                <a:t>为函数</a:t>
              </a:r>
            </a:p>
          </p:txBody>
        </p:sp>
        <p:sp>
          <p:nvSpPr>
            <p:cNvPr id="96330" name="Text Box 17">
              <a:extLst>
                <a:ext uri="{FF2B5EF4-FFF2-40B4-BE49-F238E27FC236}">
                  <a16:creationId xmlns:a16="http://schemas.microsoft.com/office/drawing/2014/main" id="{742BD890-390E-4DDD-83B5-1EBFDABFBE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18" y="2032"/>
              <a:ext cx="56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kumimoji="1" lang="zh-CN" altLang="en-US" b="1">
                  <a:latin typeface="Times New Roman" panose="02020603050405020304" pitchFamily="18" charset="0"/>
                </a:rPr>
                <a:t>如果</a:t>
              </a:r>
            </a:p>
          </p:txBody>
        </p:sp>
      </p:grpSp>
      <p:graphicFrame>
        <p:nvGraphicFramePr>
          <p:cNvPr id="149522" name="Object 18">
            <a:extLst>
              <a:ext uri="{FF2B5EF4-FFF2-40B4-BE49-F238E27FC236}">
                <a16:creationId xmlns:a16="http://schemas.microsoft.com/office/drawing/2014/main" id="{BB15D411-3A29-4BDF-BCD4-DFAA95009B2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68675" y="3962400"/>
          <a:ext cx="20066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334" name="Equation" r:id="rId9" imgW="2006600" imgH="609600" progId="Equation.3">
                  <p:embed/>
                </p:oleObj>
              </mc:Choice>
              <mc:Fallback>
                <p:oleObj name="Equation" r:id="rId9" imgW="2006600" imgH="6096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8675" y="3962400"/>
                        <a:ext cx="20066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9523" name="Group 19">
            <a:extLst>
              <a:ext uri="{FF2B5EF4-FFF2-40B4-BE49-F238E27FC236}">
                <a16:creationId xmlns:a16="http://schemas.microsoft.com/office/drawing/2014/main" id="{36AA7827-321D-4532-B373-8F85FD10477F}"/>
              </a:ext>
            </a:extLst>
          </p:cNvPr>
          <p:cNvGrpSpPr>
            <a:grpSpLocks/>
          </p:cNvGrpSpPr>
          <p:nvPr/>
        </p:nvGrpSpPr>
        <p:grpSpPr bwMode="auto">
          <a:xfrm>
            <a:off x="819150" y="4603750"/>
            <a:ext cx="5575300" cy="914400"/>
            <a:chOff x="516" y="2900"/>
            <a:chExt cx="3512" cy="576"/>
          </a:xfrm>
        </p:grpSpPr>
        <p:sp>
          <p:nvSpPr>
            <p:cNvPr id="96322" name="Text Box 20">
              <a:extLst>
                <a:ext uri="{FF2B5EF4-FFF2-40B4-BE49-F238E27FC236}">
                  <a16:creationId xmlns:a16="http://schemas.microsoft.com/office/drawing/2014/main" id="{3CC3451B-7DFA-4315-928B-31B0DC126E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6" y="3023"/>
              <a:ext cx="51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r>
                <a:rPr kumimoji="1" lang="zh-CN" altLang="en-US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例</a:t>
              </a:r>
              <a:r>
                <a:rPr kumimoji="1" lang="en-US" altLang="zh-CN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5 </a:t>
              </a:r>
              <a:endParaRPr kumimoji="1" lang="en-US" altLang="zh-CN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6323" name="Text Box 21">
              <a:extLst>
                <a:ext uri="{FF2B5EF4-FFF2-40B4-BE49-F238E27FC236}">
                  <a16:creationId xmlns:a16="http://schemas.microsoft.com/office/drawing/2014/main" id="{68C72EE0-A146-4EF8-883E-BDC84E3106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0" y="3000"/>
              <a:ext cx="146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kumimoji="1" lang="zh-CN" altLang="en-US" b="1">
                  <a:latin typeface="Times New Roman" panose="02020603050405020304" pitchFamily="18" charset="0"/>
                </a:rPr>
                <a:t>有理分式函数</a:t>
              </a:r>
            </a:p>
          </p:txBody>
        </p:sp>
        <p:graphicFrame>
          <p:nvGraphicFramePr>
            <p:cNvPr id="96324" name="Object 22">
              <a:extLst>
                <a:ext uri="{FF2B5EF4-FFF2-40B4-BE49-F238E27FC236}">
                  <a16:creationId xmlns:a16="http://schemas.microsoft.com/office/drawing/2014/main" id="{0B358F2F-8721-45AC-AB6C-D9E9C6CC2C3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52" y="2900"/>
            <a:ext cx="1576" cy="5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6335" name="Equation" r:id="rId11" imgW="2501900" imgH="914400" progId="Equation.3">
                    <p:embed/>
                  </p:oleObj>
                </mc:Choice>
                <mc:Fallback>
                  <p:oleObj name="Equation" r:id="rId11" imgW="2501900" imgH="914400" progId="Equation.3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52" y="2900"/>
                          <a:ext cx="1576" cy="5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49527" name="Text Box 23">
            <a:extLst>
              <a:ext uri="{FF2B5EF4-FFF2-40B4-BE49-F238E27FC236}">
                <a16:creationId xmlns:a16="http://schemas.microsoft.com/office/drawing/2014/main" id="{26E1805D-066D-4643-A78F-4B90ACAA61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78075" y="5638800"/>
            <a:ext cx="2286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b="1">
                <a:latin typeface="仿宋_GB2312" pitchFamily="49" charset="-122"/>
              </a:rPr>
              <a:t>是二级极点</a:t>
            </a:r>
            <a:r>
              <a:rPr kumimoji="1" lang="en-US" altLang="zh-CN" b="1">
                <a:latin typeface="仿宋_GB2312" pitchFamily="49" charset="-122"/>
              </a:rPr>
              <a:t>, </a:t>
            </a:r>
          </a:p>
        </p:txBody>
      </p:sp>
      <p:graphicFrame>
        <p:nvGraphicFramePr>
          <p:cNvPr id="149528" name="Object 24">
            <a:extLst>
              <a:ext uri="{FF2B5EF4-FFF2-40B4-BE49-F238E27FC236}">
                <a16:creationId xmlns:a16="http://schemas.microsoft.com/office/drawing/2014/main" id="{D7D72E43-535A-47ED-B815-99D6C7824C5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66875" y="5715000"/>
          <a:ext cx="787400" cy="35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336" name="Equation" r:id="rId13" imgW="787058" imgH="355446" progId="Equation.3">
                  <p:embed/>
                </p:oleObj>
              </mc:Choice>
              <mc:Fallback>
                <p:oleObj name="Equation" r:id="rId13" imgW="787058" imgH="355446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6875" y="5715000"/>
                        <a:ext cx="787400" cy="354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9529" name="Object 25">
            <a:extLst>
              <a:ext uri="{FF2B5EF4-FFF2-40B4-BE49-F238E27FC236}">
                <a16:creationId xmlns:a16="http://schemas.microsoft.com/office/drawing/2014/main" id="{54C91476-375B-4383-9AA9-6728B71311E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14863" y="5715000"/>
          <a:ext cx="1001712" cy="35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337" name="Equation" r:id="rId15" imgW="1002865" imgH="355446" progId="Equation.3">
                  <p:embed/>
                </p:oleObj>
              </mc:Choice>
              <mc:Fallback>
                <p:oleObj name="Equation" r:id="rId15" imgW="1002865" imgH="355446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4863" y="5715000"/>
                        <a:ext cx="1001712" cy="354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9530" name="Rectangle 26">
            <a:extLst>
              <a:ext uri="{FF2B5EF4-FFF2-40B4-BE49-F238E27FC236}">
                <a16:creationId xmlns:a16="http://schemas.microsoft.com/office/drawing/2014/main" id="{1F811767-FB3F-4093-8464-7938A32469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6575" y="5616575"/>
            <a:ext cx="21494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r>
              <a:rPr kumimoji="1" lang="zh-CN" altLang="en-US" b="1">
                <a:latin typeface="仿宋_GB2312" pitchFamily="49" charset="-122"/>
              </a:rPr>
              <a:t>是一级极点</a:t>
            </a:r>
            <a:r>
              <a:rPr kumimoji="1" lang="en-US" altLang="zh-CN" b="1">
                <a:latin typeface="仿宋_GB2312" pitchFamily="49" charset="-122"/>
              </a:rPr>
              <a:t>.</a:t>
            </a:r>
          </a:p>
        </p:txBody>
      </p:sp>
      <p:grpSp>
        <p:nvGrpSpPr>
          <p:cNvPr id="149532" name="Group 28">
            <a:extLst>
              <a:ext uri="{FF2B5EF4-FFF2-40B4-BE49-F238E27FC236}">
                <a16:creationId xmlns:a16="http://schemas.microsoft.com/office/drawing/2014/main" id="{12D1AD40-204C-46FB-AE8E-EC16B4C75C35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123950" y="1239838"/>
            <a:ext cx="7156450" cy="815975"/>
            <a:chOff x="708" y="781"/>
            <a:chExt cx="4508" cy="514"/>
          </a:xfrm>
        </p:grpSpPr>
        <p:sp>
          <p:nvSpPr>
            <p:cNvPr id="96286" name="AutoShape 27">
              <a:extLst>
                <a:ext uri="{FF2B5EF4-FFF2-40B4-BE49-F238E27FC236}">
                  <a16:creationId xmlns:a16="http://schemas.microsoft.com/office/drawing/2014/main" id="{D2F9F118-32CB-41DB-9151-67C46D9AFF70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708" y="816"/>
              <a:ext cx="4345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287" name="Rectangle 29">
              <a:extLst>
                <a:ext uri="{FF2B5EF4-FFF2-40B4-BE49-F238E27FC236}">
                  <a16:creationId xmlns:a16="http://schemas.microsoft.com/office/drawing/2014/main" id="{125B6810-C94A-42EC-B518-78A4CA67C9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23" y="781"/>
              <a:ext cx="393" cy="5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rgbClr val="000000"/>
                  </a:solidFill>
                  <a:latin typeface="MT Extra" panose="05050102010205020202" pitchFamily="18" charset="2"/>
                </a:rPr>
                <a:t>L</a:t>
              </a:r>
              <a:endParaRPr lang="en-US" altLang="zh-CN"/>
            </a:p>
          </p:txBody>
        </p:sp>
        <p:sp>
          <p:nvSpPr>
            <p:cNvPr id="96288" name="Rectangle 30">
              <a:extLst>
                <a:ext uri="{FF2B5EF4-FFF2-40B4-BE49-F238E27FC236}">
                  <a16:creationId xmlns:a16="http://schemas.microsoft.com/office/drawing/2014/main" id="{65902FA8-8421-4E67-AC1F-A4AE4BB8AA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1" y="814"/>
              <a:ext cx="269" cy="3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00"/>
                  </a:solidFill>
                  <a:latin typeface="Symbol" panose="05050102010706020507" pitchFamily="18" charset="2"/>
                </a:rPr>
                <a:t>+</a:t>
              </a:r>
              <a:endParaRPr lang="en-US" altLang="zh-CN"/>
            </a:p>
          </p:txBody>
        </p:sp>
        <p:sp>
          <p:nvSpPr>
            <p:cNvPr id="96289" name="Rectangle 31">
              <a:extLst>
                <a:ext uri="{FF2B5EF4-FFF2-40B4-BE49-F238E27FC236}">
                  <a16:creationId xmlns:a16="http://schemas.microsoft.com/office/drawing/2014/main" id="{B588BDF4-F2D1-4FCC-8115-D1F53739DA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5" y="814"/>
              <a:ext cx="269" cy="3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00"/>
                  </a:solidFill>
                  <a:latin typeface="Symbol" panose="05050102010706020507" pitchFamily="18" charset="2"/>
                </a:rPr>
                <a:t>-</a:t>
              </a:r>
              <a:endParaRPr lang="en-US" altLang="zh-CN"/>
            </a:p>
          </p:txBody>
        </p:sp>
        <p:sp>
          <p:nvSpPr>
            <p:cNvPr id="96290" name="Rectangle 32">
              <a:extLst>
                <a:ext uri="{FF2B5EF4-FFF2-40B4-BE49-F238E27FC236}">
                  <a16:creationId xmlns:a16="http://schemas.microsoft.com/office/drawing/2014/main" id="{69EC5B8B-BDD6-4593-852E-FF29F3E9AB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2" y="814"/>
              <a:ext cx="269" cy="3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00"/>
                  </a:solidFill>
                  <a:latin typeface="Symbol" panose="05050102010706020507" pitchFamily="18" charset="2"/>
                </a:rPr>
                <a:t>+</a:t>
              </a:r>
              <a:endParaRPr lang="en-US" altLang="zh-CN"/>
            </a:p>
          </p:txBody>
        </p:sp>
        <p:sp>
          <p:nvSpPr>
            <p:cNvPr id="96291" name="Rectangle 33">
              <a:extLst>
                <a:ext uri="{FF2B5EF4-FFF2-40B4-BE49-F238E27FC236}">
                  <a16:creationId xmlns:a16="http://schemas.microsoft.com/office/drawing/2014/main" id="{75ECE466-2D33-40C9-A294-B5CAE62DD9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6" y="814"/>
              <a:ext cx="269" cy="3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00"/>
                  </a:solidFill>
                  <a:latin typeface="Symbol" panose="05050102010706020507" pitchFamily="18" charset="2"/>
                </a:rPr>
                <a:t>-</a:t>
              </a:r>
              <a:endParaRPr lang="en-US" altLang="zh-CN"/>
            </a:p>
          </p:txBody>
        </p:sp>
        <p:sp>
          <p:nvSpPr>
            <p:cNvPr id="96292" name="Rectangle 34">
              <a:extLst>
                <a:ext uri="{FF2B5EF4-FFF2-40B4-BE49-F238E27FC236}">
                  <a16:creationId xmlns:a16="http://schemas.microsoft.com/office/drawing/2014/main" id="{D867AC2A-45CD-42A3-A63F-4AABF2E509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5" y="814"/>
              <a:ext cx="269" cy="3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00"/>
                  </a:solidFill>
                  <a:latin typeface="Symbol" panose="05050102010706020507" pitchFamily="18" charset="2"/>
                </a:rPr>
                <a:t>+</a:t>
              </a:r>
              <a:endParaRPr lang="en-US" altLang="zh-CN"/>
            </a:p>
          </p:txBody>
        </p:sp>
        <p:sp>
          <p:nvSpPr>
            <p:cNvPr id="96293" name="Rectangle 35">
              <a:extLst>
                <a:ext uri="{FF2B5EF4-FFF2-40B4-BE49-F238E27FC236}">
                  <a16:creationId xmlns:a16="http://schemas.microsoft.com/office/drawing/2014/main" id="{E42BAD2A-270B-45DE-BFF3-D1B4BEDD26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1" y="814"/>
              <a:ext cx="269" cy="3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00"/>
                  </a:solidFill>
                  <a:latin typeface="Symbol" panose="05050102010706020507" pitchFamily="18" charset="2"/>
                </a:rPr>
                <a:t>=</a:t>
              </a:r>
              <a:endParaRPr lang="en-US" altLang="zh-CN"/>
            </a:p>
          </p:txBody>
        </p:sp>
        <p:sp>
          <p:nvSpPr>
            <p:cNvPr id="96294" name="Rectangle 36">
              <a:extLst>
                <a:ext uri="{FF2B5EF4-FFF2-40B4-BE49-F238E27FC236}">
                  <a16:creationId xmlns:a16="http://schemas.microsoft.com/office/drawing/2014/main" id="{47BB955E-71D1-403D-8F1C-559EF3B093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7" y="959"/>
              <a:ext cx="164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sz="1700" b="1">
                  <a:solidFill>
                    <a:srgbClr val="000000"/>
                  </a:solidFill>
                  <a:latin typeface="Symbol" panose="05050102010706020507" pitchFamily="18" charset="2"/>
                </a:rPr>
                <a:t>+</a:t>
              </a:r>
              <a:endParaRPr lang="en-US" altLang="zh-CN"/>
            </a:p>
          </p:txBody>
        </p:sp>
        <p:sp>
          <p:nvSpPr>
            <p:cNvPr id="96295" name="Rectangle 37">
              <a:extLst>
                <a:ext uri="{FF2B5EF4-FFF2-40B4-BE49-F238E27FC236}">
                  <a16:creationId xmlns:a16="http://schemas.microsoft.com/office/drawing/2014/main" id="{B06F9E5B-3877-4E6E-8692-5C62620E0E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8" y="959"/>
              <a:ext cx="164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sz="1700" b="1">
                  <a:solidFill>
                    <a:srgbClr val="000000"/>
                  </a:solidFill>
                  <a:latin typeface="Symbol" panose="05050102010706020507" pitchFamily="18" charset="2"/>
                </a:rPr>
                <a:t>-</a:t>
              </a:r>
              <a:endParaRPr lang="en-US" altLang="zh-CN"/>
            </a:p>
          </p:txBody>
        </p:sp>
        <p:sp>
          <p:nvSpPr>
            <p:cNvPr id="96296" name="Rectangle 38">
              <a:extLst>
                <a:ext uri="{FF2B5EF4-FFF2-40B4-BE49-F238E27FC236}">
                  <a16:creationId xmlns:a16="http://schemas.microsoft.com/office/drawing/2014/main" id="{06C24B1E-C553-46B6-9B93-1F22C8F39B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0" y="959"/>
              <a:ext cx="164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sz="1700" b="1">
                  <a:solidFill>
                    <a:srgbClr val="000000"/>
                  </a:solidFill>
                  <a:latin typeface="Symbol" panose="05050102010706020507" pitchFamily="18" charset="2"/>
                </a:rPr>
                <a:t>+</a:t>
              </a:r>
              <a:endParaRPr lang="en-US" altLang="zh-CN"/>
            </a:p>
          </p:txBody>
        </p:sp>
        <p:sp>
          <p:nvSpPr>
            <p:cNvPr id="96297" name="Rectangle 39">
              <a:extLst>
                <a:ext uri="{FF2B5EF4-FFF2-40B4-BE49-F238E27FC236}">
                  <a16:creationId xmlns:a16="http://schemas.microsoft.com/office/drawing/2014/main" id="{801E3DAD-36CF-4526-B2A5-43D18CBE98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2" y="959"/>
              <a:ext cx="164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sz="1700" b="1">
                  <a:solidFill>
                    <a:srgbClr val="000000"/>
                  </a:solidFill>
                  <a:latin typeface="Symbol" panose="05050102010706020507" pitchFamily="18" charset="2"/>
                </a:rPr>
                <a:t>-</a:t>
              </a:r>
              <a:endParaRPr lang="en-US" altLang="zh-CN"/>
            </a:p>
          </p:txBody>
        </p:sp>
        <p:sp>
          <p:nvSpPr>
            <p:cNvPr id="96298" name="Rectangle 40">
              <a:extLst>
                <a:ext uri="{FF2B5EF4-FFF2-40B4-BE49-F238E27FC236}">
                  <a16:creationId xmlns:a16="http://schemas.microsoft.com/office/drawing/2014/main" id="{0FEA2BE1-6199-4A51-AF36-8D8A87C679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6" y="959"/>
              <a:ext cx="164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sz="1700" b="1">
                  <a:solidFill>
                    <a:srgbClr val="000000"/>
                  </a:solidFill>
                  <a:latin typeface="Symbol" panose="05050102010706020507" pitchFamily="18" charset="2"/>
                </a:rPr>
                <a:t>-</a:t>
              </a:r>
              <a:endParaRPr lang="en-US" altLang="zh-CN"/>
            </a:p>
          </p:txBody>
        </p:sp>
        <p:sp>
          <p:nvSpPr>
            <p:cNvPr id="96299" name="Rectangle 41">
              <a:extLst>
                <a:ext uri="{FF2B5EF4-FFF2-40B4-BE49-F238E27FC236}">
                  <a16:creationId xmlns:a16="http://schemas.microsoft.com/office/drawing/2014/main" id="{75072EE4-BF50-4EDC-955A-0FEC8A0D44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25" y="818"/>
              <a:ext cx="132" cy="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sz="17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2</a:t>
              </a:r>
              <a:endParaRPr lang="en-US" altLang="zh-CN"/>
            </a:p>
          </p:txBody>
        </p:sp>
        <p:sp>
          <p:nvSpPr>
            <p:cNvPr id="96300" name="Rectangle 42">
              <a:extLst>
                <a:ext uri="{FF2B5EF4-FFF2-40B4-BE49-F238E27FC236}">
                  <a16:creationId xmlns:a16="http://schemas.microsoft.com/office/drawing/2014/main" id="{4820B15E-15BD-4EFA-9843-1C93DF8300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6" y="974"/>
              <a:ext cx="132" cy="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sz="17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0</a:t>
              </a:r>
              <a:endParaRPr lang="en-US" altLang="zh-CN"/>
            </a:p>
          </p:txBody>
        </p:sp>
        <p:sp>
          <p:nvSpPr>
            <p:cNvPr id="96301" name="Rectangle 43">
              <a:extLst>
                <a:ext uri="{FF2B5EF4-FFF2-40B4-BE49-F238E27FC236}">
                  <a16:creationId xmlns:a16="http://schemas.microsoft.com/office/drawing/2014/main" id="{6C835510-225F-4ECD-AB1F-F305818C08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7" y="974"/>
              <a:ext cx="132" cy="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sz="17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2</a:t>
              </a:r>
              <a:endParaRPr lang="en-US" altLang="zh-CN"/>
            </a:p>
          </p:txBody>
        </p:sp>
        <p:sp>
          <p:nvSpPr>
            <p:cNvPr id="96302" name="Rectangle 44">
              <a:extLst>
                <a:ext uri="{FF2B5EF4-FFF2-40B4-BE49-F238E27FC236}">
                  <a16:creationId xmlns:a16="http://schemas.microsoft.com/office/drawing/2014/main" id="{4F20DFF5-41F7-4AA0-8640-0AEFC1D2FD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36" y="974"/>
              <a:ext cx="132" cy="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sz="17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0</a:t>
              </a:r>
              <a:endParaRPr lang="en-US" altLang="zh-CN"/>
            </a:p>
          </p:txBody>
        </p:sp>
        <p:sp>
          <p:nvSpPr>
            <p:cNvPr id="96303" name="Rectangle 45">
              <a:extLst>
                <a:ext uri="{FF2B5EF4-FFF2-40B4-BE49-F238E27FC236}">
                  <a16:creationId xmlns:a16="http://schemas.microsoft.com/office/drawing/2014/main" id="{FBB15CBF-F8CF-47FF-A3BF-A20CB11CA1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1" y="974"/>
              <a:ext cx="132" cy="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sz="17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/>
            </a:p>
          </p:txBody>
        </p:sp>
        <p:sp>
          <p:nvSpPr>
            <p:cNvPr id="96304" name="Rectangle 46">
              <a:extLst>
                <a:ext uri="{FF2B5EF4-FFF2-40B4-BE49-F238E27FC236}">
                  <a16:creationId xmlns:a16="http://schemas.microsoft.com/office/drawing/2014/main" id="{C0629F9D-ED9E-4B3F-8B38-1F355C76B7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3" y="840"/>
              <a:ext cx="178" cy="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)</a:t>
              </a:r>
              <a:endParaRPr lang="en-US" altLang="zh-CN"/>
            </a:p>
          </p:txBody>
        </p:sp>
        <p:sp>
          <p:nvSpPr>
            <p:cNvPr id="96305" name="Rectangle 47">
              <a:extLst>
                <a:ext uri="{FF2B5EF4-FFF2-40B4-BE49-F238E27FC236}">
                  <a16:creationId xmlns:a16="http://schemas.microsoft.com/office/drawing/2014/main" id="{2AEA8E78-2DC0-4DE8-92FF-910BD69B3F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7" y="840"/>
              <a:ext cx="178" cy="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(</a:t>
              </a:r>
              <a:endParaRPr lang="en-US" altLang="zh-CN"/>
            </a:p>
          </p:txBody>
        </p:sp>
        <p:sp>
          <p:nvSpPr>
            <p:cNvPr id="96306" name="Rectangle 48">
              <a:extLst>
                <a:ext uri="{FF2B5EF4-FFF2-40B4-BE49-F238E27FC236}">
                  <a16:creationId xmlns:a16="http://schemas.microsoft.com/office/drawing/2014/main" id="{1FA5D047-428D-4C16-A410-7B949A6EBB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34" y="840"/>
              <a:ext cx="178" cy="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)</a:t>
              </a:r>
              <a:endParaRPr lang="en-US" altLang="zh-CN"/>
            </a:p>
          </p:txBody>
        </p:sp>
        <p:sp>
          <p:nvSpPr>
            <p:cNvPr id="96307" name="Rectangle 49">
              <a:extLst>
                <a:ext uri="{FF2B5EF4-FFF2-40B4-BE49-F238E27FC236}">
                  <a16:creationId xmlns:a16="http://schemas.microsoft.com/office/drawing/2014/main" id="{A4DC5697-7FDC-4DF7-8CF0-E587CAC5AF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7" y="840"/>
              <a:ext cx="178" cy="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(</a:t>
              </a:r>
              <a:endParaRPr lang="en-US" altLang="zh-CN"/>
            </a:p>
          </p:txBody>
        </p:sp>
        <p:sp>
          <p:nvSpPr>
            <p:cNvPr id="96308" name="Rectangle 50">
              <a:extLst>
                <a:ext uri="{FF2B5EF4-FFF2-40B4-BE49-F238E27FC236}">
                  <a16:creationId xmlns:a16="http://schemas.microsoft.com/office/drawing/2014/main" id="{CF9DB35B-2608-4CD0-A163-84B071B805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0" y="840"/>
              <a:ext cx="178" cy="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)</a:t>
              </a:r>
              <a:endParaRPr lang="en-US" altLang="zh-CN"/>
            </a:p>
          </p:txBody>
        </p:sp>
        <p:sp>
          <p:nvSpPr>
            <p:cNvPr id="96309" name="Rectangle 51">
              <a:extLst>
                <a:ext uri="{FF2B5EF4-FFF2-40B4-BE49-F238E27FC236}">
                  <a16:creationId xmlns:a16="http://schemas.microsoft.com/office/drawing/2014/main" id="{2A2D2C77-606B-47A2-9F95-ADC701C5B1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0" y="840"/>
              <a:ext cx="178" cy="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(</a:t>
              </a:r>
              <a:endParaRPr lang="en-US" altLang="zh-CN"/>
            </a:p>
          </p:txBody>
        </p:sp>
        <p:sp>
          <p:nvSpPr>
            <p:cNvPr id="96310" name="Rectangle 52">
              <a:extLst>
                <a:ext uri="{FF2B5EF4-FFF2-40B4-BE49-F238E27FC236}">
                  <a16:creationId xmlns:a16="http://schemas.microsoft.com/office/drawing/2014/main" id="{966C054F-C1BA-48FD-B745-DA1218322B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3" y="840"/>
              <a:ext cx="187" cy="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z</a:t>
              </a:r>
              <a:endParaRPr lang="en-US" altLang="zh-CN"/>
            </a:p>
          </p:txBody>
        </p:sp>
        <p:sp>
          <p:nvSpPr>
            <p:cNvPr id="96311" name="Rectangle 53">
              <a:extLst>
                <a:ext uri="{FF2B5EF4-FFF2-40B4-BE49-F238E27FC236}">
                  <a16:creationId xmlns:a16="http://schemas.microsoft.com/office/drawing/2014/main" id="{5066488A-0023-462B-8A09-DBD1540DE7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2" y="840"/>
              <a:ext cx="187" cy="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z</a:t>
              </a:r>
              <a:endParaRPr lang="en-US" altLang="zh-CN"/>
            </a:p>
          </p:txBody>
        </p:sp>
        <p:sp>
          <p:nvSpPr>
            <p:cNvPr id="96312" name="Rectangle 54">
              <a:extLst>
                <a:ext uri="{FF2B5EF4-FFF2-40B4-BE49-F238E27FC236}">
                  <a16:creationId xmlns:a16="http://schemas.microsoft.com/office/drawing/2014/main" id="{0A49CE46-C539-41AB-B561-C62339FF2E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2" y="840"/>
              <a:ext cx="11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a</a:t>
              </a:r>
              <a:endParaRPr lang="en-US" altLang="zh-CN"/>
            </a:p>
          </p:txBody>
        </p:sp>
        <p:sp>
          <p:nvSpPr>
            <p:cNvPr id="96313" name="Rectangle 55">
              <a:extLst>
                <a:ext uri="{FF2B5EF4-FFF2-40B4-BE49-F238E27FC236}">
                  <a16:creationId xmlns:a16="http://schemas.microsoft.com/office/drawing/2014/main" id="{F5D5CA08-A5E6-4E93-B487-FD179F8FE3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3" y="840"/>
              <a:ext cx="187" cy="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z</a:t>
              </a:r>
              <a:endParaRPr lang="en-US" altLang="zh-CN"/>
            </a:p>
          </p:txBody>
        </p:sp>
        <p:sp>
          <p:nvSpPr>
            <p:cNvPr id="96314" name="Rectangle 56">
              <a:extLst>
                <a:ext uri="{FF2B5EF4-FFF2-40B4-BE49-F238E27FC236}">
                  <a16:creationId xmlns:a16="http://schemas.microsoft.com/office/drawing/2014/main" id="{A27F02FA-0AD2-41AC-AFCC-CC244380A7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2" y="840"/>
              <a:ext cx="187" cy="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z</a:t>
              </a:r>
              <a:endParaRPr lang="en-US" altLang="zh-CN"/>
            </a:p>
          </p:txBody>
        </p:sp>
        <p:sp>
          <p:nvSpPr>
            <p:cNvPr id="96315" name="Rectangle 57">
              <a:extLst>
                <a:ext uri="{FF2B5EF4-FFF2-40B4-BE49-F238E27FC236}">
                  <a16:creationId xmlns:a16="http://schemas.microsoft.com/office/drawing/2014/main" id="{D5F8AE14-7728-4712-80D2-8CBD3D5100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5" y="840"/>
              <a:ext cx="11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a</a:t>
              </a:r>
              <a:endParaRPr lang="en-US" altLang="zh-CN"/>
            </a:p>
          </p:txBody>
        </p:sp>
        <p:sp>
          <p:nvSpPr>
            <p:cNvPr id="96316" name="Rectangle 58">
              <a:extLst>
                <a:ext uri="{FF2B5EF4-FFF2-40B4-BE49-F238E27FC236}">
                  <a16:creationId xmlns:a16="http://schemas.microsoft.com/office/drawing/2014/main" id="{073C2395-2DEB-4535-A97E-F6CF37E48D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0" y="840"/>
              <a:ext cx="11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a</a:t>
              </a:r>
              <a:endParaRPr lang="en-US" altLang="zh-CN"/>
            </a:p>
          </p:txBody>
        </p:sp>
        <p:sp>
          <p:nvSpPr>
            <p:cNvPr id="96317" name="Rectangle 59">
              <a:extLst>
                <a:ext uri="{FF2B5EF4-FFF2-40B4-BE49-F238E27FC236}">
                  <a16:creationId xmlns:a16="http://schemas.microsoft.com/office/drawing/2014/main" id="{1F44537B-31F4-4FDA-8027-B077238E4D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5" y="840"/>
              <a:ext cx="187" cy="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z</a:t>
              </a:r>
              <a:endParaRPr lang="en-US" altLang="zh-CN"/>
            </a:p>
          </p:txBody>
        </p:sp>
        <p:sp>
          <p:nvSpPr>
            <p:cNvPr id="96318" name="Rectangle 60">
              <a:extLst>
                <a:ext uri="{FF2B5EF4-FFF2-40B4-BE49-F238E27FC236}">
                  <a16:creationId xmlns:a16="http://schemas.microsoft.com/office/drawing/2014/main" id="{6C60766B-4CE5-4406-AFF8-A07FCCD057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6" y="840"/>
              <a:ext cx="213" cy="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g</a:t>
              </a:r>
              <a:endParaRPr lang="en-US" altLang="zh-CN"/>
            </a:p>
          </p:txBody>
        </p:sp>
        <p:sp>
          <p:nvSpPr>
            <p:cNvPr id="96319" name="Rectangle 61">
              <a:extLst>
                <a:ext uri="{FF2B5EF4-FFF2-40B4-BE49-F238E27FC236}">
                  <a16:creationId xmlns:a16="http://schemas.microsoft.com/office/drawing/2014/main" id="{A5DDF7DF-DDAC-4BB8-AA4B-DF7DA6B119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26" y="974"/>
              <a:ext cx="169" cy="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sz="17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m</a:t>
              </a:r>
              <a:endParaRPr lang="en-US" altLang="zh-CN"/>
            </a:p>
          </p:txBody>
        </p:sp>
        <p:sp>
          <p:nvSpPr>
            <p:cNvPr id="96320" name="Rectangle 62">
              <a:extLst>
                <a:ext uri="{FF2B5EF4-FFF2-40B4-BE49-F238E27FC236}">
                  <a16:creationId xmlns:a16="http://schemas.microsoft.com/office/drawing/2014/main" id="{48C64D6E-93BB-4B54-8F93-530B457131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9" y="974"/>
              <a:ext cx="169" cy="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sz="17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m</a:t>
              </a:r>
              <a:endParaRPr lang="en-US" altLang="zh-CN"/>
            </a:p>
          </p:txBody>
        </p:sp>
        <p:sp>
          <p:nvSpPr>
            <p:cNvPr id="96321" name="Rectangle 63">
              <a:extLst>
                <a:ext uri="{FF2B5EF4-FFF2-40B4-BE49-F238E27FC236}">
                  <a16:creationId xmlns:a16="http://schemas.microsoft.com/office/drawing/2014/main" id="{438BE435-C8FB-4107-B2DC-797BC1954F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4" y="974"/>
              <a:ext cx="169" cy="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sz="17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m</a:t>
              </a:r>
              <a:endParaRPr lang="en-US" altLang="zh-CN"/>
            </a:p>
          </p:txBody>
        </p:sp>
      </p:grpSp>
      <p:grpSp>
        <p:nvGrpSpPr>
          <p:cNvPr id="149569" name="Group 65">
            <a:extLst>
              <a:ext uri="{FF2B5EF4-FFF2-40B4-BE49-F238E27FC236}">
                <a16:creationId xmlns:a16="http://schemas.microsoft.com/office/drawing/2014/main" id="{A0FEC9B9-015A-4201-9DD1-E3257B565F2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971800" y="1989138"/>
            <a:ext cx="4203700" cy="539750"/>
            <a:chOff x="1872" y="1253"/>
            <a:chExt cx="2648" cy="340"/>
          </a:xfrm>
        </p:grpSpPr>
        <p:sp>
          <p:nvSpPr>
            <p:cNvPr id="96275" name="AutoShape 64">
              <a:extLst>
                <a:ext uri="{FF2B5EF4-FFF2-40B4-BE49-F238E27FC236}">
                  <a16:creationId xmlns:a16="http://schemas.microsoft.com/office/drawing/2014/main" id="{9A0AB9C4-F980-4F8F-82AA-6973986FD5F9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872" y="1270"/>
              <a:ext cx="2648" cy="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276" name="Line 66">
              <a:extLst>
                <a:ext uri="{FF2B5EF4-FFF2-40B4-BE49-F238E27FC236}">
                  <a16:creationId xmlns:a16="http://schemas.microsoft.com/office/drawing/2014/main" id="{8454C2C3-BE12-4BA9-8B86-B09A104F44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24" y="1293"/>
              <a:ext cx="0" cy="25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277" name="Line 67">
              <a:extLst>
                <a:ext uri="{FF2B5EF4-FFF2-40B4-BE49-F238E27FC236}">
                  <a16:creationId xmlns:a16="http://schemas.microsoft.com/office/drawing/2014/main" id="{5A205D18-EDFE-463D-85F2-9A1498BC61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7" y="1293"/>
              <a:ext cx="0" cy="25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278" name="Rectangle 68">
              <a:extLst>
                <a:ext uri="{FF2B5EF4-FFF2-40B4-BE49-F238E27FC236}">
                  <a16:creationId xmlns:a16="http://schemas.microsoft.com/office/drawing/2014/main" id="{D22B0DA6-19B4-45CF-AED7-605BD7204D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4" y="1285"/>
              <a:ext cx="1350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zh-CN" altLang="en-US" b="1">
                  <a:solidFill>
                    <a:srgbClr val="000000"/>
                  </a:solidFill>
                  <a:latin typeface="宋体" panose="02010600030101010101" pitchFamily="2" charset="-122"/>
                </a:rPr>
                <a:t>内是解析函数</a:t>
              </a:r>
              <a:endParaRPr lang="zh-CN" altLang="en-US"/>
            </a:p>
          </p:txBody>
        </p:sp>
        <p:sp>
          <p:nvSpPr>
            <p:cNvPr id="96279" name="Rectangle 69">
              <a:extLst>
                <a:ext uri="{FF2B5EF4-FFF2-40B4-BE49-F238E27FC236}">
                  <a16:creationId xmlns:a16="http://schemas.microsoft.com/office/drawing/2014/main" id="{15A774D0-53DE-40F7-A1F3-BBDDB760AA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8" y="1285"/>
              <a:ext cx="225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zh-CN" altLang="en-US" b="1">
                  <a:solidFill>
                    <a:srgbClr val="000000"/>
                  </a:solidFill>
                  <a:latin typeface="宋体" panose="02010600030101010101" pitchFamily="2" charset="-122"/>
                </a:rPr>
                <a:t>在</a:t>
              </a:r>
              <a:endParaRPr lang="zh-CN" altLang="en-US"/>
            </a:p>
          </p:txBody>
        </p:sp>
        <p:sp>
          <p:nvSpPr>
            <p:cNvPr id="96280" name="Rectangle 70">
              <a:extLst>
                <a:ext uri="{FF2B5EF4-FFF2-40B4-BE49-F238E27FC236}">
                  <a16:creationId xmlns:a16="http://schemas.microsoft.com/office/drawing/2014/main" id="{E46089C7-CFAB-4724-8A43-DACF726DDC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46" y="1253"/>
              <a:ext cx="260" cy="3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00"/>
                  </a:solidFill>
                  <a:latin typeface="Symbol" panose="05050102010706020507" pitchFamily="18" charset="2"/>
                </a:rPr>
                <a:t>d</a:t>
              </a:r>
              <a:endParaRPr lang="en-US" altLang="zh-CN"/>
            </a:p>
          </p:txBody>
        </p:sp>
        <p:sp>
          <p:nvSpPr>
            <p:cNvPr id="96281" name="Rectangle 71">
              <a:extLst>
                <a:ext uri="{FF2B5EF4-FFF2-40B4-BE49-F238E27FC236}">
                  <a16:creationId xmlns:a16="http://schemas.microsoft.com/office/drawing/2014/main" id="{C8AF7C3B-E2F7-476C-9F95-F64D35913A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4" y="1253"/>
              <a:ext cx="273" cy="3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00"/>
                  </a:solidFill>
                  <a:latin typeface="Symbol" panose="05050102010706020507" pitchFamily="18" charset="2"/>
                </a:rPr>
                <a:t>&lt;</a:t>
              </a:r>
              <a:endParaRPr lang="en-US" altLang="zh-CN"/>
            </a:p>
          </p:txBody>
        </p:sp>
        <p:sp>
          <p:nvSpPr>
            <p:cNvPr id="96282" name="Rectangle 72">
              <a:extLst>
                <a:ext uri="{FF2B5EF4-FFF2-40B4-BE49-F238E27FC236}">
                  <a16:creationId xmlns:a16="http://schemas.microsoft.com/office/drawing/2014/main" id="{A4D26503-3710-46DD-AA2F-5F1DC62EC4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7" y="1253"/>
              <a:ext cx="273" cy="3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00"/>
                  </a:solidFill>
                  <a:latin typeface="Symbol" panose="05050102010706020507" pitchFamily="18" charset="2"/>
                </a:rPr>
                <a:t>-</a:t>
              </a:r>
              <a:endParaRPr lang="en-US" altLang="zh-CN"/>
            </a:p>
          </p:txBody>
        </p:sp>
        <p:sp>
          <p:nvSpPr>
            <p:cNvPr id="96283" name="Rectangle 73">
              <a:extLst>
                <a:ext uri="{FF2B5EF4-FFF2-40B4-BE49-F238E27FC236}">
                  <a16:creationId xmlns:a16="http://schemas.microsoft.com/office/drawing/2014/main" id="{B8A6808E-ACDE-405A-89CC-E56ED485EF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2" y="1413"/>
              <a:ext cx="133" cy="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sz="17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0</a:t>
              </a:r>
              <a:endParaRPr lang="en-US" altLang="zh-CN"/>
            </a:p>
          </p:txBody>
        </p:sp>
        <p:sp>
          <p:nvSpPr>
            <p:cNvPr id="96284" name="Rectangle 74">
              <a:extLst>
                <a:ext uri="{FF2B5EF4-FFF2-40B4-BE49-F238E27FC236}">
                  <a16:creationId xmlns:a16="http://schemas.microsoft.com/office/drawing/2014/main" id="{5DD7F5CF-48E3-4D65-9FBF-5123248952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7" y="1278"/>
              <a:ext cx="190" cy="2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z</a:t>
              </a:r>
              <a:endParaRPr lang="en-US" altLang="zh-CN"/>
            </a:p>
          </p:txBody>
        </p:sp>
        <p:sp>
          <p:nvSpPr>
            <p:cNvPr id="96285" name="Rectangle 75">
              <a:extLst>
                <a:ext uri="{FF2B5EF4-FFF2-40B4-BE49-F238E27FC236}">
                  <a16:creationId xmlns:a16="http://schemas.microsoft.com/office/drawing/2014/main" id="{0D37AD26-3F59-489B-A498-1B378EE8C9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1" y="1278"/>
              <a:ext cx="190" cy="2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z</a:t>
              </a:r>
              <a:endParaRPr lang="en-US" altLang="zh-CN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49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9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49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49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3000"/>
                                        <p:tgtEl>
                                          <p:spTgt spid="149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49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49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49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49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49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49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75"/>
                                        <p:tgtEl>
                                          <p:spTgt spid="149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49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75"/>
                                        <p:tgtEl>
                                          <p:spTgt spid="149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509" grpId="0" autoUpdateAnimBg="0"/>
      <p:bldP spid="149511" grpId="0" autoUpdateAnimBg="0"/>
      <p:bldP spid="149513" grpId="0" autoUpdateAnimBg="0"/>
      <p:bldP spid="149527" grpId="0" autoUpdateAnimBg="0"/>
      <p:bldP spid="149530" grpId="0" autoUpdateAnimBg="0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灯片编号占位符 3">
            <a:extLst>
              <a:ext uri="{FF2B5EF4-FFF2-40B4-BE49-F238E27FC236}">
                <a16:creationId xmlns:a16="http://schemas.microsoft.com/office/drawing/2014/main" id="{B1DAC7F4-4A46-4E6E-8C87-687ED968F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27BD7A-341A-4329-8700-1C785C580BC5}" type="slidenum">
              <a:rPr lang="en-US" altLang="zh-CN"/>
              <a:pPr>
                <a:defRPr/>
              </a:pPr>
              <a:t>91</a:t>
            </a:fld>
            <a:endParaRPr lang="en-US" altLang="zh-CN"/>
          </a:p>
        </p:txBody>
      </p:sp>
      <p:sp>
        <p:nvSpPr>
          <p:cNvPr id="97283" name="Text Box 2">
            <a:extLst>
              <a:ext uri="{FF2B5EF4-FFF2-40B4-BE49-F238E27FC236}">
                <a16:creationId xmlns:a16="http://schemas.microsoft.com/office/drawing/2014/main" id="{D5F24621-969B-4BC3-97C1-7F7573B1D3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100" y="684213"/>
            <a:ext cx="29924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r>
              <a:rPr kumimoji="1" lang="en-US" altLang="zh-CN" b="1">
                <a:latin typeface="Times New Roman" panose="02020603050405020304" pitchFamily="18" charset="0"/>
                <a:ea typeface="宋体" panose="02010600030101010101" pitchFamily="2" charset="-122"/>
              </a:rPr>
              <a:t>2)</a:t>
            </a:r>
            <a:r>
              <a:rPr kumimoji="1" lang="zh-CN" altLang="en-US" b="1">
                <a:latin typeface="Times New Roman" panose="02020603050405020304" pitchFamily="18" charset="0"/>
                <a:ea typeface="黑体" panose="02010609060101010101" pitchFamily="49" charset="-122"/>
              </a:rPr>
              <a:t>极点的判定方法</a:t>
            </a:r>
            <a:endParaRPr kumimoji="1" lang="zh-CN" altLang="en-US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150531" name="Group 3">
            <a:extLst>
              <a:ext uri="{FF2B5EF4-FFF2-40B4-BE49-F238E27FC236}">
                <a16:creationId xmlns:a16="http://schemas.microsoft.com/office/drawing/2014/main" id="{71733587-42BB-44B1-8A69-E866D565C35A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2051050"/>
            <a:ext cx="7051675" cy="533400"/>
            <a:chOff x="792" y="1200"/>
            <a:chExt cx="4442" cy="336"/>
          </a:xfrm>
        </p:grpSpPr>
        <p:graphicFrame>
          <p:nvGraphicFramePr>
            <p:cNvPr id="97301" name="Object 4">
              <a:extLst>
                <a:ext uri="{FF2B5EF4-FFF2-40B4-BE49-F238E27FC236}">
                  <a16:creationId xmlns:a16="http://schemas.microsoft.com/office/drawing/2014/main" id="{D8A215A4-B069-45BE-808C-84B12B5E4F9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92" y="1256"/>
            <a:ext cx="455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7305" name="公式" r:id="rId3" imgW="723586" imgH="393529" progId="Equation.3">
                    <p:embed/>
                  </p:oleObj>
                </mc:Choice>
                <mc:Fallback>
                  <p:oleObj name="公式" r:id="rId3" imgW="723586" imgH="393529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92" y="1256"/>
                          <a:ext cx="455" cy="2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7302" name="Text Box 5">
              <a:extLst>
                <a:ext uri="{FF2B5EF4-FFF2-40B4-BE49-F238E27FC236}">
                  <a16:creationId xmlns:a16="http://schemas.microsoft.com/office/drawing/2014/main" id="{1E0461C4-8F85-44F3-AB5D-9BCDAB57AD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68" y="1200"/>
              <a:ext cx="146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r>
                <a:rPr kumimoji="1" lang="zh-CN" altLang="en-US" b="1">
                  <a:latin typeface="Times New Roman" panose="02020603050405020304" pitchFamily="18" charset="0"/>
                </a:rPr>
                <a:t>的负幂项为有</a:t>
              </a:r>
            </a:p>
          </p:txBody>
        </p:sp>
        <p:graphicFrame>
          <p:nvGraphicFramePr>
            <p:cNvPr id="97303" name="Object 6">
              <a:extLst>
                <a:ext uri="{FF2B5EF4-FFF2-40B4-BE49-F238E27FC236}">
                  <a16:creationId xmlns:a16="http://schemas.microsoft.com/office/drawing/2014/main" id="{D2B12C29-38E7-4E39-8EE3-3DBFA83977B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298" y="1248"/>
            <a:ext cx="528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7306" name="公式" r:id="rId5" imgW="838200" imgH="457200" progId="Equation.3">
                    <p:embed/>
                  </p:oleObj>
                </mc:Choice>
                <mc:Fallback>
                  <p:oleObj name="公式" r:id="rId5" imgW="838200" imgH="45720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98" y="1248"/>
                          <a:ext cx="528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7304" name="Rectangle 7">
              <a:extLst>
                <a:ext uri="{FF2B5EF4-FFF2-40B4-BE49-F238E27FC236}">
                  <a16:creationId xmlns:a16="http://schemas.microsoft.com/office/drawing/2014/main" id="{CD9EE3D8-3DCF-4F0F-976D-6516F938F3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1200"/>
              <a:ext cx="214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kumimoji="1" lang="zh-CN" altLang="en-US" b="1">
                  <a:latin typeface="Times New Roman" panose="02020603050405020304" pitchFamily="18" charset="0"/>
                </a:rPr>
                <a:t>的洛朗展开式中含有</a:t>
              </a:r>
            </a:p>
          </p:txBody>
        </p:sp>
      </p:grpSp>
      <p:sp>
        <p:nvSpPr>
          <p:cNvPr id="150536" name="Text Box 8">
            <a:extLst>
              <a:ext uri="{FF2B5EF4-FFF2-40B4-BE49-F238E27FC236}">
                <a16:creationId xmlns:a16="http://schemas.microsoft.com/office/drawing/2014/main" id="{D42FB2B8-384E-423C-A199-7BA5EA2F6D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37463" y="2049463"/>
            <a:ext cx="10779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zh-CN" altLang="en-US" b="1">
                <a:latin typeface="仿宋_GB2312" pitchFamily="49" charset="-122"/>
              </a:rPr>
              <a:t>限项</a:t>
            </a:r>
            <a:r>
              <a:rPr kumimoji="1" lang="en-US" altLang="zh-CN" b="1">
                <a:latin typeface="仿宋_GB2312" pitchFamily="49" charset="-122"/>
              </a:rPr>
              <a:t>.</a:t>
            </a:r>
          </a:p>
        </p:txBody>
      </p:sp>
      <p:grpSp>
        <p:nvGrpSpPr>
          <p:cNvPr id="150537" name="Group 9">
            <a:extLst>
              <a:ext uri="{FF2B5EF4-FFF2-40B4-BE49-F238E27FC236}">
                <a16:creationId xmlns:a16="http://schemas.microsoft.com/office/drawing/2014/main" id="{47F7FA10-FC04-406D-9F1C-E209FCE75E30}"/>
              </a:ext>
            </a:extLst>
          </p:cNvPr>
          <p:cNvGrpSpPr>
            <a:grpSpLocks/>
          </p:cNvGrpSpPr>
          <p:nvPr/>
        </p:nvGrpSpPr>
        <p:grpSpPr bwMode="auto">
          <a:xfrm>
            <a:off x="819150" y="3552825"/>
            <a:ext cx="3757613" cy="519113"/>
            <a:chOff x="516" y="2238"/>
            <a:chExt cx="2367" cy="327"/>
          </a:xfrm>
        </p:grpSpPr>
        <p:sp>
          <p:nvSpPr>
            <p:cNvPr id="97299" name="Text Box 10">
              <a:extLst>
                <a:ext uri="{FF2B5EF4-FFF2-40B4-BE49-F238E27FC236}">
                  <a16:creationId xmlns:a16="http://schemas.microsoft.com/office/drawing/2014/main" id="{03ED2E73-AAB6-4406-A957-04C52BE33A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6" y="2238"/>
              <a:ext cx="236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r>
                <a:rPr kumimoji="1" lang="zh-CN" altLang="en-US" b="1">
                  <a:latin typeface="仿宋_GB2312" pitchFamily="49" charset="-122"/>
                </a:rPr>
                <a:t>在点  的某去心邻域内</a:t>
              </a:r>
            </a:p>
          </p:txBody>
        </p:sp>
        <p:graphicFrame>
          <p:nvGraphicFramePr>
            <p:cNvPr id="97300" name="Object 11">
              <a:extLst>
                <a:ext uri="{FF2B5EF4-FFF2-40B4-BE49-F238E27FC236}">
                  <a16:creationId xmlns:a16="http://schemas.microsoft.com/office/drawing/2014/main" id="{BB44B29C-F217-4045-8478-4387D794D0F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056" y="2280"/>
            <a:ext cx="191" cy="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7307" name="Equation" r:id="rId7" imgW="304668" imgH="431613" progId="Equation.3">
                    <p:embed/>
                  </p:oleObj>
                </mc:Choice>
                <mc:Fallback>
                  <p:oleObj name="Equation" r:id="rId7" imgW="304668" imgH="431613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56" y="2280"/>
                          <a:ext cx="191" cy="2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50540" name="Object 12">
            <a:extLst>
              <a:ext uri="{FF2B5EF4-FFF2-40B4-BE49-F238E27FC236}">
                <a16:creationId xmlns:a16="http://schemas.microsoft.com/office/drawing/2014/main" id="{1F6521CC-5C3B-42F0-823F-2FA5AF57820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83100" y="3389313"/>
          <a:ext cx="24003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308" name="Equation" r:id="rId9" imgW="2400300" imgH="927100" progId="Equation.3">
                  <p:embed/>
                </p:oleObj>
              </mc:Choice>
              <mc:Fallback>
                <p:oleObj name="Equation" r:id="rId9" imgW="2400300" imgH="9271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83100" y="3389313"/>
                        <a:ext cx="24003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0541" name="Group 13">
            <a:extLst>
              <a:ext uri="{FF2B5EF4-FFF2-40B4-BE49-F238E27FC236}">
                <a16:creationId xmlns:a16="http://schemas.microsoft.com/office/drawing/2014/main" id="{E850FF5C-6924-4F77-922D-303AA362B919}"/>
              </a:ext>
            </a:extLst>
          </p:cNvPr>
          <p:cNvGrpSpPr>
            <a:grpSpLocks/>
          </p:cNvGrpSpPr>
          <p:nvPr/>
        </p:nvGrpSpPr>
        <p:grpSpPr bwMode="auto">
          <a:xfrm>
            <a:off x="1536700" y="4483100"/>
            <a:ext cx="8061325" cy="519113"/>
            <a:chOff x="494" y="3046"/>
            <a:chExt cx="5078" cy="327"/>
          </a:xfrm>
        </p:grpSpPr>
        <p:sp>
          <p:nvSpPr>
            <p:cNvPr id="97295" name="Text Box 14">
              <a:extLst>
                <a:ext uri="{FF2B5EF4-FFF2-40B4-BE49-F238E27FC236}">
                  <a16:creationId xmlns:a16="http://schemas.microsoft.com/office/drawing/2014/main" id="{F57E4B90-79DE-4A21-BA89-261B5F2B7E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" y="3046"/>
              <a:ext cx="50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r>
                <a:rPr kumimoji="1" lang="zh-CN" altLang="en-US" b="1">
                  <a:latin typeface="仿宋_GB2312" pitchFamily="49" charset="-122"/>
                </a:rPr>
                <a:t>其中    在  的邻域内解析</a:t>
              </a:r>
              <a:r>
                <a:rPr kumimoji="1" lang="en-US" altLang="zh-CN" b="1">
                  <a:latin typeface="仿宋_GB2312" pitchFamily="49" charset="-122"/>
                </a:rPr>
                <a:t>,</a:t>
              </a:r>
              <a:r>
                <a:rPr kumimoji="1" lang="zh-CN" altLang="en-US" b="1">
                  <a:latin typeface="仿宋_GB2312" pitchFamily="49" charset="-122"/>
                </a:rPr>
                <a:t>且                 </a:t>
              </a:r>
            </a:p>
          </p:txBody>
        </p:sp>
        <p:graphicFrame>
          <p:nvGraphicFramePr>
            <p:cNvPr id="97296" name="Object 15">
              <a:extLst>
                <a:ext uri="{FF2B5EF4-FFF2-40B4-BE49-F238E27FC236}">
                  <a16:creationId xmlns:a16="http://schemas.microsoft.com/office/drawing/2014/main" id="{23E597A0-2C43-4808-ADA1-97C8CDB155C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044" y="3108"/>
            <a:ext cx="434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7309" name="公式" r:id="rId11" imgW="672808" imgH="393529" progId="Equation.3">
                    <p:embed/>
                  </p:oleObj>
                </mc:Choice>
                <mc:Fallback>
                  <p:oleObj name="公式" r:id="rId11" imgW="672808" imgH="393529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44" y="3108"/>
                          <a:ext cx="434" cy="2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7297" name="Object 16">
              <a:extLst>
                <a:ext uri="{FF2B5EF4-FFF2-40B4-BE49-F238E27FC236}">
                  <a16:creationId xmlns:a16="http://schemas.microsoft.com/office/drawing/2014/main" id="{B4E59385-7512-4D88-ABFE-0A6FBDCB35F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752" y="3092"/>
            <a:ext cx="196" cy="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7310" name="Equation" r:id="rId13" imgW="304668" imgH="431613" progId="Equation.3">
                    <p:embed/>
                  </p:oleObj>
                </mc:Choice>
                <mc:Fallback>
                  <p:oleObj name="Equation" r:id="rId13" imgW="304668" imgH="431613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52" y="3092"/>
                          <a:ext cx="196" cy="2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7298" name="Object 17">
              <a:extLst>
                <a:ext uri="{FF2B5EF4-FFF2-40B4-BE49-F238E27FC236}">
                  <a16:creationId xmlns:a16="http://schemas.microsoft.com/office/drawing/2014/main" id="{3A3DD5CF-B82A-4615-BF2F-033DC6B1E19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687" y="3088"/>
            <a:ext cx="928" cy="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7311" name="公式" r:id="rId14" imgW="1435100" imgH="431800" progId="Equation.3">
                    <p:embed/>
                  </p:oleObj>
                </mc:Choice>
                <mc:Fallback>
                  <p:oleObj name="公式" r:id="rId14" imgW="1435100" imgH="431800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87" y="3088"/>
                          <a:ext cx="928" cy="2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50546" name="Text Box 18">
            <a:extLst>
              <a:ext uri="{FF2B5EF4-FFF2-40B4-BE49-F238E27FC236}">
                <a16:creationId xmlns:a16="http://schemas.microsoft.com/office/drawing/2014/main" id="{27954C76-8869-4409-9EBE-C1918A5ECC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325" y="1385888"/>
            <a:ext cx="24828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b="1">
                <a:latin typeface="Times New Roman" panose="02020603050405020304" pitchFamily="18" charset="0"/>
                <a:ea typeface="宋体" panose="02010600030101010101" pitchFamily="2" charset="-122"/>
              </a:rPr>
              <a:t>(1) </a:t>
            </a:r>
            <a:r>
              <a:rPr kumimoji="1" lang="zh-CN" altLang="en-US" b="1">
                <a:latin typeface="Times New Roman" panose="02020603050405020304" pitchFamily="18" charset="0"/>
                <a:ea typeface="黑体" panose="02010609060101010101" pitchFamily="49" charset="-122"/>
              </a:rPr>
              <a:t>由定义判别</a:t>
            </a:r>
            <a:endParaRPr kumimoji="1" lang="zh-CN" altLang="en-US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0547" name="Text Box 19">
            <a:extLst>
              <a:ext uri="{FF2B5EF4-FFF2-40B4-BE49-F238E27FC236}">
                <a16:creationId xmlns:a16="http://schemas.microsoft.com/office/drawing/2014/main" id="{27DEC81D-16AE-4BB9-ACFB-83369F2DCF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9150" y="2743200"/>
            <a:ext cx="42767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b="1">
                <a:latin typeface="Times New Roman" panose="02020603050405020304" pitchFamily="18" charset="0"/>
                <a:ea typeface="宋体" panose="02010600030101010101" pitchFamily="2" charset="-122"/>
              </a:rPr>
              <a:t>(2) </a:t>
            </a:r>
            <a:r>
              <a:rPr kumimoji="1" lang="zh-CN" altLang="en-US" b="1">
                <a:latin typeface="Times New Roman" panose="02020603050405020304" pitchFamily="18" charset="0"/>
                <a:ea typeface="黑体" panose="02010609060101010101" pitchFamily="49" charset="-122"/>
              </a:rPr>
              <a:t>由定义的等价形式判别</a:t>
            </a:r>
            <a:endParaRPr kumimoji="1" lang="zh-CN" altLang="en-US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150548" name="Group 20">
            <a:extLst>
              <a:ext uri="{FF2B5EF4-FFF2-40B4-BE49-F238E27FC236}">
                <a16:creationId xmlns:a16="http://schemas.microsoft.com/office/drawing/2014/main" id="{0F47C3BF-DA90-4BFF-BCA2-FDCEEB602604}"/>
              </a:ext>
            </a:extLst>
          </p:cNvPr>
          <p:cNvGrpSpPr>
            <a:grpSpLocks/>
          </p:cNvGrpSpPr>
          <p:nvPr/>
        </p:nvGrpSpPr>
        <p:grpSpPr bwMode="auto">
          <a:xfrm>
            <a:off x="819150" y="5286375"/>
            <a:ext cx="5153025" cy="657225"/>
            <a:chOff x="516" y="3330"/>
            <a:chExt cx="3246" cy="414"/>
          </a:xfrm>
        </p:grpSpPr>
        <p:sp>
          <p:nvSpPr>
            <p:cNvPr id="97292" name="Text Box 21">
              <a:extLst>
                <a:ext uri="{FF2B5EF4-FFF2-40B4-BE49-F238E27FC236}">
                  <a16:creationId xmlns:a16="http://schemas.microsoft.com/office/drawing/2014/main" id="{B3906E34-A327-4B89-AEA5-8695F87140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6" y="3330"/>
              <a:ext cx="133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kumimoji="1" lang="en-US" altLang="zh-CN" b="1">
                  <a:latin typeface="Times New Roman" panose="02020603050405020304" pitchFamily="18" charset="0"/>
                  <a:ea typeface="宋体" panose="02010600030101010101" pitchFamily="2" charset="-122"/>
                </a:rPr>
                <a:t>(3) </a:t>
              </a:r>
              <a:r>
                <a:rPr kumimoji="1" lang="zh-CN" altLang="en-US" b="1">
                  <a:latin typeface="Times New Roman" panose="02020603050405020304" pitchFamily="18" charset="0"/>
                  <a:ea typeface="黑体" panose="02010609060101010101" pitchFamily="49" charset="-122"/>
                </a:rPr>
                <a:t>利用极限</a:t>
              </a:r>
              <a:endParaRPr kumimoji="1" lang="zh-CN" altLang="en-US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97293" name="Object 22">
              <a:extLst>
                <a:ext uri="{FF2B5EF4-FFF2-40B4-BE49-F238E27FC236}">
                  <a16:creationId xmlns:a16="http://schemas.microsoft.com/office/drawing/2014/main" id="{7F3243F9-44B0-4D39-AF90-A9D0735E39A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870" y="3360"/>
            <a:ext cx="1216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7312" name="Equation" r:id="rId16" imgW="1930400" imgH="609600" progId="Equation.3">
                    <p:embed/>
                  </p:oleObj>
                </mc:Choice>
                <mc:Fallback>
                  <p:oleObj name="Equation" r:id="rId16" imgW="1930400" imgH="609600" progId="Equation.3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70" y="3360"/>
                          <a:ext cx="1216" cy="3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7294" name="Text Box 23">
              <a:extLst>
                <a:ext uri="{FF2B5EF4-FFF2-40B4-BE49-F238E27FC236}">
                  <a16:creationId xmlns:a16="http://schemas.microsoft.com/office/drawing/2014/main" id="{EE3DD8EE-22EE-4B24-80C3-FEF95C2D96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82" y="3336"/>
              <a:ext cx="68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kumimoji="1" lang="zh-CN" altLang="en-US" b="1">
                  <a:latin typeface="Times New Roman" panose="02020603050405020304" pitchFamily="18" charset="0"/>
                  <a:ea typeface="黑体" panose="02010609060101010101" pitchFamily="49" charset="-122"/>
                </a:rPr>
                <a:t>判断</a:t>
              </a:r>
              <a:r>
                <a:rPr kumimoji="1" lang="zh-CN" altLang="en-US" b="1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kumimoji="1" lang="en-US" altLang="zh-CN" b="1">
                  <a:latin typeface="Times New Roman" panose="02020603050405020304" pitchFamily="18" charset="0"/>
                  <a:ea typeface="宋体" panose="02010600030101010101" pitchFamily="2" charset="-122"/>
                </a:rPr>
                <a:t>.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0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0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50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50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50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50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50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50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536" grpId="0" autoUpdateAnimBg="0"/>
      <p:bldP spid="150546" grpId="0" autoUpdateAnimBg="0"/>
      <p:bldP spid="150547" grpId="0" autoUpdateAnimBg="0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灯片编号占位符 4">
            <a:extLst>
              <a:ext uri="{FF2B5EF4-FFF2-40B4-BE49-F238E27FC236}">
                <a16:creationId xmlns:a16="http://schemas.microsoft.com/office/drawing/2014/main" id="{B9D3C32C-05AE-4DC9-BBC5-64D494D84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254276-A1DF-4CDC-8EA0-BEC738F16A23}" type="slidenum">
              <a:rPr lang="en-US" altLang="zh-CN"/>
              <a:pPr>
                <a:defRPr/>
              </a:pPr>
              <a:t>92</a:t>
            </a:fld>
            <a:endParaRPr lang="en-US" altLang="zh-CN"/>
          </a:p>
        </p:txBody>
      </p:sp>
      <p:sp>
        <p:nvSpPr>
          <p:cNvPr id="98307" name="Rectangle 2">
            <a:extLst>
              <a:ext uri="{FF2B5EF4-FFF2-40B4-BE49-F238E27FC236}">
                <a16:creationId xmlns:a16="http://schemas.microsoft.com/office/drawing/2014/main" id="{1E7B76AB-2AA9-4164-ABED-0BC94A6098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19200" y="304800"/>
            <a:ext cx="7772400" cy="1143000"/>
          </a:xfrm>
        </p:spPr>
        <p:txBody>
          <a:bodyPr/>
          <a:lstStyle/>
          <a:p>
            <a:pPr algn="l" eaLnBrk="1" hangingPunct="1"/>
            <a:r>
              <a:rPr lang="zh-CN" altLang="en-US" sz="28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本性奇点</a:t>
            </a:r>
            <a:endParaRPr lang="zh-CN" altLang="en-US" sz="480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8308" name="Text Box 3">
            <a:extLst>
              <a:ext uri="{FF2B5EF4-FFF2-40B4-BE49-F238E27FC236}">
                <a16:creationId xmlns:a16="http://schemas.microsoft.com/office/drawing/2014/main" id="{A12C511A-81AE-497D-9093-20A0FF1AAD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4550" y="642938"/>
            <a:ext cx="4508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b="1">
                <a:latin typeface="Times New Roman" panose="02020603050405020304" pitchFamily="18" charset="0"/>
                <a:ea typeface="宋体" panose="02010600030101010101" pitchFamily="2" charset="-122"/>
              </a:rPr>
              <a:t>3.</a:t>
            </a:r>
          </a:p>
        </p:txBody>
      </p:sp>
      <p:grpSp>
        <p:nvGrpSpPr>
          <p:cNvPr id="152580" name="Group 4">
            <a:extLst>
              <a:ext uri="{FF2B5EF4-FFF2-40B4-BE49-F238E27FC236}">
                <a16:creationId xmlns:a16="http://schemas.microsoft.com/office/drawing/2014/main" id="{34FAB87D-A488-4966-B633-52A3FECAE715}"/>
              </a:ext>
            </a:extLst>
          </p:cNvPr>
          <p:cNvGrpSpPr>
            <a:grpSpLocks/>
          </p:cNvGrpSpPr>
          <p:nvPr/>
        </p:nvGrpSpPr>
        <p:grpSpPr bwMode="auto">
          <a:xfrm>
            <a:off x="800100" y="1219200"/>
            <a:ext cx="7188200" cy="1162050"/>
            <a:chOff x="504" y="768"/>
            <a:chExt cx="4528" cy="732"/>
          </a:xfrm>
        </p:grpSpPr>
        <p:sp>
          <p:nvSpPr>
            <p:cNvPr id="98332" name="Rectangle 5">
              <a:extLst>
                <a:ext uri="{FF2B5EF4-FFF2-40B4-BE49-F238E27FC236}">
                  <a16:creationId xmlns:a16="http://schemas.microsoft.com/office/drawing/2014/main" id="{1B1F562B-B31B-47FD-89FF-B1FF3B8B47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" y="768"/>
              <a:ext cx="304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kumimoji="1" lang="zh-CN" altLang="en-US" b="1">
                  <a:latin typeface="Times New Roman" panose="02020603050405020304" pitchFamily="18" charset="0"/>
                  <a:ea typeface="楷体_GB2312" pitchFamily="49" charset="-122"/>
                </a:rPr>
                <a:t>如果洛朗级数中</a:t>
              </a:r>
              <a:r>
                <a:rPr kumimoji="1" lang="zh-CN" altLang="en-US" b="1">
                  <a:solidFill>
                    <a:srgbClr val="0066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含有无穷多个</a:t>
              </a:r>
            </a:p>
          </p:txBody>
        </p:sp>
        <p:graphicFrame>
          <p:nvGraphicFramePr>
            <p:cNvPr id="98333" name="Object 6">
              <a:extLst>
                <a:ext uri="{FF2B5EF4-FFF2-40B4-BE49-F238E27FC236}">
                  <a16:creationId xmlns:a16="http://schemas.microsoft.com/office/drawing/2014/main" id="{5C9901DD-1F5C-45F2-BEB2-6F54F3BF936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480" y="816"/>
            <a:ext cx="511" cy="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8340" name="Equation" r:id="rId3" imgW="812447" imgH="431613" progId="Equation.3">
                    <p:embed/>
                  </p:oleObj>
                </mc:Choice>
                <mc:Fallback>
                  <p:oleObj name="Equation" r:id="rId3" imgW="812447" imgH="431613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80" y="816"/>
                          <a:ext cx="511" cy="2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8334" name="Rectangle 7">
              <a:extLst>
                <a:ext uri="{FF2B5EF4-FFF2-40B4-BE49-F238E27FC236}">
                  <a16:creationId xmlns:a16="http://schemas.microsoft.com/office/drawing/2014/main" id="{118651F9-D5BC-461B-B7B6-2EE14EE925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" y="1161"/>
              <a:ext cx="146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kumimoji="1" lang="zh-CN" altLang="en-US" b="1">
                  <a:latin typeface="Times New Roman" panose="02020603050405020304" pitchFamily="18" charset="0"/>
                  <a:ea typeface="楷体_GB2312" pitchFamily="49" charset="-122"/>
                </a:rPr>
                <a:t>那末孤立奇点</a:t>
              </a:r>
            </a:p>
          </p:txBody>
        </p:sp>
        <p:graphicFrame>
          <p:nvGraphicFramePr>
            <p:cNvPr id="98335" name="Object 8">
              <a:extLst>
                <a:ext uri="{FF2B5EF4-FFF2-40B4-BE49-F238E27FC236}">
                  <a16:creationId xmlns:a16="http://schemas.microsoft.com/office/drawing/2014/main" id="{73D3A611-873A-4A6A-BD4B-0C385AA5EFF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968" y="1188"/>
            <a:ext cx="191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8341" name="公式" r:id="rId5" imgW="304668" imgH="457002" progId="Equation.3">
                    <p:embed/>
                  </p:oleObj>
                </mc:Choice>
                <mc:Fallback>
                  <p:oleObj name="公式" r:id="rId5" imgW="304668" imgH="457002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68" y="1188"/>
                          <a:ext cx="191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8336" name="Rectangle 9">
              <a:extLst>
                <a:ext uri="{FF2B5EF4-FFF2-40B4-BE49-F238E27FC236}">
                  <a16:creationId xmlns:a16="http://schemas.microsoft.com/office/drawing/2014/main" id="{C5AFFDB8-8BE1-4BCB-ACB5-C9A189CFBA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6" y="1152"/>
              <a:ext cx="56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kumimoji="1" lang="zh-CN" altLang="en-US" b="1">
                  <a:latin typeface="Times New Roman" panose="02020603050405020304" pitchFamily="18" charset="0"/>
                  <a:ea typeface="楷体_GB2312" pitchFamily="49" charset="-122"/>
                </a:rPr>
                <a:t>称为</a:t>
              </a:r>
            </a:p>
          </p:txBody>
        </p:sp>
        <p:graphicFrame>
          <p:nvGraphicFramePr>
            <p:cNvPr id="98337" name="Object 10">
              <a:extLst>
                <a:ext uri="{FF2B5EF4-FFF2-40B4-BE49-F238E27FC236}">
                  <a16:creationId xmlns:a16="http://schemas.microsoft.com/office/drawing/2014/main" id="{02883B14-CA9F-45FC-8C40-FBC89FA3534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685" y="1220"/>
            <a:ext cx="455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8342" name="公式" r:id="rId7" imgW="723586" imgH="393529" progId="Equation.3">
                    <p:embed/>
                  </p:oleObj>
                </mc:Choice>
                <mc:Fallback>
                  <p:oleObj name="公式" r:id="rId7" imgW="723586" imgH="393529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85" y="1220"/>
                          <a:ext cx="455" cy="2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8338" name="Rectangle 11">
              <a:extLst>
                <a:ext uri="{FF2B5EF4-FFF2-40B4-BE49-F238E27FC236}">
                  <a16:creationId xmlns:a16="http://schemas.microsoft.com/office/drawing/2014/main" id="{937E02FF-6C2A-4284-A0F3-4A551A94C6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32" y="1173"/>
              <a:ext cx="129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kumimoji="1" lang="zh-CN" altLang="en-US" b="1">
                  <a:latin typeface="Times New Roman" panose="02020603050405020304" pitchFamily="18" charset="0"/>
                  <a:ea typeface="楷体_GB2312" pitchFamily="49" charset="-122"/>
                </a:rPr>
                <a:t>的</a:t>
              </a:r>
              <a:r>
                <a:rPr kumimoji="1" lang="zh-CN" altLang="en-US" b="1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本性奇点</a:t>
              </a:r>
              <a:r>
                <a:rPr kumimoji="1" lang="en-US" altLang="zh-CN" b="1">
                  <a:latin typeface="Times New Roman" panose="02020603050405020304" pitchFamily="18" charset="0"/>
                  <a:ea typeface="宋体" panose="02010600030101010101" pitchFamily="2" charset="-122"/>
                </a:rPr>
                <a:t>.</a:t>
              </a:r>
            </a:p>
          </p:txBody>
        </p:sp>
        <p:sp>
          <p:nvSpPr>
            <p:cNvPr id="98339" name="Rectangle 12">
              <a:extLst>
                <a:ext uri="{FF2B5EF4-FFF2-40B4-BE49-F238E27FC236}">
                  <a16:creationId xmlns:a16="http://schemas.microsoft.com/office/drawing/2014/main" id="{19211CA0-1662-4BD0-8098-CCE54CA99E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0" y="792"/>
              <a:ext cx="107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kumimoji="1" lang="zh-CN" altLang="en-US" b="1">
                  <a:latin typeface="Times New Roman" panose="02020603050405020304" pitchFamily="18" charset="0"/>
                  <a:ea typeface="楷体_GB2312" pitchFamily="49" charset="-122"/>
                </a:rPr>
                <a:t>的负幂项</a:t>
              </a:r>
              <a:r>
                <a:rPr kumimoji="1" lang="en-US" altLang="zh-CN" b="1">
                  <a:latin typeface="Times New Roman" panose="02020603050405020304" pitchFamily="18" charset="0"/>
                  <a:ea typeface="宋体" panose="02010600030101010101" pitchFamily="2" charset="-122"/>
                </a:rPr>
                <a:t>,</a:t>
              </a:r>
            </a:p>
          </p:txBody>
        </p:sp>
      </p:grpSp>
      <p:sp>
        <p:nvSpPr>
          <p:cNvPr id="152589" name="Text Box 13">
            <a:extLst>
              <a:ext uri="{FF2B5EF4-FFF2-40B4-BE49-F238E27FC236}">
                <a16:creationId xmlns:a16="http://schemas.microsoft.com/office/drawing/2014/main" id="{4BCB7192-6201-4F04-975F-9D340F8FC4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100" y="2681288"/>
            <a:ext cx="12557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r>
              <a:rPr kumimoji="1" lang="zh-CN" altLang="en-US" b="1">
                <a:latin typeface="Times New Roman" panose="02020603050405020304" pitchFamily="18" charset="0"/>
              </a:rPr>
              <a:t>例如，</a:t>
            </a:r>
          </a:p>
        </p:txBody>
      </p:sp>
      <p:graphicFrame>
        <p:nvGraphicFramePr>
          <p:cNvPr id="152590" name="Object 14">
            <a:extLst>
              <a:ext uri="{FF2B5EF4-FFF2-40B4-BE49-F238E27FC236}">
                <a16:creationId xmlns:a16="http://schemas.microsoft.com/office/drawing/2014/main" id="{74AAC58D-F6E5-4F67-BB00-82151350BB7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19300" y="2452688"/>
          <a:ext cx="53340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43" name="公式" r:id="rId9" imgW="5334000" imgH="939800" progId="Equation.3">
                  <p:embed/>
                </p:oleObj>
              </mc:Choice>
              <mc:Fallback>
                <p:oleObj name="公式" r:id="rId9" imgW="5334000" imgH="9398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9300" y="2452688"/>
                        <a:ext cx="53340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2591" name="Object 15">
            <a:extLst>
              <a:ext uri="{FF2B5EF4-FFF2-40B4-BE49-F238E27FC236}">
                <a16:creationId xmlns:a16="http://schemas.microsoft.com/office/drawing/2014/main" id="{85BD5A10-5E0A-4878-B93F-04457343914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77000" y="3486150"/>
          <a:ext cx="1701800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44" name="公式" r:id="rId11" imgW="1701800" imgH="444500" progId="Equation.3">
                  <p:embed/>
                </p:oleObj>
              </mc:Choice>
              <mc:Fallback>
                <p:oleObj name="公式" r:id="rId11" imgW="1701800" imgH="4445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3486150"/>
                        <a:ext cx="1701800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2592" name="Line 16">
            <a:extLst>
              <a:ext uri="{FF2B5EF4-FFF2-40B4-BE49-F238E27FC236}">
                <a16:creationId xmlns:a16="http://schemas.microsoft.com/office/drawing/2014/main" id="{DAD47FA1-653B-4F15-BE02-019F19DC1895}"/>
              </a:ext>
            </a:extLst>
          </p:cNvPr>
          <p:cNvSpPr>
            <a:spLocks noChangeShapeType="1"/>
          </p:cNvSpPr>
          <p:nvPr/>
        </p:nvSpPr>
        <p:spPr bwMode="auto">
          <a:xfrm>
            <a:off x="2705100" y="3386138"/>
            <a:ext cx="47244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2593" name="Rectangle 17">
            <a:extLst>
              <a:ext uri="{FF2B5EF4-FFF2-40B4-BE49-F238E27FC236}">
                <a16:creationId xmlns:a16="http://schemas.microsoft.com/office/drawing/2014/main" id="{DE337429-E629-4537-A746-5736C5D94B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3421063"/>
            <a:ext cx="4114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zh-CN" altLang="en-US" b="1">
                <a:solidFill>
                  <a:srgbClr val="FF0000"/>
                </a:solidFill>
                <a:latin typeface="仿宋_GB2312" pitchFamily="49" charset="-122"/>
              </a:rPr>
              <a:t>含有无穷多个</a:t>
            </a:r>
            <a:r>
              <a:rPr kumimoji="1" lang="en-US" altLang="zh-CN" b="1" i="1">
                <a:solidFill>
                  <a:srgbClr val="FF0000"/>
                </a:solidFill>
                <a:latin typeface="仿宋_GB2312" pitchFamily="49" charset="-122"/>
              </a:rPr>
              <a:t>z</a:t>
            </a:r>
            <a:r>
              <a:rPr kumimoji="1" lang="zh-CN" altLang="en-US" b="1">
                <a:solidFill>
                  <a:srgbClr val="FF0000"/>
                </a:solidFill>
                <a:latin typeface="仿宋_GB2312" pitchFamily="49" charset="-122"/>
              </a:rPr>
              <a:t>的负幂项 </a:t>
            </a:r>
          </a:p>
        </p:txBody>
      </p:sp>
      <p:grpSp>
        <p:nvGrpSpPr>
          <p:cNvPr id="152594" name="Group 18">
            <a:extLst>
              <a:ext uri="{FF2B5EF4-FFF2-40B4-BE49-F238E27FC236}">
                <a16:creationId xmlns:a16="http://schemas.microsoft.com/office/drawing/2014/main" id="{420D6A41-BD10-4966-AAF6-56CE762314AC}"/>
              </a:ext>
            </a:extLst>
          </p:cNvPr>
          <p:cNvGrpSpPr>
            <a:grpSpLocks/>
          </p:cNvGrpSpPr>
          <p:nvPr/>
        </p:nvGrpSpPr>
        <p:grpSpPr bwMode="auto">
          <a:xfrm>
            <a:off x="803275" y="4997450"/>
            <a:ext cx="7472363" cy="1174750"/>
            <a:chOff x="506" y="3148"/>
            <a:chExt cx="4707" cy="740"/>
          </a:xfrm>
        </p:grpSpPr>
        <p:sp>
          <p:nvSpPr>
            <p:cNvPr id="98327" name="Text Box 19">
              <a:extLst>
                <a:ext uri="{FF2B5EF4-FFF2-40B4-BE49-F238E27FC236}">
                  <a16:creationId xmlns:a16="http://schemas.microsoft.com/office/drawing/2014/main" id="{D78E7175-EA18-4F7B-B764-6D78BDA7D5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6" y="3148"/>
              <a:ext cx="281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kumimoji="1" lang="zh-CN" altLang="en-US" b="1">
                  <a:solidFill>
                    <a:schemeClr val="accent2"/>
                  </a:solidFill>
                  <a:latin typeface="仿宋_GB2312" pitchFamily="49" charset="-122"/>
                </a:rPr>
                <a:t>特点</a:t>
              </a:r>
              <a:r>
                <a:rPr kumimoji="1" lang="en-US" altLang="zh-CN" b="1">
                  <a:solidFill>
                    <a:schemeClr val="accent2"/>
                  </a:solidFill>
                  <a:latin typeface="仿宋_GB2312" pitchFamily="49" charset="-122"/>
                </a:rPr>
                <a:t>:</a:t>
              </a:r>
              <a:r>
                <a:rPr kumimoji="1" lang="en-US" altLang="zh-CN" b="1">
                  <a:latin typeface="仿宋_GB2312" pitchFamily="49" charset="-122"/>
                </a:rPr>
                <a:t> </a:t>
              </a:r>
              <a:r>
                <a:rPr kumimoji="1" lang="zh-CN" altLang="en-US" b="1">
                  <a:latin typeface="仿宋_GB2312" pitchFamily="49" charset="-122"/>
                </a:rPr>
                <a:t>在本性奇点的邻域内</a:t>
              </a:r>
            </a:p>
          </p:txBody>
        </p:sp>
        <p:graphicFrame>
          <p:nvGraphicFramePr>
            <p:cNvPr id="98328" name="Object 20">
              <a:extLst>
                <a:ext uri="{FF2B5EF4-FFF2-40B4-BE49-F238E27FC236}">
                  <a16:creationId xmlns:a16="http://schemas.microsoft.com/office/drawing/2014/main" id="{DFAC9A61-CA62-4F46-9FC0-8B26933A584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224" y="3204"/>
            <a:ext cx="808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8345" name="公式" r:id="rId13" imgW="1282700" imgH="609600" progId="Equation.3">
                    <p:embed/>
                  </p:oleObj>
                </mc:Choice>
                <mc:Fallback>
                  <p:oleObj name="公式" r:id="rId13" imgW="1282700" imgH="609600" progId="Equation.3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24" y="3204"/>
                          <a:ext cx="808" cy="3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8329" name="Rectangle 21">
              <a:extLst>
                <a:ext uri="{FF2B5EF4-FFF2-40B4-BE49-F238E27FC236}">
                  <a16:creationId xmlns:a16="http://schemas.microsoft.com/office/drawing/2014/main" id="{93912095-AE0B-4EE8-8B9C-3D09C6168B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72" y="3168"/>
              <a:ext cx="124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kumimoji="1" lang="zh-CN" altLang="en-US" b="1">
                  <a:latin typeface="Times New Roman" panose="02020603050405020304" pitchFamily="18" charset="0"/>
                </a:rPr>
                <a:t>不存在且不</a:t>
              </a:r>
            </a:p>
          </p:txBody>
        </p:sp>
        <p:sp>
          <p:nvSpPr>
            <p:cNvPr id="98330" name="Text Box 22">
              <a:extLst>
                <a:ext uri="{FF2B5EF4-FFF2-40B4-BE49-F238E27FC236}">
                  <a16:creationId xmlns:a16="http://schemas.microsoft.com/office/drawing/2014/main" id="{0A21FC8C-5FD3-4F06-88E8-4C0F100C6B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86" y="3561"/>
              <a:ext cx="34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kumimoji="1" lang="zh-CN" altLang="en-US" b="1">
                  <a:latin typeface="Times New Roman" panose="02020603050405020304" pitchFamily="18" charset="0"/>
                </a:rPr>
                <a:t>为</a:t>
              </a:r>
            </a:p>
          </p:txBody>
        </p:sp>
        <p:graphicFrame>
          <p:nvGraphicFramePr>
            <p:cNvPr id="98331" name="Object 23">
              <a:extLst>
                <a:ext uri="{FF2B5EF4-FFF2-40B4-BE49-F238E27FC236}">
                  <a16:creationId xmlns:a16="http://schemas.microsoft.com/office/drawing/2014/main" id="{D4FCC3B2-35CB-49E8-96FE-B1C367C6061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428" y="3689"/>
            <a:ext cx="288" cy="1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8346" name="公式" r:id="rId15" imgW="457002" imgH="317362" progId="Equation.3">
                    <p:embed/>
                  </p:oleObj>
                </mc:Choice>
                <mc:Fallback>
                  <p:oleObj name="公式" r:id="rId15" imgW="457002" imgH="317362" progId="Equation.3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28" y="3689"/>
                          <a:ext cx="288" cy="1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52601" name="Group 25">
            <a:extLst>
              <a:ext uri="{FF2B5EF4-FFF2-40B4-BE49-F238E27FC236}">
                <a16:creationId xmlns:a16="http://schemas.microsoft.com/office/drawing/2014/main" id="{E18FB46A-176D-448E-86B9-2F98325AC9AC}"/>
              </a:ext>
            </a:extLst>
          </p:cNvPr>
          <p:cNvGrpSpPr>
            <a:grpSpLocks/>
          </p:cNvGrpSpPr>
          <p:nvPr/>
        </p:nvGrpSpPr>
        <p:grpSpPr bwMode="auto">
          <a:xfrm>
            <a:off x="4432300" y="4006850"/>
            <a:ext cx="3175000" cy="901700"/>
            <a:chOff x="2792" y="2524"/>
            <a:chExt cx="2000" cy="568"/>
          </a:xfrm>
        </p:grpSpPr>
        <p:sp>
          <p:nvSpPr>
            <p:cNvPr id="98324" name="Text Box 26">
              <a:extLst>
                <a:ext uri="{FF2B5EF4-FFF2-40B4-BE49-F238E27FC236}">
                  <a16:creationId xmlns:a16="http://schemas.microsoft.com/office/drawing/2014/main" id="{7C7EAD9E-E9B6-4171-A151-F644882CDE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92" y="2649"/>
              <a:ext cx="56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r>
                <a:rPr kumimoji="1" lang="zh-CN" altLang="en-US" b="1">
                  <a:latin typeface="Times New Roman" panose="02020603050405020304" pitchFamily="18" charset="0"/>
                </a:rPr>
                <a:t>同时</a:t>
              </a:r>
            </a:p>
          </p:txBody>
        </p:sp>
        <p:graphicFrame>
          <p:nvGraphicFramePr>
            <p:cNvPr id="98325" name="Object 27">
              <a:extLst>
                <a:ext uri="{FF2B5EF4-FFF2-40B4-BE49-F238E27FC236}">
                  <a16:creationId xmlns:a16="http://schemas.microsoft.com/office/drawing/2014/main" id="{A6315874-38B0-40A9-B2F1-7460EA94DC3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328" y="2524"/>
            <a:ext cx="543" cy="5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8347" name="公式" r:id="rId17" imgW="863225" imgH="901309" progId="Equation.3">
                    <p:embed/>
                  </p:oleObj>
                </mc:Choice>
                <mc:Fallback>
                  <p:oleObj name="公式" r:id="rId17" imgW="863225" imgH="901309" progId="Equation.3">
                    <p:embed/>
                    <p:pic>
                      <p:nvPicPr>
                        <p:cNvPr id="0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28" y="2524"/>
                          <a:ext cx="543" cy="5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8326" name="Text Box 28">
              <a:extLst>
                <a:ext uri="{FF2B5EF4-FFF2-40B4-BE49-F238E27FC236}">
                  <a16:creationId xmlns:a16="http://schemas.microsoft.com/office/drawing/2014/main" id="{05A43B2B-872F-4382-8E86-F7A66E6E4F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8" y="2650"/>
              <a:ext cx="90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r>
                <a:rPr kumimoji="1" lang="zh-CN" altLang="en-US" b="1">
                  <a:latin typeface="仿宋_GB2312" pitchFamily="49" charset="-122"/>
                </a:rPr>
                <a:t>不存在</a:t>
              </a:r>
              <a:r>
                <a:rPr kumimoji="1" lang="en-US" altLang="zh-CN" b="1">
                  <a:latin typeface="仿宋_GB2312" pitchFamily="49" charset="-122"/>
                </a:rPr>
                <a:t>.</a:t>
              </a:r>
            </a:p>
          </p:txBody>
        </p:sp>
      </p:grpSp>
      <p:grpSp>
        <p:nvGrpSpPr>
          <p:cNvPr id="152606" name="Group 30">
            <a:extLst>
              <a:ext uri="{FF2B5EF4-FFF2-40B4-BE49-F238E27FC236}">
                <a16:creationId xmlns:a16="http://schemas.microsoft.com/office/drawing/2014/main" id="{BF2A828F-6DFF-48D0-A9FF-970AFFCF133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62000" y="4268788"/>
            <a:ext cx="3716338" cy="514350"/>
            <a:chOff x="480" y="2689"/>
            <a:chExt cx="2341" cy="324"/>
          </a:xfrm>
        </p:grpSpPr>
        <p:sp>
          <p:nvSpPr>
            <p:cNvPr id="98318" name="AutoShape 29">
              <a:extLst>
                <a:ext uri="{FF2B5EF4-FFF2-40B4-BE49-F238E27FC236}">
                  <a16:creationId xmlns:a16="http://schemas.microsoft.com/office/drawing/2014/main" id="{6B88C623-0F0A-4CAE-8C9C-328EC920683E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480" y="2714"/>
              <a:ext cx="2216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319" name="Rectangle 31">
              <a:extLst>
                <a:ext uri="{FF2B5EF4-FFF2-40B4-BE49-F238E27FC236}">
                  <a16:creationId xmlns:a16="http://schemas.microsoft.com/office/drawing/2014/main" id="{8EE09D54-9E99-4ECC-A580-CF429D4D4F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1" y="2722"/>
              <a:ext cx="1350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zh-CN" altLang="en-US" b="1">
                  <a:solidFill>
                    <a:srgbClr val="000000"/>
                  </a:solidFill>
                  <a:latin typeface="宋体" panose="02010600030101010101" pitchFamily="2" charset="-122"/>
                </a:rPr>
                <a:t>为本性奇点，</a:t>
              </a:r>
              <a:endParaRPr lang="zh-CN" altLang="en-US"/>
            </a:p>
          </p:txBody>
        </p:sp>
        <p:sp>
          <p:nvSpPr>
            <p:cNvPr id="98320" name="Rectangle 32">
              <a:extLst>
                <a:ext uri="{FF2B5EF4-FFF2-40B4-BE49-F238E27FC236}">
                  <a16:creationId xmlns:a16="http://schemas.microsoft.com/office/drawing/2014/main" id="{AAEFCD79-B58C-4056-93C1-79AFC17317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6" y="2722"/>
              <a:ext cx="450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zh-CN" altLang="en-US" b="1">
                  <a:solidFill>
                    <a:srgbClr val="000000"/>
                  </a:solidFill>
                  <a:latin typeface="仿宋_GB2312" pitchFamily="49" charset="-122"/>
                </a:rPr>
                <a:t>所以</a:t>
              </a:r>
              <a:endParaRPr lang="zh-CN" altLang="en-US">
                <a:latin typeface="仿宋_GB2312" pitchFamily="49" charset="-122"/>
              </a:endParaRPr>
            </a:p>
          </p:txBody>
        </p:sp>
        <p:sp>
          <p:nvSpPr>
            <p:cNvPr id="98321" name="Rectangle 33">
              <a:extLst>
                <a:ext uri="{FF2B5EF4-FFF2-40B4-BE49-F238E27FC236}">
                  <a16:creationId xmlns:a16="http://schemas.microsoft.com/office/drawing/2014/main" id="{4D0DFE11-02F3-430E-BF2F-535C3F91DC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1" y="2715"/>
              <a:ext cx="209" cy="2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0</a:t>
              </a:r>
              <a:endParaRPr lang="en-US" altLang="zh-CN"/>
            </a:p>
          </p:txBody>
        </p:sp>
        <p:sp>
          <p:nvSpPr>
            <p:cNvPr id="98322" name="Rectangle 34">
              <a:extLst>
                <a:ext uri="{FF2B5EF4-FFF2-40B4-BE49-F238E27FC236}">
                  <a16:creationId xmlns:a16="http://schemas.microsoft.com/office/drawing/2014/main" id="{1CE2CEE5-DB9E-4561-BE2C-DAE6E468FC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9" y="2689"/>
              <a:ext cx="260" cy="3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00"/>
                  </a:solidFill>
                  <a:latin typeface="Symbol" panose="05050102010706020507" pitchFamily="18" charset="2"/>
                </a:rPr>
                <a:t>=</a:t>
              </a:r>
              <a:endParaRPr lang="en-US" altLang="zh-CN"/>
            </a:p>
          </p:txBody>
        </p:sp>
        <p:sp>
          <p:nvSpPr>
            <p:cNvPr id="98323" name="Rectangle 35">
              <a:extLst>
                <a:ext uri="{FF2B5EF4-FFF2-40B4-BE49-F238E27FC236}">
                  <a16:creationId xmlns:a16="http://schemas.microsoft.com/office/drawing/2014/main" id="{DE9752D3-F767-420A-A5B7-D3618E1AE1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9" y="2715"/>
              <a:ext cx="181" cy="2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z</a:t>
              </a:r>
              <a:endParaRPr lang="en-US" altLang="zh-CN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2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"/>
                                        <p:tgtEl>
                                          <p:spTgt spid="152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2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52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6" dur="500"/>
                                        <p:tgtEl>
                                          <p:spTgt spid="152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0" dur="500"/>
                                        <p:tgtEl>
                                          <p:spTgt spid="1525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152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52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52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589" grpId="0" autoUpdateAnimBg="0"/>
      <p:bldP spid="152593" grpId="0" build="p" autoUpdateAnimBg="0" advAuto="0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灯片编号占位符 4">
            <a:extLst>
              <a:ext uri="{FF2B5EF4-FFF2-40B4-BE49-F238E27FC236}">
                <a16:creationId xmlns:a16="http://schemas.microsoft.com/office/drawing/2014/main" id="{DC65A9A5-4803-4F55-A335-EF2CE61B6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776E33-88E1-4DCA-8988-7E7AB25FC1A1}" type="slidenum">
              <a:rPr lang="en-US" altLang="zh-CN"/>
              <a:pPr>
                <a:defRPr/>
              </a:pPr>
              <a:t>93</a:t>
            </a:fld>
            <a:endParaRPr lang="en-US" altLang="zh-CN"/>
          </a:p>
        </p:txBody>
      </p:sp>
      <p:sp>
        <p:nvSpPr>
          <p:cNvPr id="162818" name="Text Box 2">
            <a:extLst>
              <a:ext uri="{FF2B5EF4-FFF2-40B4-BE49-F238E27FC236}">
                <a16:creationId xmlns:a16="http://schemas.microsoft.com/office/drawing/2014/main" id="{9BDEF00F-DDB4-4CDC-9C77-62AB3955845B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>
          <a:xfrm>
            <a:off x="838200" y="381000"/>
            <a:ext cx="7772400" cy="1143000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altLang="zh-CN" sz="2800" b="1">
                <a:effectLst>
                  <a:outerShdw blurRad="38100" dist="38100" dir="2700000" algn="tl">
                    <a:srgbClr val="FFFFFF"/>
                  </a:outerShdw>
                </a:effectLst>
                <a:ea typeface="黑体" panose="02010609060101010101" pitchFamily="49" charset="-122"/>
              </a:rPr>
              <a:t>(</a:t>
            </a:r>
            <a:r>
              <a:rPr lang="zh-CN" altLang="en-US" sz="2800" b="1">
                <a:effectLst>
                  <a:outerShdw blurRad="38100" dist="38100" dir="2700000" algn="tl">
                    <a:srgbClr val="FFFFFF"/>
                  </a:outerShdw>
                </a:effectLst>
                <a:ea typeface="黑体" panose="02010609060101010101" pitchFamily="49" charset="-122"/>
              </a:rPr>
              <a:t>三</a:t>
            </a:r>
            <a:r>
              <a:rPr lang="en-US" altLang="zh-CN" sz="2800" b="1">
                <a:effectLst>
                  <a:outerShdw blurRad="38100" dist="38100" dir="2700000" algn="tl">
                    <a:srgbClr val="FFFFFF"/>
                  </a:outerShdw>
                </a:effectLst>
                <a:ea typeface="黑体" panose="02010609060101010101" pitchFamily="49" charset="-122"/>
              </a:rPr>
              <a:t>)</a:t>
            </a:r>
            <a:r>
              <a:rPr lang="zh-CN" altLang="en-US" sz="2800" b="1">
                <a:effectLst>
                  <a:outerShdw blurRad="38100" dist="38100" dir="2700000" algn="tl">
                    <a:srgbClr val="FFFFFF"/>
                  </a:outerShdw>
                </a:effectLst>
                <a:ea typeface="黑体" panose="02010609060101010101" pitchFamily="49" charset="-122"/>
              </a:rPr>
              <a:t>函数在无穷远点的性态</a:t>
            </a:r>
          </a:p>
        </p:txBody>
      </p:sp>
      <p:sp>
        <p:nvSpPr>
          <p:cNvPr id="162819" name="Text Box 3">
            <a:extLst>
              <a:ext uri="{FF2B5EF4-FFF2-40B4-BE49-F238E27FC236}">
                <a16:creationId xmlns:a16="http://schemas.microsoft.com/office/drawing/2014/main" id="{9EBD6A32-0992-40CD-AED5-4C6EFFF368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" y="1385888"/>
            <a:ext cx="12573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b="1">
                <a:latin typeface="Times New Roman" panose="02020603050405020304" pitchFamily="18" charset="0"/>
                <a:ea typeface="宋体" panose="02010600030101010101" pitchFamily="2" charset="-122"/>
              </a:rPr>
              <a:t>1. </a:t>
            </a:r>
            <a:r>
              <a:rPr kumimoji="1" lang="zh-CN" altLang="en-US" b="1">
                <a:latin typeface="Times New Roman" panose="02020603050405020304" pitchFamily="18" charset="0"/>
                <a:ea typeface="黑体" panose="02010609060101010101" pitchFamily="49" charset="-122"/>
              </a:rPr>
              <a:t>定义</a:t>
            </a:r>
            <a:endParaRPr kumimoji="1" lang="zh-CN" altLang="en-US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162820" name="Group 4">
            <a:extLst>
              <a:ext uri="{FF2B5EF4-FFF2-40B4-BE49-F238E27FC236}">
                <a16:creationId xmlns:a16="http://schemas.microsoft.com/office/drawing/2014/main" id="{93ECBEC7-F448-4C92-A785-579F40FD152F}"/>
              </a:ext>
            </a:extLst>
          </p:cNvPr>
          <p:cNvGrpSpPr>
            <a:grpSpLocks/>
          </p:cNvGrpSpPr>
          <p:nvPr/>
        </p:nvGrpSpPr>
        <p:grpSpPr bwMode="auto">
          <a:xfrm>
            <a:off x="784225" y="1385888"/>
            <a:ext cx="7459663" cy="2035175"/>
            <a:chOff x="494" y="873"/>
            <a:chExt cx="4699" cy="1282"/>
          </a:xfrm>
        </p:grpSpPr>
        <p:sp>
          <p:nvSpPr>
            <p:cNvPr id="99346" name="Rectangle 5">
              <a:extLst>
                <a:ext uri="{FF2B5EF4-FFF2-40B4-BE49-F238E27FC236}">
                  <a16:creationId xmlns:a16="http://schemas.microsoft.com/office/drawing/2014/main" id="{45004A77-9CCB-4F12-BFDA-F320FD8E2C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0" y="873"/>
              <a:ext cx="101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kumimoji="1" lang="zh-CN" altLang="en-US" b="1">
                  <a:latin typeface="Times New Roman" panose="02020603050405020304" pitchFamily="18" charset="0"/>
                  <a:ea typeface="楷体_GB2312" pitchFamily="49" charset="-122"/>
                </a:rPr>
                <a:t>如果函数</a:t>
              </a:r>
            </a:p>
          </p:txBody>
        </p:sp>
        <p:graphicFrame>
          <p:nvGraphicFramePr>
            <p:cNvPr id="99347" name="Object 6">
              <a:extLst>
                <a:ext uri="{FF2B5EF4-FFF2-40B4-BE49-F238E27FC236}">
                  <a16:creationId xmlns:a16="http://schemas.microsoft.com/office/drawing/2014/main" id="{2F070223-A663-473D-890D-2EE6C4FBF22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266" y="913"/>
            <a:ext cx="455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9359" name="公式" r:id="rId3" imgW="723586" imgH="393529" progId="Equation.3">
                    <p:embed/>
                  </p:oleObj>
                </mc:Choice>
                <mc:Fallback>
                  <p:oleObj name="公式" r:id="rId3" imgW="723586" imgH="393529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66" y="913"/>
                          <a:ext cx="455" cy="2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9348" name="Rectangle 7">
              <a:extLst>
                <a:ext uri="{FF2B5EF4-FFF2-40B4-BE49-F238E27FC236}">
                  <a16:creationId xmlns:a16="http://schemas.microsoft.com/office/drawing/2014/main" id="{7EA28227-A137-442C-BEAE-6C4D35AB2B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1" y="873"/>
              <a:ext cx="124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kumimoji="1" lang="zh-CN" altLang="en-US" b="1">
                  <a:latin typeface="Times New Roman" panose="02020603050405020304" pitchFamily="18" charset="0"/>
                  <a:ea typeface="楷体_GB2312" pitchFamily="49" charset="-122"/>
                </a:rPr>
                <a:t>在无穷远点</a:t>
              </a:r>
            </a:p>
          </p:txBody>
        </p:sp>
        <p:graphicFrame>
          <p:nvGraphicFramePr>
            <p:cNvPr id="99349" name="Object 8">
              <a:extLst>
                <a:ext uri="{FF2B5EF4-FFF2-40B4-BE49-F238E27FC236}">
                  <a16:creationId xmlns:a16="http://schemas.microsoft.com/office/drawing/2014/main" id="{AEFA99AD-ECEE-408A-BCDF-EC5852C4A16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922" y="985"/>
            <a:ext cx="528" cy="1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9360" name="公式" r:id="rId5" imgW="837836" imgH="266584" progId="Equation.3">
                    <p:embed/>
                  </p:oleObj>
                </mc:Choice>
                <mc:Fallback>
                  <p:oleObj name="公式" r:id="rId5" imgW="837836" imgH="266584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22" y="985"/>
                          <a:ext cx="528" cy="1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9350" name="Rectangle 9">
              <a:extLst>
                <a:ext uri="{FF2B5EF4-FFF2-40B4-BE49-F238E27FC236}">
                  <a16:creationId xmlns:a16="http://schemas.microsoft.com/office/drawing/2014/main" id="{286ECADD-7AD2-4E98-A41F-7FA3D33DE6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2" y="873"/>
              <a:ext cx="79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kumimoji="1" lang="zh-CN" altLang="en-US" b="1">
                  <a:latin typeface="Times New Roman" panose="02020603050405020304" pitchFamily="18" charset="0"/>
                  <a:ea typeface="楷体_GB2312" pitchFamily="49" charset="-122"/>
                </a:rPr>
                <a:t>的去心</a:t>
              </a:r>
            </a:p>
          </p:txBody>
        </p:sp>
        <p:sp>
          <p:nvSpPr>
            <p:cNvPr id="99351" name="Text Box 10">
              <a:extLst>
                <a:ext uri="{FF2B5EF4-FFF2-40B4-BE49-F238E27FC236}">
                  <a16:creationId xmlns:a16="http://schemas.microsoft.com/office/drawing/2014/main" id="{C0B6CA27-CE33-40FB-8212-73146CD29E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6" y="1353"/>
              <a:ext cx="56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kumimoji="1" lang="zh-CN" altLang="en-US" b="1">
                  <a:latin typeface="Times New Roman" panose="02020603050405020304" pitchFamily="18" charset="0"/>
                  <a:ea typeface="楷体_GB2312" pitchFamily="49" charset="-122"/>
                </a:rPr>
                <a:t>邻域</a:t>
              </a:r>
            </a:p>
          </p:txBody>
        </p:sp>
        <p:graphicFrame>
          <p:nvGraphicFramePr>
            <p:cNvPr id="99352" name="Object 11">
              <a:extLst>
                <a:ext uri="{FF2B5EF4-FFF2-40B4-BE49-F238E27FC236}">
                  <a16:creationId xmlns:a16="http://schemas.microsoft.com/office/drawing/2014/main" id="{6035FCEF-2FA2-4541-AE3E-6E89DF36B17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044" y="1392"/>
            <a:ext cx="1096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9361" name="公式" r:id="rId7" imgW="1739900" imgH="444500" progId="Equation.3">
                    <p:embed/>
                  </p:oleObj>
                </mc:Choice>
                <mc:Fallback>
                  <p:oleObj name="公式" r:id="rId7" imgW="1739900" imgH="444500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44" y="1392"/>
                          <a:ext cx="1096" cy="2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9353" name="Rectangle 12">
              <a:extLst>
                <a:ext uri="{FF2B5EF4-FFF2-40B4-BE49-F238E27FC236}">
                  <a16:creationId xmlns:a16="http://schemas.microsoft.com/office/drawing/2014/main" id="{EEF8A438-7FA3-42A2-857E-9A05BEDC07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8" y="1342"/>
              <a:ext cx="169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kumimoji="1" lang="zh-CN" altLang="en-US" b="1">
                  <a:latin typeface="楷体_GB2312" pitchFamily="49" charset="-122"/>
                  <a:ea typeface="楷体_GB2312" pitchFamily="49" charset="-122"/>
                </a:rPr>
                <a:t>内解析</a:t>
              </a:r>
              <a:r>
                <a:rPr kumimoji="1" lang="en-US" altLang="zh-CN" b="1">
                  <a:latin typeface="楷体_GB2312" pitchFamily="49" charset="-122"/>
                  <a:ea typeface="楷体_GB2312" pitchFamily="49" charset="-122"/>
                </a:rPr>
                <a:t>, </a:t>
              </a:r>
              <a:r>
                <a:rPr kumimoji="1" lang="zh-CN" altLang="en-US" b="1">
                  <a:latin typeface="楷体_GB2312" pitchFamily="49" charset="-122"/>
                  <a:ea typeface="楷体_GB2312" pitchFamily="49" charset="-122"/>
                </a:rPr>
                <a:t>则称点</a:t>
              </a:r>
            </a:p>
          </p:txBody>
        </p:sp>
        <p:graphicFrame>
          <p:nvGraphicFramePr>
            <p:cNvPr id="99354" name="Object 13">
              <a:extLst>
                <a:ext uri="{FF2B5EF4-FFF2-40B4-BE49-F238E27FC236}">
                  <a16:creationId xmlns:a16="http://schemas.microsoft.com/office/drawing/2014/main" id="{DE42338E-8769-4EC5-B137-15F936ECE25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725" y="1488"/>
            <a:ext cx="199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9362" name="公式" r:id="rId9" imgW="317362" imgH="228501" progId="Equation.3">
                    <p:embed/>
                  </p:oleObj>
                </mc:Choice>
                <mc:Fallback>
                  <p:oleObj name="公式" r:id="rId9" imgW="317362" imgH="228501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25" y="1488"/>
                          <a:ext cx="199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9355" name="Rectangle 14">
              <a:extLst>
                <a:ext uri="{FF2B5EF4-FFF2-40B4-BE49-F238E27FC236}">
                  <a16:creationId xmlns:a16="http://schemas.microsoft.com/office/drawing/2014/main" id="{EAB6EAA7-0FED-4B41-9A58-506080AF7A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6" y="1344"/>
              <a:ext cx="34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kumimoji="1" lang="zh-CN" altLang="en-US" b="1">
                  <a:latin typeface="Times New Roman" panose="02020603050405020304" pitchFamily="18" charset="0"/>
                  <a:ea typeface="楷体_GB2312" pitchFamily="49" charset="-122"/>
                </a:rPr>
                <a:t>为</a:t>
              </a:r>
            </a:p>
          </p:txBody>
        </p:sp>
        <p:graphicFrame>
          <p:nvGraphicFramePr>
            <p:cNvPr id="99356" name="Object 15">
              <a:extLst>
                <a:ext uri="{FF2B5EF4-FFF2-40B4-BE49-F238E27FC236}">
                  <a16:creationId xmlns:a16="http://schemas.microsoft.com/office/drawing/2014/main" id="{EEB17BF4-6395-4ED1-AA54-AB8D5185A0C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161" y="1400"/>
            <a:ext cx="455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9363" name="公式" r:id="rId11" imgW="723586" imgH="393529" progId="Equation.3">
                    <p:embed/>
                  </p:oleObj>
                </mc:Choice>
                <mc:Fallback>
                  <p:oleObj name="公式" r:id="rId11" imgW="723586" imgH="393529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61" y="1400"/>
                          <a:ext cx="455" cy="2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9357" name="Rectangle 16">
              <a:extLst>
                <a:ext uri="{FF2B5EF4-FFF2-40B4-BE49-F238E27FC236}">
                  <a16:creationId xmlns:a16="http://schemas.microsoft.com/office/drawing/2014/main" id="{C222C80C-857D-49D3-AEA5-DA8097FD30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0" y="1344"/>
              <a:ext cx="56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kumimoji="1" lang="zh-CN" altLang="en-US" b="1">
                  <a:latin typeface="Times New Roman" panose="02020603050405020304" pitchFamily="18" charset="0"/>
                  <a:ea typeface="楷体_GB2312" pitchFamily="49" charset="-122"/>
                </a:rPr>
                <a:t>的</a:t>
              </a:r>
              <a:r>
                <a:rPr kumimoji="1" lang="zh-CN" altLang="en-US" b="1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孤</a:t>
              </a:r>
            </a:p>
          </p:txBody>
        </p:sp>
        <p:sp>
          <p:nvSpPr>
            <p:cNvPr id="99358" name="Rectangle 17">
              <a:extLst>
                <a:ext uri="{FF2B5EF4-FFF2-40B4-BE49-F238E27FC236}">
                  <a16:creationId xmlns:a16="http://schemas.microsoft.com/office/drawing/2014/main" id="{3D0241C5-6156-44C3-940A-A87E8ED849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" y="1828"/>
              <a:ext cx="90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kumimoji="1" lang="zh-CN" altLang="en-US" b="1">
                  <a:solidFill>
                    <a:srgbClr val="FF0000"/>
                  </a:solidFill>
                  <a:latin typeface="楷体_GB2312" pitchFamily="49" charset="-122"/>
                  <a:ea typeface="楷体_GB2312" pitchFamily="49" charset="-122"/>
                </a:rPr>
                <a:t>立奇点</a:t>
              </a:r>
              <a:r>
                <a:rPr kumimoji="1" lang="en-US" altLang="zh-CN" b="1">
                  <a:solidFill>
                    <a:srgbClr val="FF0000"/>
                  </a:solidFill>
                  <a:latin typeface="楷体_GB2312" pitchFamily="49" charset="-122"/>
                  <a:ea typeface="楷体_GB2312" pitchFamily="49" charset="-122"/>
                </a:rPr>
                <a:t>.</a:t>
              </a:r>
            </a:p>
          </p:txBody>
        </p:sp>
      </p:grpSp>
      <p:grpSp>
        <p:nvGrpSpPr>
          <p:cNvPr id="162834" name="Group 18">
            <a:extLst>
              <a:ext uri="{FF2B5EF4-FFF2-40B4-BE49-F238E27FC236}">
                <a16:creationId xmlns:a16="http://schemas.microsoft.com/office/drawing/2014/main" id="{CA16C2CB-EF2F-4477-89F6-085D351DE95C}"/>
              </a:ext>
            </a:extLst>
          </p:cNvPr>
          <p:cNvGrpSpPr>
            <a:grpSpLocks/>
          </p:cNvGrpSpPr>
          <p:nvPr/>
        </p:nvGrpSpPr>
        <p:grpSpPr bwMode="auto">
          <a:xfrm>
            <a:off x="2854325" y="2667000"/>
            <a:ext cx="3241675" cy="3338513"/>
            <a:chOff x="1798" y="1680"/>
            <a:chExt cx="2042" cy="2103"/>
          </a:xfrm>
        </p:grpSpPr>
        <p:grpSp>
          <p:nvGrpSpPr>
            <p:cNvPr id="99335" name="Group 19">
              <a:extLst>
                <a:ext uri="{FF2B5EF4-FFF2-40B4-BE49-F238E27FC236}">
                  <a16:creationId xmlns:a16="http://schemas.microsoft.com/office/drawing/2014/main" id="{D23019DC-720F-4D53-8C81-46056A43A92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38" y="2073"/>
              <a:ext cx="1488" cy="1488"/>
              <a:chOff x="1828" y="2178"/>
              <a:chExt cx="1488" cy="1488"/>
            </a:xfrm>
          </p:grpSpPr>
          <p:sp>
            <p:nvSpPr>
              <p:cNvPr id="99342" name="Rectangle 20">
                <a:extLst>
                  <a:ext uri="{FF2B5EF4-FFF2-40B4-BE49-F238E27FC236}">
                    <a16:creationId xmlns:a16="http://schemas.microsoft.com/office/drawing/2014/main" id="{BE08B2B2-F799-497F-B34C-AF56B0F185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8" y="2178"/>
                <a:ext cx="1488" cy="1488"/>
              </a:xfrm>
              <a:prstGeom prst="rect">
                <a:avLst/>
              </a:prstGeom>
              <a:solidFill>
                <a:srgbClr val="3399FF"/>
              </a:solidFill>
              <a:ln w="9525">
                <a:solidFill>
                  <a:srgbClr val="3399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99343" name="Oval 21">
                <a:extLst>
                  <a:ext uri="{FF2B5EF4-FFF2-40B4-BE49-F238E27FC236}">
                    <a16:creationId xmlns:a16="http://schemas.microsoft.com/office/drawing/2014/main" id="{8887A40F-BB7E-48F3-AC3C-770413B90A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86" y="2448"/>
                <a:ext cx="960" cy="960"/>
              </a:xfrm>
              <a:prstGeom prst="ellipse">
                <a:avLst/>
              </a:prstGeom>
              <a:solidFill>
                <a:srgbClr val="F8F8F8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99344" name="Line 22">
                <a:extLst>
                  <a:ext uri="{FF2B5EF4-FFF2-40B4-BE49-F238E27FC236}">
                    <a16:creationId xmlns:a16="http://schemas.microsoft.com/office/drawing/2014/main" id="{75510477-876A-41EE-8FB6-AFF24499E2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566" y="2592"/>
                <a:ext cx="336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9345" name="Text Box 23">
                <a:extLst>
                  <a:ext uri="{FF2B5EF4-FFF2-40B4-BE49-F238E27FC236}">
                    <a16:creationId xmlns:a16="http://schemas.microsoft.com/office/drawing/2014/main" id="{76586CAF-570E-4BCD-97DF-889C6A51742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58" y="2592"/>
                <a:ext cx="265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r>
                  <a:rPr kumimoji="1" lang="en-US" altLang="zh-CN" b="1" i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R</a:t>
                </a:r>
                <a:endParaRPr kumimoji="1" lang="en-US" altLang="zh-CN" b="1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99336" name="Group 24">
              <a:extLst>
                <a:ext uri="{FF2B5EF4-FFF2-40B4-BE49-F238E27FC236}">
                  <a16:creationId xmlns:a16="http://schemas.microsoft.com/office/drawing/2014/main" id="{35D10F4A-2064-45D7-B3B5-6274A3F039B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98" y="1680"/>
              <a:ext cx="2042" cy="2103"/>
              <a:chOff x="1606" y="1785"/>
              <a:chExt cx="2042" cy="2103"/>
            </a:xfrm>
          </p:grpSpPr>
          <p:sp>
            <p:nvSpPr>
              <p:cNvPr id="99337" name="Line 25">
                <a:extLst>
                  <a:ext uri="{FF2B5EF4-FFF2-40B4-BE49-F238E27FC236}">
                    <a16:creationId xmlns:a16="http://schemas.microsoft.com/office/drawing/2014/main" id="{760ED974-1008-4D5A-93EF-909F229972F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06" y="2928"/>
                <a:ext cx="201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9338" name="Line 26">
                <a:extLst>
                  <a:ext uri="{FF2B5EF4-FFF2-40B4-BE49-F238E27FC236}">
                    <a16:creationId xmlns:a16="http://schemas.microsoft.com/office/drawing/2014/main" id="{031159E7-A040-4D04-B02A-3F6AFB5AA2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566" y="1968"/>
                <a:ext cx="0" cy="19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9339" name="Text Box 27">
                <a:extLst>
                  <a:ext uri="{FF2B5EF4-FFF2-40B4-BE49-F238E27FC236}">
                    <a16:creationId xmlns:a16="http://schemas.microsoft.com/office/drawing/2014/main" id="{D57576D7-C9A0-4FFE-981D-BED681D17FB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20" y="2880"/>
                <a:ext cx="228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r>
                  <a:rPr kumimoji="1" lang="en-US" altLang="zh-CN" b="1" i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x</a:t>
                </a:r>
                <a:endParaRPr kumimoji="1" lang="en-US" altLang="zh-CN" b="1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9340" name="Text Box 28">
                <a:extLst>
                  <a:ext uri="{FF2B5EF4-FFF2-40B4-BE49-F238E27FC236}">
                    <a16:creationId xmlns:a16="http://schemas.microsoft.com/office/drawing/2014/main" id="{46F29F76-03F4-4423-8F5F-8BF4A8402D7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92" y="1785"/>
                <a:ext cx="215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r>
                  <a:rPr kumimoji="1" lang="en-US" altLang="zh-CN" b="1" i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y</a:t>
                </a:r>
                <a:endParaRPr kumimoji="1" lang="en-US" altLang="zh-CN" b="1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9341" name="Text Box 29">
                <a:extLst>
                  <a:ext uri="{FF2B5EF4-FFF2-40B4-BE49-F238E27FC236}">
                    <a16:creationId xmlns:a16="http://schemas.microsoft.com/office/drawing/2014/main" id="{3EAD8235-3249-4AE2-BE76-FA3870BA28A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44" y="2820"/>
                <a:ext cx="228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1pPr>
                <a:lvl2pPr marL="742950" indent="-28575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2pPr>
                <a:lvl3pPr marL="11430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3pPr>
                <a:lvl4pPr marL="16002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4pPr>
                <a:lvl5pPr marL="2057400" indent="-228600"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仿宋_GB2312" pitchFamily="49" charset="-122"/>
                  </a:defRPr>
                </a:lvl9pPr>
              </a:lstStyle>
              <a:p>
                <a:pPr eaLnBrk="1" hangingPunct="1"/>
                <a:r>
                  <a:rPr kumimoji="1" lang="en-US" altLang="zh-CN" b="1" i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o</a:t>
                </a:r>
                <a:endParaRPr kumimoji="1" lang="en-US" altLang="zh-CN" b="1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2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2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62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819" grpId="0" autoUpdateAnimBg="0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灯片编号占位符 3">
            <a:extLst>
              <a:ext uri="{FF2B5EF4-FFF2-40B4-BE49-F238E27FC236}">
                <a16:creationId xmlns:a16="http://schemas.microsoft.com/office/drawing/2014/main" id="{8A003290-A3D4-4988-AD32-347F9B0FB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981FC7-DB8C-4825-8F8A-DDCB5B2079B1}" type="slidenum">
              <a:rPr lang="en-US" altLang="zh-CN"/>
              <a:pPr>
                <a:defRPr/>
              </a:pPr>
              <a:t>94</a:t>
            </a:fld>
            <a:endParaRPr lang="en-US" altLang="zh-CN"/>
          </a:p>
        </p:txBody>
      </p:sp>
      <p:grpSp>
        <p:nvGrpSpPr>
          <p:cNvPr id="100355" name="Group 2">
            <a:extLst>
              <a:ext uri="{FF2B5EF4-FFF2-40B4-BE49-F238E27FC236}">
                <a16:creationId xmlns:a16="http://schemas.microsoft.com/office/drawing/2014/main" id="{836DB7D9-A3ED-4ED2-987C-9AB538DB5BDB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800100"/>
            <a:ext cx="2047875" cy="862013"/>
            <a:chOff x="518" y="504"/>
            <a:chExt cx="1290" cy="543"/>
          </a:xfrm>
        </p:grpSpPr>
        <p:sp>
          <p:nvSpPr>
            <p:cNvPr id="100392" name="Text Box 3">
              <a:extLst>
                <a:ext uri="{FF2B5EF4-FFF2-40B4-BE49-F238E27FC236}">
                  <a16:creationId xmlns:a16="http://schemas.microsoft.com/office/drawing/2014/main" id="{3903634C-FABF-4B5E-8872-6F47FB2B80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8" y="580"/>
              <a:ext cx="79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kumimoji="1" lang="zh-CN" altLang="en-US" b="1">
                  <a:latin typeface="Times New Roman" panose="02020603050405020304" pitchFamily="18" charset="0"/>
                </a:rPr>
                <a:t>令变换</a:t>
              </a:r>
            </a:p>
          </p:txBody>
        </p:sp>
        <p:graphicFrame>
          <p:nvGraphicFramePr>
            <p:cNvPr id="100393" name="Object 4">
              <a:extLst>
                <a:ext uri="{FF2B5EF4-FFF2-40B4-BE49-F238E27FC236}">
                  <a16:creationId xmlns:a16="http://schemas.microsoft.com/office/drawing/2014/main" id="{686C96D1-102A-45B9-930A-C9BF39404DE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248" y="504"/>
            <a:ext cx="560" cy="5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0394" name="公式" r:id="rId3" imgW="888614" imgH="863225" progId="Equation.3">
                    <p:embed/>
                  </p:oleObj>
                </mc:Choice>
                <mc:Fallback>
                  <p:oleObj name="公式" r:id="rId3" imgW="888614" imgH="863225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8" y="504"/>
                          <a:ext cx="560" cy="5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63845" name="Text Box 5">
            <a:extLst>
              <a:ext uri="{FF2B5EF4-FFF2-40B4-BE49-F238E27FC236}">
                <a16:creationId xmlns:a16="http://schemas.microsoft.com/office/drawing/2014/main" id="{314B6759-A6B0-4E12-974C-5583C8D1A6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914400"/>
            <a:ext cx="25066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zh-CN" altLang="en-US" b="1">
                <a:latin typeface="仿宋_GB2312" pitchFamily="49" charset="-122"/>
              </a:rPr>
              <a:t>规定此变换将</a:t>
            </a:r>
            <a:r>
              <a:rPr kumimoji="1" lang="en-US" altLang="zh-CN" b="1">
                <a:latin typeface="仿宋_GB2312" pitchFamily="49" charset="-122"/>
              </a:rPr>
              <a:t>:</a:t>
            </a:r>
          </a:p>
        </p:txBody>
      </p:sp>
      <p:sp>
        <p:nvSpPr>
          <p:cNvPr id="163847" name="Text Box 7">
            <a:extLst>
              <a:ext uri="{FF2B5EF4-FFF2-40B4-BE49-F238E27FC236}">
                <a16:creationId xmlns:a16="http://schemas.microsoft.com/office/drawing/2014/main" id="{E793F4B4-B5CB-47EA-B9C8-77127125AB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1752600"/>
            <a:ext cx="12557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zh-CN" altLang="en-US" b="1">
                <a:latin typeface="Times New Roman" panose="02020603050405020304" pitchFamily="18" charset="0"/>
              </a:rPr>
              <a:t>映射为</a:t>
            </a:r>
          </a:p>
        </p:txBody>
      </p:sp>
      <p:graphicFrame>
        <p:nvGraphicFramePr>
          <p:cNvPr id="163848" name="Object 8">
            <a:extLst>
              <a:ext uri="{FF2B5EF4-FFF2-40B4-BE49-F238E27FC236}">
                <a16:creationId xmlns:a16="http://schemas.microsoft.com/office/drawing/2014/main" id="{200D9A8B-BC6B-4FBA-BA3B-1EEEA65C517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95513" y="2112963"/>
          <a:ext cx="838200" cy="265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395" name="公式" r:id="rId5" imgW="837836" imgH="266584" progId="Equation.3">
                  <p:embed/>
                </p:oleObj>
              </mc:Choice>
              <mc:Fallback>
                <p:oleObj name="公式" r:id="rId5" imgW="837836" imgH="266584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2112963"/>
                        <a:ext cx="838200" cy="265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49" name="Object 9">
            <a:extLst>
              <a:ext uri="{FF2B5EF4-FFF2-40B4-BE49-F238E27FC236}">
                <a16:creationId xmlns:a16="http://schemas.microsoft.com/office/drawing/2014/main" id="{838C4EAD-5D8A-42ED-8D28-3653DD1F2B4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57800" y="2049463"/>
          <a:ext cx="8001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396" name="公式" r:id="rId7" imgW="800100" imgH="368300" progId="Equation.3">
                  <p:embed/>
                </p:oleObj>
              </mc:Choice>
              <mc:Fallback>
                <p:oleObj name="公式" r:id="rId7" imgW="800100" imgH="3683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2049463"/>
                        <a:ext cx="8001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50" name="AutoShape 10">
            <a:extLst>
              <a:ext uri="{FF2B5EF4-FFF2-40B4-BE49-F238E27FC236}">
                <a16:creationId xmlns:a16="http://schemas.microsoft.com/office/drawing/2014/main" id="{1CF8A3AD-5719-469C-A5EF-ACEA12B5A7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22675" y="2209800"/>
            <a:ext cx="1143000" cy="76200"/>
          </a:xfrm>
          <a:prstGeom prst="rightArrow">
            <a:avLst>
              <a:gd name="adj1" fmla="val 50000"/>
              <a:gd name="adj2" fmla="val 37500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63851" name="Text Box 11">
            <a:extLst>
              <a:ext uri="{FF2B5EF4-FFF2-40B4-BE49-F238E27FC236}">
                <a16:creationId xmlns:a16="http://schemas.microsoft.com/office/drawing/2014/main" id="{FEE56F01-FFEA-49E6-B8A4-A54BE7FAC8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92263" y="2919413"/>
            <a:ext cx="19288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zh-CN" altLang="en-US" b="1">
                <a:latin typeface="Times New Roman" panose="02020603050405020304" pitchFamily="18" charset="0"/>
              </a:rPr>
              <a:t>扩充</a:t>
            </a:r>
            <a:r>
              <a:rPr kumimoji="1" lang="zh-CN" altLang="en-US" b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b="1" i="1">
                <a:latin typeface="Times New Roman" panose="02020603050405020304" pitchFamily="18" charset="0"/>
                <a:ea typeface="宋体" panose="02010600030101010101" pitchFamily="2" charset="-122"/>
              </a:rPr>
              <a:t>z </a:t>
            </a:r>
            <a:r>
              <a:rPr kumimoji="1" lang="zh-CN" altLang="en-US" b="1">
                <a:latin typeface="Times New Roman" panose="02020603050405020304" pitchFamily="18" charset="0"/>
              </a:rPr>
              <a:t>平面</a:t>
            </a:r>
          </a:p>
        </p:txBody>
      </p:sp>
      <p:sp>
        <p:nvSpPr>
          <p:cNvPr id="163852" name="Rectangle 12">
            <a:extLst>
              <a:ext uri="{FF2B5EF4-FFF2-40B4-BE49-F238E27FC236}">
                <a16:creationId xmlns:a16="http://schemas.microsoft.com/office/drawing/2014/main" id="{3125DBAC-7071-4B5A-8CB6-7D9B3B4D23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2919413"/>
            <a:ext cx="18891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zh-CN" altLang="en-US" b="1">
                <a:latin typeface="Times New Roman" panose="02020603050405020304" pitchFamily="18" charset="0"/>
              </a:rPr>
              <a:t>扩充</a:t>
            </a:r>
            <a:r>
              <a:rPr kumimoji="1" lang="zh-CN" altLang="en-US" b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b="1" i="1">
                <a:latin typeface="Times New Roman" panose="02020603050405020304" pitchFamily="18" charset="0"/>
                <a:ea typeface="宋体" panose="02010600030101010101" pitchFamily="2" charset="-122"/>
              </a:rPr>
              <a:t>t </a:t>
            </a:r>
            <a:r>
              <a:rPr kumimoji="1" lang="zh-CN" altLang="en-US" b="1">
                <a:latin typeface="Times New Roman" panose="02020603050405020304" pitchFamily="18" charset="0"/>
              </a:rPr>
              <a:t>平面</a:t>
            </a:r>
          </a:p>
        </p:txBody>
      </p:sp>
      <p:sp>
        <p:nvSpPr>
          <p:cNvPr id="163853" name="Text Box 13">
            <a:extLst>
              <a:ext uri="{FF2B5EF4-FFF2-40B4-BE49-F238E27FC236}">
                <a16:creationId xmlns:a16="http://schemas.microsoft.com/office/drawing/2014/main" id="{1A46E3F5-583F-494B-8CB6-B090BEC8FD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2988" y="2667000"/>
            <a:ext cx="125571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zh-CN" altLang="en-US" b="1">
                <a:latin typeface="Times New Roman" panose="02020603050405020304" pitchFamily="18" charset="0"/>
              </a:rPr>
              <a:t>映射为</a:t>
            </a:r>
          </a:p>
        </p:txBody>
      </p:sp>
      <p:sp>
        <p:nvSpPr>
          <p:cNvPr id="163854" name="AutoShape 14">
            <a:extLst>
              <a:ext uri="{FF2B5EF4-FFF2-40B4-BE49-F238E27FC236}">
                <a16:creationId xmlns:a16="http://schemas.microsoft.com/office/drawing/2014/main" id="{3E32C865-D93D-45F9-9C08-4C2CBE4717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3313" y="3124200"/>
            <a:ext cx="1143000" cy="76200"/>
          </a:xfrm>
          <a:prstGeom prst="rightArrow">
            <a:avLst>
              <a:gd name="adj1" fmla="val 50000"/>
              <a:gd name="adj2" fmla="val 37500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63855" name="Object 15">
            <a:extLst>
              <a:ext uri="{FF2B5EF4-FFF2-40B4-BE49-F238E27FC236}">
                <a16:creationId xmlns:a16="http://schemas.microsoft.com/office/drawing/2014/main" id="{ABE26F68-29AD-4D06-ADD6-0272D35D1BC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93850" y="4181475"/>
          <a:ext cx="203200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397" name="Equation" r:id="rId9" imgW="2032000" imgH="431800" progId="Equation.3">
                  <p:embed/>
                </p:oleObj>
              </mc:Choice>
              <mc:Fallback>
                <p:oleObj name="Equation" r:id="rId9" imgW="2032000" imgH="4318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3850" y="4181475"/>
                        <a:ext cx="2032000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56" name="Object 16">
            <a:extLst>
              <a:ext uri="{FF2B5EF4-FFF2-40B4-BE49-F238E27FC236}">
                <a16:creationId xmlns:a16="http://schemas.microsoft.com/office/drawing/2014/main" id="{BA167C6B-3D01-45AC-9DF3-75D996DFDF6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84750" y="3884613"/>
          <a:ext cx="2692400" cy="1001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398" name="公式" r:id="rId11" imgW="2692400" imgH="1003300" progId="Equation.3">
                  <p:embed/>
                </p:oleObj>
              </mc:Choice>
              <mc:Fallback>
                <p:oleObj name="公式" r:id="rId11" imgW="2692400" imgH="10033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84750" y="3884613"/>
                        <a:ext cx="2692400" cy="1001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57" name="AutoShape 17">
            <a:extLst>
              <a:ext uri="{FF2B5EF4-FFF2-40B4-BE49-F238E27FC236}">
                <a16:creationId xmlns:a16="http://schemas.microsoft.com/office/drawing/2014/main" id="{0DBB60C7-4878-4347-89C9-836462FE87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5700" y="4341813"/>
            <a:ext cx="1143000" cy="76200"/>
          </a:xfrm>
          <a:prstGeom prst="rightArrow">
            <a:avLst>
              <a:gd name="adj1" fmla="val 50000"/>
              <a:gd name="adj2" fmla="val 37500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63858" name="Text Box 18">
            <a:extLst>
              <a:ext uri="{FF2B5EF4-FFF2-40B4-BE49-F238E27FC236}">
                <a16:creationId xmlns:a16="http://schemas.microsoft.com/office/drawing/2014/main" id="{FACA1D1E-0AA1-4A1B-8622-A2D79188E7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3884613"/>
            <a:ext cx="12557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zh-CN" altLang="en-US" b="1">
                <a:latin typeface="Times New Roman" panose="02020603050405020304" pitchFamily="18" charset="0"/>
              </a:rPr>
              <a:t>映射为</a:t>
            </a:r>
          </a:p>
        </p:txBody>
      </p:sp>
      <p:graphicFrame>
        <p:nvGraphicFramePr>
          <p:cNvPr id="163859" name="Object 19">
            <a:extLst>
              <a:ext uri="{FF2B5EF4-FFF2-40B4-BE49-F238E27FC236}">
                <a16:creationId xmlns:a16="http://schemas.microsoft.com/office/drawing/2014/main" id="{8EB334D0-A72D-4EB6-8DAA-3029436D9DD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95450" y="5370513"/>
          <a:ext cx="1739900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399" name="公式" r:id="rId13" imgW="1739900" imgH="444500" progId="Equation.3">
                  <p:embed/>
                </p:oleObj>
              </mc:Choice>
              <mc:Fallback>
                <p:oleObj name="公式" r:id="rId13" imgW="1739900" imgH="4445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5450" y="5370513"/>
                        <a:ext cx="1739900" cy="442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60" name="Object 20">
            <a:extLst>
              <a:ext uri="{FF2B5EF4-FFF2-40B4-BE49-F238E27FC236}">
                <a16:creationId xmlns:a16="http://schemas.microsoft.com/office/drawing/2014/main" id="{81CF123D-E13C-4BB3-85CD-06BD3C6C425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29200" y="5180013"/>
          <a:ext cx="14351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400" name="公式" r:id="rId15" imgW="1435100" imgH="825500" progId="Equation.3">
                  <p:embed/>
                </p:oleObj>
              </mc:Choice>
              <mc:Fallback>
                <p:oleObj name="公式" r:id="rId15" imgW="1435100" imgH="8255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5180013"/>
                        <a:ext cx="14351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61" name="AutoShape 21">
            <a:extLst>
              <a:ext uri="{FF2B5EF4-FFF2-40B4-BE49-F238E27FC236}">
                <a16:creationId xmlns:a16="http://schemas.microsoft.com/office/drawing/2014/main" id="{CDC1DDA1-1156-4BE4-8954-DA2A9A9D84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5548313"/>
            <a:ext cx="1143000" cy="76200"/>
          </a:xfrm>
          <a:prstGeom prst="rightArrow">
            <a:avLst>
              <a:gd name="adj1" fmla="val 50000"/>
              <a:gd name="adj2" fmla="val 37500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63862" name="Text Box 22">
            <a:extLst>
              <a:ext uri="{FF2B5EF4-FFF2-40B4-BE49-F238E27FC236}">
                <a16:creationId xmlns:a16="http://schemas.microsoft.com/office/drawing/2014/main" id="{0DE45CC2-53C4-4679-B6CA-1D6FDEFAE5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5105400"/>
            <a:ext cx="12557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zh-CN" altLang="en-US" b="1">
                <a:latin typeface="Times New Roman" panose="02020603050405020304" pitchFamily="18" charset="0"/>
              </a:rPr>
              <a:t>映射为</a:t>
            </a:r>
          </a:p>
        </p:txBody>
      </p:sp>
      <p:graphicFrame>
        <p:nvGraphicFramePr>
          <p:cNvPr id="163863" name="Object 23">
            <a:extLst>
              <a:ext uri="{FF2B5EF4-FFF2-40B4-BE49-F238E27FC236}">
                <a16:creationId xmlns:a16="http://schemas.microsoft.com/office/drawing/2014/main" id="{E75CFBA1-16CE-49C0-8EC4-905DEA99F9E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60950" y="1016000"/>
          <a:ext cx="10287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401" name="Equation" r:id="rId17" imgW="1028254" imgH="393529" progId="Equation.3">
                  <p:embed/>
                </p:oleObj>
              </mc:Choice>
              <mc:Fallback>
                <p:oleObj name="Equation" r:id="rId17" imgW="1028254" imgH="393529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60950" y="1016000"/>
                        <a:ext cx="10287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3865" name="Group 25">
            <a:extLst>
              <a:ext uri="{FF2B5EF4-FFF2-40B4-BE49-F238E27FC236}">
                <a16:creationId xmlns:a16="http://schemas.microsoft.com/office/drawing/2014/main" id="{06C9BF42-4BDA-4075-8E05-42320C134299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743200" y="774700"/>
            <a:ext cx="2460625" cy="1000125"/>
            <a:chOff x="1728" y="488"/>
            <a:chExt cx="1550" cy="630"/>
          </a:xfrm>
        </p:grpSpPr>
        <p:sp>
          <p:nvSpPr>
            <p:cNvPr id="100375" name="AutoShape 24">
              <a:extLst>
                <a:ext uri="{FF2B5EF4-FFF2-40B4-BE49-F238E27FC236}">
                  <a16:creationId xmlns:a16="http://schemas.microsoft.com/office/drawing/2014/main" id="{D1AC73D3-84C2-463D-8FF4-D5F6DC948A8D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728" y="488"/>
              <a:ext cx="1432" cy="5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376" name="Line 26">
              <a:extLst>
                <a:ext uri="{FF2B5EF4-FFF2-40B4-BE49-F238E27FC236}">
                  <a16:creationId xmlns:a16="http://schemas.microsoft.com/office/drawing/2014/main" id="{EAC9E7EA-BF9F-4DD5-B41F-BCBF191C73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35" y="773"/>
              <a:ext cx="93" cy="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377" name="Rectangle 27">
              <a:extLst>
                <a:ext uri="{FF2B5EF4-FFF2-40B4-BE49-F238E27FC236}">
                  <a16:creationId xmlns:a16="http://schemas.microsoft.com/office/drawing/2014/main" id="{D43D2B20-F614-490E-9782-94FACF02F6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57" y="633"/>
              <a:ext cx="221" cy="3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00"/>
                  </a:solidFill>
                  <a:latin typeface="Symbol" panose="05050102010706020507" pitchFamily="18" charset="2"/>
                </a:rPr>
                <a:t>÷</a:t>
              </a:r>
              <a:endParaRPr lang="en-US" altLang="zh-CN"/>
            </a:p>
          </p:txBody>
        </p:sp>
        <p:sp>
          <p:nvSpPr>
            <p:cNvPr id="100378" name="Rectangle 28">
              <a:extLst>
                <a:ext uri="{FF2B5EF4-FFF2-40B4-BE49-F238E27FC236}">
                  <a16:creationId xmlns:a16="http://schemas.microsoft.com/office/drawing/2014/main" id="{C1D9D63C-6632-4261-A5F3-822A874208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57" y="794"/>
              <a:ext cx="221" cy="3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00"/>
                  </a:solidFill>
                  <a:latin typeface="Symbol" panose="05050102010706020507" pitchFamily="18" charset="2"/>
                </a:rPr>
                <a:t>ø</a:t>
              </a:r>
              <a:endParaRPr lang="en-US" altLang="zh-CN"/>
            </a:p>
          </p:txBody>
        </p:sp>
        <p:sp>
          <p:nvSpPr>
            <p:cNvPr id="100379" name="Rectangle 29">
              <a:extLst>
                <a:ext uri="{FF2B5EF4-FFF2-40B4-BE49-F238E27FC236}">
                  <a16:creationId xmlns:a16="http://schemas.microsoft.com/office/drawing/2014/main" id="{8C1487F3-DFC9-43BE-AF22-EC82B0C66F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57" y="490"/>
              <a:ext cx="221" cy="3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00"/>
                  </a:solidFill>
                  <a:latin typeface="Symbol" panose="05050102010706020507" pitchFamily="18" charset="2"/>
                </a:rPr>
                <a:t>ö</a:t>
              </a:r>
              <a:endParaRPr lang="en-US" altLang="zh-CN"/>
            </a:p>
          </p:txBody>
        </p:sp>
        <p:sp>
          <p:nvSpPr>
            <p:cNvPr id="100380" name="Rectangle 30">
              <a:extLst>
                <a:ext uri="{FF2B5EF4-FFF2-40B4-BE49-F238E27FC236}">
                  <a16:creationId xmlns:a16="http://schemas.microsoft.com/office/drawing/2014/main" id="{872051F9-A109-4107-A2D7-F9A5F10000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3" y="633"/>
              <a:ext cx="221" cy="3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00"/>
                  </a:solidFill>
                  <a:latin typeface="Symbol" panose="05050102010706020507" pitchFamily="18" charset="2"/>
                </a:rPr>
                <a:t>ç</a:t>
              </a:r>
              <a:endParaRPr lang="en-US" altLang="zh-CN"/>
            </a:p>
          </p:txBody>
        </p:sp>
        <p:sp>
          <p:nvSpPr>
            <p:cNvPr id="100381" name="Rectangle 31">
              <a:extLst>
                <a:ext uri="{FF2B5EF4-FFF2-40B4-BE49-F238E27FC236}">
                  <a16:creationId xmlns:a16="http://schemas.microsoft.com/office/drawing/2014/main" id="{17180D53-7CA1-4566-B74B-6F8DC06317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3" y="794"/>
              <a:ext cx="221" cy="3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00"/>
                  </a:solidFill>
                  <a:latin typeface="Symbol" panose="05050102010706020507" pitchFamily="18" charset="2"/>
                </a:rPr>
                <a:t>è</a:t>
              </a:r>
              <a:endParaRPr lang="en-US" altLang="zh-CN"/>
            </a:p>
          </p:txBody>
        </p:sp>
        <p:sp>
          <p:nvSpPr>
            <p:cNvPr id="100382" name="Rectangle 32">
              <a:extLst>
                <a:ext uri="{FF2B5EF4-FFF2-40B4-BE49-F238E27FC236}">
                  <a16:creationId xmlns:a16="http://schemas.microsoft.com/office/drawing/2014/main" id="{4D5F6255-326B-42C1-B241-AC5FB9714C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3" y="490"/>
              <a:ext cx="221" cy="3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00"/>
                  </a:solidFill>
                  <a:latin typeface="Symbol" panose="05050102010706020507" pitchFamily="18" charset="2"/>
                </a:rPr>
                <a:t>æ</a:t>
              </a:r>
              <a:endParaRPr lang="en-US" altLang="zh-CN"/>
            </a:p>
          </p:txBody>
        </p:sp>
        <p:sp>
          <p:nvSpPr>
            <p:cNvPr id="100383" name="Rectangle 33">
              <a:extLst>
                <a:ext uri="{FF2B5EF4-FFF2-40B4-BE49-F238E27FC236}">
                  <a16:creationId xmlns:a16="http://schemas.microsoft.com/office/drawing/2014/main" id="{F4416FD4-D330-4889-A481-4B78BB371F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9" y="607"/>
              <a:ext cx="258" cy="3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00"/>
                  </a:solidFill>
                  <a:latin typeface="Symbol" panose="05050102010706020507" pitchFamily="18" charset="2"/>
                </a:rPr>
                <a:t>=</a:t>
              </a:r>
              <a:endParaRPr lang="en-US" altLang="zh-CN"/>
            </a:p>
          </p:txBody>
        </p:sp>
        <p:sp>
          <p:nvSpPr>
            <p:cNvPr id="100384" name="Rectangle 34">
              <a:extLst>
                <a:ext uri="{FF2B5EF4-FFF2-40B4-BE49-F238E27FC236}">
                  <a16:creationId xmlns:a16="http://schemas.microsoft.com/office/drawing/2014/main" id="{19DBB367-3360-466A-A931-CE0905F997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45" y="800"/>
              <a:ext cx="155" cy="2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t</a:t>
              </a:r>
              <a:endParaRPr lang="en-US" altLang="zh-CN"/>
            </a:p>
          </p:txBody>
        </p:sp>
        <p:sp>
          <p:nvSpPr>
            <p:cNvPr id="100385" name="Rectangle 35">
              <a:extLst>
                <a:ext uri="{FF2B5EF4-FFF2-40B4-BE49-F238E27FC236}">
                  <a16:creationId xmlns:a16="http://schemas.microsoft.com/office/drawing/2014/main" id="{DA9DFDBF-2D63-45E3-A46F-75B843B45E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0" y="632"/>
              <a:ext cx="167" cy="2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f</a:t>
              </a:r>
              <a:endParaRPr lang="en-US" altLang="zh-CN"/>
            </a:p>
          </p:txBody>
        </p:sp>
        <p:sp>
          <p:nvSpPr>
            <p:cNvPr id="100386" name="Rectangle 36">
              <a:extLst>
                <a:ext uri="{FF2B5EF4-FFF2-40B4-BE49-F238E27FC236}">
                  <a16:creationId xmlns:a16="http://schemas.microsoft.com/office/drawing/2014/main" id="{4F72DCF2-C626-44B5-9229-F6DDB8FD4C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2" y="632"/>
              <a:ext cx="180" cy="2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z</a:t>
              </a:r>
              <a:endParaRPr lang="en-US" altLang="zh-CN"/>
            </a:p>
          </p:txBody>
        </p:sp>
        <p:sp>
          <p:nvSpPr>
            <p:cNvPr id="100387" name="Rectangle 37">
              <a:extLst>
                <a:ext uri="{FF2B5EF4-FFF2-40B4-BE49-F238E27FC236}">
                  <a16:creationId xmlns:a16="http://schemas.microsoft.com/office/drawing/2014/main" id="{74547E25-47BE-41F1-9F0F-2671F9FB7C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8" y="632"/>
              <a:ext cx="167" cy="2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f</a:t>
              </a:r>
              <a:endParaRPr lang="en-US" altLang="zh-CN"/>
            </a:p>
          </p:txBody>
        </p:sp>
        <p:sp>
          <p:nvSpPr>
            <p:cNvPr id="100388" name="Rectangle 38">
              <a:extLst>
                <a:ext uri="{FF2B5EF4-FFF2-40B4-BE49-F238E27FC236}">
                  <a16:creationId xmlns:a16="http://schemas.microsoft.com/office/drawing/2014/main" id="{0BAF70C1-41BA-4946-A573-0B60911BF1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6" y="491"/>
              <a:ext cx="208" cy="2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/>
            </a:p>
          </p:txBody>
        </p:sp>
        <p:sp>
          <p:nvSpPr>
            <p:cNvPr id="100389" name="Rectangle 39">
              <a:extLst>
                <a:ext uri="{FF2B5EF4-FFF2-40B4-BE49-F238E27FC236}">
                  <a16:creationId xmlns:a16="http://schemas.microsoft.com/office/drawing/2014/main" id="{21301591-2C29-4FB0-9355-6868AA7C99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4" y="632"/>
              <a:ext cx="170" cy="2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)</a:t>
              </a:r>
              <a:endParaRPr lang="en-US" altLang="zh-CN"/>
            </a:p>
          </p:txBody>
        </p:sp>
        <p:sp>
          <p:nvSpPr>
            <p:cNvPr id="100390" name="Rectangle 40">
              <a:extLst>
                <a:ext uri="{FF2B5EF4-FFF2-40B4-BE49-F238E27FC236}">
                  <a16:creationId xmlns:a16="http://schemas.microsoft.com/office/drawing/2014/main" id="{BDD15A08-C4D3-49A3-80B9-3739AE0E02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1" y="632"/>
              <a:ext cx="170" cy="2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(</a:t>
              </a:r>
              <a:endParaRPr lang="en-US" altLang="zh-CN"/>
            </a:p>
          </p:txBody>
        </p:sp>
        <p:sp>
          <p:nvSpPr>
            <p:cNvPr id="100391" name="Rectangle 41">
              <a:extLst>
                <a:ext uri="{FF2B5EF4-FFF2-40B4-BE49-F238E27FC236}">
                  <a16:creationId xmlns:a16="http://schemas.microsoft.com/office/drawing/2014/main" id="{45B576D3-D0B6-4286-978B-7404BABAC4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0" y="639"/>
              <a:ext cx="225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lang="zh-CN" altLang="en-US" b="1">
                  <a:solidFill>
                    <a:srgbClr val="000000"/>
                  </a:solidFill>
                  <a:latin typeface="宋体" panose="02010600030101010101" pitchFamily="2" charset="-122"/>
                </a:rPr>
                <a:t>则</a:t>
              </a:r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3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163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3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3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3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63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63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63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63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63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63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63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63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63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63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63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63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63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163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45" grpId="0" autoUpdateAnimBg="0"/>
      <p:bldP spid="163847" grpId="0" autoUpdateAnimBg="0"/>
      <p:bldP spid="163850" grpId="0" animBg="1"/>
      <p:bldP spid="163851" grpId="0" autoUpdateAnimBg="0"/>
      <p:bldP spid="163852" grpId="0" autoUpdateAnimBg="0"/>
      <p:bldP spid="163853" grpId="0" autoUpdateAnimBg="0"/>
      <p:bldP spid="163854" grpId="0" animBg="1"/>
      <p:bldP spid="163857" grpId="0" animBg="1"/>
      <p:bldP spid="163858" grpId="0" autoUpdateAnimBg="0"/>
      <p:bldP spid="163861" grpId="0" animBg="1"/>
      <p:bldP spid="163862" grpId="0" autoUpdateAnimBg="0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灯片编号占位符 3">
            <a:extLst>
              <a:ext uri="{FF2B5EF4-FFF2-40B4-BE49-F238E27FC236}">
                <a16:creationId xmlns:a16="http://schemas.microsoft.com/office/drawing/2014/main" id="{DE48DE56-1369-405C-8ECB-B7973BA1B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EC0FA7-1855-4366-A49C-F7E4A57B4C3B}" type="slidenum">
              <a:rPr lang="en-US" altLang="zh-CN"/>
              <a:pPr>
                <a:defRPr/>
              </a:pPr>
              <a:t>95</a:t>
            </a:fld>
            <a:endParaRPr lang="en-US" altLang="zh-CN"/>
          </a:p>
        </p:txBody>
      </p:sp>
      <p:sp>
        <p:nvSpPr>
          <p:cNvPr id="101379" name="Text Box 2">
            <a:extLst>
              <a:ext uri="{FF2B5EF4-FFF2-40B4-BE49-F238E27FC236}">
                <a16:creationId xmlns:a16="http://schemas.microsoft.com/office/drawing/2014/main" id="{AA01D244-89F3-4271-82C2-C17F7A7C5F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676275"/>
            <a:ext cx="13731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b="1">
                <a:solidFill>
                  <a:srgbClr val="0066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 </a:t>
            </a:r>
            <a:r>
              <a:rPr kumimoji="1" lang="zh-CN" altLang="en-US" b="1">
                <a:solidFill>
                  <a:srgbClr val="0066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结论</a:t>
            </a:r>
            <a:r>
              <a:rPr kumimoji="1" lang="en-US" altLang="zh-CN" b="1">
                <a:solidFill>
                  <a:srgbClr val="0066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: </a:t>
            </a:r>
          </a:p>
        </p:txBody>
      </p:sp>
      <p:grpSp>
        <p:nvGrpSpPr>
          <p:cNvPr id="164867" name="Group 3">
            <a:extLst>
              <a:ext uri="{FF2B5EF4-FFF2-40B4-BE49-F238E27FC236}">
                <a16:creationId xmlns:a16="http://schemas.microsoft.com/office/drawing/2014/main" id="{06303C72-2E52-4A28-8377-3929406D6931}"/>
              </a:ext>
            </a:extLst>
          </p:cNvPr>
          <p:cNvGrpSpPr>
            <a:grpSpLocks/>
          </p:cNvGrpSpPr>
          <p:nvPr/>
        </p:nvGrpSpPr>
        <p:grpSpPr bwMode="auto">
          <a:xfrm>
            <a:off x="819150" y="1263650"/>
            <a:ext cx="7183438" cy="550863"/>
            <a:chOff x="516" y="796"/>
            <a:chExt cx="4525" cy="347"/>
          </a:xfrm>
        </p:grpSpPr>
        <p:sp>
          <p:nvSpPr>
            <p:cNvPr id="101413" name="Text Box 4">
              <a:extLst>
                <a:ext uri="{FF2B5EF4-FFF2-40B4-BE49-F238E27FC236}">
                  <a16:creationId xmlns:a16="http://schemas.microsoft.com/office/drawing/2014/main" id="{90F7F621-31B0-4536-976D-CF1D565AE4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6" y="813"/>
              <a:ext cx="124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kumimoji="1" lang="zh-CN" altLang="en-US" b="1">
                  <a:latin typeface="Times New Roman" panose="02020603050405020304" pitchFamily="18" charset="0"/>
                </a:rPr>
                <a:t>在去心邻域</a:t>
              </a:r>
            </a:p>
          </p:txBody>
        </p:sp>
        <p:graphicFrame>
          <p:nvGraphicFramePr>
            <p:cNvPr id="101414" name="Object 5">
              <a:extLst>
                <a:ext uri="{FF2B5EF4-FFF2-40B4-BE49-F238E27FC236}">
                  <a16:creationId xmlns:a16="http://schemas.microsoft.com/office/drawing/2014/main" id="{435B13EB-84FB-44D2-98A1-8C7CFA19A89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724" y="864"/>
            <a:ext cx="1096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1418" name="公式" r:id="rId3" imgW="1739900" imgH="444500" progId="Equation.3">
                    <p:embed/>
                  </p:oleObj>
                </mc:Choice>
                <mc:Fallback>
                  <p:oleObj name="公式" r:id="rId3" imgW="1739900" imgH="44450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24" y="864"/>
                          <a:ext cx="1096" cy="2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1415" name="Text Box 6">
              <a:extLst>
                <a:ext uri="{FF2B5EF4-FFF2-40B4-BE49-F238E27FC236}">
                  <a16:creationId xmlns:a16="http://schemas.microsoft.com/office/drawing/2014/main" id="{95A091C0-E155-4458-9C10-6AE9FCA887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58" y="796"/>
              <a:ext cx="101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kumimoji="1" lang="zh-CN" altLang="en-US" b="1">
                  <a:latin typeface="Times New Roman" panose="02020603050405020304" pitchFamily="18" charset="0"/>
                </a:rPr>
                <a:t>内对函数</a:t>
              </a:r>
            </a:p>
          </p:txBody>
        </p:sp>
        <p:graphicFrame>
          <p:nvGraphicFramePr>
            <p:cNvPr id="101416" name="Object 7">
              <a:extLst>
                <a:ext uri="{FF2B5EF4-FFF2-40B4-BE49-F238E27FC236}">
                  <a16:creationId xmlns:a16="http://schemas.microsoft.com/office/drawing/2014/main" id="{F898BA28-5F6F-4E96-91C7-7729ED473E0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28" y="852"/>
            <a:ext cx="455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1419" name="公式" r:id="rId5" imgW="723586" imgH="393529" progId="Equation.3">
                    <p:embed/>
                  </p:oleObj>
                </mc:Choice>
                <mc:Fallback>
                  <p:oleObj name="公式" r:id="rId5" imgW="723586" imgH="393529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28" y="852"/>
                          <a:ext cx="455" cy="2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1417" name="Text Box 8">
              <a:extLst>
                <a:ext uri="{FF2B5EF4-FFF2-40B4-BE49-F238E27FC236}">
                  <a16:creationId xmlns:a16="http://schemas.microsoft.com/office/drawing/2014/main" id="{DFD0E9E1-7E70-4F99-9980-2D1E26A2E2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50" y="813"/>
              <a:ext cx="79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kumimoji="1" lang="zh-CN" altLang="en-US" b="1">
                  <a:latin typeface="Times New Roman" panose="02020603050405020304" pitchFamily="18" charset="0"/>
                </a:rPr>
                <a:t>的研究</a:t>
              </a:r>
            </a:p>
          </p:txBody>
        </p:sp>
      </p:grpSp>
      <p:grpSp>
        <p:nvGrpSpPr>
          <p:cNvPr id="164873" name="Group 9">
            <a:extLst>
              <a:ext uri="{FF2B5EF4-FFF2-40B4-BE49-F238E27FC236}">
                <a16:creationId xmlns:a16="http://schemas.microsoft.com/office/drawing/2014/main" id="{F68131C6-6762-4A3C-B05C-AB36245AD531}"/>
              </a:ext>
            </a:extLst>
          </p:cNvPr>
          <p:cNvGrpSpPr>
            <a:grpSpLocks/>
          </p:cNvGrpSpPr>
          <p:nvPr/>
        </p:nvGrpSpPr>
        <p:grpSpPr bwMode="auto">
          <a:xfrm>
            <a:off x="1333500" y="1924050"/>
            <a:ext cx="6951663" cy="825500"/>
            <a:chOff x="840" y="1212"/>
            <a:chExt cx="4379" cy="520"/>
          </a:xfrm>
        </p:grpSpPr>
        <p:sp>
          <p:nvSpPr>
            <p:cNvPr id="101408" name="Text Box 10">
              <a:extLst>
                <a:ext uri="{FF2B5EF4-FFF2-40B4-BE49-F238E27FC236}">
                  <a16:creationId xmlns:a16="http://schemas.microsoft.com/office/drawing/2014/main" id="{1DC15C02-7D61-4E81-A2AA-9C8A8B2B7C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0" y="1293"/>
              <a:ext cx="124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kumimoji="1" lang="zh-CN" altLang="en-US" b="1">
                  <a:latin typeface="Times New Roman" panose="02020603050405020304" pitchFamily="18" charset="0"/>
                </a:rPr>
                <a:t>在去心邻域</a:t>
              </a:r>
            </a:p>
          </p:txBody>
        </p:sp>
        <p:graphicFrame>
          <p:nvGraphicFramePr>
            <p:cNvPr id="101409" name="Object 11">
              <a:extLst>
                <a:ext uri="{FF2B5EF4-FFF2-40B4-BE49-F238E27FC236}">
                  <a16:creationId xmlns:a16="http://schemas.microsoft.com/office/drawing/2014/main" id="{5863FD73-468C-451C-BB12-BF5BC5BDD7C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132" y="1212"/>
            <a:ext cx="904" cy="5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1420" name="公式" r:id="rId7" imgW="1435100" imgH="825500" progId="Equation.3">
                    <p:embed/>
                  </p:oleObj>
                </mc:Choice>
                <mc:Fallback>
                  <p:oleObj name="公式" r:id="rId7" imgW="1435100" imgH="825500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32" y="1212"/>
                          <a:ext cx="904" cy="5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1410" name="Text Box 12">
              <a:extLst>
                <a:ext uri="{FF2B5EF4-FFF2-40B4-BE49-F238E27FC236}">
                  <a16:creationId xmlns:a16="http://schemas.microsoft.com/office/drawing/2014/main" id="{23D7EF3C-6723-439D-B8E1-DDCC53CD36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74" y="1276"/>
              <a:ext cx="101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kumimoji="1" lang="zh-CN" altLang="en-US" b="1">
                  <a:latin typeface="Times New Roman" panose="02020603050405020304" pitchFamily="18" charset="0"/>
                </a:rPr>
                <a:t>内对函数</a:t>
              </a:r>
            </a:p>
          </p:txBody>
        </p:sp>
        <p:graphicFrame>
          <p:nvGraphicFramePr>
            <p:cNvPr id="101411" name="Object 13">
              <a:extLst>
                <a:ext uri="{FF2B5EF4-FFF2-40B4-BE49-F238E27FC236}">
                  <a16:creationId xmlns:a16="http://schemas.microsoft.com/office/drawing/2014/main" id="{581B700F-AED6-4A84-BB54-6CD8F83E44A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068" y="1332"/>
            <a:ext cx="407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1421" name="Equation" r:id="rId9" imgW="647419" imgH="393529" progId="Equation.3">
                    <p:embed/>
                  </p:oleObj>
                </mc:Choice>
                <mc:Fallback>
                  <p:oleObj name="Equation" r:id="rId9" imgW="647419" imgH="393529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68" y="1332"/>
                          <a:ext cx="407" cy="2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1412" name="Text Box 14">
              <a:extLst>
                <a:ext uri="{FF2B5EF4-FFF2-40B4-BE49-F238E27FC236}">
                  <a16:creationId xmlns:a16="http://schemas.microsoft.com/office/drawing/2014/main" id="{04D9315E-E44A-4355-89BE-CBE306EA7F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28" y="1293"/>
              <a:ext cx="79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kumimoji="1" lang="zh-CN" altLang="en-US" b="1">
                  <a:latin typeface="Times New Roman" panose="02020603050405020304" pitchFamily="18" charset="0"/>
                </a:rPr>
                <a:t>的研究</a:t>
              </a:r>
            </a:p>
          </p:txBody>
        </p:sp>
      </p:grpSp>
      <p:sp>
        <p:nvSpPr>
          <p:cNvPr id="164879" name="AutoShape 15">
            <a:extLst>
              <a:ext uri="{FF2B5EF4-FFF2-40B4-BE49-F238E27FC236}">
                <a16:creationId xmlns:a16="http://schemas.microsoft.com/office/drawing/2014/main" id="{2AEF9E81-4197-41BD-B369-5FDA30511D32}"/>
              </a:ext>
            </a:extLst>
          </p:cNvPr>
          <p:cNvSpPr>
            <a:spLocks noChangeArrowheads="1"/>
          </p:cNvSpPr>
          <p:nvPr/>
        </p:nvSpPr>
        <p:spPr bwMode="auto">
          <a:xfrm rot="-5492472">
            <a:off x="965200" y="2036763"/>
            <a:ext cx="228600" cy="609600"/>
          </a:xfrm>
          <a:prstGeom prst="downArrow">
            <a:avLst>
              <a:gd name="adj1" fmla="val 50000"/>
              <a:gd name="adj2" fmla="val 66667"/>
            </a:avLst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vert="eaVert"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164880" name="Group 16">
            <a:extLst>
              <a:ext uri="{FF2B5EF4-FFF2-40B4-BE49-F238E27FC236}">
                <a16:creationId xmlns:a16="http://schemas.microsoft.com/office/drawing/2014/main" id="{B0E71A15-2591-4F63-A438-8D53B9D6B108}"/>
              </a:ext>
            </a:extLst>
          </p:cNvPr>
          <p:cNvGrpSpPr>
            <a:grpSpLocks/>
          </p:cNvGrpSpPr>
          <p:nvPr/>
        </p:nvGrpSpPr>
        <p:grpSpPr bwMode="auto">
          <a:xfrm>
            <a:off x="1219200" y="2781300"/>
            <a:ext cx="6981825" cy="825500"/>
            <a:chOff x="888" y="1752"/>
            <a:chExt cx="4398" cy="520"/>
          </a:xfrm>
        </p:grpSpPr>
        <p:graphicFrame>
          <p:nvGraphicFramePr>
            <p:cNvPr id="101403" name="Object 17">
              <a:extLst>
                <a:ext uri="{FF2B5EF4-FFF2-40B4-BE49-F238E27FC236}">
                  <a16:creationId xmlns:a16="http://schemas.microsoft.com/office/drawing/2014/main" id="{29050DB3-6286-4001-82B6-4CA556199BF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072" y="1752"/>
            <a:ext cx="904" cy="5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1422" name="公式" r:id="rId11" imgW="1435100" imgH="825500" progId="Equation.3">
                    <p:embed/>
                  </p:oleObj>
                </mc:Choice>
                <mc:Fallback>
                  <p:oleObj name="公式" r:id="rId11" imgW="1435100" imgH="825500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72" y="1752"/>
                          <a:ext cx="904" cy="5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1404" name="Text Box 18">
              <a:extLst>
                <a:ext uri="{FF2B5EF4-FFF2-40B4-BE49-F238E27FC236}">
                  <a16:creationId xmlns:a16="http://schemas.microsoft.com/office/drawing/2014/main" id="{096A8478-BAC5-4820-8ED1-7619F18007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88" y="1861"/>
              <a:ext cx="67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kumimoji="1" lang="zh-CN" altLang="en-US" b="1">
                  <a:latin typeface="仿宋_GB2312" pitchFamily="49" charset="-122"/>
                </a:rPr>
                <a:t>因为 </a:t>
              </a:r>
            </a:p>
          </p:txBody>
        </p:sp>
        <p:graphicFrame>
          <p:nvGraphicFramePr>
            <p:cNvPr id="101405" name="Object 19">
              <a:extLst>
                <a:ext uri="{FF2B5EF4-FFF2-40B4-BE49-F238E27FC236}">
                  <a16:creationId xmlns:a16="http://schemas.microsoft.com/office/drawing/2014/main" id="{F566A0AB-DCEF-4F20-908C-F39118F835F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481" y="1917"/>
            <a:ext cx="407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1423" name="Equation" r:id="rId12" imgW="647419" imgH="393529" progId="Equation.3">
                    <p:embed/>
                  </p:oleObj>
                </mc:Choice>
                <mc:Fallback>
                  <p:oleObj name="Equation" r:id="rId12" imgW="647419" imgH="393529" progId="Equation.3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81" y="1917"/>
                          <a:ext cx="407" cy="2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1406" name="Text Box 20">
              <a:extLst>
                <a:ext uri="{FF2B5EF4-FFF2-40B4-BE49-F238E27FC236}">
                  <a16:creationId xmlns:a16="http://schemas.microsoft.com/office/drawing/2014/main" id="{5A529B64-2621-4FAE-806A-E6DCBF4291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60" y="1849"/>
              <a:ext cx="124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kumimoji="1" lang="zh-CN" altLang="en-US" b="1">
                  <a:latin typeface="Times New Roman" panose="02020603050405020304" pitchFamily="18" charset="0"/>
                </a:rPr>
                <a:t>在去心邻域</a:t>
              </a:r>
            </a:p>
          </p:txBody>
        </p:sp>
        <p:sp>
          <p:nvSpPr>
            <p:cNvPr id="101407" name="Text Box 21">
              <a:extLst>
                <a:ext uri="{FF2B5EF4-FFF2-40B4-BE49-F238E27FC236}">
                  <a16:creationId xmlns:a16="http://schemas.microsoft.com/office/drawing/2014/main" id="{D31C8DD4-AD2D-49E9-8A7C-AD2E245FD7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32" y="1844"/>
              <a:ext cx="135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kumimoji="1" lang="zh-CN" altLang="en-US" b="1">
                  <a:latin typeface="仿宋_GB2312" pitchFamily="49" charset="-122"/>
                </a:rPr>
                <a:t>内是解析的</a:t>
              </a:r>
              <a:r>
                <a:rPr kumimoji="1" lang="en-US" altLang="zh-CN" b="1">
                  <a:latin typeface="仿宋_GB2312" pitchFamily="49" charset="-122"/>
                </a:rPr>
                <a:t>,</a:t>
              </a:r>
            </a:p>
          </p:txBody>
        </p:sp>
      </p:grpSp>
      <p:grpSp>
        <p:nvGrpSpPr>
          <p:cNvPr id="164886" name="Group 22">
            <a:extLst>
              <a:ext uri="{FF2B5EF4-FFF2-40B4-BE49-F238E27FC236}">
                <a16:creationId xmlns:a16="http://schemas.microsoft.com/office/drawing/2014/main" id="{5A810F9D-4332-4423-8B5B-88190631E314}"/>
              </a:ext>
            </a:extLst>
          </p:cNvPr>
          <p:cNvGrpSpPr>
            <a:grpSpLocks/>
          </p:cNvGrpSpPr>
          <p:nvPr/>
        </p:nvGrpSpPr>
        <p:grpSpPr bwMode="auto">
          <a:xfrm>
            <a:off x="819150" y="3651250"/>
            <a:ext cx="4721225" cy="538163"/>
            <a:chOff x="516" y="2300"/>
            <a:chExt cx="2974" cy="339"/>
          </a:xfrm>
        </p:grpSpPr>
        <p:sp>
          <p:nvSpPr>
            <p:cNvPr id="101398" name="Text Box 23">
              <a:extLst>
                <a:ext uri="{FF2B5EF4-FFF2-40B4-BE49-F238E27FC236}">
                  <a16:creationId xmlns:a16="http://schemas.microsoft.com/office/drawing/2014/main" id="{D680E0A4-4E39-479C-9702-0CF9436EE9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6" y="2305"/>
              <a:ext cx="56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kumimoji="1" lang="zh-CN" altLang="en-US" b="1">
                  <a:latin typeface="Times New Roman" panose="02020603050405020304" pitchFamily="18" charset="0"/>
                </a:rPr>
                <a:t>所以</a:t>
              </a:r>
            </a:p>
          </p:txBody>
        </p:sp>
        <p:graphicFrame>
          <p:nvGraphicFramePr>
            <p:cNvPr id="101399" name="Object 24">
              <a:extLst>
                <a:ext uri="{FF2B5EF4-FFF2-40B4-BE49-F238E27FC236}">
                  <a16:creationId xmlns:a16="http://schemas.microsoft.com/office/drawing/2014/main" id="{8EB359F2-9F34-42C0-AB1A-1866A1902A6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066" y="2385"/>
            <a:ext cx="448" cy="1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1424" name="公式" r:id="rId13" imgW="710891" imgH="317362" progId="Equation.3">
                    <p:embed/>
                  </p:oleObj>
                </mc:Choice>
                <mc:Fallback>
                  <p:oleObj name="公式" r:id="rId13" imgW="710891" imgH="317362" progId="Equation.3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66" y="2385"/>
                          <a:ext cx="448" cy="1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1400" name="Text Box 25">
              <a:extLst>
                <a:ext uri="{FF2B5EF4-FFF2-40B4-BE49-F238E27FC236}">
                  <a16:creationId xmlns:a16="http://schemas.microsoft.com/office/drawing/2014/main" id="{66504442-2971-437C-9C3A-3A10018DE0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64" y="2312"/>
              <a:ext cx="34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kumimoji="1" lang="zh-CN" altLang="en-US" b="1">
                  <a:latin typeface="Times New Roman" panose="02020603050405020304" pitchFamily="18" charset="0"/>
                </a:rPr>
                <a:t>是</a:t>
              </a:r>
            </a:p>
          </p:txBody>
        </p:sp>
        <p:graphicFrame>
          <p:nvGraphicFramePr>
            <p:cNvPr id="101401" name="Object 26">
              <a:extLst>
                <a:ext uri="{FF2B5EF4-FFF2-40B4-BE49-F238E27FC236}">
                  <a16:creationId xmlns:a16="http://schemas.microsoft.com/office/drawing/2014/main" id="{1B419429-94D3-4168-B54E-ADE50188E69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782" y="2361"/>
            <a:ext cx="407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1425" name="Equation" r:id="rId15" imgW="647419" imgH="393529" progId="Equation.3">
                    <p:embed/>
                  </p:oleObj>
                </mc:Choice>
                <mc:Fallback>
                  <p:oleObj name="Equation" r:id="rId15" imgW="647419" imgH="393529" progId="Equation.3">
                    <p:embed/>
                    <p:pic>
                      <p:nvPicPr>
                        <p:cNvPr id="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82" y="2361"/>
                          <a:ext cx="407" cy="2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1402" name="Text Box 27">
              <a:extLst>
                <a:ext uri="{FF2B5EF4-FFF2-40B4-BE49-F238E27FC236}">
                  <a16:creationId xmlns:a16="http://schemas.microsoft.com/office/drawing/2014/main" id="{858F852B-AE3D-472C-BEEB-D9ED25DAB7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36" y="2300"/>
              <a:ext cx="135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kumimoji="1" lang="zh-CN" altLang="en-US" b="1">
                  <a:latin typeface="仿宋_GB2312" pitchFamily="49" charset="-122"/>
                </a:rPr>
                <a:t>的孤立奇点</a:t>
              </a:r>
              <a:r>
                <a:rPr kumimoji="1" lang="en-US" altLang="zh-CN" b="1">
                  <a:latin typeface="仿宋_GB2312" pitchFamily="49" charset="-122"/>
                </a:rPr>
                <a:t>.</a:t>
              </a:r>
            </a:p>
          </p:txBody>
        </p:sp>
      </p:grpSp>
      <p:sp>
        <p:nvSpPr>
          <p:cNvPr id="164892" name="Text Box 28">
            <a:extLst>
              <a:ext uri="{FF2B5EF4-FFF2-40B4-BE49-F238E27FC236}">
                <a16:creationId xmlns:a16="http://schemas.microsoft.com/office/drawing/2014/main" id="{FF41A74D-D001-4266-B955-B08DBE970D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938" y="4343400"/>
            <a:ext cx="13731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b="1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3 </a:t>
            </a:r>
            <a:r>
              <a:rPr kumimoji="1" lang="zh-CN" altLang="en-US" b="1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规定</a:t>
            </a:r>
            <a:r>
              <a:rPr kumimoji="1" lang="en-US" altLang="zh-CN"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:</a:t>
            </a:r>
            <a:r>
              <a:rPr kumimoji="1" lang="en-US" altLang="zh-CN" b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164893" name="Rectangle 29">
            <a:extLst>
              <a:ext uri="{FF2B5EF4-FFF2-40B4-BE49-F238E27FC236}">
                <a16:creationId xmlns:a16="http://schemas.microsoft.com/office/drawing/2014/main" id="{6B9102AC-798A-4E37-B428-0109B48D75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5651500"/>
            <a:ext cx="34956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b="1" i="1"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kumimoji="1" lang="zh-CN" altLang="en-US" b="1">
                <a:latin typeface="Times New Roman" panose="02020603050405020304" pitchFamily="18" charset="0"/>
              </a:rPr>
              <a:t>级奇点或本性奇点</a:t>
            </a:r>
            <a:r>
              <a:rPr kumimoji="1" lang="zh-CN" altLang="en-US" b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b="1"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</a:p>
        </p:txBody>
      </p:sp>
      <p:grpSp>
        <p:nvGrpSpPr>
          <p:cNvPr id="164894" name="Group 30">
            <a:extLst>
              <a:ext uri="{FF2B5EF4-FFF2-40B4-BE49-F238E27FC236}">
                <a16:creationId xmlns:a16="http://schemas.microsoft.com/office/drawing/2014/main" id="{4C79A1D3-55B2-489D-8720-35C7DD52624E}"/>
              </a:ext>
            </a:extLst>
          </p:cNvPr>
          <p:cNvGrpSpPr>
            <a:grpSpLocks/>
          </p:cNvGrpSpPr>
          <p:nvPr/>
        </p:nvGrpSpPr>
        <p:grpSpPr bwMode="auto">
          <a:xfrm>
            <a:off x="830263" y="4364038"/>
            <a:ext cx="7434262" cy="1162050"/>
            <a:chOff x="523" y="2749"/>
            <a:chExt cx="4683" cy="732"/>
          </a:xfrm>
        </p:grpSpPr>
        <p:graphicFrame>
          <p:nvGraphicFramePr>
            <p:cNvPr id="101394" name="Object 31">
              <a:extLst>
                <a:ext uri="{FF2B5EF4-FFF2-40B4-BE49-F238E27FC236}">
                  <a16:creationId xmlns:a16="http://schemas.microsoft.com/office/drawing/2014/main" id="{0DE9FFE5-A944-4D80-A11D-65DBB04C807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312" y="2803"/>
            <a:ext cx="407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1426" name="Equation" r:id="rId16" imgW="647419" imgH="393529" progId="Equation.3">
                    <p:embed/>
                  </p:oleObj>
                </mc:Choice>
                <mc:Fallback>
                  <p:oleObj name="Equation" r:id="rId16" imgW="647419" imgH="393529" progId="Equation.3">
                    <p:embed/>
                    <p:pic>
                      <p:nvPicPr>
                        <p:cNvPr id="0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12" y="2803"/>
                          <a:ext cx="407" cy="2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1395" name="Text Box 32">
              <a:extLst>
                <a:ext uri="{FF2B5EF4-FFF2-40B4-BE49-F238E27FC236}">
                  <a16:creationId xmlns:a16="http://schemas.microsoft.com/office/drawing/2014/main" id="{0F245B96-6B74-4183-B3E0-749058A59D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66" y="2749"/>
              <a:ext cx="25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kumimoji="1" lang="zh-CN" altLang="en-US" b="1">
                  <a:latin typeface="Times New Roman" panose="02020603050405020304" pitchFamily="18" charset="0"/>
                </a:rPr>
                <a:t>的可去奇点</a:t>
              </a:r>
              <a:r>
                <a:rPr kumimoji="1" lang="zh-CN" altLang="en-US" b="1">
                  <a:latin typeface="Times New Roman" panose="02020603050405020304" pitchFamily="18" charset="0"/>
                  <a:ea typeface="宋体" panose="02010600030101010101" pitchFamily="2" charset="-122"/>
                </a:rPr>
                <a:t>、</a:t>
              </a:r>
              <a:r>
                <a:rPr kumimoji="1" lang="en-US" altLang="zh-CN" b="1" i="1">
                  <a:latin typeface="Times New Roman" panose="02020603050405020304" pitchFamily="18" charset="0"/>
                  <a:ea typeface="宋体" panose="02010600030101010101" pitchFamily="2" charset="-122"/>
                </a:rPr>
                <a:t>m</a:t>
              </a:r>
              <a:r>
                <a:rPr kumimoji="1" lang="zh-CN" altLang="en-US" b="1">
                  <a:latin typeface="Times New Roman" panose="02020603050405020304" pitchFamily="18" charset="0"/>
                </a:rPr>
                <a:t>级奇点或</a:t>
              </a:r>
            </a:p>
          </p:txBody>
        </p:sp>
        <p:sp>
          <p:nvSpPr>
            <p:cNvPr id="101396" name="Text Box 33">
              <a:extLst>
                <a:ext uri="{FF2B5EF4-FFF2-40B4-BE49-F238E27FC236}">
                  <a16:creationId xmlns:a16="http://schemas.microsoft.com/office/drawing/2014/main" id="{05185788-2C68-4F8B-A04B-528036C98F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3" y="3154"/>
              <a:ext cx="112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kumimoji="1" lang="zh-CN" altLang="en-US" b="1">
                  <a:latin typeface="仿宋_GB2312" pitchFamily="49" charset="-122"/>
                </a:rPr>
                <a:t>本性奇点</a:t>
              </a:r>
              <a:r>
                <a:rPr kumimoji="1" lang="en-US" altLang="zh-CN" b="1">
                  <a:latin typeface="仿宋_GB2312" pitchFamily="49" charset="-122"/>
                </a:rPr>
                <a:t>,</a:t>
              </a:r>
            </a:p>
          </p:txBody>
        </p:sp>
        <p:sp>
          <p:nvSpPr>
            <p:cNvPr id="101397" name="Text Box 34">
              <a:extLst>
                <a:ext uri="{FF2B5EF4-FFF2-40B4-BE49-F238E27FC236}">
                  <a16:creationId xmlns:a16="http://schemas.microsoft.com/office/drawing/2014/main" id="{AAAE765B-0D13-4757-8716-935EA5F173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38" y="2749"/>
              <a:ext cx="120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kumimoji="1" lang="zh-CN" altLang="en-US" b="1">
                  <a:latin typeface="Times New Roman" panose="02020603050405020304" pitchFamily="18" charset="0"/>
                </a:rPr>
                <a:t>如果</a:t>
              </a:r>
              <a:r>
                <a:rPr kumimoji="1" lang="zh-CN" altLang="en-US" b="1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kumimoji="1" lang="en-US" altLang="zh-CN" b="1" i="1">
                  <a:latin typeface="Times New Roman" panose="02020603050405020304" pitchFamily="18" charset="0"/>
                  <a:ea typeface="宋体" panose="02010600030101010101" pitchFamily="2" charset="-122"/>
                </a:rPr>
                <a:t>t=</a:t>
              </a:r>
              <a:r>
                <a:rPr kumimoji="1" lang="en-US" altLang="zh-CN" b="1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r>
                <a:rPr kumimoji="1" lang="en-US" altLang="zh-CN" b="1" i="1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kumimoji="1" lang="zh-CN" altLang="en-US" b="1">
                  <a:latin typeface="Times New Roman" panose="02020603050405020304" pitchFamily="18" charset="0"/>
                </a:rPr>
                <a:t>是</a:t>
              </a:r>
            </a:p>
          </p:txBody>
        </p:sp>
      </p:grpSp>
      <p:grpSp>
        <p:nvGrpSpPr>
          <p:cNvPr id="164899" name="Group 35">
            <a:extLst>
              <a:ext uri="{FF2B5EF4-FFF2-40B4-BE49-F238E27FC236}">
                <a16:creationId xmlns:a16="http://schemas.microsoft.com/office/drawing/2014/main" id="{7BE0216C-FF04-44CE-B173-17694014176B}"/>
              </a:ext>
            </a:extLst>
          </p:cNvPr>
          <p:cNvGrpSpPr>
            <a:grpSpLocks/>
          </p:cNvGrpSpPr>
          <p:nvPr/>
        </p:nvGrpSpPr>
        <p:grpSpPr bwMode="auto">
          <a:xfrm>
            <a:off x="2360613" y="4987925"/>
            <a:ext cx="6218237" cy="552450"/>
            <a:chOff x="1487" y="3142"/>
            <a:chExt cx="3917" cy="348"/>
          </a:xfrm>
        </p:grpSpPr>
        <p:graphicFrame>
          <p:nvGraphicFramePr>
            <p:cNvPr id="101389" name="Object 36">
              <a:extLst>
                <a:ext uri="{FF2B5EF4-FFF2-40B4-BE49-F238E27FC236}">
                  <a16:creationId xmlns:a16="http://schemas.microsoft.com/office/drawing/2014/main" id="{0C48707C-6E68-40D0-B165-C7297405B7C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736" y="3246"/>
            <a:ext cx="528" cy="1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1427" name="公式" r:id="rId18" imgW="837836" imgH="266584" progId="Equation.3">
                    <p:embed/>
                  </p:oleObj>
                </mc:Choice>
                <mc:Fallback>
                  <p:oleObj name="公式" r:id="rId18" imgW="837836" imgH="266584" progId="Equation.3">
                    <p:embed/>
                    <p:pic>
                      <p:nvPicPr>
                        <p:cNvPr id="0" name="Object 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36" y="3246"/>
                          <a:ext cx="528" cy="1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1390" name="Text Box 37">
              <a:extLst>
                <a:ext uri="{FF2B5EF4-FFF2-40B4-BE49-F238E27FC236}">
                  <a16:creationId xmlns:a16="http://schemas.microsoft.com/office/drawing/2014/main" id="{AF16F24C-56B7-4682-AA3A-B1E7900D6A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0" y="3142"/>
              <a:ext cx="34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kumimoji="1" lang="zh-CN" altLang="en-US" b="1">
                  <a:latin typeface="Times New Roman" panose="02020603050405020304" pitchFamily="18" charset="0"/>
                </a:rPr>
                <a:t>是</a:t>
              </a:r>
            </a:p>
          </p:txBody>
        </p:sp>
        <p:graphicFrame>
          <p:nvGraphicFramePr>
            <p:cNvPr id="101391" name="Object 38">
              <a:extLst>
                <a:ext uri="{FF2B5EF4-FFF2-40B4-BE49-F238E27FC236}">
                  <a16:creationId xmlns:a16="http://schemas.microsoft.com/office/drawing/2014/main" id="{0F2F1896-4BD6-46E6-8A48-D90D7C07D37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516" y="3211"/>
            <a:ext cx="455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1428" name="公式" r:id="rId20" imgW="723586" imgH="393529" progId="Equation.3">
                    <p:embed/>
                  </p:oleObj>
                </mc:Choice>
                <mc:Fallback>
                  <p:oleObj name="公式" r:id="rId20" imgW="723586" imgH="393529" progId="Equation.3">
                    <p:embed/>
                    <p:pic>
                      <p:nvPicPr>
                        <p:cNvPr id="0" name="Object 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16" y="3211"/>
                          <a:ext cx="455" cy="2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1392" name="Rectangle 39">
              <a:extLst>
                <a:ext uri="{FF2B5EF4-FFF2-40B4-BE49-F238E27FC236}">
                  <a16:creationId xmlns:a16="http://schemas.microsoft.com/office/drawing/2014/main" id="{31815454-62A6-4827-A60B-5F50C4FC98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8" y="3150"/>
              <a:ext cx="146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kumimoji="1" lang="zh-CN" altLang="en-US" b="1">
                  <a:latin typeface="Times New Roman" panose="02020603050405020304" pitchFamily="18" charset="0"/>
                </a:rPr>
                <a:t>的可去奇点、</a:t>
              </a:r>
            </a:p>
          </p:txBody>
        </p:sp>
        <p:sp>
          <p:nvSpPr>
            <p:cNvPr id="101393" name="Text Box 40">
              <a:extLst>
                <a:ext uri="{FF2B5EF4-FFF2-40B4-BE49-F238E27FC236}">
                  <a16:creationId xmlns:a16="http://schemas.microsoft.com/office/drawing/2014/main" id="{FD6BA9E2-156E-42C1-91DC-29889A34D3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7" y="3163"/>
              <a:ext cx="135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kumimoji="1" lang="en-US" altLang="zh-CN" b="1">
                  <a:latin typeface="仿宋_GB2312" pitchFamily="49" charset="-122"/>
                </a:rPr>
                <a:t> </a:t>
              </a:r>
              <a:r>
                <a:rPr kumimoji="1" lang="zh-CN" altLang="en-US" b="1">
                  <a:latin typeface="仿宋_GB2312" pitchFamily="49" charset="-122"/>
                </a:rPr>
                <a:t>那末就称点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4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4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64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64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64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64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64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64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64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879" grpId="0" animBg="1"/>
      <p:bldP spid="164892" grpId="0" autoUpdateAnimBg="0"/>
      <p:bldP spid="164893" grpId="0" autoUpdateAnimBg="0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灯片编号占位符 3">
            <a:extLst>
              <a:ext uri="{FF2B5EF4-FFF2-40B4-BE49-F238E27FC236}">
                <a16:creationId xmlns:a16="http://schemas.microsoft.com/office/drawing/2014/main" id="{6DBD53CF-BAA0-4753-A7F7-FEA52C8BF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213422-2384-4818-9967-0772B9D0F88E}" type="slidenum">
              <a:rPr lang="en-US" altLang="zh-CN"/>
              <a:pPr>
                <a:defRPr/>
              </a:pPr>
              <a:t>96</a:t>
            </a:fld>
            <a:endParaRPr lang="en-US" altLang="zh-CN"/>
          </a:p>
        </p:txBody>
      </p:sp>
      <p:sp>
        <p:nvSpPr>
          <p:cNvPr id="165890" name="Text Box 2">
            <a:extLst>
              <a:ext uri="{FF2B5EF4-FFF2-40B4-BE49-F238E27FC236}">
                <a16:creationId xmlns:a16="http://schemas.microsoft.com/office/drawing/2014/main" id="{FC654C8C-5B24-4FA9-B03C-11FACF41D9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100" y="2085975"/>
            <a:ext cx="25082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b="1">
                <a:latin typeface="仿宋_GB2312" pitchFamily="49" charset="-122"/>
              </a:rPr>
              <a:t>1)</a:t>
            </a:r>
            <a:r>
              <a:rPr kumimoji="1" lang="zh-CN" altLang="en-US" b="1">
                <a:latin typeface="仿宋_GB2312" pitchFamily="49" charset="-122"/>
              </a:rPr>
              <a:t>不含正幂项</a:t>
            </a:r>
            <a:r>
              <a:rPr kumimoji="1" lang="en-US" altLang="zh-CN" b="1">
                <a:latin typeface="仿宋_GB2312" pitchFamily="49" charset="-122"/>
              </a:rPr>
              <a:t>;</a:t>
            </a:r>
          </a:p>
        </p:txBody>
      </p:sp>
      <p:grpSp>
        <p:nvGrpSpPr>
          <p:cNvPr id="165891" name="Group 3">
            <a:extLst>
              <a:ext uri="{FF2B5EF4-FFF2-40B4-BE49-F238E27FC236}">
                <a16:creationId xmlns:a16="http://schemas.microsoft.com/office/drawing/2014/main" id="{67BFAEF9-67E1-4D32-AFDE-8D52DCBC540C}"/>
              </a:ext>
            </a:extLst>
          </p:cNvPr>
          <p:cNvGrpSpPr>
            <a:grpSpLocks/>
          </p:cNvGrpSpPr>
          <p:nvPr/>
        </p:nvGrpSpPr>
        <p:grpSpPr bwMode="auto">
          <a:xfrm>
            <a:off x="841375" y="2724150"/>
            <a:ext cx="6492875" cy="519113"/>
            <a:chOff x="530" y="1768"/>
            <a:chExt cx="4090" cy="327"/>
          </a:xfrm>
        </p:grpSpPr>
        <p:sp>
          <p:nvSpPr>
            <p:cNvPr id="102423" name="Text Box 4">
              <a:extLst>
                <a:ext uri="{FF2B5EF4-FFF2-40B4-BE49-F238E27FC236}">
                  <a16:creationId xmlns:a16="http://schemas.microsoft.com/office/drawing/2014/main" id="{02A3442E-71A1-4287-B5FB-FD9F5D5F02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0" y="1768"/>
              <a:ext cx="259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kumimoji="1" lang="en-US" altLang="zh-CN" b="1">
                  <a:latin typeface="仿宋_GB2312" pitchFamily="49" charset="-122"/>
                </a:rPr>
                <a:t>2)</a:t>
              </a:r>
              <a:r>
                <a:rPr kumimoji="1" lang="zh-CN" altLang="en-US" b="1">
                  <a:latin typeface="仿宋_GB2312" pitchFamily="49" charset="-122"/>
                </a:rPr>
                <a:t>含有有限多的正幂项且</a:t>
              </a:r>
            </a:p>
          </p:txBody>
        </p:sp>
        <p:graphicFrame>
          <p:nvGraphicFramePr>
            <p:cNvPr id="102424" name="Object 5">
              <a:extLst>
                <a:ext uri="{FF2B5EF4-FFF2-40B4-BE49-F238E27FC236}">
                  <a16:creationId xmlns:a16="http://schemas.microsoft.com/office/drawing/2014/main" id="{F601283C-0CC5-496D-991A-1BF18B33507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065" y="1776"/>
            <a:ext cx="247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426" name="公式" r:id="rId3" imgW="393529" imgH="418918" progId="Equation.3">
                    <p:embed/>
                  </p:oleObj>
                </mc:Choice>
                <mc:Fallback>
                  <p:oleObj name="公式" r:id="rId3" imgW="393529" imgH="418918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65" y="1776"/>
                          <a:ext cx="247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425" name="Text Box 6">
              <a:extLst>
                <a:ext uri="{FF2B5EF4-FFF2-40B4-BE49-F238E27FC236}">
                  <a16:creationId xmlns:a16="http://schemas.microsoft.com/office/drawing/2014/main" id="{89CF2935-D269-4449-9F50-566D2AB376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66" y="1768"/>
              <a:ext cx="135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kumimoji="1" lang="zh-CN" altLang="en-US" b="1">
                  <a:latin typeface="仿宋_GB2312" pitchFamily="49" charset="-122"/>
                </a:rPr>
                <a:t>为最高正幂</a:t>
              </a:r>
              <a:r>
                <a:rPr kumimoji="1" lang="en-US" altLang="zh-CN" b="1">
                  <a:latin typeface="仿宋_GB2312" pitchFamily="49" charset="-122"/>
                </a:rPr>
                <a:t>;</a:t>
              </a:r>
            </a:p>
          </p:txBody>
        </p:sp>
      </p:grpSp>
      <p:sp>
        <p:nvSpPr>
          <p:cNvPr id="165895" name="Text Box 7">
            <a:extLst>
              <a:ext uri="{FF2B5EF4-FFF2-40B4-BE49-F238E27FC236}">
                <a16:creationId xmlns:a16="http://schemas.microsoft.com/office/drawing/2014/main" id="{143B3CC2-16E3-414C-9BC4-6A922DDE80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325" y="3400425"/>
            <a:ext cx="3937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b="1">
                <a:latin typeface="仿宋_GB2312" pitchFamily="49" charset="-122"/>
              </a:rPr>
              <a:t>3)</a:t>
            </a:r>
            <a:r>
              <a:rPr kumimoji="1" lang="zh-CN" altLang="en-US" b="1">
                <a:latin typeface="仿宋_GB2312" pitchFamily="49" charset="-122"/>
              </a:rPr>
              <a:t>含有无穷多的正幂项</a:t>
            </a:r>
            <a:r>
              <a:rPr kumimoji="1" lang="en-US" altLang="zh-CN" b="1">
                <a:latin typeface="仿宋_GB2312" pitchFamily="49" charset="-122"/>
              </a:rPr>
              <a:t>;</a:t>
            </a:r>
          </a:p>
        </p:txBody>
      </p:sp>
      <p:grpSp>
        <p:nvGrpSpPr>
          <p:cNvPr id="165896" name="Group 8">
            <a:extLst>
              <a:ext uri="{FF2B5EF4-FFF2-40B4-BE49-F238E27FC236}">
                <a16:creationId xmlns:a16="http://schemas.microsoft.com/office/drawing/2014/main" id="{12A3D4AF-3D26-4376-8CCB-288B9188E77B}"/>
              </a:ext>
            </a:extLst>
          </p:cNvPr>
          <p:cNvGrpSpPr>
            <a:grpSpLocks/>
          </p:cNvGrpSpPr>
          <p:nvPr/>
        </p:nvGrpSpPr>
        <p:grpSpPr bwMode="auto">
          <a:xfrm>
            <a:off x="822325" y="4062413"/>
            <a:ext cx="3373438" cy="538162"/>
            <a:chOff x="518" y="2662"/>
            <a:chExt cx="2125" cy="339"/>
          </a:xfrm>
        </p:grpSpPr>
        <p:sp>
          <p:nvSpPr>
            <p:cNvPr id="102418" name="Text Box 9">
              <a:extLst>
                <a:ext uri="{FF2B5EF4-FFF2-40B4-BE49-F238E27FC236}">
                  <a16:creationId xmlns:a16="http://schemas.microsoft.com/office/drawing/2014/main" id="{2EA4D0A3-BCAC-4516-966F-10BA0CF1B8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8" y="2662"/>
              <a:ext cx="56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kumimoji="1" lang="zh-CN" altLang="en-US" b="1">
                  <a:latin typeface="Times New Roman" panose="02020603050405020304" pitchFamily="18" charset="0"/>
                </a:rPr>
                <a:t>那末</a:t>
              </a:r>
            </a:p>
          </p:txBody>
        </p:sp>
        <p:graphicFrame>
          <p:nvGraphicFramePr>
            <p:cNvPr id="102419" name="Object 10">
              <a:extLst>
                <a:ext uri="{FF2B5EF4-FFF2-40B4-BE49-F238E27FC236}">
                  <a16:creationId xmlns:a16="http://schemas.microsoft.com/office/drawing/2014/main" id="{1A3B935D-7DE5-4B1E-A6B4-4AEE9586C6A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056" y="2766"/>
            <a:ext cx="528" cy="1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427" name="公式" r:id="rId5" imgW="837836" imgH="266584" progId="Equation.3">
                    <p:embed/>
                  </p:oleObj>
                </mc:Choice>
                <mc:Fallback>
                  <p:oleObj name="公式" r:id="rId5" imgW="837836" imgH="266584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56" y="2766"/>
                          <a:ext cx="528" cy="1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420" name="Text Box 11">
              <a:extLst>
                <a:ext uri="{FF2B5EF4-FFF2-40B4-BE49-F238E27FC236}">
                  <a16:creationId xmlns:a16="http://schemas.microsoft.com/office/drawing/2014/main" id="{72F1FF13-7166-45F6-9038-55D8A4BBC5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50" y="2674"/>
              <a:ext cx="34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kumimoji="1" lang="zh-CN" altLang="en-US" b="1">
                  <a:latin typeface="Times New Roman" panose="02020603050405020304" pitchFamily="18" charset="0"/>
                </a:rPr>
                <a:t>是</a:t>
              </a:r>
            </a:p>
          </p:txBody>
        </p:sp>
        <p:graphicFrame>
          <p:nvGraphicFramePr>
            <p:cNvPr id="102421" name="Object 12">
              <a:extLst>
                <a:ext uri="{FF2B5EF4-FFF2-40B4-BE49-F238E27FC236}">
                  <a16:creationId xmlns:a16="http://schemas.microsoft.com/office/drawing/2014/main" id="{EF54F57D-F2A5-43F3-9F89-A0990FD10EF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872" y="2730"/>
            <a:ext cx="455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428" name="公式" r:id="rId7" imgW="723586" imgH="393529" progId="Equation.3">
                    <p:embed/>
                  </p:oleObj>
                </mc:Choice>
                <mc:Fallback>
                  <p:oleObj name="公式" r:id="rId7" imgW="723586" imgH="393529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72" y="2730"/>
                          <a:ext cx="455" cy="2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422" name="Text Box 13">
              <a:extLst>
                <a:ext uri="{FF2B5EF4-FFF2-40B4-BE49-F238E27FC236}">
                  <a16:creationId xmlns:a16="http://schemas.microsoft.com/office/drawing/2014/main" id="{DBE0D423-2CD4-420D-A2D7-235CBAB78D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6" y="2667"/>
              <a:ext cx="33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kumimoji="1" lang="zh-CN" altLang="en-US" b="1">
                  <a:latin typeface="Times New Roman" panose="02020603050405020304" pitchFamily="18" charset="0"/>
                  <a:ea typeface="宋体" panose="02010600030101010101" pitchFamily="2" charset="-122"/>
                </a:rPr>
                <a:t>的</a:t>
              </a:r>
            </a:p>
          </p:txBody>
        </p:sp>
      </p:grpSp>
      <p:sp>
        <p:nvSpPr>
          <p:cNvPr id="165902" name="Text Box 14">
            <a:extLst>
              <a:ext uri="{FF2B5EF4-FFF2-40B4-BE49-F238E27FC236}">
                <a16:creationId xmlns:a16="http://schemas.microsoft.com/office/drawing/2014/main" id="{219185FF-F580-4647-BA6E-7A70E4A12A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4175" y="4103688"/>
            <a:ext cx="25876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b="1">
                <a:latin typeface="仿宋_GB2312" pitchFamily="49" charset="-122"/>
              </a:rPr>
              <a:t>1)</a:t>
            </a:r>
            <a:r>
              <a:rPr kumimoji="1" lang="zh-CN" altLang="en-US" b="1">
                <a:latin typeface="仿宋_GB2312" pitchFamily="49" charset="-122"/>
              </a:rPr>
              <a:t>可去奇点 </a:t>
            </a:r>
            <a:r>
              <a:rPr kumimoji="1" lang="en-US" altLang="zh-CN" b="1">
                <a:latin typeface="仿宋_GB2312" pitchFamily="49" charset="-122"/>
              </a:rPr>
              <a:t>;</a:t>
            </a:r>
          </a:p>
        </p:txBody>
      </p:sp>
      <p:sp>
        <p:nvSpPr>
          <p:cNvPr id="165903" name="Text Box 15">
            <a:extLst>
              <a:ext uri="{FF2B5EF4-FFF2-40B4-BE49-F238E27FC236}">
                <a16:creationId xmlns:a16="http://schemas.microsoft.com/office/drawing/2014/main" id="{CFFC1F68-F781-41B8-80E0-E405858302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4175" y="4718050"/>
            <a:ext cx="28924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en-US" b="1">
                <a:latin typeface="Times New Roman" panose="02020603050405020304" pitchFamily="18" charset="0"/>
                <a:ea typeface="宋体" panose="02010600030101010101" pitchFamily="2" charset="-122"/>
              </a:rPr>
              <a:t>2) </a:t>
            </a:r>
            <a:r>
              <a:rPr kumimoji="1" lang="en-US" altLang="zh-CN" b="1" i="1">
                <a:latin typeface="Times New Roman" panose="02020603050405020304" pitchFamily="18" charset="0"/>
                <a:ea typeface="宋体" panose="02010600030101010101" pitchFamily="2" charset="-122"/>
              </a:rPr>
              <a:t>m </a:t>
            </a:r>
            <a:r>
              <a:rPr kumimoji="1" lang="zh-CN" altLang="en-US" b="1">
                <a:latin typeface="Times New Roman" panose="02020603050405020304" pitchFamily="18" charset="0"/>
              </a:rPr>
              <a:t>级极点</a:t>
            </a:r>
            <a:r>
              <a:rPr kumimoji="1" lang="en-US" altLang="zh-CN" b="1"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</a:p>
        </p:txBody>
      </p:sp>
      <p:sp>
        <p:nvSpPr>
          <p:cNvPr id="165904" name="Text Box 16">
            <a:extLst>
              <a:ext uri="{FF2B5EF4-FFF2-40B4-BE49-F238E27FC236}">
                <a16:creationId xmlns:a16="http://schemas.microsoft.com/office/drawing/2014/main" id="{BD08715D-B495-4C6A-9253-326574447A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5341938"/>
            <a:ext cx="2971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b="1">
                <a:latin typeface="仿宋_GB2312" pitchFamily="49" charset="-122"/>
              </a:rPr>
              <a:t>3)</a:t>
            </a:r>
            <a:r>
              <a:rPr kumimoji="1" lang="zh-CN" altLang="en-US" b="1">
                <a:latin typeface="仿宋_GB2312" pitchFamily="49" charset="-122"/>
              </a:rPr>
              <a:t>本性奇点 </a:t>
            </a:r>
            <a:r>
              <a:rPr kumimoji="1" lang="en-US" altLang="zh-CN" b="1">
                <a:latin typeface="仿宋_GB2312" pitchFamily="49" charset="-122"/>
              </a:rPr>
              <a:t>.</a:t>
            </a:r>
          </a:p>
        </p:txBody>
      </p:sp>
      <p:sp>
        <p:nvSpPr>
          <p:cNvPr id="102410" name="Text Box 17">
            <a:extLst>
              <a:ext uri="{FF2B5EF4-FFF2-40B4-BE49-F238E27FC236}">
                <a16:creationId xmlns:a16="http://schemas.microsoft.com/office/drawing/2014/main" id="{2B3D11B3-97A2-4F31-868E-09FCC098FA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3350" y="654050"/>
            <a:ext cx="51879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zh-CN" altLang="en-US" b="1">
                <a:solidFill>
                  <a:schemeClr val="accent2"/>
                </a:solidFill>
                <a:latin typeface="仿宋_GB2312" pitchFamily="49" charset="-122"/>
              </a:rPr>
              <a:t>判别法</a:t>
            </a:r>
            <a:r>
              <a:rPr kumimoji="1" lang="en-US" altLang="zh-CN" b="1">
                <a:solidFill>
                  <a:schemeClr val="accent2"/>
                </a:solidFill>
                <a:latin typeface="仿宋_GB2312" pitchFamily="49" charset="-122"/>
              </a:rPr>
              <a:t>1 (</a:t>
            </a:r>
            <a:r>
              <a:rPr kumimoji="1" lang="zh-CN" altLang="en-US" b="1">
                <a:solidFill>
                  <a:schemeClr val="accent2"/>
                </a:solidFill>
                <a:latin typeface="仿宋_GB2312" pitchFamily="49" charset="-122"/>
              </a:rPr>
              <a:t>利用洛朗级数的特点</a:t>
            </a:r>
            <a:r>
              <a:rPr kumimoji="1" lang="en-US" altLang="zh-CN" b="1">
                <a:solidFill>
                  <a:schemeClr val="accent2"/>
                </a:solidFill>
                <a:latin typeface="仿宋_GB2312" pitchFamily="49" charset="-122"/>
              </a:rPr>
              <a:t>)</a:t>
            </a:r>
          </a:p>
        </p:txBody>
      </p:sp>
      <p:sp>
        <p:nvSpPr>
          <p:cNvPr id="102411" name="Text Box 18">
            <a:extLst>
              <a:ext uri="{FF2B5EF4-FFF2-40B4-BE49-F238E27FC236}">
                <a16:creationId xmlns:a16="http://schemas.microsoft.com/office/drawing/2014/main" id="{FACE984C-1607-46A3-A6E9-427358FF69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325" y="669925"/>
            <a:ext cx="19986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b="1">
                <a:solidFill>
                  <a:srgbClr val="0066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4.</a:t>
            </a:r>
            <a:r>
              <a:rPr kumimoji="1" lang="zh-CN" altLang="en-US" b="1">
                <a:solidFill>
                  <a:srgbClr val="0066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判别方法</a:t>
            </a:r>
            <a:r>
              <a:rPr kumimoji="1" lang="en-US" altLang="zh-CN" b="1">
                <a:solidFill>
                  <a:srgbClr val="0066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:</a:t>
            </a:r>
          </a:p>
        </p:txBody>
      </p:sp>
      <p:grpSp>
        <p:nvGrpSpPr>
          <p:cNvPr id="165907" name="Group 19">
            <a:extLst>
              <a:ext uri="{FF2B5EF4-FFF2-40B4-BE49-F238E27FC236}">
                <a16:creationId xmlns:a16="http://schemas.microsoft.com/office/drawing/2014/main" id="{E23699D5-300C-4D56-B667-645F06132577}"/>
              </a:ext>
            </a:extLst>
          </p:cNvPr>
          <p:cNvGrpSpPr>
            <a:grpSpLocks/>
          </p:cNvGrpSpPr>
          <p:nvPr/>
        </p:nvGrpSpPr>
        <p:grpSpPr bwMode="auto">
          <a:xfrm>
            <a:off x="822325" y="1371600"/>
            <a:ext cx="6494463" cy="565150"/>
            <a:chOff x="518" y="916"/>
            <a:chExt cx="4091" cy="356"/>
          </a:xfrm>
        </p:grpSpPr>
        <p:graphicFrame>
          <p:nvGraphicFramePr>
            <p:cNvPr id="102413" name="Object 20">
              <a:extLst>
                <a:ext uri="{FF2B5EF4-FFF2-40B4-BE49-F238E27FC236}">
                  <a16:creationId xmlns:a16="http://schemas.microsoft.com/office/drawing/2014/main" id="{93979151-C76D-47E0-BD0E-E333613A9DE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041" y="975"/>
            <a:ext cx="455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429" name="公式" r:id="rId9" imgW="723586" imgH="393529" progId="Equation.3">
                    <p:embed/>
                  </p:oleObj>
                </mc:Choice>
                <mc:Fallback>
                  <p:oleObj name="公式" r:id="rId9" imgW="723586" imgH="393529" progId="Equation.3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41" y="975"/>
                          <a:ext cx="455" cy="2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414" name="Object 21">
              <a:extLst>
                <a:ext uri="{FF2B5EF4-FFF2-40B4-BE49-F238E27FC236}">
                  <a16:creationId xmlns:a16="http://schemas.microsoft.com/office/drawing/2014/main" id="{B868B8E6-E8BE-4277-9ADD-3DBF8A914A7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759" y="993"/>
            <a:ext cx="1096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430" name="公式" r:id="rId10" imgW="1739900" imgH="444500" progId="Equation.3">
                    <p:embed/>
                  </p:oleObj>
                </mc:Choice>
                <mc:Fallback>
                  <p:oleObj name="公式" r:id="rId10" imgW="1739900" imgH="444500" progId="Equation.3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59" y="993"/>
                          <a:ext cx="1096" cy="2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415" name="Text Box 22">
              <a:extLst>
                <a:ext uri="{FF2B5EF4-FFF2-40B4-BE49-F238E27FC236}">
                  <a16:creationId xmlns:a16="http://schemas.microsoft.com/office/drawing/2014/main" id="{45290609-7981-440F-9288-91C8A7AB1E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9" y="931"/>
              <a:ext cx="34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kumimoji="1" lang="zh-CN" altLang="en-US" b="1">
                  <a:latin typeface="Times New Roman" panose="02020603050405020304" pitchFamily="18" charset="0"/>
                </a:rPr>
                <a:t>在</a:t>
              </a:r>
            </a:p>
          </p:txBody>
        </p:sp>
        <p:sp>
          <p:nvSpPr>
            <p:cNvPr id="102416" name="Text Box 23">
              <a:extLst>
                <a:ext uri="{FF2B5EF4-FFF2-40B4-BE49-F238E27FC236}">
                  <a16:creationId xmlns:a16="http://schemas.microsoft.com/office/drawing/2014/main" id="{9E4850EA-70A6-45C5-BEFC-39F745ACD2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05" y="919"/>
              <a:ext cx="180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kumimoji="1" lang="zh-CN" altLang="en-US" b="1">
                  <a:latin typeface="仿宋_GB2312" pitchFamily="49" charset="-122"/>
                </a:rPr>
                <a:t>内的洛朗级数中</a:t>
              </a:r>
              <a:r>
                <a:rPr kumimoji="1" lang="en-US" altLang="zh-CN" b="1">
                  <a:latin typeface="仿宋_GB2312" pitchFamily="49" charset="-122"/>
                </a:rPr>
                <a:t>:</a:t>
              </a:r>
            </a:p>
          </p:txBody>
        </p:sp>
        <p:sp>
          <p:nvSpPr>
            <p:cNvPr id="102417" name="Text Box 24">
              <a:extLst>
                <a:ext uri="{FF2B5EF4-FFF2-40B4-BE49-F238E27FC236}">
                  <a16:creationId xmlns:a16="http://schemas.microsoft.com/office/drawing/2014/main" id="{2689D48F-7C7F-405D-B979-A0C567EA8D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8" y="916"/>
              <a:ext cx="56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kumimoji="1" lang="zh-CN" altLang="en-US" b="1">
                  <a:latin typeface="Times New Roman" panose="02020603050405020304" pitchFamily="18" charset="0"/>
                </a:rPr>
                <a:t>如果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5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5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5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5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5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5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5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65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890" grpId="0" autoUpdateAnimBg="0"/>
      <p:bldP spid="165895" grpId="0" autoUpdateAnimBg="0"/>
      <p:bldP spid="165902" grpId="0" autoUpdateAnimBg="0"/>
      <p:bldP spid="165903" grpId="0" autoUpdateAnimBg="0"/>
      <p:bldP spid="165904" grpId="0" autoUpdateAnimBg="0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灯片编号占位符 3">
            <a:extLst>
              <a:ext uri="{FF2B5EF4-FFF2-40B4-BE49-F238E27FC236}">
                <a16:creationId xmlns:a16="http://schemas.microsoft.com/office/drawing/2014/main" id="{9E7FE6F1-D2F0-4D82-A872-5A161F8B7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ABC1AE-481A-4FD5-BE83-1990A8ADA95E}" type="slidenum">
              <a:rPr lang="en-US" altLang="zh-CN"/>
              <a:pPr>
                <a:defRPr/>
              </a:pPr>
              <a:t>97</a:t>
            </a:fld>
            <a:endParaRPr lang="en-US" altLang="zh-CN"/>
          </a:p>
        </p:txBody>
      </p:sp>
      <p:grpSp>
        <p:nvGrpSpPr>
          <p:cNvPr id="103427" name="Group 2">
            <a:extLst>
              <a:ext uri="{FF2B5EF4-FFF2-40B4-BE49-F238E27FC236}">
                <a16:creationId xmlns:a16="http://schemas.microsoft.com/office/drawing/2014/main" id="{177E1502-F98C-4BF8-8438-0573094DA67C}"/>
              </a:ext>
            </a:extLst>
          </p:cNvPr>
          <p:cNvGrpSpPr>
            <a:grpSpLocks/>
          </p:cNvGrpSpPr>
          <p:nvPr/>
        </p:nvGrpSpPr>
        <p:grpSpPr bwMode="auto">
          <a:xfrm>
            <a:off x="838200" y="533400"/>
            <a:ext cx="7239000" cy="1509713"/>
            <a:chOff x="528" y="336"/>
            <a:chExt cx="4560" cy="951"/>
          </a:xfrm>
        </p:grpSpPr>
        <p:sp>
          <p:nvSpPr>
            <p:cNvPr id="103446" name="Text Box 3">
              <a:extLst>
                <a:ext uri="{FF2B5EF4-FFF2-40B4-BE49-F238E27FC236}">
                  <a16:creationId xmlns:a16="http://schemas.microsoft.com/office/drawing/2014/main" id="{1CA7E80C-DAAB-4ECA-8441-185DE5C74C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" y="465"/>
              <a:ext cx="127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kumimoji="1" lang="zh-CN" altLang="en-US" b="1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例</a:t>
              </a:r>
              <a:r>
                <a:rPr kumimoji="1" lang="en-US" altLang="zh-CN" b="1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6</a:t>
              </a:r>
              <a:r>
                <a:rPr kumimoji="1" lang="en-US" altLang="zh-CN" b="1">
                  <a:latin typeface="Times New Roman" panose="02020603050405020304" pitchFamily="18" charset="0"/>
                  <a:ea typeface="宋体" panose="02010600030101010101" pitchFamily="2" charset="-122"/>
                </a:rPr>
                <a:t>  (1)</a:t>
              </a:r>
              <a:r>
                <a:rPr kumimoji="1" lang="zh-CN" altLang="en-US" b="1">
                  <a:latin typeface="Times New Roman" panose="02020603050405020304" pitchFamily="18" charset="0"/>
                </a:rPr>
                <a:t>函数</a:t>
              </a:r>
            </a:p>
          </p:txBody>
        </p:sp>
        <p:graphicFrame>
          <p:nvGraphicFramePr>
            <p:cNvPr id="103447" name="Object 4">
              <a:extLst>
                <a:ext uri="{FF2B5EF4-FFF2-40B4-BE49-F238E27FC236}">
                  <a16:creationId xmlns:a16="http://schemas.microsoft.com/office/drawing/2014/main" id="{5829AA5E-CFF6-4E96-9C4E-5BA6BCF9E00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884" y="336"/>
            <a:ext cx="1120" cy="5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451" name="公式" r:id="rId3" imgW="1777229" imgH="863225" progId="Equation.3">
                    <p:embed/>
                  </p:oleObj>
                </mc:Choice>
                <mc:Fallback>
                  <p:oleObj name="公式" r:id="rId3" imgW="1777229" imgH="863225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84" y="336"/>
                          <a:ext cx="1120" cy="5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3448" name="Text Box 5">
              <a:extLst>
                <a:ext uri="{FF2B5EF4-FFF2-40B4-BE49-F238E27FC236}">
                  <a16:creationId xmlns:a16="http://schemas.microsoft.com/office/drawing/2014/main" id="{A840607F-86FB-47F4-AD5B-384B31E0B5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12" y="447"/>
              <a:ext cx="101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kumimoji="1" lang="zh-CN" altLang="en-US" b="1">
                  <a:latin typeface="Times New Roman" panose="02020603050405020304" pitchFamily="18" charset="0"/>
                </a:rPr>
                <a:t>在圆环域</a:t>
              </a:r>
            </a:p>
          </p:txBody>
        </p:sp>
        <p:graphicFrame>
          <p:nvGraphicFramePr>
            <p:cNvPr id="103449" name="Object 6">
              <a:extLst>
                <a:ext uri="{FF2B5EF4-FFF2-40B4-BE49-F238E27FC236}">
                  <a16:creationId xmlns:a16="http://schemas.microsoft.com/office/drawing/2014/main" id="{16782246-63A5-4187-91F5-DCF7FA3D199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064" y="507"/>
            <a:ext cx="1024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452" name="公式" r:id="rId5" imgW="1624895" imgH="444307" progId="Equation.3">
                    <p:embed/>
                  </p:oleObj>
                </mc:Choice>
                <mc:Fallback>
                  <p:oleObj name="公式" r:id="rId5" imgW="1624895" imgH="444307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64" y="507"/>
                          <a:ext cx="1024" cy="2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3450" name="Text Box 7">
              <a:extLst>
                <a:ext uri="{FF2B5EF4-FFF2-40B4-BE49-F238E27FC236}">
                  <a16:creationId xmlns:a16="http://schemas.microsoft.com/office/drawing/2014/main" id="{38EDE7A7-C1E9-45B7-9A5A-36B78EF6B1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0" y="960"/>
              <a:ext cx="202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kumimoji="1" lang="zh-CN" altLang="en-US" b="1">
                  <a:latin typeface="仿宋_GB2312" pitchFamily="49" charset="-122"/>
                </a:rPr>
                <a:t>内的洛朗展开式为</a:t>
              </a:r>
              <a:r>
                <a:rPr kumimoji="1" lang="en-US" altLang="zh-CN" b="1">
                  <a:latin typeface="仿宋_GB2312" pitchFamily="49" charset="-122"/>
                </a:rPr>
                <a:t>:</a:t>
              </a:r>
            </a:p>
          </p:txBody>
        </p:sp>
      </p:grpSp>
      <p:graphicFrame>
        <p:nvGraphicFramePr>
          <p:cNvPr id="166920" name="Object 8">
            <a:extLst>
              <a:ext uri="{FF2B5EF4-FFF2-40B4-BE49-F238E27FC236}">
                <a16:creationId xmlns:a16="http://schemas.microsoft.com/office/drawing/2014/main" id="{8A0B984A-E189-4FC3-8841-A0D0EEF9DDD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57313" y="2247900"/>
          <a:ext cx="6338887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53" name="公式" r:id="rId7" imgW="6337300" imgH="1295400" progId="Equation.3">
                  <p:embed/>
                </p:oleObj>
              </mc:Choice>
              <mc:Fallback>
                <p:oleObj name="公式" r:id="rId7" imgW="6337300" imgH="12954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7313" y="2247900"/>
                        <a:ext cx="6338887" cy="129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6921" name="Text Box 9">
            <a:extLst>
              <a:ext uri="{FF2B5EF4-FFF2-40B4-BE49-F238E27FC236}">
                <a16:creationId xmlns:a16="http://schemas.microsoft.com/office/drawing/2014/main" id="{97FB1A8D-C004-44B8-B8B9-E4BA268826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0375" y="3214688"/>
            <a:ext cx="19700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zh-CN" altLang="en-US" b="1">
                <a:latin typeface="Times New Roman" panose="02020603050405020304" pitchFamily="18" charset="0"/>
              </a:rPr>
              <a:t>不含正幂项</a:t>
            </a:r>
          </a:p>
        </p:txBody>
      </p:sp>
      <p:grpSp>
        <p:nvGrpSpPr>
          <p:cNvPr id="166922" name="Group 10">
            <a:extLst>
              <a:ext uri="{FF2B5EF4-FFF2-40B4-BE49-F238E27FC236}">
                <a16:creationId xmlns:a16="http://schemas.microsoft.com/office/drawing/2014/main" id="{4DED766E-9202-4C6A-BF43-41D9B93AE3B6}"/>
              </a:ext>
            </a:extLst>
          </p:cNvPr>
          <p:cNvGrpSpPr>
            <a:grpSpLocks/>
          </p:cNvGrpSpPr>
          <p:nvPr/>
        </p:nvGrpSpPr>
        <p:grpSpPr bwMode="auto">
          <a:xfrm>
            <a:off x="822325" y="3857625"/>
            <a:ext cx="5335588" cy="558800"/>
            <a:chOff x="518" y="2430"/>
            <a:chExt cx="3361" cy="352"/>
          </a:xfrm>
        </p:grpSpPr>
        <p:sp>
          <p:nvSpPr>
            <p:cNvPr id="103441" name="Text Box 11">
              <a:extLst>
                <a:ext uri="{FF2B5EF4-FFF2-40B4-BE49-F238E27FC236}">
                  <a16:creationId xmlns:a16="http://schemas.microsoft.com/office/drawing/2014/main" id="{D3BCAFD5-4D1C-4118-978D-43594CFE2C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8" y="2430"/>
              <a:ext cx="56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kumimoji="1" lang="zh-CN" altLang="en-US" b="1">
                  <a:latin typeface="Times New Roman" panose="02020603050405020304" pitchFamily="18" charset="0"/>
                </a:rPr>
                <a:t>所以</a:t>
              </a:r>
            </a:p>
          </p:txBody>
        </p:sp>
        <p:graphicFrame>
          <p:nvGraphicFramePr>
            <p:cNvPr id="103442" name="Object 12">
              <a:extLst>
                <a:ext uri="{FF2B5EF4-FFF2-40B4-BE49-F238E27FC236}">
                  <a16:creationId xmlns:a16="http://schemas.microsoft.com/office/drawing/2014/main" id="{29C730AB-D4E4-4940-B4CF-5337DDE951C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04" y="2530"/>
            <a:ext cx="528" cy="1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454" name="公式" r:id="rId9" imgW="837836" imgH="266584" progId="Equation.3">
                    <p:embed/>
                  </p:oleObj>
                </mc:Choice>
                <mc:Fallback>
                  <p:oleObj name="公式" r:id="rId9" imgW="837836" imgH="266584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04" y="2530"/>
                          <a:ext cx="528" cy="1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3443" name="Text Box 13">
              <a:extLst>
                <a:ext uri="{FF2B5EF4-FFF2-40B4-BE49-F238E27FC236}">
                  <a16:creationId xmlns:a16="http://schemas.microsoft.com/office/drawing/2014/main" id="{42C2358A-AED6-433E-9524-105A9E1D37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2" y="2438"/>
              <a:ext cx="34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kumimoji="1" lang="zh-CN" altLang="en-US" b="1">
                  <a:latin typeface="Times New Roman" panose="02020603050405020304" pitchFamily="18" charset="0"/>
                </a:rPr>
                <a:t>是</a:t>
              </a:r>
            </a:p>
          </p:txBody>
        </p:sp>
        <p:graphicFrame>
          <p:nvGraphicFramePr>
            <p:cNvPr id="103444" name="Object 14">
              <a:extLst>
                <a:ext uri="{FF2B5EF4-FFF2-40B4-BE49-F238E27FC236}">
                  <a16:creationId xmlns:a16="http://schemas.microsoft.com/office/drawing/2014/main" id="{F8929E20-7BCE-45C8-98EE-BA4EABE5C83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978" y="2494"/>
            <a:ext cx="455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455" name="公式" r:id="rId11" imgW="723586" imgH="393529" progId="Equation.3">
                    <p:embed/>
                  </p:oleObj>
                </mc:Choice>
                <mc:Fallback>
                  <p:oleObj name="公式" r:id="rId11" imgW="723586" imgH="393529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78" y="2494"/>
                          <a:ext cx="455" cy="2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3445" name="Text Box 15">
              <a:extLst>
                <a:ext uri="{FF2B5EF4-FFF2-40B4-BE49-F238E27FC236}">
                  <a16:creationId xmlns:a16="http://schemas.microsoft.com/office/drawing/2014/main" id="{CB8BD541-B816-4594-821F-DE0EEBEE73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12" y="2455"/>
              <a:ext cx="146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kumimoji="1" lang="zh-CN" altLang="en-US" b="1">
                  <a:latin typeface="仿宋_GB2312" pitchFamily="49" charset="-122"/>
                </a:rPr>
                <a:t>的可去奇点 </a:t>
              </a:r>
              <a:r>
                <a:rPr kumimoji="1" lang="en-US" altLang="zh-CN" b="1">
                  <a:latin typeface="仿宋_GB2312" pitchFamily="49" charset="-122"/>
                </a:rPr>
                <a:t>.</a:t>
              </a:r>
            </a:p>
          </p:txBody>
        </p:sp>
      </p:grpSp>
      <p:grpSp>
        <p:nvGrpSpPr>
          <p:cNvPr id="166928" name="Group 16">
            <a:extLst>
              <a:ext uri="{FF2B5EF4-FFF2-40B4-BE49-F238E27FC236}">
                <a16:creationId xmlns:a16="http://schemas.microsoft.com/office/drawing/2014/main" id="{92455A6D-D723-443F-A544-400D34C0ECB3}"/>
              </a:ext>
            </a:extLst>
          </p:cNvPr>
          <p:cNvGrpSpPr>
            <a:grpSpLocks/>
          </p:cNvGrpSpPr>
          <p:nvPr/>
        </p:nvGrpSpPr>
        <p:grpSpPr bwMode="auto">
          <a:xfrm>
            <a:off x="1295400" y="4548188"/>
            <a:ext cx="7048500" cy="862012"/>
            <a:chOff x="816" y="2865"/>
            <a:chExt cx="4440" cy="543"/>
          </a:xfrm>
        </p:grpSpPr>
        <p:sp>
          <p:nvSpPr>
            <p:cNvPr id="103438" name="Text Box 17">
              <a:extLst>
                <a:ext uri="{FF2B5EF4-FFF2-40B4-BE49-F238E27FC236}">
                  <a16:creationId xmlns:a16="http://schemas.microsoft.com/office/drawing/2014/main" id="{F9295D61-47AE-440A-8A78-80D283B4A2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6" y="2973"/>
              <a:ext cx="90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kumimoji="1" lang="en-US" altLang="zh-CN" b="1">
                  <a:latin typeface="仿宋_GB2312" pitchFamily="49" charset="-122"/>
                </a:rPr>
                <a:t>(2)</a:t>
              </a:r>
              <a:r>
                <a:rPr kumimoji="1" lang="zh-CN" altLang="en-US" b="1">
                  <a:latin typeface="仿宋_GB2312" pitchFamily="49" charset="-122"/>
                </a:rPr>
                <a:t>函数</a:t>
              </a:r>
            </a:p>
          </p:txBody>
        </p:sp>
        <p:graphicFrame>
          <p:nvGraphicFramePr>
            <p:cNvPr id="103439" name="Object 18">
              <a:extLst>
                <a:ext uri="{FF2B5EF4-FFF2-40B4-BE49-F238E27FC236}">
                  <a16:creationId xmlns:a16="http://schemas.microsoft.com/office/drawing/2014/main" id="{6D12941C-15BE-4C7C-8838-4DAD897CE2A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606" y="2865"/>
            <a:ext cx="1136" cy="5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456" name="公式" r:id="rId13" imgW="1803400" imgH="863600" progId="Equation.3">
                    <p:embed/>
                  </p:oleObj>
                </mc:Choice>
                <mc:Fallback>
                  <p:oleObj name="公式" r:id="rId13" imgW="1803400" imgH="863600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06" y="2865"/>
                          <a:ext cx="1136" cy="5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3440" name="Text Box 19">
              <a:extLst>
                <a:ext uri="{FF2B5EF4-FFF2-40B4-BE49-F238E27FC236}">
                  <a16:creationId xmlns:a16="http://schemas.microsoft.com/office/drawing/2014/main" id="{3D74C17D-C6DF-49AE-A58E-618679A90C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91" y="2985"/>
              <a:ext cx="256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kumimoji="1" lang="zh-CN" altLang="en-US" b="1">
                  <a:latin typeface="Times New Roman" panose="02020603050405020304" pitchFamily="18" charset="0"/>
                </a:rPr>
                <a:t>含有正幂项且</a:t>
              </a:r>
              <a:r>
                <a:rPr kumimoji="1" lang="zh-CN" altLang="en-US" b="1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kumimoji="1" lang="en-US" altLang="zh-CN" b="1" i="1">
                  <a:latin typeface="Times New Roman" panose="02020603050405020304" pitchFamily="18" charset="0"/>
                  <a:ea typeface="宋体" panose="02010600030101010101" pitchFamily="2" charset="-122"/>
                </a:rPr>
                <a:t>z </a:t>
              </a:r>
              <a:r>
                <a:rPr kumimoji="1" lang="zh-CN" altLang="en-US" b="1">
                  <a:latin typeface="Times New Roman" panose="02020603050405020304" pitchFamily="18" charset="0"/>
                </a:rPr>
                <a:t>为最高正</a:t>
              </a:r>
            </a:p>
          </p:txBody>
        </p:sp>
      </p:grpSp>
      <p:grpSp>
        <p:nvGrpSpPr>
          <p:cNvPr id="166932" name="Group 20">
            <a:extLst>
              <a:ext uri="{FF2B5EF4-FFF2-40B4-BE49-F238E27FC236}">
                <a16:creationId xmlns:a16="http://schemas.microsoft.com/office/drawing/2014/main" id="{C343A4F8-DA9A-48DD-BA4C-6C18829B4733}"/>
              </a:ext>
            </a:extLst>
          </p:cNvPr>
          <p:cNvGrpSpPr>
            <a:grpSpLocks/>
          </p:cNvGrpSpPr>
          <p:nvPr/>
        </p:nvGrpSpPr>
        <p:grpSpPr bwMode="auto">
          <a:xfrm>
            <a:off x="833438" y="5592763"/>
            <a:ext cx="5613400" cy="527050"/>
            <a:chOff x="525" y="3523"/>
            <a:chExt cx="3536" cy="332"/>
          </a:xfrm>
        </p:grpSpPr>
        <p:sp>
          <p:nvSpPr>
            <p:cNvPr id="103433" name="Text Box 21">
              <a:extLst>
                <a:ext uri="{FF2B5EF4-FFF2-40B4-BE49-F238E27FC236}">
                  <a16:creationId xmlns:a16="http://schemas.microsoft.com/office/drawing/2014/main" id="{2C27DC3E-B588-4F4D-91FA-F34C970BF7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5" y="3523"/>
              <a:ext cx="112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kumimoji="1" lang="zh-CN" altLang="en-US" b="1">
                  <a:latin typeface="仿宋_GB2312" pitchFamily="49" charset="-122"/>
                </a:rPr>
                <a:t>幂项</a:t>
              </a:r>
              <a:r>
                <a:rPr kumimoji="1" lang="en-US" altLang="zh-CN" b="1">
                  <a:latin typeface="仿宋_GB2312" pitchFamily="49" charset="-122"/>
                </a:rPr>
                <a:t>,</a:t>
              </a:r>
              <a:r>
                <a:rPr kumimoji="1" lang="zh-CN" altLang="en-US" b="1">
                  <a:latin typeface="仿宋_GB2312" pitchFamily="49" charset="-122"/>
                </a:rPr>
                <a:t>所以</a:t>
              </a:r>
            </a:p>
          </p:txBody>
        </p:sp>
        <p:graphicFrame>
          <p:nvGraphicFramePr>
            <p:cNvPr id="103434" name="Object 22">
              <a:extLst>
                <a:ext uri="{FF2B5EF4-FFF2-40B4-BE49-F238E27FC236}">
                  <a16:creationId xmlns:a16="http://schemas.microsoft.com/office/drawing/2014/main" id="{E231D2EF-DF3F-4841-991A-CB467F01619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536" y="3628"/>
            <a:ext cx="528" cy="1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457" name="公式" r:id="rId15" imgW="837836" imgH="266584" progId="Equation.3">
                    <p:embed/>
                  </p:oleObj>
                </mc:Choice>
                <mc:Fallback>
                  <p:oleObj name="公式" r:id="rId15" imgW="837836" imgH="266584" progId="Equation.3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36" y="3628"/>
                          <a:ext cx="528" cy="1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3435" name="Text Box 23">
              <a:extLst>
                <a:ext uri="{FF2B5EF4-FFF2-40B4-BE49-F238E27FC236}">
                  <a16:creationId xmlns:a16="http://schemas.microsoft.com/office/drawing/2014/main" id="{F8B47F07-1031-42AF-9343-88AD7CC22F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6" y="3525"/>
              <a:ext cx="34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kumimoji="1" lang="zh-CN" altLang="en-US" b="1">
                  <a:latin typeface="Times New Roman" panose="02020603050405020304" pitchFamily="18" charset="0"/>
                </a:rPr>
                <a:t>是</a:t>
              </a:r>
            </a:p>
          </p:txBody>
        </p:sp>
        <p:graphicFrame>
          <p:nvGraphicFramePr>
            <p:cNvPr id="103436" name="Object 24">
              <a:extLst>
                <a:ext uri="{FF2B5EF4-FFF2-40B4-BE49-F238E27FC236}">
                  <a16:creationId xmlns:a16="http://schemas.microsoft.com/office/drawing/2014/main" id="{C8C9B2F4-63F9-47B0-9008-078CDA190D5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305" y="3569"/>
            <a:ext cx="455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458" name="公式" r:id="rId16" imgW="723586" imgH="393529" progId="Equation.3">
                    <p:embed/>
                  </p:oleObj>
                </mc:Choice>
                <mc:Fallback>
                  <p:oleObj name="公式" r:id="rId16" imgW="723586" imgH="393529" progId="Equation.3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05" y="3569"/>
                          <a:ext cx="455" cy="2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3437" name="Text Box 25">
              <a:extLst>
                <a:ext uri="{FF2B5EF4-FFF2-40B4-BE49-F238E27FC236}">
                  <a16:creationId xmlns:a16="http://schemas.microsoft.com/office/drawing/2014/main" id="{A6340F10-8F25-4E5E-A5CF-A4A84F8CAC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02" y="3528"/>
              <a:ext cx="135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kumimoji="1" lang="zh-CN" altLang="en-US" b="1">
                  <a:latin typeface="Times New Roman" panose="02020603050405020304" pitchFamily="18" charset="0"/>
                </a:rPr>
                <a:t>的</a:t>
              </a:r>
              <a:r>
                <a:rPr kumimoji="1" lang="zh-CN" altLang="en-US" b="1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kumimoji="1" lang="en-US" altLang="zh-CN" b="1" i="1">
                  <a:latin typeface="Times New Roman" panose="02020603050405020304" pitchFamily="18" charset="0"/>
                  <a:ea typeface="宋体" panose="02010600030101010101" pitchFamily="2" charset="-122"/>
                </a:rPr>
                <a:t>m</a:t>
              </a:r>
              <a:r>
                <a:rPr kumimoji="1" lang="zh-CN" altLang="zh-CN" b="1">
                  <a:latin typeface="仿宋_GB2312" pitchFamily="49" charset="-122"/>
                </a:rPr>
                <a:t>级极点</a:t>
              </a:r>
              <a:r>
                <a:rPr kumimoji="1" lang="en-US" altLang="zh-CN" b="1">
                  <a:latin typeface="仿宋_GB2312" pitchFamily="49" charset="-122"/>
                </a:rPr>
                <a:t>.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6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66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66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66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66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921" grpId="0" autoUpdateAnimBg="0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灯片编号占位符 3">
            <a:extLst>
              <a:ext uri="{FF2B5EF4-FFF2-40B4-BE49-F238E27FC236}">
                <a16:creationId xmlns:a16="http://schemas.microsoft.com/office/drawing/2014/main" id="{44BC3FC8-0591-4B87-AABD-081D77078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72AD9D-08B2-4D7D-84C8-D1DE863808CD}" type="slidenum">
              <a:rPr lang="en-US" altLang="zh-CN"/>
              <a:pPr>
                <a:defRPr/>
              </a:pPr>
              <a:t>98</a:t>
            </a:fld>
            <a:endParaRPr lang="en-US" altLang="zh-CN"/>
          </a:p>
        </p:txBody>
      </p:sp>
      <p:grpSp>
        <p:nvGrpSpPr>
          <p:cNvPr id="104451" name="Group 2">
            <a:extLst>
              <a:ext uri="{FF2B5EF4-FFF2-40B4-BE49-F238E27FC236}">
                <a16:creationId xmlns:a16="http://schemas.microsoft.com/office/drawing/2014/main" id="{3A0A8B0E-2263-4E81-9720-E53E1BF004CA}"/>
              </a:ext>
            </a:extLst>
          </p:cNvPr>
          <p:cNvGrpSpPr>
            <a:grpSpLocks/>
          </p:cNvGrpSpPr>
          <p:nvPr/>
        </p:nvGrpSpPr>
        <p:grpSpPr bwMode="auto">
          <a:xfrm>
            <a:off x="822325" y="785813"/>
            <a:ext cx="3678238" cy="538162"/>
            <a:chOff x="518" y="438"/>
            <a:chExt cx="2317" cy="339"/>
          </a:xfrm>
        </p:grpSpPr>
        <p:sp>
          <p:nvSpPr>
            <p:cNvPr id="104460" name="Text Box 3">
              <a:extLst>
                <a:ext uri="{FF2B5EF4-FFF2-40B4-BE49-F238E27FC236}">
                  <a16:creationId xmlns:a16="http://schemas.microsoft.com/office/drawing/2014/main" id="{3212D582-6B0C-4A41-B061-C9D74C7186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8" y="450"/>
              <a:ext cx="8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kumimoji="1" lang="en-US" altLang="zh-CN" b="1">
                  <a:latin typeface="Times New Roman" panose="02020603050405020304" pitchFamily="18" charset="0"/>
                  <a:ea typeface="宋体" panose="02010600030101010101" pitchFamily="2" charset="-122"/>
                </a:rPr>
                <a:t>(3)</a:t>
              </a:r>
              <a:r>
                <a:rPr kumimoji="1" lang="zh-CN" altLang="en-US" b="1">
                  <a:latin typeface="Times New Roman" panose="02020603050405020304" pitchFamily="18" charset="0"/>
                </a:rPr>
                <a:t>函数</a:t>
              </a:r>
            </a:p>
          </p:txBody>
        </p:sp>
        <p:graphicFrame>
          <p:nvGraphicFramePr>
            <p:cNvPr id="104461" name="Object 4">
              <a:extLst>
                <a:ext uri="{FF2B5EF4-FFF2-40B4-BE49-F238E27FC236}">
                  <a16:creationId xmlns:a16="http://schemas.microsoft.com/office/drawing/2014/main" id="{CB5DBDC7-37BA-49D3-ACD4-16029D775BB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344" y="492"/>
            <a:ext cx="423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463" name="公式" r:id="rId3" imgW="672808" imgH="342751" progId="Equation.3">
                    <p:embed/>
                  </p:oleObj>
                </mc:Choice>
                <mc:Fallback>
                  <p:oleObj name="公式" r:id="rId3" imgW="672808" imgH="342751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44" y="492"/>
                          <a:ext cx="423" cy="2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4462" name="Text Box 5">
              <a:extLst>
                <a:ext uri="{FF2B5EF4-FFF2-40B4-BE49-F238E27FC236}">
                  <a16:creationId xmlns:a16="http://schemas.microsoft.com/office/drawing/2014/main" id="{A6FF1DB3-7E8B-49C5-B105-DF5BE316AF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45" y="438"/>
              <a:ext cx="109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kumimoji="1" lang="zh-CN" altLang="en-US" b="1">
                  <a:latin typeface="Times New Roman" panose="02020603050405020304" pitchFamily="18" charset="0"/>
                </a:rPr>
                <a:t>的展开式</a:t>
              </a:r>
              <a:r>
                <a:rPr kumimoji="1" lang="en-US" altLang="zh-CN" b="1">
                  <a:latin typeface="Times New Roman" panose="02020603050405020304" pitchFamily="18" charset="0"/>
                  <a:ea typeface="宋体" panose="02010600030101010101" pitchFamily="2" charset="-122"/>
                </a:rPr>
                <a:t>:</a:t>
              </a:r>
            </a:p>
          </p:txBody>
        </p:sp>
      </p:grpSp>
      <p:graphicFrame>
        <p:nvGraphicFramePr>
          <p:cNvPr id="167942" name="Object 6">
            <a:extLst>
              <a:ext uri="{FF2B5EF4-FFF2-40B4-BE49-F238E27FC236}">
                <a16:creationId xmlns:a16="http://schemas.microsoft.com/office/drawing/2014/main" id="{876B1C1B-9B74-43E0-8122-C56F3076332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19200" y="1487488"/>
          <a:ext cx="5449888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64" name="公式" r:id="rId5" imgW="5448300" imgH="965200" progId="Equation.3">
                  <p:embed/>
                </p:oleObj>
              </mc:Choice>
              <mc:Fallback>
                <p:oleObj name="公式" r:id="rId5" imgW="5448300" imgH="965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1487488"/>
                        <a:ext cx="5449888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7943" name="Text Box 7">
            <a:extLst>
              <a:ext uri="{FF2B5EF4-FFF2-40B4-BE49-F238E27FC236}">
                <a16:creationId xmlns:a16="http://schemas.microsoft.com/office/drawing/2014/main" id="{E43045DB-33AE-4277-A50A-7B981C117F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27550" y="2605088"/>
            <a:ext cx="33972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zh-CN" altLang="en-US" b="1">
                <a:latin typeface="Times New Roman" panose="02020603050405020304" pitchFamily="18" charset="0"/>
              </a:rPr>
              <a:t>含有无穷多的正幂项</a:t>
            </a:r>
          </a:p>
        </p:txBody>
      </p:sp>
      <p:grpSp>
        <p:nvGrpSpPr>
          <p:cNvPr id="167944" name="Group 8">
            <a:extLst>
              <a:ext uri="{FF2B5EF4-FFF2-40B4-BE49-F238E27FC236}">
                <a16:creationId xmlns:a16="http://schemas.microsoft.com/office/drawing/2014/main" id="{00628450-A1D7-4433-A4DD-C25B320C38AF}"/>
              </a:ext>
            </a:extLst>
          </p:cNvPr>
          <p:cNvGrpSpPr>
            <a:grpSpLocks/>
          </p:cNvGrpSpPr>
          <p:nvPr/>
        </p:nvGrpSpPr>
        <p:grpSpPr bwMode="auto">
          <a:xfrm>
            <a:off x="819150" y="3333750"/>
            <a:ext cx="4932363" cy="552450"/>
            <a:chOff x="516" y="2160"/>
            <a:chExt cx="3107" cy="348"/>
          </a:xfrm>
        </p:grpSpPr>
        <p:sp>
          <p:nvSpPr>
            <p:cNvPr id="104455" name="Text Box 9">
              <a:extLst>
                <a:ext uri="{FF2B5EF4-FFF2-40B4-BE49-F238E27FC236}">
                  <a16:creationId xmlns:a16="http://schemas.microsoft.com/office/drawing/2014/main" id="{780859DE-66C7-46D7-8A8E-D4AECB24C6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6" y="2160"/>
              <a:ext cx="56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kumimoji="1" lang="zh-CN" altLang="en-US" b="1">
                  <a:latin typeface="Times New Roman" panose="02020603050405020304" pitchFamily="18" charset="0"/>
                </a:rPr>
                <a:t>所以</a:t>
              </a:r>
            </a:p>
          </p:txBody>
        </p:sp>
        <p:graphicFrame>
          <p:nvGraphicFramePr>
            <p:cNvPr id="104456" name="Object 10">
              <a:extLst>
                <a:ext uri="{FF2B5EF4-FFF2-40B4-BE49-F238E27FC236}">
                  <a16:creationId xmlns:a16="http://schemas.microsoft.com/office/drawing/2014/main" id="{3A7B150C-510D-4BAA-BC2D-991D295515A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092" y="2281"/>
            <a:ext cx="528" cy="1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465" name="公式" r:id="rId7" imgW="837836" imgH="266584" progId="Equation.3">
                    <p:embed/>
                  </p:oleObj>
                </mc:Choice>
                <mc:Fallback>
                  <p:oleObj name="公式" r:id="rId7" imgW="837836" imgH="266584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92" y="2281"/>
                          <a:ext cx="528" cy="1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4457" name="Text Box 11">
              <a:extLst>
                <a:ext uri="{FF2B5EF4-FFF2-40B4-BE49-F238E27FC236}">
                  <a16:creationId xmlns:a16="http://schemas.microsoft.com/office/drawing/2014/main" id="{60F88CD6-7759-4C3F-B521-15182583DD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78" y="2169"/>
              <a:ext cx="34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kumimoji="1" lang="zh-CN" altLang="en-US" b="1">
                  <a:latin typeface="Times New Roman" panose="02020603050405020304" pitchFamily="18" charset="0"/>
                </a:rPr>
                <a:t>是</a:t>
              </a:r>
            </a:p>
          </p:txBody>
        </p:sp>
        <p:graphicFrame>
          <p:nvGraphicFramePr>
            <p:cNvPr id="104458" name="Object 12">
              <a:extLst>
                <a:ext uri="{FF2B5EF4-FFF2-40B4-BE49-F238E27FC236}">
                  <a16:creationId xmlns:a16="http://schemas.microsoft.com/office/drawing/2014/main" id="{6B9AF60D-696B-4C67-8B86-467EC38175A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885" y="2213"/>
            <a:ext cx="455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466" name="公式" r:id="rId9" imgW="723586" imgH="393529" progId="Equation.3">
                    <p:embed/>
                  </p:oleObj>
                </mc:Choice>
                <mc:Fallback>
                  <p:oleObj name="公式" r:id="rId9" imgW="723586" imgH="393529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85" y="2213"/>
                          <a:ext cx="455" cy="2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4459" name="Text Box 13">
              <a:extLst>
                <a:ext uri="{FF2B5EF4-FFF2-40B4-BE49-F238E27FC236}">
                  <a16:creationId xmlns:a16="http://schemas.microsoft.com/office/drawing/2014/main" id="{F0A7CE52-366D-4DC5-8078-9147DE2EA2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26" y="2181"/>
              <a:ext cx="129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kumimoji="1" lang="zh-CN" altLang="en-US" b="1">
                  <a:latin typeface="Times New Roman" panose="02020603050405020304" pitchFamily="18" charset="0"/>
                </a:rPr>
                <a:t>的本性奇点</a:t>
              </a:r>
              <a:r>
                <a:rPr kumimoji="1" lang="en-US" altLang="zh-CN" b="1">
                  <a:latin typeface="Times New Roman" panose="02020603050405020304" pitchFamily="18" charset="0"/>
                  <a:ea typeface="宋体" panose="02010600030101010101" pitchFamily="2" charset="-122"/>
                </a:rPr>
                <a:t>.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7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67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67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943" grpId="0" autoUpdateAnimBg="0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灯片编号占位符 3">
            <a:extLst>
              <a:ext uri="{FF2B5EF4-FFF2-40B4-BE49-F238E27FC236}">
                <a16:creationId xmlns:a16="http://schemas.microsoft.com/office/drawing/2014/main" id="{C0583CF2-84F4-4C7F-96C7-B298EEF8A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945B7A-0FA8-4489-971F-C74459D91D5D}" type="slidenum">
              <a:rPr lang="en-US" altLang="zh-CN"/>
              <a:pPr>
                <a:defRPr/>
              </a:pPr>
              <a:t>99</a:t>
            </a:fld>
            <a:endParaRPr lang="en-US" altLang="zh-CN"/>
          </a:p>
        </p:txBody>
      </p:sp>
      <p:sp>
        <p:nvSpPr>
          <p:cNvPr id="105475" name="Text Box 2">
            <a:extLst>
              <a:ext uri="{FF2B5EF4-FFF2-40B4-BE49-F238E27FC236}">
                <a16:creationId xmlns:a16="http://schemas.microsoft.com/office/drawing/2014/main" id="{B59ED76B-1D1A-4FE2-999D-4C589FB4A5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325" y="685800"/>
            <a:ext cx="41259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zh-CN" altLang="en-US" b="1">
                <a:latin typeface="Times New Roman" panose="02020603050405020304" pitchFamily="18" charset="0"/>
                <a:ea typeface="黑体" panose="02010609060101010101" pitchFamily="49" charset="-122"/>
              </a:rPr>
              <a:t>判别法</a:t>
            </a:r>
            <a:r>
              <a:rPr kumimoji="1" lang="en-US" altLang="zh-CN" b="1">
                <a:latin typeface="Times New Roman" panose="02020603050405020304" pitchFamily="18" charset="0"/>
                <a:ea typeface="宋体" panose="02010600030101010101" pitchFamily="2" charset="-122"/>
              </a:rPr>
              <a:t>2 : (</a:t>
            </a:r>
            <a:r>
              <a:rPr kumimoji="1" lang="zh-CN" altLang="en-US" b="1">
                <a:latin typeface="Times New Roman" panose="02020603050405020304" pitchFamily="18" charset="0"/>
                <a:ea typeface="黑体" panose="02010609060101010101" pitchFamily="49" charset="-122"/>
              </a:rPr>
              <a:t>利用极限特点</a:t>
            </a:r>
            <a:r>
              <a:rPr kumimoji="1" lang="en-US" altLang="zh-CN" b="1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</a:p>
        </p:txBody>
      </p:sp>
      <p:grpSp>
        <p:nvGrpSpPr>
          <p:cNvPr id="168980" name="Group 20">
            <a:extLst>
              <a:ext uri="{FF2B5EF4-FFF2-40B4-BE49-F238E27FC236}">
                <a16:creationId xmlns:a16="http://schemas.microsoft.com/office/drawing/2014/main" id="{1E0192EB-E69F-46D6-BBD3-06CD4E8ADBBC}"/>
              </a:ext>
            </a:extLst>
          </p:cNvPr>
          <p:cNvGrpSpPr>
            <a:grpSpLocks/>
          </p:cNvGrpSpPr>
          <p:nvPr/>
        </p:nvGrpSpPr>
        <p:grpSpPr bwMode="auto">
          <a:xfrm>
            <a:off x="800100" y="1425575"/>
            <a:ext cx="2835275" cy="708025"/>
            <a:chOff x="504" y="898"/>
            <a:chExt cx="1786" cy="446"/>
          </a:xfrm>
        </p:grpSpPr>
        <p:sp>
          <p:nvSpPr>
            <p:cNvPr id="105491" name="Text Box 4">
              <a:extLst>
                <a:ext uri="{FF2B5EF4-FFF2-40B4-BE49-F238E27FC236}">
                  <a16:creationId xmlns:a16="http://schemas.microsoft.com/office/drawing/2014/main" id="{5B8F3BAB-0172-4034-BA3A-BAB9171EF3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4" y="898"/>
              <a:ext cx="101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kumimoji="1" lang="zh-CN" altLang="en-US" b="1">
                  <a:latin typeface="Times New Roman" panose="02020603050405020304" pitchFamily="18" charset="0"/>
                </a:rPr>
                <a:t>如果极限</a:t>
              </a:r>
            </a:p>
          </p:txBody>
        </p:sp>
        <p:graphicFrame>
          <p:nvGraphicFramePr>
            <p:cNvPr id="105492" name="Object 5">
              <a:extLst>
                <a:ext uri="{FF2B5EF4-FFF2-40B4-BE49-F238E27FC236}">
                  <a16:creationId xmlns:a16="http://schemas.microsoft.com/office/drawing/2014/main" id="{7ECD6B59-B647-4820-BBB4-C8D2F7FED1F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474" y="945"/>
            <a:ext cx="816" cy="3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493" name="Equation" r:id="rId3" imgW="571252" imgH="279279" progId="Equation.DSMT4">
                    <p:embed/>
                  </p:oleObj>
                </mc:Choice>
                <mc:Fallback>
                  <p:oleObj name="Equation" r:id="rId3" imgW="571252" imgH="279279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74" y="945"/>
                          <a:ext cx="816" cy="3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68966" name="Group 6">
            <a:extLst>
              <a:ext uri="{FF2B5EF4-FFF2-40B4-BE49-F238E27FC236}">
                <a16:creationId xmlns:a16="http://schemas.microsoft.com/office/drawing/2014/main" id="{15B6E0FF-55A1-41BF-897C-4F01D0E13871}"/>
              </a:ext>
            </a:extLst>
          </p:cNvPr>
          <p:cNvGrpSpPr>
            <a:grpSpLocks/>
          </p:cNvGrpSpPr>
          <p:nvPr/>
        </p:nvGrpSpPr>
        <p:grpSpPr bwMode="auto">
          <a:xfrm>
            <a:off x="800100" y="2155825"/>
            <a:ext cx="4119563" cy="1881188"/>
            <a:chOff x="504" y="1358"/>
            <a:chExt cx="2595" cy="1185"/>
          </a:xfrm>
        </p:grpSpPr>
        <p:sp>
          <p:nvSpPr>
            <p:cNvPr id="105488" name="Text Box 7">
              <a:extLst>
                <a:ext uri="{FF2B5EF4-FFF2-40B4-BE49-F238E27FC236}">
                  <a16:creationId xmlns:a16="http://schemas.microsoft.com/office/drawing/2014/main" id="{453CC3E1-6ACD-4374-B63E-B31AEB151B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4" y="1358"/>
              <a:ext cx="225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kumimoji="1" lang="en-US" altLang="zh-CN" b="1">
                  <a:latin typeface="仿宋_GB2312" pitchFamily="49" charset="-122"/>
                </a:rPr>
                <a:t>1)</a:t>
              </a:r>
              <a:r>
                <a:rPr kumimoji="1" lang="zh-CN" altLang="en-US" b="1">
                  <a:latin typeface="仿宋_GB2312" pitchFamily="49" charset="-122"/>
                </a:rPr>
                <a:t>存在且为有限值 </a:t>
              </a:r>
              <a:r>
                <a:rPr kumimoji="1" lang="en-US" altLang="zh-CN" b="1">
                  <a:latin typeface="仿宋_GB2312" pitchFamily="49" charset="-122"/>
                </a:rPr>
                <a:t>; </a:t>
              </a:r>
            </a:p>
          </p:txBody>
        </p:sp>
        <p:sp>
          <p:nvSpPr>
            <p:cNvPr id="105489" name="Text Box 8">
              <a:extLst>
                <a:ext uri="{FF2B5EF4-FFF2-40B4-BE49-F238E27FC236}">
                  <a16:creationId xmlns:a16="http://schemas.microsoft.com/office/drawing/2014/main" id="{1F9E7F5C-F2A8-401D-9A3F-0003D10D47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6" y="1790"/>
              <a:ext cx="124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kumimoji="1" lang="en-US" altLang="zh-CN" b="1">
                  <a:latin typeface="仿宋_GB2312" pitchFamily="49" charset="-122"/>
                </a:rPr>
                <a:t>2)</a:t>
              </a:r>
              <a:r>
                <a:rPr kumimoji="1" lang="zh-CN" altLang="en-US" b="1">
                  <a:latin typeface="仿宋_GB2312" pitchFamily="49" charset="-122"/>
                </a:rPr>
                <a:t>无穷大</a:t>
              </a:r>
              <a:r>
                <a:rPr kumimoji="1" lang="en-US" altLang="zh-CN" b="1">
                  <a:latin typeface="仿宋_GB2312" pitchFamily="49" charset="-122"/>
                </a:rPr>
                <a:t>; </a:t>
              </a:r>
            </a:p>
          </p:txBody>
        </p:sp>
        <p:sp>
          <p:nvSpPr>
            <p:cNvPr id="105490" name="Rectangle 9">
              <a:extLst>
                <a:ext uri="{FF2B5EF4-FFF2-40B4-BE49-F238E27FC236}">
                  <a16:creationId xmlns:a16="http://schemas.microsoft.com/office/drawing/2014/main" id="{B9BC7757-29C3-4BD5-91CC-AB0E45E93A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" y="2216"/>
              <a:ext cx="259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kumimoji="1" lang="en-US" altLang="zh-CN" b="1">
                  <a:latin typeface="仿宋_GB2312" pitchFamily="49" charset="-122"/>
                </a:rPr>
                <a:t>3)</a:t>
              </a:r>
              <a:r>
                <a:rPr kumimoji="1" lang="zh-CN" altLang="en-US" b="1">
                  <a:latin typeface="仿宋_GB2312" pitchFamily="49" charset="-122"/>
                </a:rPr>
                <a:t>不存在且不为无穷大 </a:t>
              </a:r>
              <a:r>
                <a:rPr kumimoji="1" lang="en-US" altLang="zh-CN" b="1">
                  <a:latin typeface="仿宋_GB2312" pitchFamily="49" charset="-122"/>
                </a:rPr>
                <a:t>;</a:t>
              </a:r>
            </a:p>
          </p:txBody>
        </p:sp>
      </p:grpSp>
      <p:grpSp>
        <p:nvGrpSpPr>
          <p:cNvPr id="168970" name="Group 10">
            <a:extLst>
              <a:ext uri="{FF2B5EF4-FFF2-40B4-BE49-F238E27FC236}">
                <a16:creationId xmlns:a16="http://schemas.microsoft.com/office/drawing/2014/main" id="{CD2ABA36-D5F2-4F62-B237-1119D4A92B44}"/>
              </a:ext>
            </a:extLst>
          </p:cNvPr>
          <p:cNvGrpSpPr>
            <a:grpSpLocks/>
          </p:cNvGrpSpPr>
          <p:nvPr/>
        </p:nvGrpSpPr>
        <p:grpSpPr bwMode="auto">
          <a:xfrm>
            <a:off x="822325" y="4235450"/>
            <a:ext cx="3589338" cy="565150"/>
            <a:chOff x="518" y="2668"/>
            <a:chExt cx="2261" cy="356"/>
          </a:xfrm>
        </p:grpSpPr>
        <p:sp>
          <p:nvSpPr>
            <p:cNvPr id="105483" name="Text Box 11">
              <a:extLst>
                <a:ext uri="{FF2B5EF4-FFF2-40B4-BE49-F238E27FC236}">
                  <a16:creationId xmlns:a16="http://schemas.microsoft.com/office/drawing/2014/main" id="{DA995111-56B1-4F18-AE4D-FAF390B6F3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8" y="2668"/>
              <a:ext cx="56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kumimoji="1" lang="zh-CN" altLang="en-US" b="1">
                  <a:latin typeface="Times New Roman" panose="02020603050405020304" pitchFamily="18" charset="0"/>
                </a:rPr>
                <a:t>那末</a:t>
              </a:r>
            </a:p>
          </p:txBody>
        </p:sp>
        <p:graphicFrame>
          <p:nvGraphicFramePr>
            <p:cNvPr id="105484" name="Object 12">
              <a:extLst>
                <a:ext uri="{FF2B5EF4-FFF2-40B4-BE49-F238E27FC236}">
                  <a16:creationId xmlns:a16="http://schemas.microsoft.com/office/drawing/2014/main" id="{4B666E02-6E85-4CCB-9B98-D456861D470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04" y="2772"/>
            <a:ext cx="528" cy="1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494" name="公式" r:id="rId5" imgW="837836" imgH="266584" progId="Equation.3">
                    <p:embed/>
                  </p:oleObj>
                </mc:Choice>
                <mc:Fallback>
                  <p:oleObj name="公式" r:id="rId5" imgW="837836" imgH="266584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04" y="2772"/>
                          <a:ext cx="528" cy="1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5485" name="Text Box 13">
              <a:extLst>
                <a:ext uri="{FF2B5EF4-FFF2-40B4-BE49-F238E27FC236}">
                  <a16:creationId xmlns:a16="http://schemas.microsoft.com/office/drawing/2014/main" id="{CB62E76B-58F0-4F33-B490-24D58D0454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58" y="2680"/>
              <a:ext cx="34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kumimoji="1" lang="zh-CN" altLang="en-US" b="1">
                  <a:latin typeface="Times New Roman" panose="02020603050405020304" pitchFamily="18" charset="0"/>
                </a:rPr>
                <a:t>是</a:t>
              </a:r>
            </a:p>
          </p:txBody>
        </p:sp>
        <p:graphicFrame>
          <p:nvGraphicFramePr>
            <p:cNvPr id="105486" name="Object 14">
              <a:extLst>
                <a:ext uri="{FF2B5EF4-FFF2-40B4-BE49-F238E27FC236}">
                  <a16:creationId xmlns:a16="http://schemas.microsoft.com/office/drawing/2014/main" id="{5D059F66-2E1A-422C-8773-0B65C42272C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004" y="2736"/>
            <a:ext cx="455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495" name="公式" r:id="rId7" imgW="723586" imgH="393529" progId="Equation.3">
                    <p:embed/>
                  </p:oleObj>
                </mc:Choice>
                <mc:Fallback>
                  <p:oleObj name="公式" r:id="rId7" imgW="723586" imgH="393529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04" y="2736"/>
                          <a:ext cx="455" cy="2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5487" name="Text Box 15">
              <a:extLst>
                <a:ext uri="{FF2B5EF4-FFF2-40B4-BE49-F238E27FC236}">
                  <a16:creationId xmlns:a16="http://schemas.microsoft.com/office/drawing/2014/main" id="{C8D56001-82F1-48D8-A980-42A0628DBB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38" y="2697"/>
              <a:ext cx="34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kumimoji="1" lang="zh-CN" altLang="en-US" b="1">
                  <a:latin typeface="Times New Roman" panose="02020603050405020304" pitchFamily="18" charset="0"/>
                </a:rPr>
                <a:t>的</a:t>
              </a:r>
            </a:p>
          </p:txBody>
        </p:sp>
      </p:grpSp>
      <p:grpSp>
        <p:nvGrpSpPr>
          <p:cNvPr id="168976" name="Group 16">
            <a:extLst>
              <a:ext uri="{FF2B5EF4-FFF2-40B4-BE49-F238E27FC236}">
                <a16:creationId xmlns:a16="http://schemas.microsoft.com/office/drawing/2014/main" id="{0DFA7CD7-DF87-4F5D-ADFC-A5E6DEFE75CC}"/>
              </a:ext>
            </a:extLst>
          </p:cNvPr>
          <p:cNvGrpSpPr>
            <a:grpSpLocks/>
          </p:cNvGrpSpPr>
          <p:nvPr/>
        </p:nvGrpSpPr>
        <p:grpSpPr bwMode="auto">
          <a:xfrm>
            <a:off x="4514850" y="4254500"/>
            <a:ext cx="2333625" cy="1895475"/>
            <a:chOff x="2844" y="2680"/>
            <a:chExt cx="1470" cy="1194"/>
          </a:xfrm>
        </p:grpSpPr>
        <p:sp>
          <p:nvSpPr>
            <p:cNvPr id="105480" name="Text Box 17">
              <a:extLst>
                <a:ext uri="{FF2B5EF4-FFF2-40B4-BE49-F238E27FC236}">
                  <a16:creationId xmlns:a16="http://schemas.microsoft.com/office/drawing/2014/main" id="{69D6F205-D054-46CB-95E0-15DC215DDA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46" y="2680"/>
              <a:ext cx="146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kumimoji="1" lang="en-US" altLang="zh-CN" b="1">
                  <a:latin typeface="仿宋_GB2312" pitchFamily="49" charset="-122"/>
                </a:rPr>
                <a:t>1)</a:t>
              </a:r>
              <a:r>
                <a:rPr kumimoji="1" lang="zh-CN" altLang="en-US" b="1">
                  <a:latin typeface="仿宋_GB2312" pitchFamily="49" charset="-122"/>
                </a:rPr>
                <a:t>可去奇点 </a:t>
              </a:r>
              <a:r>
                <a:rPr kumimoji="1" lang="en-US" altLang="zh-CN" b="1">
                  <a:latin typeface="仿宋_GB2312" pitchFamily="49" charset="-122"/>
                </a:rPr>
                <a:t>;</a:t>
              </a:r>
            </a:p>
          </p:txBody>
        </p:sp>
        <p:sp>
          <p:nvSpPr>
            <p:cNvPr id="105481" name="Text Box 18">
              <a:extLst>
                <a:ext uri="{FF2B5EF4-FFF2-40B4-BE49-F238E27FC236}">
                  <a16:creationId xmlns:a16="http://schemas.microsoft.com/office/drawing/2014/main" id="{663AC2BA-9C3A-4D15-A161-E460F92674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46" y="3129"/>
              <a:ext cx="132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kumimoji="1" lang="en-US" altLang="en-US" b="1">
                  <a:latin typeface="仿宋_GB2312" pitchFamily="49" charset="-122"/>
                </a:rPr>
                <a:t>2)</a:t>
              </a:r>
              <a:r>
                <a:rPr kumimoji="1" lang="en-US" altLang="zh-CN" b="1" i="1">
                  <a:latin typeface="Times New Roman" panose="02020603050405020304" pitchFamily="18" charset="0"/>
                  <a:ea typeface="宋体" panose="02010600030101010101" pitchFamily="2" charset="-122"/>
                </a:rPr>
                <a:t>m</a:t>
              </a:r>
              <a:r>
                <a:rPr kumimoji="1" lang="zh-CN" altLang="en-US" b="1">
                  <a:latin typeface="Times New Roman" panose="02020603050405020304" pitchFamily="18" charset="0"/>
                </a:rPr>
                <a:t>级极点</a:t>
              </a:r>
              <a:r>
                <a:rPr kumimoji="1" lang="zh-CN" altLang="en-US" b="1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kumimoji="1" lang="en-US" altLang="zh-CN" b="1">
                  <a:latin typeface="Times New Roman" panose="02020603050405020304" pitchFamily="18" charset="0"/>
                  <a:ea typeface="宋体" panose="02010600030101010101" pitchFamily="2" charset="-122"/>
                </a:rPr>
                <a:t>;</a:t>
              </a:r>
            </a:p>
          </p:txBody>
        </p:sp>
        <p:sp>
          <p:nvSpPr>
            <p:cNvPr id="105482" name="Text Box 19">
              <a:extLst>
                <a:ext uri="{FF2B5EF4-FFF2-40B4-BE49-F238E27FC236}">
                  <a16:creationId xmlns:a16="http://schemas.microsoft.com/office/drawing/2014/main" id="{49D6A525-AACD-41DA-A93C-770F072680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44" y="3547"/>
              <a:ext cx="146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仿宋_GB2312" pitchFamily="49" charset="-122"/>
                </a:defRPr>
              </a:lvl9pPr>
            </a:lstStyle>
            <a:p>
              <a:pPr eaLnBrk="1" hangingPunct="1"/>
              <a:r>
                <a:rPr kumimoji="1" lang="en-US" altLang="zh-CN" b="1">
                  <a:latin typeface="仿宋_GB2312" pitchFamily="49" charset="-122"/>
                </a:rPr>
                <a:t>3)</a:t>
              </a:r>
              <a:r>
                <a:rPr kumimoji="1" lang="zh-CN" altLang="en-US" b="1">
                  <a:latin typeface="仿宋_GB2312" pitchFamily="49" charset="-122"/>
                </a:rPr>
                <a:t>本性奇点 </a:t>
              </a:r>
              <a:r>
                <a:rPr kumimoji="1" lang="en-US" altLang="zh-CN" b="1">
                  <a:latin typeface="仿宋_GB2312" pitchFamily="49" charset="-122"/>
                </a:rPr>
                <a:t>.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68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8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8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8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4689</TotalTime>
  <Words>5834</Words>
  <Application>Microsoft Office PowerPoint</Application>
  <PresentationFormat>全屏显示(4:3)</PresentationFormat>
  <Paragraphs>2285</Paragraphs>
  <Slides>108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5</vt:i4>
      </vt:variant>
      <vt:variant>
        <vt:lpstr>幻灯片标题</vt:lpstr>
      </vt:variant>
      <vt:variant>
        <vt:i4>108</vt:i4>
      </vt:variant>
    </vt:vector>
  </HeadingPairs>
  <TitlesOfParts>
    <vt:vector size="124" baseType="lpstr">
      <vt:lpstr>Arial</vt:lpstr>
      <vt:lpstr>仿宋_GB2312</vt:lpstr>
      <vt:lpstr>宋体</vt:lpstr>
      <vt:lpstr>黑体</vt:lpstr>
      <vt:lpstr>Times New Roman</vt:lpstr>
      <vt:lpstr>Symbol</vt:lpstr>
      <vt:lpstr>楷体_GB2312</vt:lpstr>
      <vt:lpstr>华文楷体</vt:lpstr>
      <vt:lpstr>Wingdings</vt:lpstr>
      <vt:lpstr>MT Extra</vt:lpstr>
      <vt:lpstr>默认设计模板</vt:lpstr>
      <vt:lpstr>MathType 5.0 Equation</vt:lpstr>
      <vt:lpstr>Microsoft 公式 3.0</vt:lpstr>
      <vt:lpstr>Microsoft Word 文档</vt:lpstr>
      <vt:lpstr>Microsoft Equation 3.0</vt:lpstr>
      <vt:lpstr>Microsoft Visio Drawing</vt:lpstr>
      <vt:lpstr>PowerPoint 演示文稿</vt:lpstr>
      <vt:lpstr>学习要求与内容提要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思考</vt:lpstr>
      <vt:lpstr>PowerPoint 演示文稿</vt:lpstr>
      <vt:lpstr>(一)问题的引入</vt:lpstr>
      <vt:lpstr>(二)泰勒展开定理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(三)将函数展开成泰勒级数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(一)问题的引入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(二)洛朗级数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(三)函数的洛朗展开式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本性奇点</vt:lpstr>
      <vt:lpstr>(三)函数在无穷远点的性态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HUST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任国志</dc:creator>
  <cp:lastModifiedBy>张伯望</cp:lastModifiedBy>
  <cp:revision>456</cp:revision>
  <dcterms:created xsi:type="dcterms:W3CDTF">2003-02-02T06:43:00Z</dcterms:created>
  <dcterms:modified xsi:type="dcterms:W3CDTF">2017-09-08T05:22:57Z</dcterms:modified>
</cp:coreProperties>
</file>