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91" r:id="rId19"/>
    <p:sldId id="273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74" r:id="rId35"/>
    <p:sldId id="275" r:id="rId3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C0C0C0"/>
    <a:srgbClr val="666699"/>
    <a:srgbClr val="CCCC00"/>
    <a:srgbClr val="FF9933"/>
    <a:srgbClr val="FF99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99" autoAdjust="0"/>
    <p:restoredTop sz="94682" autoAdjust="0"/>
  </p:normalViewPr>
  <p:slideViewPr>
    <p:cSldViewPr>
      <p:cViewPr varScale="1">
        <p:scale>
          <a:sx n="87" d="100"/>
          <a:sy n="87" d="100"/>
        </p:scale>
        <p:origin x="1790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image" Target="../media/image41.wmf"/><Relationship Id="rId7" Type="http://schemas.openxmlformats.org/officeDocument/2006/relationships/image" Target="../media/image30.wmf"/><Relationship Id="rId2" Type="http://schemas.openxmlformats.org/officeDocument/2006/relationships/image" Target="../media/image58.wmf"/><Relationship Id="rId1" Type="http://schemas.openxmlformats.org/officeDocument/2006/relationships/image" Target="../media/image43.wmf"/><Relationship Id="rId6" Type="http://schemas.openxmlformats.org/officeDocument/2006/relationships/image" Target="../media/image70.wmf"/><Relationship Id="rId5" Type="http://schemas.openxmlformats.org/officeDocument/2006/relationships/image" Target="../media/image69.wmf"/><Relationship Id="rId4" Type="http://schemas.openxmlformats.org/officeDocument/2006/relationships/image" Target="../media/image55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image" Target="../media/image74.wmf"/><Relationship Id="rId7" Type="http://schemas.openxmlformats.org/officeDocument/2006/relationships/image" Target="../media/image78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6" Type="http://schemas.openxmlformats.org/officeDocument/2006/relationships/image" Target="../media/image77.wmf"/><Relationship Id="rId5" Type="http://schemas.openxmlformats.org/officeDocument/2006/relationships/image" Target="../media/image76.wmf"/><Relationship Id="rId10" Type="http://schemas.openxmlformats.org/officeDocument/2006/relationships/image" Target="../media/image81.wmf"/><Relationship Id="rId4" Type="http://schemas.openxmlformats.org/officeDocument/2006/relationships/image" Target="../media/image75.wmf"/><Relationship Id="rId9" Type="http://schemas.openxmlformats.org/officeDocument/2006/relationships/image" Target="../media/image8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77.wmf"/><Relationship Id="rId6" Type="http://schemas.openxmlformats.org/officeDocument/2006/relationships/image" Target="../media/image85.wmf"/><Relationship Id="rId5" Type="http://schemas.openxmlformats.org/officeDocument/2006/relationships/image" Target="../media/image84.wmf"/><Relationship Id="rId4" Type="http://schemas.openxmlformats.org/officeDocument/2006/relationships/image" Target="../media/image71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3" Type="http://schemas.openxmlformats.org/officeDocument/2006/relationships/image" Target="../media/image88.wmf"/><Relationship Id="rId7" Type="http://schemas.openxmlformats.org/officeDocument/2006/relationships/image" Target="../media/image92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Relationship Id="rId6" Type="http://schemas.openxmlformats.org/officeDocument/2006/relationships/image" Target="../media/image91.wmf"/><Relationship Id="rId5" Type="http://schemas.openxmlformats.org/officeDocument/2006/relationships/image" Target="../media/image90.wmf"/><Relationship Id="rId10" Type="http://schemas.openxmlformats.org/officeDocument/2006/relationships/image" Target="../media/image95.wmf"/><Relationship Id="rId4" Type="http://schemas.openxmlformats.org/officeDocument/2006/relationships/image" Target="../media/image89.wmf"/><Relationship Id="rId9" Type="http://schemas.openxmlformats.org/officeDocument/2006/relationships/image" Target="../media/image94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3" Type="http://schemas.openxmlformats.org/officeDocument/2006/relationships/image" Target="../media/image60.wmf"/><Relationship Id="rId7" Type="http://schemas.openxmlformats.org/officeDocument/2006/relationships/image" Target="../media/image101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Relationship Id="rId6" Type="http://schemas.openxmlformats.org/officeDocument/2006/relationships/image" Target="../media/image100.wmf"/><Relationship Id="rId11" Type="http://schemas.openxmlformats.org/officeDocument/2006/relationships/image" Target="../media/image105.wmf"/><Relationship Id="rId5" Type="http://schemas.openxmlformats.org/officeDocument/2006/relationships/image" Target="../media/image99.wmf"/><Relationship Id="rId10" Type="http://schemas.openxmlformats.org/officeDocument/2006/relationships/image" Target="../media/image104.wmf"/><Relationship Id="rId4" Type="http://schemas.openxmlformats.org/officeDocument/2006/relationships/image" Target="../media/image98.wmf"/><Relationship Id="rId9" Type="http://schemas.openxmlformats.org/officeDocument/2006/relationships/image" Target="../media/image103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3" Type="http://schemas.openxmlformats.org/officeDocument/2006/relationships/image" Target="../media/image106.wmf"/><Relationship Id="rId7" Type="http://schemas.openxmlformats.org/officeDocument/2006/relationships/image" Target="../media/image110.wmf"/><Relationship Id="rId12" Type="http://schemas.openxmlformats.org/officeDocument/2006/relationships/image" Target="../media/image115.wmf"/><Relationship Id="rId2" Type="http://schemas.openxmlformats.org/officeDocument/2006/relationships/image" Target="../media/image66.wmf"/><Relationship Id="rId1" Type="http://schemas.openxmlformats.org/officeDocument/2006/relationships/image" Target="../media/image39.wmf"/><Relationship Id="rId6" Type="http://schemas.openxmlformats.org/officeDocument/2006/relationships/image" Target="../media/image109.wmf"/><Relationship Id="rId11" Type="http://schemas.openxmlformats.org/officeDocument/2006/relationships/image" Target="../media/image114.wmf"/><Relationship Id="rId5" Type="http://schemas.openxmlformats.org/officeDocument/2006/relationships/image" Target="../media/image108.wmf"/><Relationship Id="rId10" Type="http://schemas.openxmlformats.org/officeDocument/2006/relationships/image" Target="../media/image113.wmf"/><Relationship Id="rId4" Type="http://schemas.openxmlformats.org/officeDocument/2006/relationships/image" Target="../media/image107.wmf"/><Relationship Id="rId9" Type="http://schemas.openxmlformats.org/officeDocument/2006/relationships/image" Target="../media/image112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wmf"/><Relationship Id="rId2" Type="http://schemas.openxmlformats.org/officeDocument/2006/relationships/image" Target="../media/image116.wmf"/><Relationship Id="rId1" Type="http://schemas.openxmlformats.org/officeDocument/2006/relationships/image" Target="../media/image61.wmf"/><Relationship Id="rId4" Type="http://schemas.openxmlformats.org/officeDocument/2006/relationships/image" Target="../media/image118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wmf"/><Relationship Id="rId3" Type="http://schemas.openxmlformats.org/officeDocument/2006/relationships/image" Target="../media/image120.wmf"/><Relationship Id="rId7" Type="http://schemas.openxmlformats.org/officeDocument/2006/relationships/image" Target="../media/image124.wmf"/><Relationship Id="rId2" Type="http://schemas.openxmlformats.org/officeDocument/2006/relationships/image" Target="../media/image45.wmf"/><Relationship Id="rId1" Type="http://schemas.openxmlformats.org/officeDocument/2006/relationships/image" Target="../media/image86.wmf"/><Relationship Id="rId6" Type="http://schemas.openxmlformats.org/officeDocument/2006/relationships/image" Target="../media/image123.wmf"/><Relationship Id="rId5" Type="http://schemas.openxmlformats.org/officeDocument/2006/relationships/image" Target="../media/image122.wmf"/><Relationship Id="rId4" Type="http://schemas.openxmlformats.org/officeDocument/2006/relationships/image" Target="../media/image121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wmf"/><Relationship Id="rId1" Type="http://schemas.openxmlformats.org/officeDocument/2006/relationships/image" Target="../media/image126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wmf"/><Relationship Id="rId2" Type="http://schemas.openxmlformats.org/officeDocument/2006/relationships/image" Target="../media/image129.wmf"/><Relationship Id="rId1" Type="http://schemas.openxmlformats.org/officeDocument/2006/relationships/image" Target="../media/image128.wmf"/><Relationship Id="rId4" Type="http://schemas.openxmlformats.org/officeDocument/2006/relationships/image" Target="../media/image13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wmf"/><Relationship Id="rId1" Type="http://schemas.openxmlformats.org/officeDocument/2006/relationships/image" Target="../media/image132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5.wmf"/><Relationship Id="rId1" Type="http://schemas.openxmlformats.org/officeDocument/2006/relationships/image" Target="../media/image134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7.wmf"/><Relationship Id="rId1" Type="http://schemas.openxmlformats.org/officeDocument/2006/relationships/image" Target="../media/image136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wmf"/><Relationship Id="rId2" Type="http://schemas.openxmlformats.org/officeDocument/2006/relationships/image" Target="../media/image60.wmf"/><Relationship Id="rId1" Type="http://schemas.openxmlformats.org/officeDocument/2006/relationships/image" Target="../media/image138.wmf"/><Relationship Id="rId6" Type="http://schemas.openxmlformats.org/officeDocument/2006/relationships/image" Target="../media/image142.wmf"/><Relationship Id="rId5" Type="http://schemas.openxmlformats.org/officeDocument/2006/relationships/image" Target="../media/image141.wmf"/><Relationship Id="rId4" Type="http://schemas.openxmlformats.org/officeDocument/2006/relationships/image" Target="../media/image140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wmf"/><Relationship Id="rId2" Type="http://schemas.openxmlformats.org/officeDocument/2006/relationships/image" Target="../media/image143.wmf"/><Relationship Id="rId1" Type="http://schemas.openxmlformats.org/officeDocument/2006/relationships/image" Target="../media/image139.wmf"/><Relationship Id="rId4" Type="http://schemas.openxmlformats.org/officeDocument/2006/relationships/image" Target="../media/image61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wmf"/><Relationship Id="rId3" Type="http://schemas.openxmlformats.org/officeDocument/2006/relationships/image" Target="../media/image147.wmf"/><Relationship Id="rId7" Type="http://schemas.openxmlformats.org/officeDocument/2006/relationships/image" Target="../media/image151.wmf"/><Relationship Id="rId2" Type="http://schemas.openxmlformats.org/officeDocument/2006/relationships/image" Target="../media/image146.wmf"/><Relationship Id="rId1" Type="http://schemas.openxmlformats.org/officeDocument/2006/relationships/image" Target="../media/image145.wmf"/><Relationship Id="rId6" Type="http://schemas.openxmlformats.org/officeDocument/2006/relationships/image" Target="../media/image150.wmf"/><Relationship Id="rId5" Type="http://schemas.openxmlformats.org/officeDocument/2006/relationships/image" Target="../media/image149.wmf"/><Relationship Id="rId10" Type="http://schemas.openxmlformats.org/officeDocument/2006/relationships/image" Target="../media/image154.wmf"/><Relationship Id="rId4" Type="http://schemas.openxmlformats.org/officeDocument/2006/relationships/image" Target="../media/image148.wmf"/><Relationship Id="rId9" Type="http://schemas.openxmlformats.org/officeDocument/2006/relationships/image" Target="../media/image153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wmf"/><Relationship Id="rId7" Type="http://schemas.openxmlformats.org/officeDocument/2006/relationships/image" Target="../media/image161.wmf"/><Relationship Id="rId2" Type="http://schemas.openxmlformats.org/officeDocument/2006/relationships/image" Target="../media/image156.wmf"/><Relationship Id="rId1" Type="http://schemas.openxmlformats.org/officeDocument/2006/relationships/image" Target="../media/image155.wmf"/><Relationship Id="rId6" Type="http://schemas.openxmlformats.org/officeDocument/2006/relationships/image" Target="../media/image160.wmf"/><Relationship Id="rId5" Type="http://schemas.openxmlformats.org/officeDocument/2006/relationships/image" Target="../media/image159.wmf"/><Relationship Id="rId4" Type="http://schemas.openxmlformats.org/officeDocument/2006/relationships/image" Target="../media/image158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wmf"/><Relationship Id="rId2" Type="http://schemas.openxmlformats.org/officeDocument/2006/relationships/image" Target="../media/image163.wmf"/><Relationship Id="rId1" Type="http://schemas.openxmlformats.org/officeDocument/2006/relationships/image" Target="../media/image162.wmf"/><Relationship Id="rId6" Type="http://schemas.openxmlformats.org/officeDocument/2006/relationships/image" Target="../media/image167.wmf"/><Relationship Id="rId5" Type="http://schemas.openxmlformats.org/officeDocument/2006/relationships/image" Target="../media/image166.wmf"/><Relationship Id="rId4" Type="http://schemas.openxmlformats.org/officeDocument/2006/relationships/image" Target="../media/image165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wmf"/><Relationship Id="rId2" Type="http://schemas.openxmlformats.org/officeDocument/2006/relationships/image" Target="../media/image169.wmf"/><Relationship Id="rId1" Type="http://schemas.openxmlformats.org/officeDocument/2006/relationships/image" Target="../media/image168.wmf"/><Relationship Id="rId5" Type="http://schemas.openxmlformats.org/officeDocument/2006/relationships/image" Target="../media/image172.wmf"/><Relationship Id="rId4" Type="http://schemas.openxmlformats.org/officeDocument/2006/relationships/image" Target="../media/image171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wmf"/><Relationship Id="rId2" Type="http://schemas.openxmlformats.org/officeDocument/2006/relationships/image" Target="../media/image174.wmf"/><Relationship Id="rId1" Type="http://schemas.openxmlformats.org/officeDocument/2006/relationships/image" Target="../media/image173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wmf"/><Relationship Id="rId2" Type="http://schemas.openxmlformats.org/officeDocument/2006/relationships/image" Target="../media/image177.wmf"/><Relationship Id="rId1" Type="http://schemas.openxmlformats.org/officeDocument/2006/relationships/image" Target="../media/image176.wmf"/><Relationship Id="rId5" Type="http://schemas.openxmlformats.org/officeDocument/2006/relationships/image" Target="../media/image180.wmf"/><Relationship Id="rId4" Type="http://schemas.openxmlformats.org/officeDocument/2006/relationships/image" Target="../media/image179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wmf"/><Relationship Id="rId2" Type="http://schemas.openxmlformats.org/officeDocument/2006/relationships/image" Target="../media/image182.wmf"/><Relationship Id="rId1" Type="http://schemas.openxmlformats.org/officeDocument/2006/relationships/image" Target="../media/image181.wmf"/><Relationship Id="rId5" Type="http://schemas.openxmlformats.org/officeDocument/2006/relationships/image" Target="../media/image185.wmf"/><Relationship Id="rId4" Type="http://schemas.openxmlformats.org/officeDocument/2006/relationships/image" Target="../media/image184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wmf"/><Relationship Id="rId13" Type="http://schemas.openxmlformats.org/officeDocument/2006/relationships/image" Target="../media/image46.wmf"/><Relationship Id="rId3" Type="http://schemas.openxmlformats.org/officeDocument/2006/relationships/image" Target="../media/image104.wmf"/><Relationship Id="rId7" Type="http://schemas.openxmlformats.org/officeDocument/2006/relationships/image" Target="../media/image188.wmf"/><Relationship Id="rId12" Type="http://schemas.openxmlformats.org/officeDocument/2006/relationships/image" Target="../media/image193.wmf"/><Relationship Id="rId2" Type="http://schemas.openxmlformats.org/officeDocument/2006/relationships/image" Target="../media/image187.wmf"/><Relationship Id="rId1" Type="http://schemas.openxmlformats.org/officeDocument/2006/relationships/image" Target="../media/image186.wmf"/><Relationship Id="rId6" Type="http://schemas.openxmlformats.org/officeDocument/2006/relationships/image" Target="../media/image45.wmf"/><Relationship Id="rId11" Type="http://schemas.openxmlformats.org/officeDocument/2006/relationships/image" Target="../media/image192.wmf"/><Relationship Id="rId5" Type="http://schemas.openxmlformats.org/officeDocument/2006/relationships/image" Target="../media/image39.wmf"/><Relationship Id="rId10" Type="http://schemas.openxmlformats.org/officeDocument/2006/relationships/image" Target="../media/image191.wmf"/><Relationship Id="rId4" Type="http://schemas.openxmlformats.org/officeDocument/2006/relationships/image" Target="../media/image105.wmf"/><Relationship Id="rId9" Type="http://schemas.openxmlformats.org/officeDocument/2006/relationships/image" Target="../media/image190.wmf"/><Relationship Id="rId14" Type="http://schemas.openxmlformats.org/officeDocument/2006/relationships/image" Target="../media/image194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9.wmf"/><Relationship Id="rId13" Type="http://schemas.openxmlformats.org/officeDocument/2006/relationships/image" Target="../media/image204.wmf"/><Relationship Id="rId18" Type="http://schemas.openxmlformats.org/officeDocument/2006/relationships/image" Target="../media/image209.wmf"/><Relationship Id="rId3" Type="http://schemas.openxmlformats.org/officeDocument/2006/relationships/image" Target="../media/image38.wmf"/><Relationship Id="rId21" Type="http://schemas.openxmlformats.org/officeDocument/2006/relationships/image" Target="../media/image212.wmf"/><Relationship Id="rId7" Type="http://schemas.openxmlformats.org/officeDocument/2006/relationships/image" Target="../media/image198.wmf"/><Relationship Id="rId12" Type="http://schemas.openxmlformats.org/officeDocument/2006/relationships/image" Target="../media/image203.wmf"/><Relationship Id="rId17" Type="http://schemas.openxmlformats.org/officeDocument/2006/relationships/image" Target="../media/image208.wmf"/><Relationship Id="rId2" Type="http://schemas.openxmlformats.org/officeDocument/2006/relationships/image" Target="../media/image196.wmf"/><Relationship Id="rId16" Type="http://schemas.openxmlformats.org/officeDocument/2006/relationships/image" Target="../media/image207.wmf"/><Relationship Id="rId20" Type="http://schemas.openxmlformats.org/officeDocument/2006/relationships/image" Target="../media/image211.wmf"/><Relationship Id="rId1" Type="http://schemas.openxmlformats.org/officeDocument/2006/relationships/image" Target="../media/image195.wmf"/><Relationship Id="rId6" Type="http://schemas.openxmlformats.org/officeDocument/2006/relationships/image" Target="../media/image105.wmf"/><Relationship Id="rId11" Type="http://schemas.openxmlformats.org/officeDocument/2006/relationships/image" Target="../media/image202.wmf"/><Relationship Id="rId5" Type="http://schemas.openxmlformats.org/officeDocument/2006/relationships/image" Target="../media/image104.wmf"/><Relationship Id="rId15" Type="http://schemas.openxmlformats.org/officeDocument/2006/relationships/image" Target="../media/image206.wmf"/><Relationship Id="rId10" Type="http://schemas.openxmlformats.org/officeDocument/2006/relationships/image" Target="../media/image201.wmf"/><Relationship Id="rId19" Type="http://schemas.openxmlformats.org/officeDocument/2006/relationships/image" Target="../media/image210.wmf"/><Relationship Id="rId4" Type="http://schemas.openxmlformats.org/officeDocument/2006/relationships/image" Target="../media/image197.wmf"/><Relationship Id="rId9" Type="http://schemas.openxmlformats.org/officeDocument/2006/relationships/image" Target="../media/image200.wmf"/><Relationship Id="rId14" Type="http://schemas.openxmlformats.org/officeDocument/2006/relationships/image" Target="../media/image205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image" Target="../media/image30.wmf"/><Relationship Id="rId7" Type="http://schemas.openxmlformats.org/officeDocument/2006/relationships/image" Target="../media/image34.wmf"/><Relationship Id="rId12" Type="http://schemas.openxmlformats.org/officeDocument/2006/relationships/image" Target="../media/image39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11" Type="http://schemas.openxmlformats.org/officeDocument/2006/relationships/image" Target="../media/image38.wmf"/><Relationship Id="rId5" Type="http://schemas.openxmlformats.org/officeDocument/2006/relationships/image" Target="../media/image32.wmf"/><Relationship Id="rId10" Type="http://schemas.openxmlformats.org/officeDocument/2006/relationships/image" Target="../media/image37.wmf"/><Relationship Id="rId4" Type="http://schemas.openxmlformats.org/officeDocument/2006/relationships/image" Target="../media/image31.wmf"/><Relationship Id="rId9" Type="http://schemas.openxmlformats.org/officeDocument/2006/relationships/image" Target="../media/image36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image" Target="../media/image41.wmf"/><Relationship Id="rId7" Type="http://schemas.openxmlformats.org/officeDocument/2006/relationships/image" Target="../media/image44.wmf"/><Relationship Id="rId2" Type="http://schemas.openxmlformats.org/officeDocument/2006/relationships/image" Target="../media/image40.wmf"/><Relationship Id="rId1" Type="http://schemas.openxmlformats.org/officeDocument/2006/relationships/image" Target="../media/image1.wmf"/><Relationship Id="rId6" Type="http://schemas.openxmlformats.org/officeDocument/2006/relationships/image" Target="../media/image43.wmf"/><Relationship Id="rId5" Type="http://schemas.openxmlformats.org/officeDocument/2006/relationships/image" Target="../media/image30.wmf"/><Relationship Id="rId4" Type="http://schemas.openxmlformats.org/officeDocument/2006/relationships/image" Target="../media/image42.wmf"/><Relationship Id="rId9" Type="http://schemas.openxmlformats.org/officeDocument/2006/relationships/image" Target="../media/image46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image" Target="../media/image49.wmf"/><Relationship Id="rId7" Type="http://schemas.openxmlformats.org/officeDocument/2006/relationships/image" Target="../media/image51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6" Type="http://schemas.openxmlformats.org/officeDocument/2006/relationships/image" Target="../media/image39.wmf"/><Relationship Id="rId5" Type="http://schemas.openxmlformats.org/officeDocument/2006/relationships/image" Target="../media/image30.wmf"/><Relationship Id="rId4" Type="http://schemas.openxmlformats.org/officeDocument/2006/relationships/image" Target="../media/image50.wmf"/><Relationship Id="rId9" Type="http://schemas.openxmlformats.org/officeDocument/2006/relationships/image" Target="../media/image38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image" Target="../media/image55.wmf"/><Relationship Id="rId7" Type="http://schemas.openxmlformats.org/officeDocument/2006/relationships/image" Target="../media/image59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6" Type="http://schemas.openxmlformats.org/officeDocument/2006/relationships/image" Target="../media/image58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Relationship Id="rId9" Type="http://schemas.openxmlformats.org/officeDocument/2006/relationships/image" Target="../media/image61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image" Target="../media/image64.wmf"/><Relationship Id="rId7" Type="http://schemas.openxmlformats.org/officeDocument/2006/relationships/image" Target="../media/image66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6" Type="http://schemas.openxmlformats.org/officeDocument/2006/relationships/image" Target="../media/image39.wmf"/><Relationship Id="rId5" Type="http://schemas.openxmlformats.org/officeDocument/2006/relationships/image" Target="../media/image57.wmf"/><Relationship Id="rId4" Type="http://schemas.openxmlformats.org/officeDocument/2006/relationships/image" Target="../media/image65.wmf"/><Relationship Id="rId9" Type="http://schemas.openxmlformats.org/officeDocument/2006/relationships/image" Target="../media/image6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25FB6E1-EA30-4B42-ADC8-6B36413BEF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3388B40-F1F0-4F68-8F1F-E7726623AE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E800021-13F9-459E-A1BD-1227AB2E4A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6BB452-5488-46A3-A929-A242B85C17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7676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F5A6B61-8077-43E3-BF08-918C9196CF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217E016-1853-4839-86A7-56CD5A81C2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97E8C08-F540-4077-8F14-1B3CE1CD1C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397293-1318-4FD0-A0DB-F17ABE316B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0327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D2F5FC7-11E7-4BBC-BD58-5A1B0B8D8C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B77097B-2A14-4CA3-98B7-560787C6AC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8EA094C-2632-4A90-BFDA-2C5BE8EC26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8F93CC-5215-447F-8C61-35332A05B4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56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E290BC9-2540-4E9B-98BD-EAE142FB81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180FFE9-3150-495C-B2D1-1E82898805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32F751F-B618-4355-90F0-E7D290A176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AF5A9D-0C69-4E28-AC4E-65C046CE3D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3391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B9E7611-FAF4-4F0A-8EC3-63EEB9ECAB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12D2B2-D87F-4A32-8D7B-AC810A9541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6E7D76B-10D1-4CEB-BF1F-FAEFA69612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6C685E-E4DF-4C28-A55B-A5310F7729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7717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7E6D1C-D555-4BA2-8FA0-00F5389034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BA21BF-D28C-4322-A126-B8A2B5E12B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637C9E-5FA5-4302-8C57-F815AC7D45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D81C60-4941-4698-9499-BD2950E62B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8864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E52E01D-832A-4CEC-8CC7-2D68F572D6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843EB1B-9EDE-46A8-8F7D-073BFE1CEC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C260399-E81A-48A6-8F16-00CF83A21D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9EFCDD-961E-4760-AA54-22B64B1C8B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909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E15BB29-601A-48F3-915E-54C338EDF5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810FB07-0A72-4ACC-803B-9CC1727EC2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0E000CD-69ED-43B7-A962-D772D6CBF6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E99F96-BA9B-4DDE-8D3A-83F2FF4FFD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7578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6FE57E3-8491-4FB4-909C-1E84518EC5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19B6451-A2A2-4ECF-8494-A50FF0F762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183C63D-B24B-4F63-962A-673E7BA67F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E8E2D-B5B3-45C6-941B-D696658B58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5946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264E11-4862-4E23-8826-583486EA99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FC166-8829-48DC-B333-9EB7318736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AE2F33-ECB9-4955-8222-371546730E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3915B8-A76E-40F7-AD3A-8322011279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9903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715041-B9D7-4CE3-9C5B-8C7C3568A3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DA0491-A7FB-4CDE-A403-CDA8B945D1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BC797B-8EDB-4C7B-A803-8058BA4DBD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DC60EA-6374-4042-A369-1029623A97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478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A820134-9AAF-4E1D-B8F8-74EAEF8FAB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172E79A-043E-40D0-A56A-9097AF6C0B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45D0CD7-055C-4941-8688-478FCCDE5EF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E3113E6-F14F-4934-97F7-81F5086C627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55EFB236-30B7-4003-9529-CE951D97247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FF3EE425-BB0B-4334-AFC9-9C11A42C7D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13" Type="http://schemas.openxmlformats.org/officeDocument/2006/relationships/oleObject" Target="../embeddings/oleObject72.bin"/><Relationship Id="rId18" Type="http://schemas.openxmlformats.org/officeDocument/2006/relationships/image" Target="../media/image67.wmf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12" Type="http://schemas.openxmlformats.org/officeDocument/2006/relationships/image" Target="../media/image57.wmf"/><Relationship Id="rId17" Type="http://schemas.openxmlformats.org/officeDocument/2006/relationships/oleObject" Target="../embeddings/oleObject7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6.wmf"/><Relationship Id="rId20" Type="http://schemas.openxmlformats.org/officeDocument/2006/relationships/image" Target="../media/image68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63.wmf"/><Relationship Id="rId11" Type="http://schemas.openxmlformats.org/officeDocument/2006/relationships/oleObject" Target="../embeddings/oleObject71.bin"/><Relationship Id="rId5" Type="http://schemas.openxmlformats.org/officeDocument/2006/relationships/oleObject" Target="../embeddings/oleObject68.bin"/><Relationship Id="rId15" Type="http://schemas.openxmlformats.org/officeDocument/2006/relationships/oleObject" Target="../embeddings/oleObject73.bin"/><Relationship Id="rId10" Type="http://schemas.openxmlformats.org/officeDocument/2006/relationships/image" Target="../media/image65.wmf"/><Relationship Id="rId19" Type="http://schemas.openxmlformats.org/officeDocument/2006/relationships/oleObject" Target="../embeddings/oleObject75.bin"/><Relationship Id="rId4" Type="http://schemas.openxmlformats.org/officeDocument/2006/relationships/image" Target="../media/image62.wmf"/><Relationship Id="rId9" Type="http://schemas.openxmlformats.org/officeDocument/2006/relationships/oleObject" Target="../embeddings/oleObject70.bin"/><Relationship Id="rId14" Type="http://schemas.openxmlformats.org/officeDocument/2006/relationships/image" Target="../media/image39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oleObject" Target="../embeddings/oleObject81.bin"/><Relationship Id="rId18" Type="http://schemas.openxmlformats.org/officeDocument/2006/relationships/image" Target="../media/image71.wmf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78.bin"/><Relationship Id="rId12" Type="http://schemas.openxmlformats.org/officeDocument/2006/relationships/image" Target="../media/image69.wmf"/><Relationship Id="rId17" Type="http://schemas.openxmlformats.org/officeDocument/2006/relationships/oleObject" Target="../embeddings/oleObject8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0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8.wmf"/><Relationship Id="rId11" Type="http://schemas.openxmlformats.org/officeDocument/2006/relationships/oleObject" Target="../embeddings/oleObject80.bin"/><Relationship Id="rId5" Type="http://schemas.openxmlformats.org/officeDocument/2006/relationships/oleObject" Target="../embeddings/oleObject77.bin"/><Relationship Id="rId15" Type="http://schemas.openxmlformats.org/officeDocument/2006/relationships/oleObject" Target="../embeddings/oleObject82.bin"/><Relationship Id="rId10" Type="http://schemas.openxmlformats.org/officeDocument/2006/relationships/image" Target="../media/image55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79.bin"/><Relationship Id="rId14" Type="http://schemas.openxmlformats.org/officeDocument/2006/relationships/image" Target="../media/image70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13" Type="http://schemas.openxmlformats.org/officeDocument/2006/relationships/oleObject" Target="../embeddings/oleObject89.bin"/><Relationship Id="rId18" Type="http://schemas.openxmlformats.org/officeDocument/2006/relationships/image" Target="../media/image79.wmf"/><Relationship Id="rId3" Type="http://schemas.openxmlformats.org/officeDocument/2006/relationships/oleObject" Target="../embeddings/oleObject84.bin"/><Relationship Id="rId21" Type="http://schemas.openxmlformats.org/officeDocument/2006/relationships/oleObject" Target="../embeddings/oleObject93.bin"/><Relationship Id="rId7" Type="http://schemas.openxmlformats.org/officeDocument/2006/relationships/oleObject" Target="../embeddings/oleObject86.bin"/><Relationship Id="rId12" Type="http://schemas.openxmlformats.org/officeDocument/2006/relationships/image" Target="../media/image76.wmf"/><Relationship Id="rId17" Type="http://schemas.openxmlformats.org/officeDocument/2006/relationships/oleObject" Target="../embeddings/oleObject9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8.wmf"/><Relationship Id="rId20" Type="http://schemas.openxmlformats.org/officeDocument/2006/relationships/image" Target="../media/image80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3.wmf"/><Relationship Id="rId11" Type="http://schemas.openxmlformats.org/officeDocument/2006/relationships/oleObject" Target="../embeddings/oleObject88.bin"/><Relationship Id="rId5" Type="http://schemas.openxmlformats.org/officeDocument/2006/relationships/oleObject" Target="../embeddings/oleObject85.bin"/><Relationship Id="rId15" Type="http://schemas.openxmlformats.org/officeDocument/2006/relationships/oleObject" Target="../embeddings/oleObject90.bin"/><Relationship Id="rId10" Type="http://schemas.openxmlformats.org/officeDocument/2006/relationships/image" Target="../media/image75.wmf"/><Relationship Id="rId19" Type="http://schemas.openxmlformats.org/officeDocument/2006/relationships/oleObject" Target="../embeddings/oleObject92.bin"/><Relationship Id="rId4" Type="http://schemas.openxmlformats.org/officeDocument/2006/relationships/image" Target="../media/image72.wmf"/><Relationship Id="rId9" Type="http://schemas.openxmlformats.org/officeDocument/2006/relationships/oleObject" Target="../embeddings/oleObject87.bin"/><Relationship Id="rId14" Type="http://schemas.openxmlformats.org/officeDocument/2006/relationships/image" Target="../media/image77.wmf"/><Relationship Id="rId22" Type="http://schemas.openxmlformats.org/officeDocument/2006/relationships/image" Target="../media/image81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13" Type="http://schemas.openxmlformats.org/officeDocument/2006/relationships/oleObject" Target="../embeddings/oleObject99.bin"/><Relationship Id="rId3" Type="http://schemas.openxmlformats.org/officeDocument/2006/relationships/oleObject" Target="../embeddings/oleObject94.bin"/><Relationship Id="rId7" Type="http://schemas.openxmlformats.org/officeDocument/2006/relationships/oleObject" Target="../embeddings/oleObject96.bin"/><Relationship Id="rId12" Type="http://schemas.openxmlformats.org/officeDocument/2006/relationships/image" Target="../media/image8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82.wmf"/><Relationship Id="rId11" Type="http://schemas.openxmlformats.org/officeDocument/2006/relationships/oleObject" Target="../embeddings/oleObject98.bin"/><Relationship Id="rId5" Type="http://schemas.openxmlformats.org/officeDocument/2006/relationships/oleObject" Target="../embeddings/oleObject95.bin"/><Relationship Id="rId10" Type="http://schemas.openxmlformats.org/officeDocument/2006/relationships/image" Target="../media/image71.wmf"/><Relationship Id="rId4" Type="http://schemas.openxmlformats.org/officeDocument/2006/relationships/image" Target="../media/image77.wmf"/><Relationship Id="rId9" Type="http://schemas.openxmlformats.org/officeDocument/2006/relationships/oleObject" Target="../embeddings/oleObject97.bin"/><Relationship Id="rId14" Type="http://schemas.openxmlformats.org/officeDocument/2006/relationships/image" Target="../media/image85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13" Type="http://schemas.openxmlformats.org/officeDocument/2006/relationships/oleObject" Target="../embeddings/oleObject105.bin"/><Relationship Id="rId18" Type="http://schemas.openxmlformats.org/officeDocument/2006/relationships/image" Target="../media/image93.wmf"/><Relationship Id="rId3" Type="http://schemas.openxmlformats.org/officeDocument/2006/relationships/oleObject" Target="../embeddings/oleObject100.bin"/><Relationship Id="rId21" Type="http://schemas.openxmlformats.org/officeDocument/2006/relationships/oleObject" Target="../embeddings/oleObject109.bin"/><Relationship Id="rId7" Type="http://schemas.openxmlformats.org/officeDocument/2006/relationships/oleObject" Target="../embeddings/oleObject102.bin"/><Relationship Id="rId12" Type="http://schemas.openxmlformats.org/officeDocument/2006/relationships/image" Target="../media/image90.wmf"/><Relationship Id="rId17" Type="http://schemas.openxmlformats.org/officeDocument/2006/relationships/oleObject" Target="../embeddings/oleObject10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2.wmf"/><Relationship Id="rId20" Type="http://schemas.openxmlformats.org/officeDocument/2006/relationships/image" Target="../media/image94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87.wmf"/><Relationship Id="rId11" Type="http://schemas.openxmlformats.org/officeDocument/2006/relationships/oleObject" Target="../embeddings/oleObject104.bin"/><Relationship Id="rId5" Type="http://schemas.openxmlformats.org/officeDocument/2006/relationships/oleObject" Target="../embeddings/oleObject101.bin"/><Relationship Id="rId15" Type="http://schemas.openxmlformats.org/officeDocument/2006/relationships/oleObject" Target="../embeddings/oleObject106.bin"/><Relationship Id="rId10" Type="http://schemas.openxmlformats.org/officeDocument/2006/relationships/image" Target="../media/image89.wmf"/><Relationship Id="rId19" Type="http://schemas.openxmlformats.org/officeDocument/2006/relationships/oleObject" Target="../embeddings/oleObject108.bin"/><Relationship Id="rId4" Type="http://schemas.openxmlformats.org/officeDocument/2006/relationships/image" Target="../media/image86.wmf"/><Relationship Id="rId9" Type="http://schemas.openxmlformats.org/officeDocument/2006/relationships/oleObject" Target="../embeddings/oleObject103.bin"/><Relationship Id="rId14" Type="http://schemas.openxmlformats.org/officeDocument/2006/relationships/image" Target="../media/image91.wmf"/><Relationship Id="rId22" Type="http://schemas.openxmlformats.org/officeDocument/2006/relationships/image" Target="../media/image95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13" Type="http://schemas.openxmlformats.org/officeDocument/2006/relationships/oleObject" Target="../embeddings/oleObject115.bin"/><Relationship Id="rId18" Type="http://schemas.openxmlformats.org/officeDocument/2006/relationships/image" Target="../media/image102.wmf"/><Relationship Id="rId3" Type="http://schemas.openxmlformats.org/officeDocument/2006/relationships/oleObject" Target="../embeddings/oleObject110.bin"/><Relationship Id="rId21" Type="http://schemas.openxmlformats.org/officeDocument/2006/relationships/oleObject" Target="../embeddings/oleObject119.bin"/><Relationship Id="rId7" Type="http://schemas.openxmlformats.org/officeDocument/2006/relationships/oleObject" Target="../embeddings/oleObject112.bin"/><Relationship Id="rId12" Type="http://schemas.openxmlformats.org/officeDocument/2006/relationships/image" Target="../media/image99.wmf"/><Relationship Id="rId17" Type="http://schemas.openxmlformats.org/officeDocument/2006/relationships/oleObject" Target="../embeddings/oleObject11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1.wmf"/><Relationship Id="rId20" Type="http://schemas.openxmlformats.org/officeDocument/2006/relationships/image" Target="../media/image103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97.wmf"/><Relationship Id="rId11" Type="http://schemas.openxmlformats.org/officeDocument/2006/relationships/oleObject" Target="../embeddings/oleObject114.bin"/><Relationship Id="rId24" Type="http://schemas.openxmlformats.org/officeDocument/2006/relationships/image" Target="../media/image105.wmf"/><Relationship Id="rId5" Type="http://schemas.openxmlformats.org/officeDocument/2006/relationships/oleObject" Target="../embeddings/oleObject111.bin"/><Relationship Id="rId15" Type="http://schemas.openxmlformats.org/officeDocument/2006/relationships/oleObject" Target="../embeddings/oleObject116.bin"/><Relationship Id="rId23" Type="http://schemas.openxmlformats.org/officeDocument/2006/relationships/oleObject" Target="../embeddings/oleObject120.bin"/><Relationship Id="rId10" Type="http://schemas.openxmlformats.org/officeDocument/2006/relationships/image" Target="../media/image98.wmf"/><Relationship Id="rId19" Type="http://schemas.openxmlformats.org/officeDocument/2006/relationships/oleObject" Target="../embeddings/oleObject118.bin"/><Relationship Id="rId4" Type="http://schemas.openxmlformats.org/officeDocument/2006/relationships/image" Target="../media/image96.wmf"/><Relationship Id="rId9" Type="http://schemas.openxmlformats.org/officeDocument/2006/relationships/oleObject" Target="../embeddings/oleObject113.bin"/><Relationship Id="rId14" Type="http://schemas.openxmlformats.org/officeDocument/2006/relationships/image" Target="../media/image100.wmf"/><Relationship Id="rId22" Type="http://schemas.openxmlformats.org/officeDocument/2006/relationships/image" Target="../media/image104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13" Type="http://schemas.openxmlformats.org/officeDocument/2006/relationships/oleObject" Target="../embeddings/oleObject126.bin"/><Relationship Id="rId18" Type="http://schemas.openxmlformats.org/officeDocument/2006/relationships/image" Target="../media/image111.wmf"/><Relationship Id="rId26" Type="http://schemas.openxmlformats.org/officeDocument/2006/relationships/image" Target="../media/image114.wmf"/><Relationship Id="rId3" Type="http://schemas.openxmlformats.org/officeDocument/2006/relationships/oleObject" Target="../embeddings/oleObject121.bin"/><Relationship Id="rId21" Type="http://schemas.openxmlformats.org/officeDocument/2006/relationships/oleObject" Target="../embeddings/oleObject130.bin"/><Relationship Id="rId7" Type="http://schemas.openxmlformats.org/officeDocument/2006/relationships/oleObject" Target="../embeddings/oleObject123.bin"/><Relationship Id="rId12" Type="http://schemas.openxmlformats.org/officeDocument/2006/relationships/image" Target="../media/image108.wmf"/><Relationship Id="rId17" Type="http://schemas.openxmlformats.org/officeDocument/2006/relationships/oleObject" Target="../embeddings/oleObject128.bin"/><Relationship Id="rId25" Type="http://schemas.openxmlformats.org/officeDocument/2006/relationships/oleObject" Target="../embeddings/oleObject13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0.wmf"/><Relationship Id="rId20" Type="http://schemas.openxmlformats.org/officeDocument/2006/relationships/image" Target="../media/image112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6.wmf"/><Relationship Id="rId11" Type="http://schemas.openxmlformats.org/officeDocument/2006/relationships/oleObject" Target="../embeddings/oleObject125.bin"/><Relationship Id="rId24" Type="http://schemas.openxmlformats.org/officeDocument/2006/relationships/oleObject" Target="../embeddings/oleObject132.bin"/><Relationship Id="rId5" Type="http://schemas.openxmlformats.org/officeDocument/2006/relationships/oleObject" Target="../embeddings/oleObject122.bin"/><Relationship Id="rId15" Type="http://schemas.openxmlformats.org/officeDocument/2006/relationships/oleObject" Target="../embeddings/oleObject127.bin"/><Relationship Id="rId23" Type="http://schemas.openxmlformats.org/officeDocument/2006/relationships/oleObject" Target="../embeddings/oleObject131.bin"/><Relationship Id="rId28" Type="http://schemas.openxmlformats.org/officeDocument/2006/relationships/image" Target="../media/image115.wmf"/><Relationship Id="rId10" Type="http://schemas.openxmlformats.org/officeDocument/2006/relationships/image" Target="../media/image107.wmf"/><Relationship Id="rId19" Type="http://schemas.openxmlformats.org/officeDocument/2006/relationships/oleObject" Target="../embeddings/oleObject129.bin"/><Relationship Id="rId4" Type="http://schemas.openxmlformats.org/officeDocument/2006/relationships/image" Target="../media/image39.wmf"/><Relationship Id="rId9" Type="http://schemas.openxmlformats.org/officeDocument/2006/relationships/oleObject" Target="../embeddings/oleObject124.bin"/><Relationship Id="rId14" Type="http://schemas.openxmlformats.org/officeDocument/2006/relationships/image" Target="../media/image109.wmf"/><Relationship Id="rId22" Type="http://schemas.openxmlformats.org/officeDocument/2006/relationships/image" Target="../media/image113.wmf"/><Relationship Id="rId27" Type="http://schemas.openxmlformats.org/officeDocument/2006/relationships/oleObject" Target="../embeddings/oleObject134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3" Type="http://schemas.openxmlformats.org/officeDocument/2006/relationships/oleObject" Target="../embeddings/oleObject135.bin"/><Relationship Id="rId7" Type="http://schemas.openxmlformats.org/officeDocument/2006/relationships/oleObject" Target="../embeddings/oleObject1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16.wmf"/><Relationship Id="rId5" Type="http://schemas.openxmlformats.org/officeDocument/2006/relationships/oleObject" Target="../embeddings/oleObject136.bin"/><Relationship Id="rId10" Type="http://schemas.openxmlformats.org/officeDocument/2006/relationships/image" Target="../media/image118.wmf"/><Relationship Id="rId4" Type="http://schemas.openxmlformats.org/officeDocument/2006/relationships/image" Target="../media/image61.wmf"/><Relationship Id="rId9" Type="http://schemas.openxmlformats.org/officeDocument/2006/relationships/oleObject" Target="../embeddings/oleObject138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jpeg"/><Relationship Id="rId2" Type="http://schemas.openxmlformats.org/officeDocument/2006/relationships/hyperlink" Target="http://zh.wikipedia.org/w/index.php?title=File:KustodiyevSemenov_Kapitsa.JPG&amp;variant=zh-cn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13" Type="http://schemas.openxmlformats.org/officeDocument/2006/relationships/oleObject" Target="../embeddings/oleObject144.bin"/><Relationship Id="rId18" Type="http://schemas.openxmlformats.org/officeDocument/2006/relationships/image" Target="../media/image125.wmf"/><Relationship Id="rId3" Type="http://schemas.openxmlformats.org/officeDocument/2006/relationships/oleObject" Target="../embeddings/oleObject139.bin"/><Relationship Id="rId7" Type="http://schemas.openxmlformats.org/officeDocument/2006/relationships/oleObject" Target="../embeddings/oleObject141.bin"/><Relationship Id="rId12" Type="http://schemas.openxmlformats.org/officeDocument/2006/relationships/image" Target="../media/image122.wmf"/><Relationship Id="rId17" Type="http://schemas.openxmlformats.org/officeDocument/2006/relationships/oleObject" Target="../embeddings/oleObject14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4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143.bin"/><Relationship Id="rId5" Type="http://schemas.openxmlformats.org/officeDocument/2006/relationships/oleObject" Target="../embeddings/oleObject140.bin"/><Relationship Id="rId15" Type="http://schemas.openxmlformats.org/officeDocument/2006/relationships/oleObject" Target="../embeddings/oleObject145.bin"/><Relationship Id="rId10" Type="http://schemas.openxmlformats.org/officeDocument/2006/relationships/image" Target="../media/image121.wmf"/><Relationship Id="rId4" Type="http://schemas.openxmlformats.org/officeDocument/2006/relationships/image" Target="../media/image86.wmf"/><Relationship Id="rId9" Type="http://schemas.openxmlformats.org/officeDocument/2006/relationships/oleObject" Target="../embeddings/oleObject142.bin"/><Relationship Id="rId14" Type="http://schemas.openxmlformats.org/officeDocument/2006/relationships/image" Target="../media/image123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27.wmf"/><Relationship Id="rId5" Type="http://schemas.openxmlformats.org/officeDocument/2006/relationships/oleObject" Target="../embeddings/oleObject148.bin"/><Relationship Id="rId4" Type="http://schemas.openxmlformats.org/officeDocument/2006/relationships/image" Target="../media/image126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wmf"/><Relationship Id="rId3" Type="http://schemas.openxmlformats.org/officeDocument/2006/relationships/oleObject" Target="../embeddings/oleObject149.bin"/><Relationship Id="rId7" Type="http://schemas.openxmlformats.org/officeDocument/2006/relationships/oleObject" Target="../embeddings/oleObject15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29.wmf"/><Relationship Id="rId5" Type="http://schemas.openxmlformats.org/officeDocument/2006/relationships/oleObject" Target="../embeddings/oleObject150.bin"/><Relationship Id="rId10" Type="http://schemas.openxmlformats.org/officeDocument/2006/relationships/image" Target="../media/image131.wmf"/><Relationship Id="rId4" Type="http://schemas.openxmlformats.org/officeDocument/2006/relationships/image" Target="../media/image128.wmf"/><Relationship Id="rId9" Type="http://schemas.openxmlformats.org/officeDocument/2006/relationships/oleObject" Target="../embeddings/oleObject152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33.wmf"/><Relationship Id="rId5" Type="http://schemas.openxmlformats.org/officeDocument/2006/relationships/oleObject" Target="../embeddings/oleObject154.bin"/><Relationship Id="rId4" Type="http://schemas.openxmlformats.org/officeDocument/2006/relationships/image" Target="../media/image132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35.wmf"/><Relationship Id="rId5" Type="http://schemas.openxmlformats.org/officeDocument/2006/relationships/oleObject" Target="../embeddings/oleObject156.bin"/><Relationship Id="rId4" Type="http://schemas.openxmlformats.org/officeDocument/2006/relationships/image" Target="../media/image134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37.wmf"/><Relationship Id="rId5" Type="http://schemas.openxmlformats.org/officeDocument/2006/relationships/oleObject" Target="../embeddings/oleObject158.bin"/><Relationship Id="rId4" Type="http://schemas.openxmlformats.org/officeDocument/2006/relationships/image" Target="../media/image136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wmf"/><Relationship Id="rId13" Type="http://schemas.openxmlformats.org/officeDocument/2006/relationships/oleObject" Target="../embeddings/oleObject164.bin"/><Relationship Id="rId3" Type="http://schemas.openxmlformats.org/officeDocument/2006/relationships/oleObject" Target="../embeddings/oleObject159.bin"/><Relationship Id="rId7" Type="http://schemas.openxmlformats.org/officeDocument/2006/relationships/oleObject" Target="../embeddings/oleObject161.bin"/><Relationship Id="rId12" Type="http://schemas.openxmlformats.org/officeDocument/2006/relationships/image" Target="../media/image14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60.wmf"/><Relationship Id="rId11" Type="http://schemas.openxmlformats.org/officeDocument/2006/relationships/oleObject" Target="../embeddings/oleObject163.bin"/><Relationship Id="rId5" Type="http://schemas.openxmlformats.org/officeDocument/2006/relationships/oleObject" Target="../embeddings/oleObject160.bin"/><Relationship Id="rId10" Type="http://schemas.openxmlformats.org/officeDocument/2006/relationships/image" Target="../media/image140.wmf"/><Relationship Id="rId4" Type="http://schemas.openxmlformats.org/officeDocument/2006/relationships/image" Target="../media/image138.wmf"/><Relationship Id="rId9" Type="http://schemas.openxmlformats.org/officeDocument/2006/relationships/oleObject" Target="../embeddings/oleObject162.bin"/><Relationship Id="rId14" Type="http://schemas.openxmlformats.org/officeDocument/2006/relationships/image" Target="../media/image142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wmf"/><Relationship Id="rId3" Type="http://schemas.openxmlformats.org/officeDocument/2006/relationships/oleObject" Target="../embeddings/oleObject165.bin"/><Relationship Id="rId7" Type="http://schemas.openxmlformats.org/officeDocument/2006/relationships/oleObject" Target="../embeddings/oleObject16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43.wmf"/><Relationship Id="rId5" Type="http://schemas.openxmlformats.org/officeDocument/2006/relationships/oleObject" Target="../embeddings/oleObject166.bin"/><Relationship Id="rId10" Type="http://schemas.openxmlformats.org/officeDocument/2006/relationships/image" Target="../media/image61.wmf"/><Relationship Id="rId4" Type="http://schemas.openxmlformats.org/officeDocument/2006/relationships/image" Target="../media/image139.wmf"/><Relationship Id="rId9" Type="http://schemas.openxmlformats.org/officeDocument/2006/relationships/oleObject" Target="../embeddings/oleObject168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wmf"/><Relationship Id="rId13" Type="http://schemas.openxmlformats.org/officeDocument/2006/relationships/oleObject" Target="../embeddings/oleObject174.bin"/><Relationship Id="rId18" Type="http://schemas.openxmlformats.org/officeDocument/2006/relationships/image" Target="../media/image152.wmf"/><Relationship Id="rId3" Type="http://schemas.openxmlformats.org/officeDocument/2006/relationships/oleObject" Target="../embeddings/oleObject169.bin"/><Relationship Id="rId21" Type="http://schemas.openxmlformats.org/officeDocument/2006/relationships/oleObject" Target="../embeddings/oleObject178.bin"/><Relationship Id="rId7" Type="http://schemas.openxmlformats.org/officeDocument/2006/relationships/oleObject" Target="../embeddings/oleObject171.bin"/><Relationship Id="rId12" Type="http://schemas.openxmlformats.org/officeDocument/2006/relationships/image" Target="../media/image149.wmf"/><Relationship Id="rId17" Type="http://schemas.openxmlformats.org/officeDocument/2006/relationships/oleObject" Target="../embeddings/oleObject17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1.wmf"/><Relationship Id="rId20" Type="http://schemas.openxmlformats.org/officeDocument/2006/relationships/image" Target="../media/image153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46.wmf"/><Relationship Id="rId11" Type="http://schemas.openxmlformats.org/officeDocument/2006/relationships/oleObject" Target="../embeddings/oleObject173.bin"/><Relationship Id="rId5" Type="http://schemas.openxmlformats.org/officeDocument/2006/relationships/oleObject" Target="../embeddings/oleObject170.bin"/><Relationship Id="rId15" Type="http://schemas.openxmlformats.org/officeDocument/2006/relationships/oleObject" Target="../embeddings/oleObject175.bin"/><Relationship Id="rId10" Type="http://schemas.openxmlformats.org/officeDocument/2006/relationships/image" Target="../media/image148.wmf"/><Relationship Id="rId19" Type="http://schemas.openxmlformats.org/officeDocument/2006/relationships/oleObject" Target="../embeddings/oleObject177.bin"/><Relationship Id="rId4" Type="http://schemas.openxmlformats.org/officeDocument/2006/relationships/image" Target="../media/image145.wmf"/><Relationship Id="rId9" Type="http://schemas.openxmlformats.org/officeDocument/2006/relationships/oleObject" Target="../embeddings/oleObject172.bin"/><Relationship Id="rId14" Type="http://schemas.openxmlformats.org/officeDocument/2006/relationships/image" Target="../media/image150.wmf"/><Relationship Id="rId22" Type="http://schemas.openxmlformats.org/officeDocument/2006/relationships/image" Target="../media/image154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wmf"/><Relationship Id="rId13" Type="http://schemas.openxmlformats.org/officeDocument/2006/relationships/oleObject" Target="../embeddings/oleObject184.bin"/><Relationship Id="rId3" Type="http://schemas.openxmlformats.org/officeDocument/2006/relationships/oleObject" Target="../embeddings/oleObject179.bin"/><Relationship Id="rId7" Type="http://schemas.openxmlformats.org/officeDocument/2006/relationships/oleObject" Target="../embeddings/oleObject181.bin"/><Relationship Id="rId12" Type="http://schemas.openxmlformats.org/officeDocument/2006/relationships/image" Target="../media/image15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1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56.wmf"/><Relationship Id="rId11" Type="http://schemas.openxmlformats.org/officeDocument/2006/relationships/oleObject" Target="../embeddings/oleObject183.bin"/><Relationship Id="rId5" Type="http://schemas.openxmlformats.org/officeDocument/2006/relationships/oleObject" Target="../embeddings/oleObject180.bin"/><Relationship Id="rId15" Type="http://schemas.openxmlformats.org/officeDocument/2006/relationships/oleObject" Target="../embeddings/oleObject185.bin"/><Relationship Id="rId10" Type="http://schemas.openxmlformats.org/officeDocument/2006/relationships/image" Target="../media/image158.wmf"/><Relationship Id="rId4" Type="http://schemas.openxmlformats.org/officeDocument/2006/relationships/image" Target="../media/image155.wmf"/><Relationship Id="rId9" Type="http://schemas.openxmlformats.org/officeDocument/2006/relationships/oleObject" Target="../embeddings/oleObject182.bin"/><Relationship Id="rId14" Type="http://schemas.openxmlformats.org/officeDocument/2006/relationships/image" Target="../media/image160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wmf"/><Relationship Id="rId13" Type="http://schemas.openxmlformats.org/officeDocument/2006/relationships/oleObject" Target="../embeddings/oleObject191.bin"/><Relationship Id="rId3" Type="http://schemas.openxmlformats.org/officeDocument/2006/relationships/oleObject" Target="../embeddings/oleObject186.bin"/><Relationship Id="rId7" Type="http://schemas.openxmlformats.org/officeDocument/2006/relationships/oleObject" Target="../embeddings/oleObject188.bin"/><Relationship Id="rId12" Type="http://schemas.openxmlformats.org/officeDocument/2006/relationships/image" Target="../media/image16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63.wmf"/><Relationship Id="rId11" Type="http://schemas.openxmlformats.org/officeDocument/2006/relationships/oleObject" Target="../embeddings/oleObject190.bin"/><Relationship Id="rId5" Type="http://schemas.openxmlformats.org/officeDocument/2006/relationships/oleObject" Target="../embeddings/oleObject187.bin"/><Relationship Id="rId10" Type="http://schemas.openxmlformats.org/officeDocument/2006/relationships/image" Target="../media/image165.wmf"/><Relationship Id="rId4" Type="http://schemas.openxmlformats.org/officeDocument/2006/relationships/image" Target="../media/image162.wmf"/><Relationship Id="rId9" Type="http://schemas.openxmlformats.org/officeDocument/2006/relationships/oleObject" Target="../embeddings/oleObject189.bin"/><Relationship Id="rId14" Type="http://schemas.openxmlformats.org/officeDocument/2006/relationships/image" Target="../media/image167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1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wmf"/><Relationship Id="rId3" Type="http://schemas.openxmlformats.org/officeDocument/2006/relationships/oleObject" Target="../embeddings/oleObject192.bin"/><Relationship Id="rId7" Type="http://schemas.openxmlformats.org/officeDocument/2006/relationships/oleObject" Target="../embeddings/oleObject194.bin"/><Relationship Id="rId12" Type="http://schemas.openxmlformats.org/officeDocument/2006/relationships/image" Target="../media/image17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69.wmf"/><Relationship Id="rId11" Type="http://schemas.openxmlformats.org/officeDocument/2006/relationships/oleObject" Target="../embeddings/oleObject196.bin"/><Relationship Id="rId5" Type="http://schemas.openxmlformats.org/officeDocument/2006/relationships/oleObject" Target="../embeddings/oleObject193.bin"/><Relationship Id="rId10" Type="http://schemas.openxmlformats.org/officeDocument/2006/relationships/image" Target="../media/image171.wmf"/><Relationship Id="rId4" Type="http://schemas.openxmlformats.org/officeDocument/2006/relationships/image" Target="../media/image168.wmf"/><Relationship Id="rId9" Type="http://schemas.openxmlformats.org/officeDocument/2006/relationships/oleObject" Target="../embeddings/oleObject195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wmf"/><Relationship Id="rId3" Type="http://schemas.openxmlformats.org/officeDocument/2006/relationships/oleObject" Target="../embeddings/oleObject197.bin"/><Relationship Id="rId7" Type="http://schemas.openxmlformats.org/officeDocument/2006/relationships/oleObject" Target="../embeddings/oleObject19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74.wmf"/><Relationship Id="rId5" Type="http://schemas.openxmlformats.org/officeDocument/2006/relationships/oleObject" Target="../embeddings/oleObject198.bin"/><Relationship Id="rId4" Type="http://schemas.openxmlformats.org/officeDocument/2006/relationships/image" Target="../media/image173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wmf"/><Relationship Id="rId3" Type="http://schemas.openxmlformats.org/officeDocument/2006/relationships/oleObject" Target="../embeddings/oleObject200.bin"/><Relationship Id="rId7" Type="http://schemas.openxmlformats.org/officeDocument/2006/relationships/oleObject" Target="../embeddings/oleObject202.bin"/><Relationship Id="rId12" Type="http://schemas.openxmlformats.org/officeDocument/2006/relationships/image" Target="../media/image18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77.wmf"/><Relationship Id="rId11" Type="http://schemas.openxmlformats.org/officeDocument/2006/relationships/oleObject" Target="../embeddings/oleObject204.bin"/><Relationship Id="rId5" Type="http://schemas.openxmlformats.org/officeDocument/2006/relationships/oleObject" Target="../embeddings/oleObject201.bin"/><Relationship Id="rId10" Type="http://schemas.openxmlformats.org/officeDocument/2006/relationships/image" Target="../media/image179.wmf"/><Relationship Id="rId4" Type="http://schemas.openxmlformats.org/officeDocument/2006/relationships/image" Target="../media/image176.wmf"/><Relationship Id="rId9" Type="http://schemas.openxmlformats.org/officeDocument/2006/relationships/oleObject" Target="../embeddings/oleObject203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wmf"/><Relationship Id="rId3" Type="http://schemas.openxmlformats.org/officeDocument/2006/relationships/oleObject" Target="../embeddings/oleObject205.bin"/><Relationship Id="rId7" Type="http://schemas.openxmlformats.org/officeDocument/2006/relationships/oleObject" Target="../embeddings/oleObject207.bin"/><Relationship Id="rId12" Type="http://schemas.openxmlformats.org/officeDocument/2006/relationships/image" Target="../media/image18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82.wmf"/><Relationship Id="rId11" Type="http://schemas.openxmlformats.org/officeDocument/2006/relationships/oleObject" Target="../embeddings/oleObject209.bin"/><Relationship Id="rId5" Type="http://schemas.openxmlformats.org/officeDocument/2006/relationships/oleObject" Target="../embeddings/oleObject206.bin"/><Relationship Id="rId10" Type="http://schemas.openxmlformats.org/officeDocument/2006/relationships/image" Target="../media/image184.wmf"/><Relationship Id="rId4" Type="http://schemas.openxmlformats.org/officeDocument/2006/relationships/image" Target="../media/image181.wmf"/><Relationship Id="rId9" Type="http://schemas.openxmlformats.org/officeDocument/2006/relationships/oleObject" Target="../embeddings/oleObject208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13" Type="http://schemas.openxmlformats.org/officeDocument/2006/relationships/oleObject" Target="../embeddings/oleObject215.bin"/><Relationship Id="rId18" Type="http://schemas.openxmlformats.org/officeDocument/2006/relationships/image" Target="../media/image189.wmf"/><Relationship Id="rId26" Type="http://schemas.openxmlformats.org/officeDocument/2006/relationships/image" Target="../media/image193.wmf"/><Relationship Id="rId3" Type="http://schemas.openxmlformats.org/officeDocument/2006/relationships/oleObject" Target="../embeddings/oleObject210.bin"/><Relationship Id="rId21" Type="http://schemas.openxmlformats.org/officeDocument/2006/relationships/oleObject" Target="../embeddings/oleObject219.bin"/><Relationship Id="rId7" Type="http://schemas.openxmlformats.org/officeDocument/2006/relationships/oleObject" Target="../embeddings/oleObject212.bin"/><Relationship Id="rId12" Type="http://schemas.openxmlformats.org/officeDocument/2006/relationships/image" Target="../media/image39.wmf"/><Relationship Id="rId17" Type="http://schemas.openxmlformats.org/officeDocument/2006/relationships/oleObject" Target="../embeddings/oleObject217.bin"/><Relationship Id="rId25" Type="http://schemas.openxmlformats.org/officeDocument/2006/relationships/oleObject" Target="../embeddings/oleObject22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8.wmf"/><Relationship Id="rId20" Type="http://schemas.openxmlformats.org/officeDocument/2006/relationships/image" Target="../media/image190.wmf"/><Relationship Id="rId29" Type="http://schemas.openxmlformats.org/officeDocument/2006/relationships/oleObject" Target="../embeddings/oleObject223.bin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87.wmf"/><Relationship Id="rId11" Type="http://schemas.openxmlformats.org/officeDocument/2006/relationships/oleObject" Target="../embeddings/oleObject214.bin"/><Relationship Id="rId24" Type="http://schemas.openxmlformats.org/officeDocument/2006/relationships/image" Target="../media/image192.wmf"/><Relationship Id="rId5" Type="http://schemas.openxmlformats.org/officeDocument/2006/relationships/oleObject" Target="../embeddings/oleObject211.bin"/><Relationship Id="rId15" Type="http://schemas.openxmlformats.org/officeDocument/2006/relationships/oleObject" Target="../embeddings/oleObject216.bin"/><Relationship Id="rId23" Type="http://schemas.openxmlformats.org/officeDocument/2006/relationships/oleObject" Target="../embeddings/oleObject220.bin"/><Relationship Id="rId28" Type="http://schemas.openxmlformats.org/officeDocument/2006/relationships/image" Target="../media/image46.wmf"/><Relationship Id="rId10" Type="http://schemas.openxmlformats.org/officeDocument/2006/relationships/image" Target="../media/image105.wmf"/><Relationship Id="rId19" Type="http://schemas.openxmlformats.org/officeDocument/2006/relationships/oleObject" Target="../embeddings/oleObject218.bin"/><Relationship Id="rId4" Type="http://schemas.openxmlformats.org/officeDocument/2006/relationships/image" Target="../media/image186.wmf"/><Relationship Id="rId9" Type="http://schemas.openxmlformats.org/officeDocument/2006/relationships/oleObject" Target="../embeddings/oleObject213.bin"/><Relationship Id="rId14" Type="http://schemas.openxmlformats.org/officeDocument/2006/relationships/image" Target="../media/image45.wmf"/><Relationship Id="rId22" Type="http://schemas.openxmlformats.org/officeDocument/2006/relationships/image" Target="../media/image191.wmf"/><Relationship Id="rId27" Type="http://schemas.openxmlformats.org/officeDocument/2006/relationships/oleObject" Target="../embeddings/oleObject222.bin"/><Relationship Id="rId30" Type="http://schemas.openxmlformats.org/officeDocument/2006/relationships/image" Target="../media/image194.wmf"/></Relationships>
</file>

<file path=ppt/slides/_rels/slide3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29.bin"/><Relationship Id="rId18" Type="http://schemas.openxmlformats.org/officeDocument/2006/relationships/image" Target="../media/image199.wmf"/><Relationship Id="rId26" Type="http://schemas.openxmlformats.org/officeDocument/2006/relationships/image" Target="../media/image203.wmf"/><Relationship Id="rId39" Type="http://schemas.openxmlformats.org/officeDocument/2006/relationships/oleObject" Target="../embeddings/oleObject242.bin"/><Relationship Id="rId21" Type="http://schemas.openxmlformats.org/officeDocument/2006/relationships/oleObject" Target="../embeddings/oleObject233.bin"/><Relationship Id="rId34" Type="http://schemas.openxmlformats.org/officeDocument/2006/relationships/image" Target="../media/image207.wmf"/><Relationship Id="rId42" Type="http://schemas.openxmlformats.org/officeDocument/2006/relationships/image" Target="../media/image211.wmf"/><Relationship Id="rId7" Type="http://schemas.openxmlformats.org/officeDocument/2006/relationships/oleObject" Target="../embeddings/oleObject22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8.wmf"/><Relationship Id="rId20" Type="http://schemas.openxmlformats.org/officeDocument/2006/relationships/image" Target="../media/image200.wmf"/><Relationship Id="rId29" Type="http://schemas.openxmlformats.org/officeDocument/2006/relationships/oleObject" Target="../embeddings/oleObject237.bin"/><Relationship Id="rId41" Type="http://schemas.openxmlformats.org/officeDocument/2006/relationships/oleObject" Target="../embeddings/oleObject243.bin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96.wmf"/><Relationship Id="rId11" Type="http://schemas.openxmlformats.org/officeDocument/2006/relationships/oleObject" Target="../embeddings/oleObject228.bin"/><Relationship Id="rId24" Type="http://schemas.openxmlformats.org/officeDocument/2006/relationships/image" Target="../media/image202.wmf"/><Relationship Id="rId32" Type="http://schemas.openxmlformats.org/officeDocument/2006/relationships/image" Target="../media/image206.wmf"/><Relationship Id="rId37" Type="http://schemas.openxmlformats.org/officeDocument/2006/relationships/oleObject" Target="../embeddings/oleObject241.bin"/><Relationship Id="rId40" Type="http://schemas.openxmlformats.org/officeDocument/2006/relationships/image" Target="../media/image210.wmf"/><Relationship Id="rId5" Type="http://schemas.openxmlformats.org/officeDocument/2006/relationships/oleObject" Target="../embeddings/oleObject225.bin"/><Relationship Id="rId15" Type="http://schemas.openxmlformats.org/officeDocument/2006/relationships/oleObject" Target="../embeddings/oleObject230.bin"/><Relationship Id="rId23" Type="http://schemas.openxmlformats.org/officeDocument/2006/relationships/oleObject" Target="../embeddings/oleObject234.bin"/><Relationship Id="rId28" Type="http://schemas.openxmlformats.org/officeDocument/2006/relationships/image" Target="../media/image204.wmf"/><Relationship Id="rId36" Type="http://schemas.openxmlformats.org/officeDocument/2006/relationships/image" Target="../media/image208.wmf"/><Relationship Id="rId10" Type="http://schemas.openxmlformats.org/officeDocument/2006/relationships/image" Target="../media/image197.wmf"/><Relationship Id="rId19" Type="http://schemas.openxmlformats.org/officeDocument/2006/relationships/oleObject" Target="../embeddings/oleObject232.bin"/><Relationship Id="rId31" Type="http://schemas.openxmlformats.org/officeDocument/2006/relationships/oleObject" Target="../embeddings/oleObject238.bin"/><Relationship Id="rId44" Type="http://schemas.openxmlformats.org/officeDocument/2006/relationships/image" Target="../media/image212.wmf"/><Relationship Id="rId4" Type="http://schemas.openxmlformats.org/officeDocument/2006/relationships/image" Target="../media/image195.wmf"/><Relationship Id="rId9" Type="http://schemas.openxmlformats.org/officeDocument/2006/relationships/oleObject" Target="../embeddings/oleObject227.bin"/><Relationship Id="rId14" Type="http://schemas.openxmlformats.org/officeDocument/2006/relationships/image" Target="../media/image105.wmf"/><Relationship Id="rId22" Type="http://schemas.openxmlformats.org/officeDocument/2006/relationships/image" Target="../media/image201.wmf"/><Relationship Id="rId27" Type="http://schemas.openxmlformats.org/officeDocument/2006/relationships/oleObject" Target="../embeddings/oleObject236.bin"/><Relationship Id="rId30" Type="http://schemas.openxmlformats.org/officeDocument/2006/relationships/image" Target="../media/image205.wmf"/><Relationship Id="rId35" Type="http://schemas.openxmlformats.org/officeDocument/2006/relationships/oleObject" Target="../embeddings/oleObject240.bin"/><Relationship Id="rId43" Type="http://schemas.openxmlformats.org/officeDocument/2006/relationships/oleObject" Target="../embeddings/oleObject244.bin"/><Relationship Id="rId8" Type="http://schemas.openxmlformats.org/officeDocument/2006/relationships/image" Target="../media/image38.wmf"/><Relationship Id="rId3" Type="http://schemas.openxmlformats.org/officeDocument/2006/relationships/oleObject" Target="../embeddings/oleObject224.bin"/><Relationship Id="rId12" Type="http://schemas.openxmlformats.org/officeDocument/2006/relationships/image" Target="../media/image104.wmf"/><Relationship Id="rId17" Type="http://schemas.openxmlformats.org/officeDocument/2006/relationships/oleObject" Target="../embeddings/oleObject231.bin"/><Relationship Id="rId25" Type="http://schemas.openxmlformats.org/officeDocument/2006/relationships/oleObject" Target="../embeddings/oleObject235.bin"/><Relationship Id="rId33" Type="http://schemas.openxmlformats.org/officeDocument/2006/relationships/oleObject" Target="../embeddings/oleObject239.bin"/><Relationship Id="rId38" Type="http://schemas.openxmlformats.org/officeDocument/2006/relationships/image" Target="../media/image209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17.bin"/><Relationship Id="rId18" Type="http://schemas.openxmlformats.org/officeDocument/2006/relationships/image" Target="../media/image19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6.wmf"/><Relationship Id="rId17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18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17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25.bin"/><Relationship Id="rId18" Type="http://schemas.openxmlformats.org/officeDocument/2006/relationships/image" Target="../media/image27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24.wmf"/><Relationship Id="rId17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5" Type="http://schemas.openxmlformats.org/officeDocument/2006/relationships/oleObject" Target="../embeddings/oleObject26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25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33.bin"/><Relationship Id="rId18" Type="http://schemas.openxmlformats.org/officeDocument/2006/relationships/image" Target="../media/image35.wmf"/><Relationship Id="rId26" Type="http://schemas.openxmlformats.org/officeDocument/2006/relationships/image" Target="../media/image39.wmf"/><Relationship Id="rId3" Type="http://schemas.openxmlformats.org/officeDocument/2006/relationships/oleObject" Target="../embeddings/oleObject28.bin"/><Relationship Id="rId21" Type="http://schemas.openxmlformats.org/officeDocument/2006/relationships/oleObject" Target="../embeddings/oleObject37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2.wmf"/><Relationship Id="rId17" Type="http://schemas.openxmlformats.org/officeDocument/2006/relationships/oleObject" Target="../embeddings/oleObject35.bin"/><Relationship Id="rId25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4.wmf"/><Relationship Id="rId20" Type="http://schemas.openxmlformats.org/officeDocument/2006/relationships/image" Target="../media/image36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32.bin"/><Relationship Id="rId24" Type="http://schemas.openxmlformats.org/officeDocument/2006/relationships/image" Target="../media/image38.wmf"/><Relationship Id="rId5" Type="http://schemas.openxmlformats.org/officeDocument/2006/relationships/oleObject" Target="../embeddings/oleObject29.bin"/><Relationship Id="rId15" Type="http://schemas.openxmlformats.org/officeDocument/2006/relationships/oleObject" Target="../embeddings/oleObject34.bin"/><Relationship Id="rId23" Type="http://schemas.openxmlformats.org/officeDocument/2006/relationships/oleObject" Target="../embeddings/oleObject38.bin"/><Relationship Id="rId10" Type="http://schemas.openxmlformats.org/officeDocument/2006/relationships/image" Target="../media/image31.wmf"/><Relationship Id="rId19" Type="http://schemas.openxmlformats.org/officeDocument/2006/relationships/oleObject" Target="../embeddings/oleObject36.bin"/><Relationship Id="rId4" Type="http://schemas.openxmlformats.org/officeDocument/2006/relationships/image" Target="../media/image28.w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33.wmf"/><Relationship Id="rId22" Type="http://schemas.openxmlformats.org/officeDocument/2006/relationships/image" Target="../media/image37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oleObject" Target="../embeddings/oleObject45.bin"/><Relationship Id="rId18" Type="http://schemas.openxmlformats.org/officeDocument/2006/relationships/image" Target="../media/image45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30.wmf"/><Relationship Id="rId17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4.wmf"/><Relationship Id="rId20" Type="http://schemas.openxmlformats.org/officeDocument/2006/relationships/image" Target="../media/image46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41.bin"/><Relationship Id="rId15" Type="http://schemas.openxmlformats.org/officeDocument/2006/relationships/oleObject" Target="../embeddings/oleObject46.bin"/><Relationship Id="rId10" Type="http://schemas.openxmlformats.org/officeDocument/2006/relationships/image" Target="../media/image42.wmf"/><Relationship Id="rId19" Type="http://schemas.openxmlformats.org/officeDocument/2006/relationships/oleObject" Target="../embeddings/oleObject48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3.bin"/><Relationship Id="rId14" Type="http://schemas.openxmlformats.org/officeDocument/2006/relationships/image" Target="../media/image43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oleObject" Target="../embeddings/oleObject54.bin"/><Relationship Id="rId18" Type="http://schemas.openxmlformats.org/officeDocument/2006/relationships/image" Target="../media/image52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30.wmf"/><Relationship Id="rId17" Type="http://schemas.openxmlformats.org/officeDocument/2006/relationships/oleObject" Target="../embeddings/oleObject5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1.wmf"/><Relationship Id="rId20" Type="http://schemas.openxmlformats.org/officeDocument/2006/relationships/image" Target="../media/image38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50.bin"/><Relationship Id="rId15" Type="http://schemas.openxmlformats.org/officeDocument/2006/relationships/oleObject" Target="../embeddings/oleObject55.bin"/><Relationship Id="rId10" Type="http://schemas.openxmlformats.org/officeDocument/2006/relationships/image" Target="../media/image50.wmf"/><Relationship Id="rId19" Type="http://schemas.openxmlformats.org/officeDocument/2006/relationships/oleObject" Target="../embeddings/oleObject57.bin"/><Relationship Id="rId4" Type="http://schemas.openxmlformats.org/officeDocument/2006/relationships/image" Target="../media/image47.wmf"/><Relationship Id="rId9" Type="http://schemas.openxmlformats.org/officeDocument/2006/relationships/oleObject" Target="../embeddings/oleObject52.bin"/><Relationship Id="rId14" Type="http://schemas.openxmlformats.org/officeDocument/2006/relationships/image" Target="../media/image39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oleObject" Target="../embeddings/oleObject63.bin"/><Relationship Id="rId18" Type="http://schemas.openxmlformats.org/officeDocument/2006/relationships/image" Target="../media/image60.wmf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12" Type="http://schemas.openxmlformats.org/officeDocument/2006/relationships/image" Target="../media/image57.wmf"/><Relationship Id="rId17" Type="http://schemas.openxmlformats.org/officeDocument/2006/relationships/oleObject" Target="../embeddings/oleObject6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9.wmf"/><Relationship Id="rId20" Type="http://schemas.openxmlformats.org/officeDocument/2006/relationships/image" Target="../media/image61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62.bin"/><Relationship Id="rId5" Type="http://schemas.openxmlformats.org/officeDocument/2006/relationships/oleObject" Target="../embeddings/oleObject59.bin"/><Relationship Id="rId15" Type="http://schemas.openxmlformats.org/officeDocument/2006/relationships/oleObject" Target="../embeddings/oleObject64.bin"/><Relationship Id="rId10" Type="http://schemas.openxmlformats.org/officeDocument/2006/relationships/image" Target="../media/image56.wmf"/><Relationship Id="rId19" Type="http://schemas.openxmlformats.org/officeDocument/2006/relationships/oleObject" Target="../embeddings/oleObject66.bin"/><Relationship Id="rId4" Type="http://schemas.openxmlformats.org/officeDocument/2006/relationships/image" Target="../media/image53.wmf"/><Relationship Id="rId9" Type="http://schemas.openxmlformats.org/officeDocument/2006/relationships/oleObject" Target="../embeddings/oleObject61.bin"/><Relationship Id="rId14" Type="http://schemas.openxmlformats.org/officeDocument/2006/relationships/image" Target="../media/image5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>
            <a:extLst>
              <a:ext uri="{FF2B5EF4-FFF2-40B4-BE49-F238E27FC236}">
                <a16:creationId xmlns:a16="http://schemas.microsoft.com/office/drawing/2014/main" id="{F8051AB1-7727-47C3-9B34-7340D97D7A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371600"/>
            <a:ext cx="8126413" cy="7620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第二章  均匀物质的热力学性质</a:t>
            </a:r>
          </a:p>
        </p:txBody>
      </p:sp>
      <p:sp>
        <p:nvSpPr>
          <p:cNvPr id="2052" name="Text Box 4">
            <a:extLst>
              <a:ext uri="{FF2B5EF4-FFF2-40B4-BE49-F238E27FC236}">
                <a16:creationId xmlns:a16="http://schemas.microsoft.com/office/drawing/2014/main" id="{EF7E6C23-9EBD-4018-ADFF-C470A6FA53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2438400"/>
            <a:ext cx="3852863" cy="5842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AutoNum type="arabicPeriod"/>
              <a:defRPr/>
            </a:pP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基本热力学函数</a:t>
            </a:r>
          </a:p>
        </p:txBody>
      </p:sp>
      <p:sp>
        <p:nvSpPr>
          <p:cNvPr id="2053" name="Text Box 5">
            <a:extLst>
              <a:ext uri="{FF2B5EF4-FFF2-40B4-BE49-F238E27FC236}">
                <a16:creationId xmlns:a16="http://schemas.microsoft.com/office/drawing/2014/main" id="{B0F573EB-DFF6-4C03-8591-4B56AE74C6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276600"/>
            <a:ext cx="4141788" cy="57943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AutoNum type="arabicPeriod" startAt="2"/>
              <a:defRPr/>
            </a:pP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麦氏关系及应用</a:t>
            </a:r>
          </a:p>
        </p:txBody>
      </p:sp>
      <p:sp>
        <p:nvSpPr>
          <p:cNvPr id="2054" name="Text Box 6">
            <a:extLst>
              <a:ext uri="{FF2B5EF4-FFF2-40B4-BE49-F238E27FC236}">
                <a16:creationId xmlns:a16="http://schemas.microsoft.com/office/drawing/2014/main" id="{C7D5BDA2-90D0-4937-9909-88F3B0146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038600"/>
            <a:ext cx="4645025" cy="57943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AutoNum type="arabicPeriod" startAt="3"/>
              <a:defRPr/>
            </a:pP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气体节流和绝热膨胀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F717DFC8-542D-4505-891C-757966430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9450" y="4989513"/>
            <a:ext cx="5638800" cy="1295400"/>
          </a:xfrm>
          <a:prstGeom prst="rect">
            <a:avLst/>
          </a:prstGeom>
          <a:solidFill>
            <a:srgbClr val="C0C0C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1267" name="Text Box 3">
            <a:extLst>
              <a:ext uri="{FF2B5EF4-FFF2-40B4-BE49-F238E27FC236}">
                <a16:creationId xmlns:a16="http://schemas.microsoft.com/office/drawing/2014/main" id="{9D7178EE-3947-4C27-9589-B42A959CE5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0850" y="5065713"/>
            <a:ext cx="2022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由实验测定，</a:t>
            </a:r>
          </a:p>
        </p:txBody>
      </p:sp>
      <p:graphicFrame>
        <p:nvGraphicFramePr>
          <p:cNvPr id="11268" name="Object 4">
            <a:extLst>
              <a:ext uri="{FF2B5EF4-FFF2-40B4-BE49-F238E27FC236}">
                <a16:creationId xmlns:a16="http://schemas.microsoft.com/office/drawing/2014/main" id="{C5788597-5409-4170-B271-A01A1F6CC5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5084763"/>
          <a:ext cx="3556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3" name="Equation" r:id="rId3" imgW="1777229" imgH="253890" progId="Equation.3">
                  <p:embed/>
                </p:oleObj>
              </mc:Choice>
              <mc:Fallback>
                <p:oleObj name="Equation" r:id="rId3" imgW="1777229" imgH="25389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5084763"/>
                        <a:ext cx="3556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5">
            <a:extLst>
              <a:ext uri="{FF2B5EF4-FFF2-40B4-BE49-F238E27FC236}">
                <a16:creationId xmlns:a16="http://schemas.microsoft.com/office/drawing/2014/main" id="{970E7839-B88E-4BD9-B47E-3E6D6631AA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620713"/>
          <a:ext cx="51562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4" name="Microsoft 公式 3.0" r:id="rId5" imgW="2578100" imgH="508000" progId="Equation.3">
                  <p:embed/>
                </p:oleObj>
              </mc:Choice>
              <mc:Fallback>
                <p:oleObj name="Microsoft 公式 3.0" r:id="rId5" imgW="2578100" imgH="508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620713"/>
                        <a:ext cx="51562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6">
            <a:extLst>
              <a:ext uri="{FF2B5EF4-FFF2-40B4-BE49-F238E27FC236}">
                <a16:creationId xmlns:a16="http://schemas.microsoft.com/office/drawing/2014/main" id="{D9CE4ABE-87F9-4907-89F1-ADDDA3C9D2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2636838"/>
          <a:ext cx="4903788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5" name="Microsoft 公式 3.0" r:id="rId7" imgW="2451100" imgH="558800" progId="Equation.3">
                  <p:embed/>
                </p:oleObj>
              </mc:Choice>
              <mc:Fallback>
                <p:oleObj name="Microsoft 公式 3.0" r:id="rId7" imgW="2451100" imgH="558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636838"/>
                        <a:ext cx="4903788" cy="1117600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7">
            <a:extLst>
              <a:ext uri="{FF2B5EF4-FFF2-40B4-BE49-F238E27FC236}">
                <a16:creationId xmlns:a16="http://schemas.microsoft.com/office/drawing/2014/main" id="{E2512365-7EEF-43D4-A14B-23DC019A59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9950" y="5776913"/>
          <a:ext cx="32480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6" name="Equation" r:id="rId9" imgW="1625600" imgH="203200" progId="Equation.3">
                  <p:embed/>
                </p:oleObj>
              </mc:Choice>
              <mc:Fallback>
                <p:oleObj name="Equation" r:id="rId9" imgW="1625600" imgH="203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9950" y="5776913"/>
                        <a:ext cx="324802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2" name="Text Box 8">
            <a:extLst>
              <a:ext uri="{FF2B5EF4-FFF2-40B4-BE49-F238E27FC236}">
                <a16:creationId xmlns:a16="http://schemas.microsoft.com/office/drawing/2014/main" id="{F57B67D5-CB16-41A5-AA47-27EA1015FE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250" y="5751513"/>
            <a:ext cx="170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即可确定。</a:t>
            </a:r>
          </a:p>
        </p:txBody>
      </p:sp>
      <p:graphicFrame>
        <p:nvGraphicFramePr>
          <p:cNvPr id="11273" name="Object 9">
            <a:extLst>
              <a:ext uri="{FF2B5EF4-FFF2-40B4-BE49-F238E27FC236}">
                <a16:creationId xmlns:a16="http://schemas.microsoft.com/office/drawing/2014/main" id="{BA6DB0BA-6D34-4341-AEDA-C185E4A303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56325" y="620713"/>
          <a:ext cx="22352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7" name="Microsoft 公式 3.0" r:id="rId11" imgW="1117600" imgH="469900" progId="Equation.3">
                  <p:embed/>
                </p:oleObj>
              </mc:Choice>
              <mc:Fallback>
                <p:oleObj name="Microsoft 公式 3.0" r:id="rId11" imgW="1117600" imgH="4699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620713"/>
                        <a:ext cx="2235200" cy="9398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4" name="Line 10">
            <a:extLst>
              <a:ext uri="{FF2B5EF4-FFF2-40B4-BE49-F238E27FC236}">
                <a16:creationId xmlns:a16="http://schemas.microsoft.com/office/drawing/2014/main" id="{3D357378-A621-43B5-8C44-64D83F0580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00788" y="1989138"/>
            <a:ext cx="0" cy="2160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5" name="Line 11">
            <a:extLst>
              <a:ext uri="{FF2B5EF4-FFF2-40B4-BE49-F238E27FC236}">
                <a16:creationId xmlns:a16="http://schemas.microsoft.com/office/drawing/2014/main" id="{49E14D09-8AF3-45C8-99AF-80193DB863FD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0788" y="4149725"/>
            <a:ext cx="20875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6" name="Freeform 12">
            <a:extLst>
              <a:ext uri="{FF2B5EF4-FFF2-40B4-BE49-F238E27FC236}">
                <a16:creationId xmlns:a16="http://schemas.microsoft.com/office/drawing/2014/main" id="{CA8D7D88-731A-4B19-8CB0-F6A0AFFA32FC}"/>
              </a:ext>
            </a:extLst>
          </p:cNvPr>
          <p:cNvSpPr>
            <a:spLocks/>
          </p:cNvSpPr>
          <p:nvPr/>
        </p:nvSpPr>
        <p:spPr bwMode="auto">
          <a:xfrm>
            <a:off x="6588125" y="3284538"/>
            <a:ext cx="1584325" cy="431800"/>
          </a:xfrm>
          <a:custGeom>
            <a:avLst/>
            <a:gdLst>
              <a:gd name="T0" fmla="*/ 0 w 998"/>
              <a:gd name="T1" fmla="*/ 2147483646 h 272"/>
              <a:gd name="T2" fmla="*/ 2147483646 w 998"/>
              <a:gd name="T3" fmla="*/ 2147483646 h 272"/>
              <a:gd name="T4" fmla="*/ 2147483646 w 998"/>
              <a:gd name="T5" fmla="*/ 2147483646 h 272"/>
              <a:gd name="T6" fmla="*/ 2147483646 w 998"/>
              <a:gd name="T7" fmla="*/ 0 h 272"/>
              <a:gd name="T8" fmla="*/ 0 60000 65536"/>
              <a:gd name="T9" fmla="*/ 0 60000 65536"/>
              <a:gd name="T10" fmla="*/ 0 60000 65536"/>
              <a:gd name="T11" fmla="*/ 0 60000 65536"/>
              <a:gd name="T12" fmla="*/ 0 w 998"/>
              <a:gd name="T13" fmla="*/ 0 h 272"/>
              <a:gd name="T14" fmla="*/ 998 w 998"/>
              <a:gd name="T15" fmla="*/ 272 h 2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98" h="272">
                <a:moveTo>
                  <a:pt x="0" y="272"/>
                </a:moveTo>
                <a:cubicBezTo>
                  <a:pt x="72" y="268"/>
                  <a:pt x="144" y="265"/>
                  <a:pt x="272" y="227"/>
                </a:cubicBezTo>
                <a:cubicBezTo>
                  <a:pt x="400" y="189"/>
                  <a:pt x="650" y="83"/>
                  <a:pt x="771" y="45"/>
                </a:cubicBezTo>
                <a:cubicBezTo>
                  <a:pt x="892" y="7"/>
                  <a:pt x="945" y="3"/>
                  <a:pt x="998" y="0"/>
                </a:cubicBezTo>
              </a:path>
            </a:pathLst>
          </a:cu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7" name="Freeform 13">
            <a:extLst>
              <a:ext uri="{FF2B5EF4-FFF2-40B4-BE49-F238E27FC236}">
                <a16:creationId xmlns:a16="http://schemas.microsoft.com/office/drawing/2014/main" id="{61281015-DB72-45BE-9D01-49BC613C7460}"/>
              </a:ext>
            </a:extLst>
          </p:cNvPr>
          <p:cNvSpPr>
            <a:spLocks/>
          </p:cNvSpPr>
          <p:nvPr/>
        </p:nvSpPr>
        <p:spPr bwMode="auto">
          <a:xfrm>
            <a:off x="6588125" y="2636838"/>
            <a:ext cx="1584325" cy="660400"/>
          </a:xfrm>
          <a:custGeom>
            <a:avLst/>
            <a:gdLst>
              <a:gd name="T0" fmla="*/ 0 w 953"/>
              <a:gd name="T1" fmla="*/ 2147483646 h 416"/>
              <a:gd name="T2" fmla="*/ 2147483646 w 953"/>
              <a:gd name="T3" fmla="*/ 2147483646 h 416"/>
              <a:gd name="T4" fmla="*/ 2147483646 w 953"/>
              <a:gd name="T5" fmla="*/ 2147483646 h 416"/>
              <a:gd name="T6" fmla="*/ 2147483646 w 953"/>
              <a:gd name="T7" fmla="*/ 0 h 416"/>
              <a:gd name="T8" fmla="*/ 0 60000 65536"/>
              <a:gd name="T9" fmla="*/ 0 60000 65536"/>
              <a:gd name="T10" fmla="*/ 0 60000 65536"/>
              <a:gd name="T11" fmla="*/ 0 60000 65536"/>
              <a:gd name="T12" fmla="*/ 0 w 953"/>
              <a:gd name="T13" fmla="*/ 0 h 416"/>
              <a:gd name="T14" fmla="*/ 953 w 953"/>
              <a:gd name="T15" fmla="*/ 416 h 4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53" h="416">
                <a:moveTo>
                  <a:pt x="0" y="408"/>
                </a:moveTo>
                <a:cubicBezTo>
                  <a:pt x="72" y="412"/>
                  <a:pt x="144" y="416"/>
                  <a:pt x="272" y="363"/>
                </a:cubicBezTo>
                <a:cubicBezTo>
                  <a:pt x="400" y="310"/>
                  <a:pt x="657" y="152"/>
                  <a:pt x="771" y="91"/>
                </a:cubicBezTo>
                <a:cubicBezTo>
                  <a:pt x="885" y="30"/>
                  <a:pt x="919" y="15"/>
                  <a:pt x="953" y="0"/>
                </a:cubicBezTo>
              </a:path>
            </a:pathLst>
          </a:custGeom>
          <a:noFill/>
          <a:ln w="190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8" name="Line 14">
            <a:extLst>
              <a:ext uri="{FF2B5EF4-FFF2-40B4-BE49-F238E27FC236}">
                <a16:creationId xmlns:a16="http://schemas.microsoft.com/office/drawing/2014/main" id="{8C26F939-EC2A-4759-9A6C-3AFB88565E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51725" y="2349500"/>
            <a:ext cx="0" cy="180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1279" name="Object 15">
            <a:extLst>
              <a:ext uri="{FF2B5EF4-FFF2-40B4-BE49-F238E27FC236}">
                <a16:creationId xmlns:a16="http://schemas.microsoft.com/office/drawing/2014/main" id="{69E218D9-1053-472F-AFA0-F94740A78D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72450" y="4292600"/>
          <a:ext cx="2794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8" name="Microsoft 公式 3.0" r:id="rId13" imgW="139579" imgH="164957" progId="Equation.3">
                  <p:embed/>
                </p:oleObj>
              </mc:Choice>
              <mc:Fallback>
                <p:oleObj name="Microsoft 公式 3.0" r:id="rId13" imgW="139579" imgH="164957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2450" y="4292600"/>
                        <a:ext cx="2794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0" name="Object 16">
            <a:extLst>
              <a:ext uri="{FF2B5EF4-FFF2-40B4-BE49-F238E27FC236}">
                <a16:creationId xmlns:a16="http://schemas.microsoft.com/office/drawing/2014/main" id="{0919D6DF-17D3-4596-9374-0201832008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43888" y="2420938"/>
          <a:ext cx="304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9" name="Microsoft 公式 3.0" r:id="rId15" imgW="152268" imgH="164957" progId="Equation.3">
                  <p:embed/>
                </p:oleObj>
              </mc:Choice>
              <mc:Fallback>
                <p:oleObj name="Microsoft 公式 3.0" r:id="rId15" imgW="152268" imgH="164957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3888" y="2420938"/>
                        <a:ext cx="3048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1" name="Object 17">
            <a:extLst>
              <a:ext uri="{FF2B5EF4-FFF2-40B4-BE49-F238E27FC236}">
                <a16:creationId xmlns:a16="http://schemas.microsoft.com/office/drawing/2014/main" id="{6186B28F-7265-4C6B-965D-8F338AA982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43888" y="299720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0" name="Microsoft 公式 3.0" r:id="rId17" imgW="190500" imgH="228600" progId="Equation.3">
                  <p:embed/>
                </p:oleObj>
              </mc:Choice>
              <mc:Fallback>
                <p:oleObj name="Microsoft 公式 3.0" r:id="rId17" imgW="190500" imgH="228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3888" y="299720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2" name="Object 18">
            <a:extLst>
              <a:ext uri="{FF2B5EF4-FFF2-40B4-BE49-F238E27FC236}">
                <a16:creationId xmlns:a16="http://schemas.microsoft.com/office/drawing/2014/main" id="{E75E1280-8EBA-4207-9B40-413FEEC2B2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5963" y="1916113"/>
          <a:ext cx="406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1" name="Microsoft 公式 3.0" r:id="rId19" imgW="203112" imgH="241195" progId="Equation.3">
                  <p:embed/>
                </p:oleObj>
              </mc:Choice>
              <mc:Fallback>
                <p:oleObj name="Microsoft 公式 3.0" r:id="rId19" imgW="203112" imgH="241195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1916113"/>
                        <a:ext cx="4064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>
            <a:extLst>
              <a:ext uri="{FF2B5EF4-FFF2-40B4-BE49-F238E27FC236}">
                <a16:creationId xmlns:a16="http://schemas.microsoft.com/office/drawing/2014/main" id="{4F0002CC-27B9-4649-BEBC-E12A92166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477838"/>
            <a:ext cx="2635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定容和定压热容量</a:t>
            </a:r>
          </a:p>
        </p:txBody>
      </p:sp>
      <p:graphicFrame>
        <p:nvGraphicFramePr>
          <p:cNvPr id="12291" name="Object 0">
            <a:extLst>
              <a:ext uri="{FF2B5EF4-FFF2-40B4-BE49-F238E27FC236}">
                <a16:creationId xmlns:a16="http://schemas.microsoft.com/office/drawing/2014/main" id="{21481C8E-4112-43CD-BB9A-9B0C5A862A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1066800"/>
          <a:ext cx="297338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name="Equation" r:id="rId3" imgW="1485255" imgH="444307" progId="Equation.3">
                  <p:embed/>
                </p:oleObj>
              </mc:Choice>
              <mc:Fallback>
                <p:oleObj name="Equation" r:id="rId3" imgW="1485255" imgH="444307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066800"/>
                        <a:ext cx="2973388" cy="889000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1">
            <a:extLst>
              <a:ext uri="{FF2B5EF4-FFF2-40B4-BE49-F238E27FC236}">
                <a16:creationId xmlns:a16="http://schemas.microsoft.com/office/drawing/2014/main" id="{6D9A91F8-06FE-445C-88EF-251D52A80E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1066800"/>
          <a:ext cx="297338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name="Equation" r:id="rId5" imgW="1485900" imgH="457200" progId="Equation.3">
                  <p:embed/>
                </p:oleObj>
              </mc:Choice>
              <mc:Fallback>
                <p:oleObj name="Equation" r:id="rId5" imgW="1485900" imgH="457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066800"/>
                        <a:ext cx="2973388" cy="914400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2">
            <a:extLst>
              <a:ext uri="{FF2B5EF4-FFF2-40B4-BE49-F238E27FC236}">
                <a16:creationId xmlns:a16="http://schemas.microsoft.com/office/drawing/2014/main" id="{D758AE2A-0B56-4C56-8142-2BC954709A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1981200"/>
          <a:ext cx="522763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Equation" r:id="rId7" imgW="2616200" imgH="444500" progId="Equation.3">
                  <p:embed/>
                </p:oleObj>
              </mc:Choice>
              <mc:Fallback>
                <p:oleObj name="Equation" r:id="rId7" imgW="2616200" imgH="4445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981200"/>
                        <a:ext cx="5227638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3">
            <a:extLst>
              <a:ext uri="{FF2B5EF4-FFF2-40B4-BE49-F238E27FC236}">
                <a16:creationId xmlns:a16="http://schemas.microsoft.com/office/drawing/2014/main" id="{E6FA1DF0-D73A-4C27-9CC7-6A7E4103E3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2895600"/>
          <a:ext cx="5100638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" name="Equation" r:id="rId9" imgW="2552700" imgH="469900" progId="Equation.3">
                  <p:embed/>
                </p:oleObj>
              </mc:Choice>
              <mc:Fallback>
                <p:oleObj name="Equation" r:id="rId9" imgW="2552700" imgH="469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895600"/>
                        <a:ext cx="5100638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4">
            <a:extLst>
              <a:ext uri="{FF2B5EF4-FFF2-40B4-BE49-F238E27FC236}">
                <a16:creationId xmlns:a16="http://schemas.microsoft.com/office/drawing/2014/main" id="{F6D96EC1-FD97-41CC-B503-7361144002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3810000"/>
          <a:ext cx="5278438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" name="Equation" r:id="rId11" imgW="2641600" imgH="469900" progId="Equation.3">
                  <p:embed/>
                </p:oleObj>
              </mc:Choice>
              <mc:Fallback>
                <p:oleObj name="Equation" r:id="rId11" imgW="2641600" imgH="469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810000"/>
                        <a:ext cx="5278438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Object 5">
            <a:extLst>
              <a:ext uri="{FF2B5EF4-FFF2-40B4-BE49-F238E27FC236}">
                <a16:creationId xmlns:a16="http://schemas.microsoft.com/office/drawing/2014/main" id="{B7845F1B-050E-486F-8B47-8038445C40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4724400"/>
          <a:ext cx="40878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5" name="Equation" r:id="rId13" imgW="2044700" imgH="457200" progId="Equation.3">
                  <p:embed/>
                </p:oleObj>
              </mc:Choice>
              <mc:Fallback>
                <p:oleObj name="Equation" r:id="rId13" imgW="20447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724400"/>
                        <a:ext cx="408781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Object 6">
            <a:extLst>
              <a:ext uri="{FF2B5EF4-FFF2-40B4-BE49-F238E27FC236}">
                <a16:creationId xmlns:a16="http://schemas.microsoft.com/office/drawing/2014/main" id="{62C7A5C6-574C-4BE1-A41C-47BF76AFD3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3600" y="4800600"/>
          <a:ext cx="2082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" name="Microsoft 公式 3.0" r:id="rId15" imgW="1040948" imgH="444307" progId="Equation.3">
                  <p:embed/>
                </p:oleObj>
              </mc:Choice>
              <mc:Fallback>
                <p:oleObj name="Microsoft 公式 3.0" r:id="rId15" imgW="1040948" imgH="444307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4800600"/>
                        <a:ext cx="2082800" cy="8890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8" name="Object 7">
            <a:extLst>
              <a:ext uri="{FF2B5EF4-FFF2-40B4-BE49-F238E27FC236}">
                <a16:creationId xmlns:a16="http://schemas.microsoft.com/office/drawing/2014/main" id="{FA30B5F0-C52D-4129-BAD6-2C1AA1B960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5791200"/>
          <a:ext cx="32496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7" name="Microsoft 公式 3.0" r:id="rId17" imgW="1625600" imgH="457200" progId="Equation.3">
                  <p:embed/>
                </p:oleObj>
              </mc:Choice>
              <mc:Fallback>
                <p:oleObj name="Microsoft 公式 3.0" r:id="rId17" imgW="16256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791200"/>
                        <a:ext cx="3249613" cy="914400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2" name="Text Box 14">
            <a:extLst>
              <a:ext uri="{FF2B5EF4-FFF2-40B4-BE49-F238E27FC236}">
                <a16:creationId xmlns:a16="http://schemas.microsoft.com/office/drawing/2014/main" id="{5AC918A6-DB7D-4811-8586-AD951C2F8C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5943600"/>
            <a:ext cx="2635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由物态方程决定。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>
            <a:extLst>
              <a:ext uri="{FF2B5EF4-FFF2-40B4-BE49-F238E27FC236}">
                <a16:creationId xmlns:a16="http://schemas.microsoft.com/office/drawing/2014/main" id="{E91DECCC-5AD9-4804-A710-4460695E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477838"/>
            <a:ext cx="2987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等温和绝热压缩系数</a:t>
            </a:r>
          </a:p>
        </p:txBody>
      </p:sp>
      <p:graphicFrame>
        <p:nvGraphicFramePr>
          <p:cNvPr id="13315" name="Object 3">
            <a:extLst>
              <a:ext uri="{FF2B5EF4-FFF2-40B4-BE49-F238E27FC236}">
                <a16:creationId xmlns:a16="http://schemas.microsoft.com/office/drawing/2014/main" id="{8EC3CD9B-D8EC-433F-BCEA-B7CC8B9F9B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1041400"/>
          <a:ext cx="20574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" name="Equation" r:id="rId3" imgW="1028700" imgH="469900" progId="Equation.3">
                  <p:embed/>
                </p:oleObj>
              </mc:Choice>
              <mc:Fallback>
                <p:oleObj name="Equation" r:id="rId3" imgW="1028700" imgH="469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041400"/>
                        <a:ext cx="2057400" cy="939800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4">
            <a:extLst>
              <a:ext uri="{FF2B5EF4-FFF2-40B4-BE49-F238E27FC236}">
                <a16:creationId xmlns:a16="http://schemas.microsoft.com/office/drawing/2014/main" id="{9D6EE635-4578-4AFB-BCE8-1B228B5FE8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1066800"/>
          <a:ext cx="20574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7" name="Equation" r:id="rId5" imgW="1028700" imgH="469900" progId="Equation.3">
                  <p:embed/>
                </p:oleObj>
              </mc:Choice>
              <mc:Fallback>
                <p:oleObj name="Equation" r:id="rId5" imgW="1028700" imgH="469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066800"/>
                        <a:ext cx="2057400" cy="939800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5">
            <a:extLst>
              <a:ext uri="{FF2B5EF4-FFF2-40B4-BE49-F238E27FC236}">
                <a16:creationId xmlns:a16="http://schemas.microsoft.com/office/drawing/2014/main" id="{16696862-F00C-4656-A134-3681E3B3A4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2133600"/>
          <a:ext cx="340042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8" name="Equation" r:id="rId7" imgW="1701800" imgH="469900" progId="Equation.3">
                  <p:embed/>
                </p:oleObj>
              </mc:Choice>
              <mc:Fallback>
                <p:oleObj name="Equation" r:id="rId7" imgW="1701800" imgH="469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133600"/>
                        <a:ext cx="3400425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6">
            <a:extLst>
              <a:ext uri="{FF2B5EF4-FFF2-40B4-BE49-F238E27FC236}">
                <a16:creationId xmlns:a16="http://schemas.microsoft.com/office/drawing/2014/main" id="{073DCD6E-A7B4-497B-A86F-443DC1511B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2133600"/>
          <a:ext cx="416242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9" name="Equation" r:id="rId9" imgW="2082800" imgH="469900" progId="Equation.3">
                  <p:embed/>
                </p:oleObj>
              </mc:Choice>
              <mc:Fallback>
                <p:oleObj name="Equation" r:id="rId9" imgW="2082800" imgH="469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133600"/>
                        <a:ext cx="4162425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7">
            <a:extLst>
              <a:ext uri="{FF2B5EF4-FFF2-40B4-BE49-F238E27FC236}">
                <a16:creationId xmlns:a16="http://schemas.microsoft.com/office/drawing/2014/main" id="{6FA82F83-C300-4FEB-A762-580E373DE2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3048000"/>
          <a:ext cx="3425825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0" name="Microsoft 公式 3.0" r:id="rId11" imgW="1713756" imgH="495085" progId="Equation.3">
                  <p:embed/>
                </p:oleObj>
              </mc:Choice>
              <mc:Fallback>
                <p:oleObj name="Microsoft 公式 3.0" r:id="rId11" imgW="1713756" imgH="495085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048000"/>
                        <a:ext cx="3425825" cy="989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8">
            <a:extLst>
              <a:ext uri="{FF2B5EF4-FFF2-40B4-BE49-F238E27FC236}">
                <a16:creationId xmlns:a16="http://schemas.microsoft.com/office/drawing/2014/main" id="{3386FAD5-9A4D-4EFC-B01F-1E071CDFD8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0" y="3048000"/>
          <a:ext cx="3451225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1" name="Equation" r:id="rId13" imgW="1726451" imgH="495085" progId="Equation.3">
                  <p:embed/>
                </p:oleObj>
              </mc:Choice>
              <mc:Fallback>
                <p:oleObj name="Equation" r:id="rId13" imgW="1726451" imgH="49508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048000"/>
                        <a:ext cx="3451225" cy="989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1" name="Object 10">
            <a:extLst>
              <a:ext uri="{FF2B5EF4-FFF2-40B4-BE49-F238E27FC236}">
                <a16:creationId xmlns:a16="http://schemas.microsoft.com/office/drawing/2014/main" id="{0FA489B2-8ADD-425F-AFE3-D3E3CC8D33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1000" y="3352800"/>
          <a:ext cx="892175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2" name="Equation" r:id="rId15" imgW="444114" imgH="177646" progId="Equation.3">
                  <p:embed/>
                </p:oleObj>
              </mc:Choice>
              <mc:Fallback>
                <p:oleObj name="Equation" r:id="rId15" imgW="444114" imgH="177646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352800"/>
                        <a:ext cx="892175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2" name="Object 11">
            <a:extLst>
              <a:ext uri="{FF2B5EF4-FFF2-40B4-BE49-F238E27FC236}">
                <a16:creationId xmlns:a16="http://schemas.microsoft.com/office/drawing/2014/main" id="{3FACFF1B-CEED-4DE0-962D-4C555B2BD2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93800" y="4267200"/>
          <a:ext cx="28956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3" name="Equation" r:id="rId17" imgW="1447800" imgH="469900" progId="Equation.3">
                  <p:embed/>
                </p:oleObj>
              </mc:Choice>
              <mc:Fallback>
                <p:oleObj name="Equation" r:id="rId17" imgW="1447800" imgH="4699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3800" y="4267200"/>
                        <a:ext cx="28956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3" name="Object 13">
            <a:extLst>
              <a:ext uri="{FF2B5EF4-FFF2-40B4-BE49-F238E27FC236}">
                <a16:creationId xmlns:a16="http://schemas.microsoft.com/office/drawing/2014/main" id="{3D8C08F1-175C-43B9-B23B-936247B2C6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0600" y="5334000"/>
          <a:ext cx="1651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4" name="Microsoft 公式 3.0" r:id="rId19" imgW="825500" imgH="457200" progId="Equation.3">
                  <p:embed/>
                </p:oleObj>
              </mc:Choice>
              <mc:Fallback>
                <p:oleObj name="Microsoft 公式 3.0" r:id="rId19" imgW="825500" imgH="457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0600" y="5334000"/>
                        <a:ext cx="1651000" cy="914400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6" name="Text Box 14">
            <a:extLst>
              <a:ext uri="{FF2B5EF4-FFF2-40B4-BE49-F238E27FC236}">
                <a16:creationId xmlns:a16="http://schemas.microsoft.com/office/drawing/2014/main" id="{99CFAAE1-6019-4F1E-A89B-EF17A18C5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334000"/>
            <a:ext cx="2667000" cy="914400"/>
          </a:xfrm>
          <a:prstGeom prst="rect">
            <a:avLst/>
          </a:prstGeom>
          <a:solidFill>
            <a:srgbClr val="C0C0C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平衡稳定性要求：以上四量皆为正。</a:t>
            </a:r>
          </a:p>
        </p:txBody>
      </p:sp>
      <p:graphicFrame>
        <p:nvGraphicFramePr>
          <p:cNvPr id="13325" name="Object 16">
            <a:extLst>
              <a:ext uri="{FF2B5EF4-FFF2-40B4-BE49-F238E27FC236}">
                <a16:creationId xmlns:a16="http://schemas.microsoft.com/office/drawing/2014/main" id="{DFB47E03-078E-46F8-AA83-9D1182C145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91100" y="4279900"/>
          <a:ext cx="2971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5" name="Equation" r:id="rId21" imgW="1485900" imgH="457200" progId="Equation.3">
                  <p:embed/>
                </p:oleObj>
              </mc:Choice>
              <mc:Fallback>
                <p:oleObj name="Equation" r:id="rId21" imgW="1485900" imgH="457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1100" y="4279900"/>
                        <a:ext cx="29718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2">
            <a:extLst>
              <a:ext uri="{FF2B5EF4-FFF2-40B4-BE49-F238E27FC236}">
                <a16:creationId xmlns:a16="http://schemas.microsoft.com/office/drawing/2014/main" id="{0ED516D4-F657-4953-BD4C-A966709860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2276475"/>
          <a:ext cx="3451225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name="Equation" r:id="rId3" imgW="1726451" imgH="495085" progId="Equation.3">
                  <p:embed/>
                </p:oleObj>
              </mc:Choice>
              <mc:Fallback>
                <p:oleObj name="Equation" r:id="rId3" imgW="1726451" imgH="49508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276475"/>
                        <a:ext cx="3451225" cy="989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3">
            <a:extLst>
              <a:ext uri="{FF2B5EF4-FFF2-40B4-BE49-F238E27FC236}">
                <a16:creationId xmlns:a16="http://schemas.microsoft.com/office/drawing/2014/main" id="{DE7F8D30-567B-49B5-97DD-886B79B1D4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16488" y="2289175"/>
          <a:ext cx="3476625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" name="Equation" r:id="rId5" imgW="1739900" imgH="482600" progId="Equation.3">
                  <p:embed/>
                </p:oleObj>
              </mc:Choice>
              <mc:Fallback>
                <p:oleObj name="Equation" r:id="rId5" imgW="1739900" imgH="482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6488" y="2289175"/>
                        <a:ext cx="3476625" cy="96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0" name="Text Box 4">
            <a:extLst>
              <a:ext uri="{FF2B5EF4-FFF2-40B4-BE49-F238E27FC236}">
                <a16:creationId xmlns:a16="http://schemas.microsoft.com/office/drawing/2014/main" id="{AE144A86-3B64-4F2D-A0C4-4A027261A6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538" y="917575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体胀系数</a:t>
            </a:r>
          </a:p>
        </p:txBody>
      </p:sp>
      <p:graphicFrame>
        <p:nvGraphicFramePr>
          <p:cNvPr id="14341" name="Object 5">
            <a:extLst>
              <a:ext uri="{FF2B5EF4-FFF2-40B4-BE49-F238E27FC236}">
                <a16:creationId xmlns:a16="http://schemas.microsoft.com/office/drawing/2014/main" id="{74B8FF66-6D92-43D2-B7E6-673AB9501B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8538" y="765175"/>
          <a:ext cx="1727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7" name="Equation" r:id="rId7" imgW="863225" imgH="457002" progId="Equation.3">
                  <p:embed/>
                </p:oleObj>
              </mc:Choice>
              <mc:Fallback>
                <p:oleObj name="Equation" r:id="rId7" imgW="863225" imgH="45700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765175"/>
                        <a:ext cx="1727200" cy="914400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6">
            <a:extLst>
              <a:ext uri="{FF2B5EF4-FFF2-40B4-BE49-F238E27FC236}">
                <a16:creationId xmlns:a16="http://schemas.microsoft.com/office/drawing/2014/main" id="{86EE87A1-C9D1-4EBF-BD80-66BFEB856B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3933825"/>
          <a:ext cx="32496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8" name="Equation" r:id="rId9" imgW="1625600" imgH="457200" progId="Equation.3">
                  <p:embed/>
                </p:oleObj>
              </mc:Choice>
              <mc:Fallback>
                <p:oleObj name="Equation" r:id="rId9" imgW="16256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933825"/>
                        <a:ext cx="324961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7">
            <a:extLst>
              <a:ext uri="{FF2B5EF4-FFF2-40B4-BE49-F238E27FC236}">
                <a16:creationId xmlns:a16="http://schemas.microsoft.com/office/drawing/2014/main" id="{9DC68132-F49E-4C73-906A-19EDC48B11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19700" y="3933825"/>
          <a:ext cx="25638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9" name="Equation" r:id="rId11" imgW="1282700" imgH="457200" progId="Equation.3">
                  <p:embed/>
                </p:oleObj>
              </mc:Choice>
              <mc:Fallback>
                <p:oleObj name="Equation" r:id="rId11" imgW="12827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3933825"/>
                        <a:ext cx="2563813" cy="914400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Object 8">
            <a:extLst>
              <a:ext uri="{FF2B5EF4-FFF2-40B4-BE49-F238E27FC236}">
                <a16:creationId xmlns:a16="http://schemas.microsoft.com/office/drawing/2014/main" id="{5461D3CA-2666-4BCC-9C44-E3AAE1B30C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27313" y="5373688"/>
          <a:ext cx="661987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0" name="Microsoft 公式 3.0" r:id="rId13" imgW="330057" imgH="203112" progId="Equation.3">
                  <p:embed/>
                </p:oleObj>
              </mc:Choice>
              <mc:Fallback>
                <p:oleObj name="Microsoft 公式 3.0" r:id="rId13" imgW="330057" imgH="20311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5373688"/>
                        <a:ext cx="661987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>
            <a:extLst>
              <a:ext uri="{FF2B5EF4-FFF2-40B4-BE49-F238E27FC236}">
                <a16:creationId xmlns:a16="http://schemas.microsoft.com/office/drawing/2014/main" id="{D2072407-F317-4105-A04F-4B3B49D5AC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04800"/>
            <a:ext cx="8261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例  范氏气体（计入分子体积和相互吸引修正后的气体模型）</a:t>
            </a:r>
          </a:p>
        </p:txBody>
      </p:sp>
      <p:graphicFrame>
        <p:nvGraphicFramePr>
          <p:cNvPr id="15363" name="Object 3">
            <a:extLst>
              <a:ext uri="{FF2B5EF4-FFF2-40B4-BE49-F238E27FC236}">
                <a16:creationId xmlns:a16="http://schemas.microsoft.com/office/drawing/2014/main" id="{B7BABCE0-28C1-44F6-AFCE-5595F9C6AA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5300" y="914400"/>
          <a:ext cx="3151188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4" name="Microsoft 公式 3.0" r:id="rId3" imgW="1574800" imgH="482600" progId="Equation.3">
                  <p:embed/>
                </p:oleObj>
              </mc:Choice>
              <mc:Fallback>
                <p:oleObj name="Microsoft 公式 3.0" r:id="rId3" imgW="1574800" imgH="482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5300" y="914400"/>
                        <a:ext cx="3151188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5">
            <a:extLst>
              <a:ext uri="{FF2B5EF4-FFF2-40B4-BE49-F238E27FC236}">
                <a16:creationId xmlns:a16="http://schemas.microsoft.com/office/drawing/2014/main" id="{F530BF4F-421C-46C5-8FB7-8D9DA208B1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0600" y="1981200"/>
          <a:ext cx="2081213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5" name="Equation" r:id="rId5" imgW="1040948" imgH="444307" progId="Equation.3">
                  <p:embed/>
                </p:oleObj>
              </mc:Choice>
              <mc:Fallback>
                <p:oleObj name="Equation" r:id="rId5" imgW="1040948" imgH="444307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0600" y="1981200"/>
                        <a:ext cx="2081213" cy="8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6">
            <a:extLst>
              <a:ext uri="{FF2B5EF4-FFF2-40B4-BE49-F238E27FC236}">
                <a16:creationId xmlns:a16="http://schemas.microsoft.com/office/drawing/2014/main" id="{E6654DA6-EE68-4DB7-878A-62792DAA91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91100" y="1968500"/>
          <a:ext cx="2386013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6" name="Equation" r:id="rId7" imgW="1193800" imgH="457200" progId="Equation.3">
                  <p:embed/>
                </p:oleObj>
              </mc:Choice>
              <mc:Fallback>
                <p:oleObj name="Equation" r:id="rId7" imgW="11938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1100" y="1968500"/>
                        <a:ext cx="2386013" cy="91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7">
            <a:extLst>
              <a:ext uri="{FF2B5EF4-FFF2-40B4-BE49-F238E27FC236}">
                <a16:creationId xmlns:a16="http://schemas.microsoft.com/office/drawing/2014/main" id="{793D8F63-9230-434A-A68D-22D4FF7064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2971800"/>
          <a:ext cx="3022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7" name="Equation" r:id="rId9" imgW="1511300" imgH="482600" progId="Equation.3">
                  <p:embed/>
                </p:oleObj>
              </mc:Choice>
              <mc:Fallback>
                <p:oleObj name="Equation" r:id="rId9" imgW="1511300" imgH="482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971800"/>
                        <a:ext cx="30226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8">
            <a:extLst>
              <a:ext uri="{FF2B5EF4-FFF2-40B4-BE49-F238E27FC236}">
                <a16:creationId xmlns:a16="http://schemas.microsoft.com/office/drawing/2014/main" id="{B661EAE9-0CC1-48A2-94B5-221B85DEE1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9200" y="3200400"/>
          <a:ext cx="15255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8" name="Equation" r:id="rId11" imgW="761669" imgH="228501" progId="Equation.3">
                  <p:embed/>
                </p:oleObj>
              </mc:Choice>
              <mc:Fallback>
                <p:oleObj name="Equation" r:id="rId11" imgW="761669" imgH="228501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200400"/>
                        <a:ext cx="152558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Object 9">
            <a:extLst>
              <a:ext uri="{FF2B5EF4-FFF2-40B4-BE49-F238E27FC236}">
                <a16:creationId xmlns:a16="http://schemas.microsoft.com/office/drawing/2014/main" id="{3D2D41B5-20E3-4753-8E18-0CCE3DFC9B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4114800"/>
          <a:ext cx="309403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9" name="Equation" r:id="rId13" imgW="1549400" imgH="419100" progId="Equation.3">
                  <p:embed/>
                </p:oleObj>
              </mc:Choice>
              <mc:Fallback>
                <p:oleObj name="Equation" r:id="rId13" imgW="1549400" imgH="4191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114800"/>
                        <a:ext cx="3094038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9" name="Object 10">
            <a:extLst>
              <a:ext uri="{FF2B5EF4-FFF2-40B4-BE49-F238E27FC236}">
                <a16:creationId xmlns:a16="http://schemas.microsoft.com/office/drawing/2014/main" id="{3F701FEE-0556-46C4-B500-0ABB30B2F3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5213" y="4114800"/>
          <a:ext cx="352583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0" name="Equation" r:id="rId15" imgW="1765300" imgH="457200" progId="Equation.DSMT4">
                  <p:embed/>
                </p:oleObj>
              </mc:Choice>
              <mc:Fallback>
                <p:oleObj name="Equation" r:id="rId15" imgW="1765300" imgH="457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5213" y="4114800"/>
                        <a:ext cx="3525837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0" name="Object 11">
            <a:extLst>
              <a:ext uri="{FF2B5EF4-FFF2-40B4-BE49-F238E27FC236}">
                <a16:creationId xmlns:a16="http://schemas.microsoft.com/office/drawing/2014/main" id="{4436C740-9FBA-4F50-8169-2760C85EE5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5105400"/>
          <a:ext cx="344805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1" name="Equation" r:id="rId17" imgW="1726451" imgH="393529" progId="Equation.3">
                  <p:embed/>
                </p:oleObj>
              </mc:Choice>
              <mc:Fallback>
                <p:oleObj name="Equation" r:id="rId17" imgW="1726451" imgH="393529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105400"/>
                        <a:ext cx="344805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1" name="Object 12">
            <a:extLst>
              <a:ext uri="{FF2B5EF4-FFF2-40B4-BE49-F238E27FC236}">
                <a16:creationId xmlns:a16="http://schemas.microsoft.com/office/drawing/2014/main" id="{9AFAC1A9-E469-4CC3-9109-6CD53734C5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60900" y="5029200"/>
          <a:ext cx="39560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2" name="Equation" r:id="rId19" imgW="1981200" imgH="457200" progId="Equation.DSMT4">
                  <p:embed/>
                </p:oleObj>
              </mc:Choice>
              <mc:Fallback>
                <p:oleObj name="Equation" r:id="rId19" imgW="1981200" imgH="457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0900" y="5029200"/>
                        <a:ext cx="395605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2" name="Object 13">
            <a:extLst>
              <a:ext uri="{FF2B5EF4-FFF2-40B4-BE49-F238E27FC236}">
                <a16:creationId xmlns:a16="http://schemas.microsoft.com/office/drawing/2014/main" id="{364D9F7F-342D-4664-AEFA-BACBBE2EA8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0100" y="6096000"/>
          <a:ext cx="1774825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3" name="Equation" r:id="rId21" imgW="888614" imgH="203112" progId="Equation.3">
                  <p:embed/>
                </p:oleObj>
              </mc:Choice>
              <mc:Fallback>
                <p:oleObj name="Equation" r:id="rId21" imgW="888614" imgH="203112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" y="6096000"/>
                        <a:ext cx="1774825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4" name="Text Box 14">
            <a:extLst>
              <a:ext uri="{FF2B5EF4-FFF2-40B4-BE49-F238E27FC236}">
                <a16:creationId xmlns:a16="http://schemas.microsoft.com/office/drawing/2014/main" id="{5821782F-AE98-4851-8769-669BD43D13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6019800"/>
            <a:ext cx="29686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的极限为理想气体。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1">
            <a:extLst>
              <a:ext uri="{FF2B5EF4-FFF2-40B4-BE49-F238E27FC236}">
                <a16:creationId xmlns:a16="http://schemas.microsoft.com/office/drawing/2014/main" id="{0F86F17B-F4DE-43DB-B9FC-B5D9E5E42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2708275"/>
            <a:ext cx="1296987" cy="11525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6387" name="Rectangle 40">
            <a:extLst>
              <a:ext uri="{FF2B5EF4-FFF2-40B4-BE49-F238E27FC236}">
                <a16:creationId xmlns:a16="http://schemas.microsoft.com/office/drawing/2014/main" id="{7B3A4167-FE76-42B9-9D60-96F41DF43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2708275"/>
            <a:ext cx="1008063" cy="1152525"/>
          </a:xfrm>
          <a:prstGeom prst="rect">
            <a:avLst/>
          </a:prstGeom>
          <a:solidFill>
            <a:srgbClr val="FF99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F90938B5-0656-433A-9FD1-93AA4A89F5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4438" y="457200"/>
            <a:ext cx="6750050" cy="7620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CN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§2.3  </a:t>
            </a:r>
            <a:r>
              <a:rPr lang="zh-CN" altLang="en-US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气体节流和绝热膨胀</a:t>
            </a:r>
          </a:p>
        </p:txBody>
      </p:sp>
      <p:sp>
        <p:nvSpPr>
          <p:cNvPr id="16389" name="Line 3">
            <a:extLst>
              <a:ext uri="{FF2B5EF4-FFF2-40B4-BE49-F238E27FC236}">
                <a16:creationId xmlns:a16="http://schemas.microsoft.com/office/drawing/2014/main" id="{147AD552-0EF5-494E-9484-AA8CF6A9682D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7450" y="2708275"/>
            <a:ext cx="3048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0" name="Line 4">
            <a:extLst>
              <a:ext uri="{FF2B5EF4-FFF2-40B4-BE49-F238E27FC236}">
                <a16:creationId xmlns:a16="http://schemas.microsoft.com/office/drawing/2014/main" id="{8FCA3BD1-F327-42C1-9224-DA212E5D6306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3886200"/>
            <a:ext cx="3048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1" name="Line 5">
            <a:extLst>
              <a:ext uri="{FF2B5EF4-FFF2-40B4-BE49-F238E27FC236}">
                <a16:creationId xmlns:a16="http://schemas.microsoft.com/office/drawing/2014/main" id="{C57F9B88-3725-4CE6-AD47-20FF23DEF15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743200"/>
            <a:ext cx="0" cy="11430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2" name="Line 6">
            <a:extLst>
              <a:ext uri="{FF2B5EF4-FFF2-40B4-BE49-F238E27FC236}">
                <a16:creationId xmlns:a16="http://schemas.microsoft.com/office/drawing/2014/main" id="{5F7DEC51-15A9-42A4-9012-85FC21FEB532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7313" y="2708275"/>
            <a:ext cx="0" cy="11430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3" name="Line 7">
            <a:extLst>
              <a:ext uri="{FF2B5EF4-FFF2-40B4-BE49-F238E27FC236}">
                <a16:creationId xmlns:a16="http://schemas.microsoft.com/office/drawing/2014/main" id="{AD261BAC-ECAB-4D27-B772-C3F916FDA426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2743200"/>
            <a:ext cx="0" cy="1143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4" name="Line 15">
            <a:extLst>
              <a:ext uri="{FF2B5EF4-FFF2-40B4-BE49-F238E27FC236}">
                <a16:creationId xmlns:a16="http://schemas.microsoft.com/office/drawing/2014/main" id="{B83CBBC7-21AF-4B8C-9FB3-946FDC3A0A2C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0338" y="2708275"/>
            <a:ext cx="0" cy="1143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3" name="Text Box 19">
            <a:extLst>
              <a:ext uri="{FF2B5EF4-FFF2-40B4-BE49-F238E27FC236}">
                <a16:creationId xmlns:a16="http://schemas.microsoft.com/office/drawing/2014/main" id="{FD095A6B-1115-4520-A051-E92B9BB211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95400"/>
            <a:ext cx="1600200" cy="57943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AutoNum type="arabicPeriod"/>
              <a:defRPr/>
            </a:pP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节流</a:t>
            </a:r>
          </a:p>
        </p:txBody>
      </p:sp>
      <p:graphicFrame>
        <p:nvGraphicFramePr>
          <p:cNvPr id="16396" name="Object 20">
            <a:extLst>
              <a:ext uri="{FF2B5EF4-FFF2-40B4-BE49-F238E27FC236}">
                <a16:creationId xmlns:a16="http://schemas.microsoft.com/office/drawing/2014/main" id="{3B89165C-EB6A-44F9-B1D4-7E63AFB34C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3057525"/>
          <a:ext cx="3524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3" name="Equation" r:id="rId3" imgW="177569" imgH="215619" progId="Equation.3">
                  <p:embed/>
                </p:oleObj>
              </mc:Choice>
              <mc:Fallback>
                <p:oleObj name="Equation" r:id="rId3" imgW="177569" imgH="215619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057525"/>
                        <a:ext cx="35242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7" name="Object 21">
            <a:extLst>
              <a:ext uri="{FF2B5EF4-FFF2-40B4-BE49-F238E27FC236}">
                <a16:creationId xmlns:a16="http://schemas.microsoft.com/office/drawing/2014/main" id="{C57518BF-D76C-40E9-B67E-3EBB7C421C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3438" y="3059113"/>
          <a:ext cx="3778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4" name="Equation" r:id="rId5" imgW="190335" imgH="215713" progId="Equation.3">
                  <p:embed/>
                </p:oleObj>
              </mc:Choice>
              <mc:Fallback>
                <p:oleObj name="Equation" r:id="rId5" imgW="190335" imgH="215713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3059113"/>
                        <a:ext cx="37782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7" name="Text Box 23">
            <a:extLst>
              <a:ext uri="{FF2B5EF4-FFF2-40B4-BE49-F238E27FC236}">
                <a16:creationId xmlns:a16="http://schemas.microsoft.com/office/drawing/2014/main" id="{F3D0D3EB-AE0C-460A-B748-BDBCF4273E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3925" y="1628775"/>
            <a:ext cx="170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焦－汤效应</a:t>
            </a:r>
          </a:p>
        </p:txBody>
      </p:sp>
      <p:sp>
        <p:nvSpPr>
          <p:cNvPr id="16408" name="Text Box 24">
            <a:extLst>
              <a:ext uri="{FF2B5EF4-FFF2-40B4-BE49-F238E27FC236}">
                <a16:creationId xmlns:a16="http://schemas.microsoft.com/office/drawing/2014/main" id="{F91F662C-9677-440B-8C14-19A8CC1031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725" y="1628775"/>
            <a:ext cx="3232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气体节流后温度改变。</a:t>
            </a:r>
          </a:p>
        </p:txBody>
      </p:sp>
      <p:graphicFrame>
        <p:nvGraphicFramePr>
          <p:cNvPr id="16400" name="Object 26">
            <a:extLst>
              <a:ext uri="{FF2B5EF4-FFF2-40B4-BE49-F238E27FC236}">
                <a16:creationId xmlns:a16="http://schemas.microsoft.com/office/drawing/2014/main" id="{2C42F17B-CB66-4C12-B770-57EBE03053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4267200"/>
          <a:ext cx="3881438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5" name="Equation" r:id="rId7" imgW="1943100" imgH="508000" progId="Equation.3">
                  <p:embed/>
                </p:oleObj>
              </mc:Choice>
              <mc:Fallback>
                <p:oleObj name="Equation" r:id="rId7" imgW="1943100" imgH="5080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267200"/>
                        <a:ext cx="3881438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1" name="Object 27">
            <a:extLst>
              <a:ext uri="{FF2B5EF4-FFF2-40B4-BE49-F238E27FC236}">
                <a16:creationId xmlns:a16="http://schemas.microsoft.com/office/drawing/2014/main" id="{C45A643D-40CA-4225-8D88-FDC1C940AA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6400" y="2514600"/>
          <a:ext cx="2641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6" name="Microsoft 公式 3.0" r:id="rId9" imgW="1320227" imgH="215806" progId="Equation.3">
                  <p:embed/>
                </p:oleObj>
              </mc:Choice>
              <mc:Fallback>
                <p:oleObj name="Microsoft 公式 3.0" r:id="rId9" imgW="1320227" imgH="215806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514600"/>
                        <a:ext cx="2641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2" name="Object 28">
            <a:extLst>
              <a:ext uri="{FF2B5EF4-FFF2-40B4-BE49-F238E27FC236}">
                <a16:creationId xmlns:a16="http://schemas.microsoft.com/office/drawing/2014/main" id="{B73FE1A8-6AC0-44CC-8942-EDF1107284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9800" y="3124200"/>
          <a:ext cx="1092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7" name="Equation" r:id="rId11" imgW="545626" imgH="215713" progId="Equation.3">
                  <p:embed/>
                </p:oleObj>
              </mc:Choice>
              <mc:Fallback>
                <p:oleObj name="Equation" r:id="rId11" imgW="545626" imgH="215713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3124200"/>
                        <a:ext cx="1092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13" name="Text Box 29">
            <a:extLst>
              <a:ext uri="{FF2B5EF4-FFF2-40B4-BE49-F238E27FC236}">
                <a16:creationId xmlns:a16="http://schemas.microsoft.com/office/drawing/2014/main" id="{7994A07B-8171-4D5F-A604-84723AE50D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657600"/>
            <a:ext cx="2965450" cy="495300"/>
          </a:xfrm>
          <a:prstGeom prst="rect">
            <a:avLst/>
          </a:prstGeom>
          <a:solidFill>
            <a:srgbClr val="C0C0C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气体节流后焓不变。</a:t>
            </a:r>
          </a:p>
        </p:txBody>
      </p:sp>
      <p:graphicFrame>
        <p:nvGraphicFramePr>
          <p:cNvPr id="16404" name="Object 30">
            <a:extLst>
              <a:ext uri="{FF2B5EF4-FFF2-40B4-BE49-F238E27FC236}">
                <a16:creationId xmlns:a16="http://schemas.microsoft.com/office/drawing/2014/main" id="{730FD85A-3969-42FE-81D8-8FCBB5F375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57700" y="4267200"/>
          <a:ext cx="4414838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8" name="Equation" r:id="rId13" imgW="2209800" imgH="508000" progId="Equation.3">
                  <p:embed/>
                </p:oleObj>
              </mc:Choice>
              <mc:Fallback>
                <p:oleObj name="Equation" r:id="rId13" imgW="2209800" imgH="5080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7700" y="4267200"/>
                        <a:ext cx="4414838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5" name="Object 31">
            <a:extLst>
              <a:ext uri="{FF2B5EF4-FFF2-40B4-BE49-F238E27FC236}">
                <a16:creationId xmlns:a16="http://schemas.microsoft.com/office/drawing/2014/main" id="{5A9BFE48-0D86-4FFB-BA74-26A9CB22C1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5410200"/>
          <a:ext cx="5707063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9" name="Equation" r:id="rId15" imgW="2857500" imgH="508000" progId="Equation.3">
                  <p:embed/>
                </p:oleObj>
              </mc:Choice>
              <mc:Fallback>
                <p:oleObj name="Equation" r:id="rId15" imgW="2857500" imgH="5080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410200"/>
                        <a:ext cx="5707063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20" name="Text Box 36">
            <a:extLst>
              <a:ext uri="{FF2B5EF4-FFF2-40B4-BE49-F238E27FC236}">
                <a16:creationId xmlns:a16="http://schemas.microsoft.com/office/drawing/2014/main" id="{496DD092-DE9C-41BB-83F2-2980884B2D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638800"/>
            <a:ext cx="1716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焦－汤系数</a:t>
            </a:r>
          </a:p>
        </p:txBody>
      </p:sp>
      <p:sp>
        <p:nvSpPr>
          <p:cNvPr id="3" name="Line 37">
            <a:extLst>
              <a:ext uri="{FF2B5EF4-FFF2-40B4-BE49-F238E27FC236}">
                <a16:creationId xmlns:a16="http://schemas.microsoft.com/office/drawing/2014/main" id="{62A1510C-C2CF-45B6-B1FC-553F157EB913}"/>
              </a:ext>
            </a:extLst>
          </p:cNvPr>
          <p:cNvSpPr>
            <a:spLocks noChangeShapeType="1"/>
          </p:cNvSpPr>
          <p:nvPr/>
        </p:nvSpPr>
        <p:spPr bwMode="auto">
          <a:xfrm>
            <a:off x="900113" y="3273425"/>
            <a:ext cx="43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Line 38">
            <a:extLst>
              <a:ext uri="{FF2B5EF4-FFF2-40B4-BE49-F238E27FC236}">
                <a16:creationId xmlns:a16="http://schemas.microsoft.com/office/drawing/2014/main" id="{CE16028F-0FF8-418E-AF41-71E9ACADF7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11638" y="3273425"/>
            <a:ext cx="43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6409" name="Object 42">
            <a:extLst>
              <a:ext uri="{FF2B5EF4-FFF2-40B4-BE49-F238E27FC236}">
                <a16:creationId xmlns:a16="http://schemas.microsoft.com/office/drawing/2014/main" id="{2C5F5192-5AD4-472D-B7E3-D104981686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9613" y="3068638"/>
          <a:ext cx="304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0" name="Microsoft 公式 3.0" r:id="rId17" imgW="152268" imgH="215713" progId="Equation.3">
                  <p:embed/>
                </p:oleObj>
              </mc:Choice>
              <mc:Fallback>
                <p:oleObj name="Microsoft 公式 3.0" r:id="rId17" imgW="152268" imgH="215713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3068638"/>
                        <a:ext cx="304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0" name="Object 43">
            <a:extLst>
              <a:ext uri="{FF2B5EF4-FFF2-40B4-BE49-F238E27FC236}">
                <a16:creationId xmlns:a16="http://schemas.microsoft.com/office/drawing/2014/main" id="{C73739D6-7425-4C06-B1B9-84D22DCE5B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3575" y="3068638"/>
          <a:ext cx="330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1" name="Microsoft 公式 3.0" r:id="rId19" imgW="164885" imgH="215619" progId="Equation.3">
                  <p:embed/>
                </p:oleObj>
              </mc:Choice>
              <mc:Fallback>
                <p:oleObj name="Microsoft 公式 3.0" r:id="rId19" imgW="164885" imgH="215619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3068638"/>
                        <a:ext cx="330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1" name="Object 44">
            <a:extLst>
              <a:ext uri="{FF2B5EF4-FFF2-40B4-BE49-F238E27FC236}">
                <a16:creationId xmlns:a16="http://schemas.microsoft.com/office/drawing/2014/main" id="{2D0EF7B4-B2CA-4FCC-B54A-A4E3477D4A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9613" y="2205038"/>
          <a:ext cx="304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2" name="Microsoft 公式 3.0" r:id="rId21" imgW="152268" imgH="215713" progId="Equation.3">
                  <p:embed/>
                </p:oleObj>
              </mc:Choice>
              <mc:Fallback>
                <p:oleObj name="Microsoft 公式 3.0" r:id="rId21" imgW="152268" imgH="215713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205038"/>
                        <a:ext cx="304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2" name="Object 45">
            <a:extLst>
              <a:ext uri="{FF2B5EF4-FFF2-40B4-BE49-F238E27FC236}">
                <a16:creationId xmlns:a16="http://schemas.microsoft.com/office/drawing/2014/main" id="{870F8191-B7D7-4F27-B8AD-EF84AF86E7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3575" y="2205038"/>
          <a:ext cx="330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3" name="Microsoft 公式 3.0" r:id="rId23" imgW="164885" imgH="215619" progId="Equation.3">
                  <p:embed/>
                </p:oleObj>
              </mc:Choice>
              <mc:Fallback>
                <p:oleObj name="Microsoft 公式 3.0" r:id="rId23" imgW="164885" imgH="215619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2205038"/>
                        <a:ext cx="330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reeform 9">
            <a:extLst>
              <a:ext uri="{FF2B5EF4-FFF2-40B4-BE49-F238E27FC236}">
                <a16:creationId xmlns:a16="http://schemas.microsoft.com/office/drawing/2014/main" id="{652804DA-68A3-4A53-BC8E-7AD2604A2EAE}"/>
              </a:ext>
            </a:extLst>
          </p:cNvPr>
          <p:cNvSpPr>
            <a:spLocks/>
          </p:cNvSpPr>
          <p:nvPr/>
        </p:nvSpPr>
        <p:spPr bwMode="auto">
          <a:xfrm>
            <a:off x="5181600" y="2857500"/>
            <a:ext cx="1219200" cy="1600200"/>
          </a:xfrm>
          <a:custGeom>
            <a:avLst/>
            <a:gdLst>
              <a:gd name="T0" fmla="*/ 0 w 672"/>
              <a:gd name="T1" fmla="*/ 0 h 1008"/>
              <a:gd name="T2" fmla="*/ 2147483646 w 672"/>
              <a:gd name="T3" fmla="*/ 2147483646 h 1008"/>
              <a:gd name="T4" fmla="*/ 0 w 672"/>
              <a:gd name="T5" fmla="*/ 2147483646 h 1008"/>
              <a:gd name="T6" fmla="*/ 0 60000 65536"/>
              <a:gd name="T7" fmla="*/ 0 60000 65536"/>
              <a:gd name="T8" fmla="*/ 0 60000 65536"/>
              <a:gd name="T9" fmla="*/ 0 w 672"/>
              <a:gd name="T10" fmla="*/ 0 h 1008"/>
              <a:gd name="T11" fmla="*/ 672 w 672"/>
              <a:gd name="T12" fmla="*/ 1008 h 10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72" h="1008">
                <a:moveTo>
                  <a:pt x="0" y="0"/>
                </a:moveTo>
                <a:cubicBezTo>
                  <a:pt x="336" y="156"/>
                  <a:pt x="672" y="312"/>
                  <a:pt x="672" y="480"/>
                </a:cubicBezTo>
                <a:cubicBezTo>
                  <a:pt x="672" y="648"/>
                  <a:pt x="336" y="828"/>
                  <a:pt x="0" y="1008"/>
                </a:cubicBezTo>
              </a:path>
            </a:pathLst>
          </a:cu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11" name="Line 2">
            <a:extLst>
              <a:ext uri="{FF2B5EF4-FFF2-40B4-BE49-F238E27FC236}">
                <a16:creationId xmlns:a16="http://schemas.microsoft.com/office/drawing/2014/main" id="{F94B406E-D029-4329-B5F9-4F413A5D013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81600" y="2095500"/>
            <a:ext cx="0" cy="2743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2" name="Line 3">
            <a:extLst>
              <a:ext uri="{FF2B5EF4-FFF2-40B4-BE49-F238E27FC236}">
                <a16:creationId xmlns:a16="http://schemas.microsoft.com/office/drawing/2014/main" id="{0B8FFFFF-C5C7-4482-B576-28C58864A51D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4838700"/>
            <a:ext cx="297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3" name="Freeform 10">
            <a:extLst>
              <a:ext uri="{FF2B5EF4-FFF2-40B4-BE49-F238E27FC236}">
                <a16:creationId xmlns:a16="http://schemas.microsoft.com/office/drawing/2014/main" id="{81E88E6C-DCF5-4551-B6CE-E331C94E4996}"/>
              </a:ext>
            </a:extLst>
          </p:cNvPr>
          <p:cNvSpPr>
            <a:spLocks/>
          </p:cNvSpPr>
          <p:nvPr/>
        </p:nvSpPr>
        <p:spPr bwMode="auto">
          <a:xfrm>
            <a:off x="5181600" y="2857500"/>
            <a:ext cx="2667000" cy="381000"/>
          </a:xfrm>
          <a:custGeom>
            <a:avLst/>
            <a:gdLst>
              <a:gd name="T0" fmla="*/ 0 w 1680"/>
              <a:gd name="T1" fmla="*/ 0 h 240"/>
              <a:gd name="T2" fmla="*/ 2147483646 w 1680"/>
              <a:gd name="T3" fmla="*/ 2147483646 h 240"/>
              <a:gd name="T4" fmla="*/ 2147483646 w 1680"/>
              <a:gd name="T5" fmla="*/ 2147483646 h 240"/>
              <a:gd name="T6" fmla="*/ 0 60000 65536"/>
              <a:gd name="T7" fmla="*/ 0 60000 65536"/>
              <a:gd name="T8" fmla="*/ 0 60000 65536"/>
              <a:gd name="T9" fmla="*/ 0 w 1680"/>
              <a:gd name="T10" fmla="*/ 0 h 240"/>
              <a:gd name="T11" fmla="*/ 1680 w 1680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80" h="240">
                <a:moveTo>
                  <a:pt x="0" y="0"/>
                </a:moveTo>
                <a:cubicBezTo>
                  <a:pt x="172" y="4"/>
                  <a:pt x="344" y="8"/>
                  <a:pt x="624" y="48"/>
                </a:cubicBezTo>
                <a:cubicBezTo>
                  <a:pt x="904" y="88"/>
                  <a:pt x="1292" y="164"/>
                  <a:pt x="1680" y="24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7414" name="Object 12">
            <a:extLst>
              <a:ext uri="{FF2B5EF4-FFF2-40B4-BE49-F238E27FC236}">
                <a16:creationId xmlns:a16="http://schemas.microsoft.com/office/drawing/2014/main" id="{46CF16E5-08D3-4A5D-8DDE-2B9C8097D8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2095500"/>
          <a:ext cx="280988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7" name="Equation" r:id="rId3" imgW="139579" imgH="164957" progId="Equation.3">
                  <p:embed/>
                </p:oleObj>
              </mc:Choice>
              <mc:Fallback>
                <p:oleObj name="Equation" r:id="rId3" imgW="139579" imgH="164957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095500"/>
                        <a:ext cx="280988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13">
            <a:extLst>
              <a:ext uri="{FF2B5EF4-FFF2-40B4-BE49-F238E27FC236}">
                <a16:creationId xmlns:a16="http://schemas.microsoft.com/office/drawing/2014/main" id="{5D0E414A-9AFE-4A27-AE2B-8BA64BFFBB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35900" y="4991100"/>
          <a:ext cx="306388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8" name="Equation" r:id="rId5" imgW="152268" imgH="164957" progId="Equation.3">
                  <p:embed/>
                </p:oleObj>
              </mc:Choice>
              <mc:Fallback>
                <p:oleObj name="Equation" r:id="rId5" imgW="152268" imgH="164957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5900" y="4991100"/>
                        <a:ext cx="306388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6" name="Freeform 15">
            <a:extLst>
              <a:ext uri="{FF2B5EF4-FFF2-40B4-BE49-F238E27FC236}">
                <a16:creationId xmlns:a16="http://schemas.microsoft.com/office/drawing/2014/main" id="{28702DC5-0FC9-4746-A264-A6040A844A96}"/>
              </a:ext>
            </a:extLst>
          </p:cNvPr>
          <p:cNvSpPr>
            <a:spLocks/>
          </p:cNvSpPr>
          <p:nvPr/>
        </p:nvSpPr>
        <p:spPr bwMode="auto">
          <a:xfrm>
            <a:off x="5181600" y="2552700"/>
            <a:ext cx="2667000" cy="381000"/>
          </a:xfrm>
          <a:custGeom>
            <a:avLst/>
            <a:gdLst>
              <a:gd name="T0" fmla="*/ 0 w 1632"/>
              <a:gd name="T1" fmla="*/ 0 h 240"/>
              <a:gd name="T2" fmla="*/ 2147483646 w 1632"/>
              <a:gd name="T3" fmla="*/ 2147483646 h 240"/>
              <a:gd name="T4" fmla="*/ 2147483646 w 1632"/>
              <a:gd name="T5" fmla="*/ 2147483646 h 240"/>
              <a:gd name="T6" fmla="*/ 0 60000 65536"/>
              <a:gd name="T7" fmla="*/ 0 60000 65536"/>
              <a:gd name="T8" fmla="*/ 0 60000 65536"/>
              <a:gd name="T9" fmla="*/ 0 w 1632"/>
              <a:gd name="T10" fmla="*/ 0 h 240"/>
              <a:gd name="T11" fmla="*/ 1632 w 1632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32" h="240">
                <a:moveTo>
                  <a:pt x="0" y="0"/>
                </a:moveTo>
                <a:cubicBezTo>
                  <a:pt x="200" y="4"/>
                  <a:pt x="400" y="8"/>
                  <a:pt x="672" y="48"/>
                </a:cubicBezTo>
                <a:cubicBezTo>
                  <a:pt x="944" y="88"/>
                  <a:pt x="1288" y="164"/>
                  <a:pt x="1632" y="24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7" name="Freeform 17">
            <a:extLst>
              <a:ext uri="{FF2B5EF4-FFF2-40B4-BE49-F238E27FC236}">
                <a16:creationId xmlns:a16="http://schemas.microsoft.com/office/drawing/2014/main" id="{D1BDFA9B-E05E-43DE-A060-982CFD52BCD2}"/>
              </a:ext>
            </a:extLst>
          </p:cNvPr>
          <p:cNvSpPr>
            <a:spLocks/>
          </p:cNvSpPr>
          <p:nvPr/>
        </p:nvSpPr>
        <p:spPr bwMode="auto">
          <a:xfrm>
            <a:off x="5181600" y="3200400"/>
            <a:ext cx="2667000" cy="495300"/>
          </a:xfrm>
          <a:custGeom>
            <a:avLst/>
            <a:gdLst>
              <a:gd name="T0" fmla="*/ 0 w 1680"/>
              <a:gd name="T1" fmla="*/ 2147483646 h 312"/>
              <a:gd name="T2" fmla="*/ 2147483646 w 1680"/>
              <a:gd name="T3" fmla="*/ 2147483646 h 312"/>
              <a:gd name="T4" fmla="*/ 2147483646 w 1680"/>
              <a:gd name="T5" fmla="*/ 2147483646 h 312"/>
              <a:gd name="T6" fmla="*/ 0 60000 65536"/>
              <a:gd name="T7" fmla="*/ 0 60000 65536"/>
              <a:gd name="T8" fmla="*/ 0 60000 65536"/>
              <a:gd name="T9" fmla="*/ 0 w 1680"/>
              <a:gd name="T10" fmla="*/ 0 h 312"/>
              <a:gd name="T11" fmla="*/ 1680 w 1680"/>
              <a:gd name="T12" fmla="*/ 312 h 3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80" h="312">
                <a:moveTo>
                  <a:pt x="0" y="168"/>
                </a:moveTo>
                <a:cubicBezTo>
                  <a:pt x="172" y="84"/>
                  <a:pt x="344" y="0"/>
                  <a:pt x="624" y="24"/>
                </a:cubicBezTo>
                <a:cubicBezTo>
                  <a:pt x="904" y="48"/>
                  <a:pt x="1292" y="180"/>
                  <a:pt x="1680" y="312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8" name="Freeform 26">
            <a:extLst>
              <a:ext uri="{FF2B5EF4-FFF2-40B4-BE49-F238E27FC236}">
                <a16:creationId xmlns:a16="http://schemas.microsoft.com/office/drawing/2014/main" id="{AF258147-4172-40A2-A363-10A2CEF6B9D3}"/>
              </a:ext>
            </a:extLst>
          </p:cNvPr>
          <p:cNvSpPr>
            <a:spLocks/>
          </p:cNvSpPr>
          <p:nvPr/>
        </p:nvSpPr>
        <p:spPr bwMode="auto">
          <a:xfrm>
            <a:off x="5181600" y="3581400"/>
            <a:ext cx="2667000" cy="571500"/>
          </a:xfrm>
          <a:custGeom>
            <a:avLst/>
            <a:gdLst>
              <a:gd name="T0" fmla="*/ 0 w 1680"/>
              <a:gd name="T1" fmla="*/ 2147483646 h 360"/>
              <a:gd name="T2" fmla="*/ 2147483646 w 1680"/>
              <a:gd name="T3" fmla="*/ 2147483646 h 360"/>
              <a:gd name="T4" fmla="*/ 2147483646 w 1680"/>
              <a:gd name="T5" fmla="*/ 2147483646 h 360"/>
              <a:gd name="T6" fmla="*/ 0 60000 65536"/>
              <a:gd name="T7" fmla="*/ 0 60000 65536"/>
              <a:gd name="T8" fmla="*/ 0 60000 65536"/>
              <a:gd name="T9" fmla="*/ 0 w 1680"/>
              <a:gd name="T10" fmla="*/ 0 h 360"/>
              <a:gd name="T11" fmla="*/ 1680 w 1680"/>
              <a:gd name="T12" fmla="*/ 360 h 3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80" h="360">
                <a:moveTo>
                  <a:pt x="0" y="360"/>
                </a:moveTo>
                <a:cubicBezTo>
                  <a:pt x="196" y="204"/>
                  <a:pt x="392" y="48"/>
                  <a:pt x="672" y="24"/>
                </a:cubicBezTo>
                <a:cubicBezTo>
                  <a:pt x="952" y="0"/>
                  <a:pt x="1316" y="108"/>
                  <a:pt x="1680" y="216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9" name="Freeform 33">
            <a:extLst>
              <a:ext uri="{FF2B5EF4-FFF2-40B4-BE49-F238E27FC236}">
                <a16:creationId xmlns:a16="http://schemas.microsoft.com/office/drawing/2014/main" id="{B23A0753-F125-4F5B-AB29-528368380B4E}"/>
              </a:ext>
            </a:extLst>
          </p:cNvPr>
          <p:cNvSpPr>
            <a:spLocks/>
          </p:cNvSpPr>
          <p:nvPr/>
        </p:nvSpPr>
        <p:spPr bwMode="auto">
          <a:xfrm>
            <a:off x="5181600" y="3898900"/>
            <a:ext cx="2667000" cy="482600"/>
          </a:xfrm>
          <a:custGeom>
            <a:avLst/>
            <a:gdLst>
              <a:gd name="T0" fmla="*/ 0 w 1680"/>
              <a:gd name="T1" fmla="*/ 2147483646 h 304"/>
              <a:gd name="T2" fmla="*/ 2147483646 w 1680"/>
              <a:gd name="T3" fmla="*/ 2147483646 h 304"/>
              <a:gd name="T4" fmla="*/ 2147483646 w 1680"/>
              <a:gd name="T5" fmla="*/ 2147483646 h 304"/>
              <a:gd name="T6" fmla="*/ 0 60000 65536"/>
              <a:gd name="T7" fmla="*/ 0 60000 65536"/>
              <a:gd name="T8" fmla="*/ 0 60000 65536"/>
              <a:gd name="T9" fmla="*/ 0 w 1680"/>
              <a:gd name="T10" fmla="*/ 0 h 304"/>
              <a:gd name="T11" fmla="*/ 1680 w 1680"/>
              <a:gd name="T12" fmla="*/ 304 h 3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80" h="304">
                <a:moveTo>
                  <a:pt x="0" y="304"/>
                </a:moveTo>
                <a:cubicBezTo>
                  <a:pt x="172" y="168"/>
                  <a:pt x="344" y="32"/>
                  <a:pt x="624" y="16"/>
                </a:cubicBezTo>
                <a:cubicBezTo>
                  <a:pt x="904" y="0"/>
                  <a:pt x="1292" y="104"/>
                  <a:pt x="1680" y="20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73" name="Text Box 41">
            <a:extLst>
              <a:ext uri="{FF2B5EF4-FFF2-40B4-BE49-F238E27FC236}">
                <a16:creationId xmlns:a16="http://schemas.microsoft.com/office/drawing/2014/main" id="{99731008-632F-4807-944F-A602A4B7C4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5181600"/>
            <a:ext cx="2635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实际气体的等焓线</a:t>
            </a:r>
          </a:p>
        </p:txBody>
      </p:sp>
      <p:graphicFrame>
        <p:nvGraphicFramePr>
          <p:cNvPr id="17421" name="Object 42">
            <a:extLst>
              <a:ext uri="{FF2B5EF4-FFF2-40B4-BE49-F238E27FC236}">
                <a16:creationId xmlns:a16="http://schemas.microsoft.com/office/drawing/2014/main" id="{225040F9-A6AF-4E44-AF5E-B7605EF573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0" y="3390900"/>
          <a:ext cx="766763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9" name="Equation" r:id="rId7" imgW="380835" imgH="203112" progId="Equation.3">
                  <p:embed/>
                </p:oleObj>
              </mc:Choice>
              <mc:Fallback>
                <p:oleObj name="Equation" r:id="rId7" imgW="380835" imgH="203112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390900"/>
                        <a:ext cx="766763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2" name="Object 43">
            <a:extLst>
              <a:ext uri="{FF2B5EF4-FFF2-40B4-BE49-F238E27FC236}">
                <a16:creationId xmlns:a16="http://schemas.microsoft.com/office/drawing/2014/main" id="{D74FCBAF-6EFF-45C7-BE74-7F168E2E3E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0" y="4152900"/>
          <a:ext cx="763588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0" name="Equation" r:id="rId9" imgW="380835" imgH="203112" progId="Equation.3">
                  <p:embed/>
                </p:oleObj>
              </mc:Choice>
              <mc:Fallback>
                <p:oleObj name="Equation" r:id="rId9" imgW="380835" imgH="203112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4152900"/>
                        <a:ext cx="763588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3" name="Object 44">
            <a:extLst>
              <a:ext uri="{FF2B5EF4-FFF2-40B4-BE49-F238E27FC236}">
                <a16:creationId xmlns:a16="http://schemas.microsoft.com/office/drawing/2014/main" id="{3C01CBBB-29EF-4785-B494-B6CDB6BF6E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6400" y="609600"/>
          <a:ext cx="8636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1" name="Equation" r:id="rId11" imgW="431425" imgH="177646" progId="Equation.3">
                  <p:embed/>
                </p:oleObj>
              </mc:Choice>
              <mc:Fallback>
                <p:oleObj name="Equation" r:id="rId11" imgW="431425" imgH="177646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609600"/>
                        <a:ext cx="8636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77" name="Text Box 45">
            <a:extLst>
              <a:ext uri="{FF2B5EF4-FFF2-40B4-BE49-F238E27FC236}">
                <a16:creationId xmlns:a16="http://schemas.microsoft.com/office/drawing/2014/main" id="{24812B45-79CE-4353-8163-46A3569D1E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33400"/>
            <a:ext cx="796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致冷</a:t>
            </a:r>
          </a:p>
        </p:txBody>
      </p:sp>
      <p:graphicFrame>
        <p:nvGraphicFramePr>
          <p:cNvPr id="17425" name="Object 46">
            <a:extLst>
              <a:ext uri="{FF2B5EF4-FFF2-40B4-BE49-F238E27FC236}">
                <a16:creationId xmlns:a16="http://schemas.microsoft.com/office/drawing/2014/main" id="{AF5C1771-52AE-416E-AAE9-0E05110D96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76875" y="1066800"/>
          <a:ext cx="94932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2" name="Equation" r:id="rId13" imgW="431425" imgH="177646" progId="Equation.3">
                  <p:embed/>
                </p:oleObj>
              </mc:Choice>
              <mc:Fallback>
                <p:oleObj name="Equation" r:id="rId13" imgW="431425" imgH="177646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6875" y="1066800"/>
                        <a:ext cx="949325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79" name="Text Box 47">
            <a:extLst>
              <a:ext uri="{FF2B5EF4-FFF2-40B4-BE49-F238E27FC236}">
                <a16:creationId xmlns:a16="http://schemas.microsoft.com/office/drawing/2014/main" id="{14A7EBE8-B2DD-48B6-B047-E8BF698068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2025" y="990600"/>
            <a:ext cx="796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致温</a:t>
            </a:r>
          </a:p>
        </p:txBody>
      </p:sp>
      <p:graphicFrame>
        <p:nvGraphicFramePr>
          <p:cNvPr id="17427" name="Object 49">
            <a:extLst>
              <a:ext uri="{FF2B5EF4-FFF2-40B4-BE49-F238E27FC236}">
                <a16:creationId xmlns:a16="http://schemas.microsoft.com/office/drawing/2014/main" id="{018FBA53-1403-43FF-8426-3DB558AA96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0" y="609600"/>
          <a:ext cx="762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3" name="Equation" r:id="rId15" imgW="380835" imgH="203112" progId="Equation.3">
                  <p:embed/>
                </p:oleObj>
              </mc:Choice>
              <mc:Fallback>
                <p:oleObj name="Equation" r:id="rId15" imgW="380835" imgH="203112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609600"/>
                        <a:ext cx="762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8" name="Object 50">
            <a:extLst>
              <a:ext uri="{FF2B5EF4-FFF2-40B4-BE49-F238E27FC236}">
                <a16:creationId xmlns:a16="http://schemas.microsoft.com/office/drawing/2014/main" id="{A6532A40-395E-45D4-8120-85044BCB7B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0" y="1066800"/>
          <a:ext cx="838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4" name="Equation" r:id="rId17" imgW="380835" imgH="203112" progId="Equation.3">
                  <p:embed/>
                </p:oleObj>
              </mc:Choice>
              <mc:Fallback>
                <p:oleObj name="Equation" r:id="rId17" imgW="380835" imgH="203112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1066800"/>
                        <a:ext cx="838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9" name="Object 51">
            <a:extLst>
              <a:ext uri="{FF2B5EF4-FFF2-40B4-BE49-F238E27FC236}">
                <a16:creationId xmlns:a16="http://schemas.microsoft.com/office/drawing/2014/main" id="{74DC71F0-E2A6-429E-AF57-4E7218D96F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838200"/>
          <a:ext cx="8636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5" name="Equation" r:id="rId19" imgW="431425" imgH="177646" progId="Equation.3">
                  <p:embed/>
                </p:oleObj>
              </mc:Choice>
              <mc:Fallback>
                <p:oleObj name="Equation" r:id="rId19" imgW="431425" imgH="177646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838200"/>
                        <a:ext cx="8636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84" name="Text Box 52">
            <a:extLst>
              <a:ext uri="{FF2B5EF4-FFF2-40B4-BE49-F238E27FC236}">
                <a16:creationId xmlns:a16="http://schemas.microsoft.com/office/drawing/2014/main" id="{56E88334-B136-4A1C-9CA5-DC149BB3E8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762000"/>
            <a:ext cx="1409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温度不变</a:t>
            </a:r>
          </a:p>
        </p:txBody>
      </p:sp>
      <p:graphicFrame>
        <p:nvGraphicFramePr>
          <p:cNvPr id="17431" name="Object 53">
            <a:extLst>
              <a:ext uri="{FF2B5EF4-FFF2-40B4-BE49-F238E27FC236}">
                <a16:creationId xmlns:a16="http://schemas.microsoft.com/office/drawing/2014/main" id="{7D9C7A46-5208-4044-B321-8DA13A17DB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838200"/>
          <a:ext cx="762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6" name="Equation" r:id="rId21" imgW="380835" imgH="203112" progId="Equation.3">
                  <p:embed/>
                </p:oleObj>
              </mc:Choice>
              <mc:Fallback>
                <p:oleObj name="Equation" r:id="rId21" imgW="380835" imgH="203112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838200"/>
                        <a:ext cx="762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2" name="Line 67">
            <a:extLst>
              <a:ext uri="{FF2B5EF4-FFF2-40B4-BE49-F238E27FC236}">
                <a16:creationId xmlns:a16="http://schemas.microsoft.com/office/drawing/2014/main" id="{9DB2B735-A0FA-4BFB-B428-F0D316C2B0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2095500"/>
            <a:ext cx="0" cy="2743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33" name="Line 68">
            <a:extLst>
              <a:ext uri="{FF2B5EF4-FFF2-40B4-BE49-F238E27FC236}">
                <a16:creationId xmlns:a16="http://schemas.microsoft.com/office/drawing/2014/main" id="{E0339C21-6194-4C2B-ACF5-CCB28B9170E4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4838700"/>
            <a:ext cx="297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7434" name="Object 70">
            <a:extLst>
              <a:ext uri="{FF2B5EF4-FFF2-40B4-BE49-F238E27FC236}">
                <a16:creationId xmlns:a16="http://schemas.microsoft.com/office/drawing/2014/main" id="{8455CD69-0C1A-4AFA-B281-7A08367DF5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2095500"/>
          <a:ext cx="280988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7" name="Equation" r:id="rId23" imgW="139579" imgH="164957" progId="Equation.3">
                  <p:embed/>
                </p:oleObj>
              </mc:Choice>
              <mc:Fallback>
                <p:oleObj name="Equation" r:id="rId23" imgW="139579" imgH="164957" progId="Equation.3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095500"/>
                        <a:ext cx="280988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5" name="Object 71">
            <a:extLst>
              <a:ext uri="{FF2B5EF4-FFF2-40B4-BE49-F238E27FC236}">
                <a16:creationId xmlns:a16="http://schemas.microsoft.com/office/drawing/2014/main" id="{C48AF2F8-1D4A-4B0D-973D-4D230F51A6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25900" y="4991100"/>
          <a:ext cx="306388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8" name="Equation" r:id="rId24" imgW="152268" imgH="164957" progId="Equation.3">
                  <p:embed/>
                </p:oleObj>
              </mc:Choice>
              <mc:Fallback>
                <p:oleObj name="Equation" r:id="rId24" imgW="152268" imgH="164957" progId="Equation.3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900" y="4991100"/>
                        <a:ext cx="306388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6" name="Object 77">
            <a:extLst>
              <a:ext uri="{FF2B5EF4-FFF2-40B4-BE49-F238E27FC236}">
                <a16:creationId xmlns:a16="http://schemas.microsoft.com/office/drawing/2014/main" id="{D47721E9-937C-4D44-B84E-5939B5C201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3429000"/>
          <a:ext cx="758825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9" name="Equation" r:id="rId25" imgW="380835" imgH="203112" progId="Equation.3">
                  <p:embed/>
                </p:oleObj>
              </mc:Choice>
              <mc:Fallback>
                <p:oleObj name="Equation" r:id="rId25" imgW="380835" imgH="203112" progId="Equation.3">
                  <p:embed/>
                  <p:pic>
                    <p:nvPicPr>
                      <p:cNvPr id="0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429000"/>
                        <a:ext cx="758825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7" name="Line 78">
            <a:extLst>
              <a:ext uri="{FF2B5EF4-FFF2-40B4-BE49-F238E27FC236}">
                <a16:creationId xmlns:a16="http://schemas.microsoft.com/office/drawing/2014/main" id="{3E008D88-8970-403F-A865-BE413F030F38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2895600"/>
            <a:ext cx="2667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38" name="Line 79">
            <a:extLst>
              <a:ext uri="{FF2B5EF4-FFF2-40B4-BE49-F238E27FC236}">
                <a16:creationId xmlns:a16="http://schemas.microsoft.com/office/drawing/2014/main" id="{9665F3BB-16DB-4205-AC70-85DB4ED81346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352800"/>
            <a:ext cx="2667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39" name="Line 80">
            <a:extLst>
              <a:ext uri="{FF2B5EF4-FFF2-40B4-BE49-F238E27FC236}">
                <a16:creationId xmlns:a16="http://schemas.microsoft.com/office/drawing/2014/main" id="{2C9E4E18-FDA8-4119-9940-F37B7C69BF67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886200"/>
            <a:ext cx="2667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40" name="Line 81">
            <a:extLst>
              <a:ext uri="{FF2B5EF4-FFF2-40B4-BE49-F238E27FC236}">
                <a16:creationId xmlns:a16="http://schemas.microsoft.com/office/drawing/2014/main" id="{758A88BF-0CFE-4259-A148-1D505F9945DB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4343400"/>
            <a:ext cx="2667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14" name="Text Box 82">
            <a:extLst>
              <a:ext uri="{FF2B5EF4-FFF2-40B4-BE49-F238E27FC236}">
                <a16:creationId xmlns:a16="http://schemas.microsoft.com/office/drawing/2014/main" id="{0A6AB494-6DAA-4C1F-A523-5972F61C6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5105400"/>
            <a:ext cx="2635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理想气体的等焓线</a:t>
            </a:r>
          </a:p>
        </p:txBody>
      </p:sp>
      <p:sp>
        <p:nvSpPr>
          <p:cNvPr id="17442" name="Line 83">
            <a:extLst>
              <a:ext uri="{FF2B5EF4-FFF2-40B4-BE49-F238E27FC236}">
                <a16:creationId xmlns:a16="http://schemas.microsoft.com/office/drawing/2014/main" id="{6D3EF010-97EC-42F8-B34E-A642427AC5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10200" y="23622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16" name="Text Box 84">
            <a:extLst>
              <a:ext uri="{FF2B5EF4-FFF2-40B4-BE49-F238E27FC236}">
                <a16:creationId xmlns:a16="http://schemas.microsoft.com/office/drawing/2014/main" id="{1A31D1DD-1D5D-4EBB-9FAC-8FB96BD37D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1525" y="1849438"/>
            <a:ext cx="1409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反转曲线</a:t>
            </a:r>
          </a:p>
        </p:txBody>
      </p:sp>
      <p:graphicFrame>
        <p:nvGraphicFramePr>
          <p:cNvPr id="17444" name="Object 85">
            <a:extLst>
              <a:ext uri="{FF2B5EF4-FFF2-40B4-BE49-F238E27FC236}">
                <a16:creationId xmlns:a16="http://schemas.microsoft.com/office/drawing/2014/main" id="{B9B4E396-DF33-407B-9F8A-7A960247E1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62800" y="1905000"/>
          <a:ext cx="766763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0" name="Equation" r:id="rId27" imgW="380835" imgH="203112" progId="Equation.3">
                  <p:embed/>
                </p:oleObj>
              </mc:Choice>
              <mc:Fallback>
                <p:oleObj name="Equation" r:id="rId27" imgW="380835" imgH="203112" progId="Equation.3">
                  <p:embed/>
                  <p:pic>
                    <p:nvPicPr>
                      <p:cNvPr id="0" name="Object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1905000"/>
                        <a:ext cx="766763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45" name="Line 86">
            <a:extLst>
              <a:ext uri="{FF2B5EF4-FFF2-40B4-BE49-F238E27FC236}">
                <a16:creationId xmlns:a16="http://schemas.microsoft.com/office/drawing/2014/main" id="{6BA8D42F-8A19-46DF-A69A-933FB3FDB63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81940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19" name="Text Box 87">
            <a:extLst>
              <a:ext uri="{FF2B5EF4-FFF2-40B4-BE49-F238E27FC236}">
                <a16:creationId xmlns:a16="http://schemas.microsoft.com/office/drawing/2014/main" id="{037CD5EA-2769-4ADF-A3EE-B77EA6C72F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5805488"/>
            <a:ext cx="6551613" cy="457200"/>
          </a:xfrm>
          <a:prstGeom prst="rect">
            <a:avLst/>
          </a:prstGeom>
          <a:solidFill>
            <a:srgbClr val="C0C0C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温度愈低，制冷效果愈好，但气体必须预冷。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8" name="Text Box 10">
            <a:extLst>
              <a:ext uri="{FF2B5EF4-FFF2-40B4-BE49-F238E27FC236}">
                <a16:creationId xmlns:a16="http://schemas.microsoft.com/office/drawing/2014/main" id="{187EBFDC-6511-4CB0-A5DC-04D5931CE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57200"/>
            <a:ext cx="2362200" cy="57943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AutoNum type="arabicPeriod" startAt="2"/>
              <a:defRPr/>
            </a:pP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绝热膨胀</a:t>
            </a:r>
          </a:p>
        </p:txBody>
      </p:sp>
      <p:graphicFrame>
        <p:nvGraphicFramePr>
          <p:cNvPr id="18435" name="Object 11">
            <a:extLst>
              <a:ext uri="{FF2B5EF4-FFF2-40B4-BE49-F238E27FC236}">
                <a16:creationId xmlns:a16="http://schemas.microsoft.com/office/drawing/2014/main" id="{C496860F-9A49-4D49-B678-9622E84318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1371600"/>
          <a:ext cx="296862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5" name="Equation" r:id="rId3" imgW="1485900" imgH="469900" progId="Equation.3">
                  <p:embed/>
                </p:oleObj>
              </mc:Choice>
              <mc:Fallback>
                <p:oleObj name="Equation" r:id="rId3" imgW="1485900" imgH="4699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371600"/>
                        <a:ext cx="2968625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12">
            <a:extLst>
              <a:ext uri="{FF2B5EF4-FFF2-40B4-BE49-F238E27FC236}">
                <a16:creationId xmlns:a16="http://schemas.microsoft.com/office/drawing/2014/main" id="{52BBB7D0-6435-4863-8083-76080F7C05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5800" y="1384300"/>
          <a:ext cx="34258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6" name="Equation" r:id="rId5" imgW="1714500" imgH="457200" progId="Equation.3">
                  <p:embed/>
                </p:oleObj>
              </mc:Choice>
              <mc:Fallback>
                <p:oleObj name="Equation" r:id="rId5" imgW="1714500" imgH="457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384300"/>
                        <a:ext cx="342582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13">
            <a:extLst>
              <a:ext uri="{FF2B5EF4-FFF2-40B4-BE49-F238E27FC236}">
                <a16:creationId xmlns:a16="http://schemas.microsoft.com/office/drawing/2014/main" id="{78BB371D-4845-4A4F-AA27-F40E59F99F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2438400"/>
          <a:ext cx="3449638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7" name="Microsoft 公式 3.0" r:id="rId7" imgW="1727200" imgH="469900" progId="Equation.3">
                  <p:embed/>
                </p:oleObj>
              </mc:Choice>
              <mc:Fallback>
                <p:oleObj name="Microsoft 公式 3.0" r:id="rId7" imgW="1727200" imgH="4699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438400"/>
                        <a:ext cx="3449638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2" name="Text Box 14">
            <a:extLst>
              <a:ext uri="{FF2B5EF4-FFF2-40B4-BE49-F238E27FC236}">
                <a16:creationId xmlns:a16="http://schemas.microsoft.com/office/drawing/2014/main" id="{0DD20B02-B36D-4699-B79A-83634350AA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125" y="2611438"/>
            <a:ext cx="1147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气体</a:t>
            </a:r>
          </a:p>
        </p:txBody>
      </p:sp>
      <p:graphicFrame>
        <p:nvGraphicFramePr>
          <p:cNvPr id="18439" name="Object 15">
            <a:extLst>
              <a:ext uri="{FF2B5EF4-FFF2-40B4-BE49-F238E27FC236}">
                <a16:creationId xmlns:a16="http://schemas.microsoft.com/office/drawing/2014/main" id="{6DB3C57A-C3C9-4228-94C7-94616B54E6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2693988"/>
          <a:ext cx="733425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8" name="Equation" r:id="rId9" imgW="368140" imgH="177723" progId="Equation.3">
                  <p:embed/>
                </p:oleObj>
              </mc:Choice>
              <mc:Fallback>
                <p:oleObj name="Equation" r:id="rId9" imgW="368140" imgH="177723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693988"/>
                        <a:ext cx="733425" cy="35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4" name="Text Box 16">
            <a:extLst>
              <a:ext uri="{FF2B5EF4-FFF2-40B4-BE49-F238E27FC236}">
                <a16:creationId xmlns:a16="http://schemas.microsoft.com/office/drawing/2014/main" id="{BCD8BCEE-FDD1-491C-918C-0C1E4D8BE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2590800"/>
            <a:ext cx="1111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致冷</a:t>
            </a:r>
          </a:p>
        </p:txBody>
      </p:sp>
      <p:sp>
        <p:nvSpPr>
          <p:cNvPr id="17425" name="Text Box 17">
            <a:extLst>
              <a:ext uri="{FF2B5EF4-FFF2-40B4-BE49-F238E27FC236}">
                <a16:creationId xmlns:a16="http://schemas.microsoft.com/office/drawing/2014/main" id="{D0B5DAC9-5BB4-4367-9865-A1AFD659F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3716338"/>
            <a:ext cx="6337300" cy="474662"/>
          </a:xfrm>
          <a:prstGeom prst="rect">
            <a:avLst/>
          </a:prstGeom>
          <a:solidFill>
            <a:srgbClr val="C0C0C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致冷效果随温度降低而降低，但不需预冷。</a:t>
            </a:r>
          </a:p>
        </p:txBody>
      </p:sp>
      <p:sp>
        <p:nvSpPr>
          <p:cNvPr id="17426" name="Text Box 18">
            <a:extLst>
              <a:ext uri="{FF2B5EF4-FFF2-40B4-BE49-F238E27FC236}">
                <a16:creationId xmlns:a16="http://schemas.microsoft.com/office/drawing/2014/main" id="{317BA83A-F8D8-46D5-953A-292411AC4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4508500"/>
            <a:ext cx="2362200" cy="57943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AutoNum type="arabicPeriod" startAt="3"/>
              <a:defRPr/>
            </a:pP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低温技术</a:t>
            </a:r>
          </a:p>
        </p:txBody>
      </p:sp>
      <p:sp>
        <p:nvSpPr>
          <p:cNvPr id="17427" name="Text Box 19">
            <a:extLst>
              <a:ext uri="{FF2B5EF4-FFF2-40B4-BE49-F238E27FC236}">
                <a16:creationId xmlns:a16="http://schemas.microsoft.com/office/drawing/2014/main" id="{2FB66F7C-CE57-4F99-AB35-6488BF5EC5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9838" y="5176838"/>
            <a:ext cx="47037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1934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年  卡皮查  氦的液化  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1K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以下</a:t>
            </a:r>
          </a:p>
        </p:txBody>
      </p:sp>
      <p:sp>
        <p:nvSpPr>
          <p:cNvPr id="17428" name="Text Box 20">
            <a:extLst>
              <a:ext uri="{FF2B5EF4-FFF2-40B4-BE49-F238E27FC236}">
                <a16:creationId xmlns:a16="http://schemas.microsoft.com/office/drawing/2014/main" id="{E6CE1B4D-BF3B-4F01-84B3-981B528BB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5734050"/>
            <a:ext cx="4513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绝热膨胀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节流液化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降低蒸气压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>
            <a:hlinkClick r:id="rId2" tooltip="卡皮查（左）与谢苗诺夫在一起"/>
            <a:extLst>
              <a:ext uri="{FF2B5EF4-FFF2-40B4-BE49-F238E27FC236}">
                <a16:creationId xmlns:a16="http://schemas.microsoft.com/office/drawing/2014/main" id="{7DFE0AA9-FC6C-438C-85A6-F951F8B64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428625"/>
            <a:ext cx="4459288" cy="450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矩形 2">
            <a:extLst>
              <a:ext uri="{FF2B5EF4-FFF2-40B4-BE49-F238E27FC236}">
                <a16:creationId xmlns:a16="http://schemas.microsoft.com/office/drawing/2014/main" id="{638DB830-05A1-4AB1-B9D9-8DF7CD31A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0313" y="5143500"/>
            <a:ext cx="44942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卡皮查（左）与谢苗诺夫在一起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>
            <a:extLst>
              <a:ext uri="{FF2B5EF4-FFF2-40B4-BE49-F238E27FC236}">
                <a16:creationId xmlns:a16="http://schemas.microsoft.com/office/drawing/2014/main" id="{9F6A5755-D46D-4635-890A-9E6A1A998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04800"/>
            <a:ext cx="4471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气体自由膨胀后的温度变化</a:t>
            </a:r>
          </a:p>
        </p:txBody>
      </p:sp>
      <p:graphicFrame>
        <p:nvGraphicFramePr>
          <p:cNvPr id="20483" name="Object 3">
            <a:extLst>
              <a:ext uri="{FF2B5EF4-FFF2-40B4-BE49-F238E27FC236}">
                <a16:creationId xmlns:a16="http://schemas.microsoft.com/office/drawing/2014/main" id="{C0226FCB-40BA-473D-9971-A1BC53DFEE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4419600"/>
          <a:ext cx="3151188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6" name="Equation" r:id="rId3" imgW="1574800" imgH="482600" progId="Equation.3">
                  <p:embed/>
                </p:oleObj>
              </mc:Choice>
              <mc:Fallback>
                <p:oleObj name="Equation" r:id="rId3" imgW="1574800" imgH="482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419600"/>
                        <a:ext cx="3151188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4">
            <a:extLst>
              <a:ext uri="{FF2B5EF4-FFF2-40B4-BE49-F238E27FC236}">
                <a16:creationId xmlns:a16="http://schemas.microsoft.com/office/drawing/2014/main" id="{A7954D80-416C-4D33-85AD-25670372E9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1524000"/>
          <a:ext cx="3932238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7" name="Microsoft 公式 3.0" r:id="rId5" imgW="1968500" imgH="482600" progId="Equation.3">
                  <p:embed/>
                </p:oleObj>
              </mc:Choice>
              <mc:Fallback>
                <p:oleObj name="Microsoft 公式 3.0" r:id="rId5" imgW="1968500" imgH="482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524000"/>
                        <a:ext cx="3932238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5">
            <a:extLst>
              <a:ext uri="{FF2B5EF4-FFF2-40B4-BE49-F238E27FC236}">
                <a16:creationId xmlns:a16="http://schemas.microsoft.com/office/drawing/2014/main" id="{C2D1CA59-8FA5-4A21-8815-117E6314DB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990600"/>
          <a:ext cx="8128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8" name="Equation" r:id="rId7" imgW="405872" imgH="177569" progId="Equation.3">
                  <p:embed/>
                </p:oleObj>
              </mc:Choice>
              <mc:Fallback>
                <p:oleObj name="Equation" r:id="rId7" imgW="405872" imgH="17756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990600"/>
                        <a:ext cx="8128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6">
            <a:extLst>
              <a:ext uri="{FF2B5EF4-FFF2-40B4-BE49-F238E27FC236}">
                <a16:creationId xmlns:a16="http://schemas.microsoft.com/office/drawing/2014/main" id="{85C065CB-685F-4FD1-9193-23620518C4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990600"/>
          <a:ext cx="762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9" name="Equation" r:id="rId9" imgW="380835" imgH="203112" progId="Equation.3">
                  <p:embed/>
                </p:oleObj>
              </mc:Choice>
              <mc:Fallback>
                <p:oleObj name="Equation" r:id="rId9" imgW="380835" imgH="20311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990600"/>
                        <a:ext cx="762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7">
            <a:extLst>
              <a:ext uri="{FF2B5EF4-FFF2-40B4-BE49-F238E27FC236}">
                <a16:creationId xmlns:a16="http://schemas.microsoft.com/office/drawing/2014/main" id="{8835CA66-7ADF-47CC-8733-461D45CAF2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990600"/>
          <a:ext cx="9906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0" name="Equation" r:id="rId11" imgW="494870" imgH="177646" progId="Equation.3">
                  <p:embed/>
                </p:oleObj>
              </mc:Choice>
              <mc:Fallback>
                <p:oleObj name="Equation" r:id="rId11" imgW="494870" imgH="177646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990600"/>
                        <a:ext cx="9906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4" name="Text Box 8">
            <a:extLst>
              <a:ext uri="{FF2B5EF4-FFF2-40B4-BE49-F238E27FC236}">
                <a16:creationId xmlns:a16="http://schemas.microsoft.com/office/drawing/2014/main" id="{9BC43C80-3FB0-4E6D-B84C-7FE4FA1C6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893763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气体自由膨胀后内能不变。</a:t>
            </a:r>
          </a:p>
        </p:txBody>
      </p:sp>
      <p:graphicFrame>
        <p:nvGraphicFramePr>
          <p:cNvPr id="20489" name="Object 9">
            <a:extLst>
              <a:ext uri="{FF2B5EF4-FFF2-40B4-BE49-F238E27FC236}">
                <a16:creationId xmlns:a16="http://schemas.microsoft.com/office/drawing/2014/main" id="{AA5F2C19-9DEC-49AB-8591-7E44BD8257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30300" y="2540000"/>
          <a:ext cx="5580063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1" name="Microsoft 公式 3.0" r:id="rId13" imgW="2794000" imgH="482600" progId="Equation.3">
                  <p:embed/>
                </p:oleObj>
              </mc:Choice>
              <mc:Fallback>
                <p:oleObj name="Microsoft 公式 3.0" r:id="rId13" imgW="2794000" imgH="482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0300" y="2540000"/>
                        <a:ext cx="5580063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6" name="Text Box 10">
            <a:extLst>
              <a:ext uri="{FF2B5EF4-FFF2-40B4-BE49-F238E27FC236}">
                <a16:creationId xmlns:a16="http://schemas.microsoft.com/office/drawing/2014/main" id="{17D246E6-D4A4-4C18-859F-9CFFF8D069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657600"/>
            <a:ext cx="1409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理想气体</a:t>
            </a:r>
          </a:p>
        </p:txBody>
      </p:sp>
      <p:graphicFrame>
        <p:nvGraphicFramePr>
          <p:cNvPr id="20491" name="Object 11">
            <a:extLst>
              <a:ext uri="{FF2B5EF4-FFF2-40B4-BE49-F238E27FC236}">
                <a16:creationId xmlns:a16="http://schemas.microsoft.com/office/drawing/2014/main" id="{5830F513-2E47-41EC-95D1-687B001300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3505200"/>
          <a:ext cx="144462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2" name="Equation" r:id="rId15" imgW="723586" imgH="444307" progId="Equation.3">
                  <p:embed/>
                </p:oleObj>
              </mc:Choice>
              <mc:Fallback>
                <p:oleObj name="Equation" r:id="rId15" imgW="723586" imgH="444307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505200"/>
                        <a:ext cx="1444625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8" name="Text Box 12">
            <a:extLst>
              <a:ext uri="{FF2B5EF4-FFF2-40B4-BE49-F238E27FC236}">
                <a16:creationId xmlns:a16="http://schemas.microsoft.com/office/drawing/2014/main" id="{0D60871C-AB61-4CDB-A302-469C65C4B4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657600"/>
            <a:ext cx="3248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自由膨胀后温度不变。</a:t>
            </a:r>
          </a:p>
        </p:txBody>
      </p:sp>
      <p:sp>
        <p:nvSpPr>
          <p:cNvPr id="19469" name="Text Box 13">
            <a:extLst>
              <a:ext uri="{FF2B5EF4-FFF2-40B4-BE49-F238E27FC236}">
                <a16:creationId xmlns:a16="http://schemas.microsoft.com/office/drawing/2014/main" id="{0F88E36E-6899-4B72-843D-156119862A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648200"/>
            <a:ext cx="1409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范氏气体</a:t>
            </a:r>
          </a:p>
        </p:txBody>
      </p:sp>
      <p:graphicFrame>
        <p:nvGraphicFramePr>
          <p:cNvPr id="20494" name="Object 14">
            <a:extLst>
              <a:ext uri="{FF2B5EF4-FFF2-40B4-BE49-F238E27FC236}">
                <a16:creationId xmlns:a16="http://schemas.microsoft.com/office/drawing/2014/main" id="{DE29A8F2-EC2F-472B-A85F-2219A39188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5334000"/>
          <a:ext cx="266223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3" name="Microsoft 公式 3.0" r:id="rId17" imgW="1333500" imgH="457200" progId="Equation.3">
                  <p:embed/>
                </p:oleObj>
              </mc:Choice>
              <mc:Fallback>
                <p:oleObj name="Microsoft 公式 3.0" r:id="rId17" imgW="13335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334000"/>
                        <a:ext cx="2662238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1" name="Text Box 15">
            <a:extLst>
              <a:ext uri="{FF2B5EF4-FFF2-40B4-BE49-F238E27FC236}">
                <a16:creationId xmlns:a16="http://schemas.microsoft.com/office/drawing/2014/main" id="{4CAECB78-1831-416D-B0A0-FAB0AF5BD3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5486400"/>
            <a:ext cx="3248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自由膨胀后温度降低。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>
            <a:extLst>
              <a:ext uri="{FF2B5EF4-FFF2-40B4-BE49-F238E27FC236}">
                <a16:creationId xmlns:a16="http://schemas.microsoft.com/office/drawing/2014/main" id="{6ED48CB1-07F4-4788-9B1F-B77128BC3C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4438" y="549275"/>
            <a:ext cx="5878512" cy="7620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CN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§2.1  </a:t>
            </a:r>
            <a:r>
              <a:rPr lang="zh-CN" altLang="en-US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基本热力学函数</a:t>
            </a:r>
          </a:p>
        </p:txBody>
      </p:sp>
      <p:sp>
        <p:nvSpPr>
          <p:cNvPr id="3075" name="Text Box 3">
            <a:extLst>
              <a:ext uri="{FF2B5EF4-FFF2-40B4-BE49-F238E27FC236}">
                <a16:creationId xmlns:a16="http://schemas.microsoft.com/office/drawing/2014/main" id="{EFAC9E1E-C11C-460D-B539-4A6E4311F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295400"/>
            <a:ext cx="1457325" cy="57943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AutoNum type="arabicPeriod"/>
              <a:defRPr/>
            </a:pP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内能</a:t>
            </a:r>
          </a:p>
        </p:txBody>
      </p:sp>
      <p:graphicFrame>
        <p:nvGraphicFramePr>
          <p:cNvPr id="3076" name="Object 4">
            <a:extLst>
              <a:ext uri="{FF2B5EF4-FFF2-40B4-BE49-F238E27FC236}">
                <a16:creationId xmlns:a16="http://schemas.microsoft.com/office/drawing/2014/main" id="{59191986-BC5D-47F9-A225-CAE2F60DC3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1981200"/>
          <a:ext cx="21304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Microsoft 公式 3.0" r:id="rId3" imgW="1066337" imgH="203112" progId="Equation.3">
                  <p:embed/>
                </p:oleObj>
              </mc:Choice>
              <mc:Fallback>
                <p:oleObj name="Microsoft 公式 3.0" r:id="rId3" imgW="1066337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981200"/>
                        <a:ext cx="2130425" cy="406400"/>
                      </a:xfrm>
                      <a:prstGeom prst="rect">
                        <a:avLst/>
                      </a:prstGeom>
                      <a:solidFill>
                        <a:srgbClr val="FF9933"/>
                      </a:solidFill>
                      <a:ln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5">
            <a:extLst>
              <a:ext uri="{FF2B5EF4-FFF2-40B4-BE49-F238E27FC236}">
                <a16:creationId xmlns:a16="http://schemas.microsoft.com/office/drawing/2014/main" id="{8E2E774E-4D7F-46CD-A0AD-9C4028D40C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2438400"/>
          <a:ext cx="545623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Microsoft 公式 3.0" r:id="rId5" imgW="2730500" imgH="444500" progId="Equation.3">
                  <p:embed/>
                </p:oleObj>
              </mc:Choice>
              <mc:Fallback>
                <p:oleObj name="Microsoft 公式 3.0" r:id="rId5" imgW="2730500" imgH="444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438400"/>
                        <a:ext cx="5456238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Object 6">
            <a:extLst>
              <a:ext uri="{FF2B5EF4-FFF2-40B4-BE49-F238E27FC236}">
                <a16:creationId xmlns:a16="http://schemas.microsoft.com/office/drawing/2014/main" id="{D41B9011-8D92-4F09-B160-24F4DA730A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3276600"/>
          <a:ext cx="592137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Microsoft 公式 3.0" r:id="rId7" imgW="2959100" imgH="444500" progId="Equation.3">
                  <p:embed/>
                </p:oleObj>
              </mc:Choice>
              <mc:Fallback>
                <p:oleObj name="Microsoft 公式 3.0" r:id="rId7" imgW="2959100" imgH="444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276600"/>
                        <a:ext cx="5921375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9" name="Object 7">
            <a:extLst>
              <a:ext uri="{FF2B5EF4-FFF2-40B4-BE49-F238E27FC236}">
                <a16:creationId xmlns:a16="http://schemas.microsoft.com/office/drawing/2014/main" id="{F66F25EA-BFA3-4799-AB87-5D5C929963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4495800"/>
          <a:ext cx="1828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Microsoft 公式 3.0" r:id="rId9" imgW="914400" imgH="419100" progId="Equation.3">
                  <p:embed/>
                </p:oleObj>
              </mc:Choice>
              <mc:Fallback>
                <p:oleObj name="Microsoft 公式 3.0" r:id="rId9" imgW="914400" imgH="4191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495800"/>
                        <a:ext cx="1828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0" name="Object 11">
            <a:extLst>
              <a:ext uri="{FF2B5EF4-FFF2-40B4-BE49-F238E27FC236}">
                <a16:creationId xmlns:a16="http://schemas.microsoft.com/office/drawing/2014/main" id="{736EDF1D-F56D-4D99-8BA7-8DF069B506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4495800"/>
          <a:ext cx="2235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Microsoft 公式 3.0" r:id="rId11" imgW="1117115" imgH="444307" progId="Equation.3">
                  <p:embed/>
                </p:oleObj>
              </mc:Choice>
              <mc:Fallback>
                <p:oleObj name="Microsoft 公式 3.0" r:id="rId11" imgW="1117115" imgH="444307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495800"/>
                        <a:ext cx="2235200" cy="8890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>
            <a:extLst>
              <a:ext uri="{FF2B5EF4-FFF2-40B4-BE49-F238E27FC236}">
                <a16:creationId xmlns:a16="http://schemas.microsoft.com/office/drawing/2014/main" id="{0658F26C-D85C-4053-B630-095DAD68BB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4438" y="457200"/>
            <a:ext cx="4567237" cy="76993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CN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§2.4  </a:t>
            </a:r>
            <a:r>
              <a:rPr lang="zh-CN" altLang="en-US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导数的变换</a:t>
            </a:r>
          </a:p>
        </p:txBody>
      </p:sp>
      <p:sp>
        <p:nvSpPr>
          <p:cNvPr id="16403" name="Text Box 19">
            <a:extLst>
              <a:ext uri="{FF2B5EF4-FFF2-40B4-BE49-F238E27FC236}">
                <a16:creationId xmlns:a16="http://schemas.microsoft.com/office/drawing/2014/main" id="{61E234A4-D507-44D8-8A8C-8123ACCC2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95400"/>
            <a:ext cx="4314825" cy="5842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AutoNum type="arabicPeriod"/>
              <a:defRPr/>
            </a:pP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雅可比行列式的定义</a:t>
            </a:r>
          </a:p>
        </p:txBody>
      </p:sp>
      <p:sp>
        <p:nvSpPr>
          <p:cNvPr id="16420" name="Text Box 36">
            <a:extLst>
              <a:ext uri="{FF2B5EF4-FFF2-40B4-BE49-F238E27FC236}">
                <a16:creationId xmlns:a16="http://schemas.microsoft.com/office/drawing/2014/main" id="{9DF2DA85-5D53-47C8-811C-20A6977B04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350" y="2000250"/>
            <a:ext cx="4937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设</a:t>
            </a:r>
          </a:p>
        </p:txBody>
      </p:sp>
      <p:graphicFrame>
        <p:nvGraphicFramePr>
          <p:cNvPr id="21509" name="Object 13">
            <a:extLst>
              <a:ext uri="{FF2B5EF4-FFF2-40B4-BE49-F238E27FC236}">
                <a16:creationId xmlns:a16="http://schemas.microsoft.com/office/drawing/2014/main" id="{199776A5-3532-41B3-9FDB-3C77F1F8C9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43063" y="2000250"/>
          <a:ext cx="35941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2" name="Equation" r:id="rId3" imgW="1459866" imgH="203112" progId="Equation.DSMT4">
                  <p:embed/>
                </p:oleObj>
              </mc:Choice>
              <mc:Fallback>
                <p:oleObj name="Equation" r:id="rId3" imgW="1459866" imgH="203112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2000250"/>
                        <a:ext cx="359410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 Box 36">
            <a:extLst>
              <a:ext uri="{FF2B5EF4-FFF2-40B4-BE49-F238E27FC236}">
                <a16:creationId xmlns:a16="http://schemas.microsoft.com/office/drawing/2014/main" id="{9C9C2DDF-9406-497C-AE54-37D3AD0FA8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0688" y="2000250"/>
            <a:ext cx="29686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雅可比行列式定义为</a:t>
            </a:r>
          </a:p>
        </p:txBody>
      </p:sp>
      <p:graphicFrame>
        <p:nvGraphicFramePr>
          <p:cNvPr id="21511" name="Object 14">
            <a:extLst>
              <a:ext uri="{FF2B5EF4-FFF2-40B4-BE49-F238E27FC236}">
                <a16:creationId xmlns:a16="http://schemas.microsoft.com/office/drawing/2014/main" id="{68D50015-3187-4942-8898-35A76CFB6F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82775" y="3214688"/>
          <a:ext cx="5260975" cy="212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3" name="Equation" r:id="rId5" imgW="2197100" imgH="889000" progId="Equation.DSMT4">
                  <p:embed/>
                </p:oleObj>
              </mc:Choice>
              <mc:Fallback>
                <p:oleObj name="Equation" r:id="rId5" imgW="2197100" imgH="8890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2775" y="3214688"/>
                        <a:ext cx="5260975" cy="2128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3" name="Text Box 19">
            <a:extLst>
              <a:ext uri="{FF2B5EF4-FFF2-40B4-BE49-F238E27FC236}">
                <a16:creationId xmlns:a16="http://schemas.microsoft.com/office/drawing/2014/main" id="{603D0F58-462C-4D17-9A8B-D0D470F09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75" y="415925"/>
            <a:ext cx="4314825" cy="5842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2.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 雅可比行列式的性质</a:t>
            </a:r>
          </a:p>
        </p:txBody>
      </p:sp>
      <p:sp>
        <p:nvSpPr>
          <p:cNvPr id="16420" name="Text Box 36">
            <a:extLst>
              <a:ext uri="{FF2B5EF4-FFF2-40B4-BE49-F238E27FC236}">
                <a16:creationId xmlns:a16="http://schemas.microsoft.com/office/drawing/2014/main" id="{A8022D36-9D6B-4380-9665-B800A36F4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1500188"/>
            <a:ext cx="9572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）</a:t>
            </a:r>
          </a:p>
        </p:txBody>
      </p:sp>
      <p:graphicFrame>
        <p:nvGraphicFramePr>
          <p:cNvPr id="22532" name="Object 4">
            <a:extLst>
              <a:ext uri="{FF2B5EF4-FFF2-40B4-BE49-F238E27FC236}">
                <a16:creationId xmlns:a16="http://schemas.microsoft.com/office/drawing/2014/main" id="{A7665C4E-4ED2-4483-BF29-4163D03565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57313" y="1143000"/>
          <a:ext cx="2892425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9" name="Equation" r:id="rId3" imgW="1028700" imgH="457200" progId="Equation.DSMT4">
                  <p:embed/>
                </p:oleObj>
              </mc:Choice>
              <mc:Fallback>
                <p:oleObj name="Equation" r:id="rId3" imgW="102870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1143000"/>
                        <a:ext cx="2892425" cy="128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36">
            <a:extLst>
              <a:ext uri="{FF2B5EF4-FFF2-40B4-BE49-F238E27FC236}">
                <a16:creationId xmlns:a16="http://schemas.microsoft.com/office/drawing/2014/main" id="{71CED68F-CE89-4A99-8FFF-1C247D352A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9125" y="1466850"/>
            <a:ext cx="9572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）</a:t>
            </a:r>
          </a:p>
        </p:txBody>
      </p:sp>
      <p:graphicFrame>
        <p:nvGraphicFramePr>
          <p:cNvPr id="22534" name="Object 5">
            <a:extLst>
              <a:ext uri="{FF2B5EF4-FFF2-40B4-BE49-F238E27FC236}">
                <a16:creationId xmlns:a16="http://schemas.microsoft.com/office/drawing/2014/main" id="{8C2C6B3A-7235-4486-92D9-A0FD5377A2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57813" y="1143000"/>
          <a:ext cx="3143250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0" name="Equation" r:id="rId5" imgW="1168400" imgH="419100" progId="Equation.DSMT4">
                  <p:embed/>
                </p:oleObj>
              </mc:Choice>
              <mc:Fallback>
                <p:oleObj name="Equation" r:id="rId5" imgW="1168400" imgH="4191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7813" y="1143000"/>
                        <a:ext cx="3143250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Object 6">
            <a:extLst>
              <a:ext uri="{FF2B5EF4-FFF2-40B4-BE49-F238E27FC236}">
                <a16:creationId xmlns:a16="http://schemas.microsoft.com/office/drawing/2014/main" id="{6CC351B3-362F-4B94-8B21-91BB2379A5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71650" y="2944813"/>
          <a:ext cx="4029075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1" name="Equation" r:id="rId7" imgW="1498600" imgH="419100" progId="Equation.DSMT4">
                  <p:embed/>
                </p:oleObj>
              </mc:Choice>
              <mc:Fallback>
                <p:oleObj name="Equation" r:id="rId7" imgW="1498600" imgH="4191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1650" y="2944813"/>
                        <a:ext cx="4029075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6" name="Object 7">
            <a:extLst>
              <a:ext uri="{FF2B5EF4-FFF2-40B4-BE49-F238E27FC236}">
                <a16:creationId xmlns:a16="http://schemas.microsoft.com/office/drawing/2014/main" id="{FBEC590B-3D45-4093-AB26-B31D51E4D1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14500" y="4500563"/>
          <a:ext cx="2901950" cy="163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2" name="Equation" r:id="rId9" imgW="1079500" imgH="609600" progId="Equation.DSMT4">
                  <p:embed/>
                </p:oleObj>
              </mc:Choice>
              <mc:Fallback>
                <p:oleObj name="Equation" r:id="rId9" imgW="1079500" imgH="609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4500563"/>
                        <a:ext cx="2901950" cy="163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36">
            <a:extLst>
              <a:ext uri="{FF2B5EF4-FFF2-40B4-BE49-F238E27FC236}">
                <a16:creationId xmlns:a16="http://schemas.microsoft.com/office/drawing/2014/main" id="{1C64B7BA-E47B-42FF-A621-9B982A66C1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363" y="3286125"/>
            <a:ext cx="9572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）</a:t>
            </a:r>
          </a:p>
        </p:txBody>
      </p:sp>
      <p:sp>
        <p:nvSpPr>
          <p:cNvPr id="14" name="Text Box 36">
            <a:extLst>
              <a:ext uri="{FF2B5EF4-FFF2-40B4-BE49-F238E27FC236}">
                <a16:creationId xmlns:a16="http://schemas.microsoft.com/office/drawing/2014/main" id="{88804748-AB6C-4055-BE67-BAF5E2021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363" y="4824413"/>
            <a:ext cx="9572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）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3" name="Text Box 19">
            <a:extLst>
              <a:ext uri="{FF2B5EF4-FFF2-40B4-BE49-F238E27FC236}">
                <a16:creationId xmlns:a16="http://schemas.microsoft.com/office/drawing/2014/main" id="{C84BBA26-607B-43C7-A4C9-C2CE661CE8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75" y="415925"/>
            <a:ext cx="4314825" cy="5842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20000"/>
              </a:spcBef>
              <a:buClr>
                <a:schemeClr val="tx2"/>
              </a:buClr>
              <a:defRPr/>
            </a:pP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1.</a:t>
            </a:r>
            <a:endParaRPr lang="zh-CN" altLang="en-US" sz="32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23555" name="Object 4">
            <a:extLst>
              <a:ext uri="{FF2B5EF4-FFF2-40B4-BE49-F238E27FC236}">
                <a16:creationId xmlns:a16="http://schemas.microsoft.com/office/drawing/2014/main" id="{530D8008-BE19-464B-AA74-6E196C3E51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43125" y="142875"/>
          <a:ext cx="2543175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7" name="Equation" r:id="rId3" imgW="1054100" imgH="457200" progId="Equation.DSMT4">
                  <p:embed/>
                </p:oleObj>
              </mc:Choice>
              <mc:Fallback>
                <p:oleObj name="Equation" r:id="rId3" imgW="105410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25" y="142875"/>
                        <a:ext cx="2543175" cy="1103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6">
            <a:extLst>
              <a:ext uri="{FF2B5EF4-FFF2-40B4-BE49-F238E27FC236}">
                <a16:creationId xmlns:a16="http://schemas.microsoft.com/office/drawing/2014/main" id="{55957BB6-C342-4145-B7D2-C433C68B97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19175" y="1357313"/>
          <a:ext cx="7410450" cy="485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8" name="Equation" r:id="rId5" imgW="3022600" imgH="1981200" progId="Equation.DSMT4">
                  <p:embed/>
                </p:oleObj>
              </mc:Choice>
              <mc:Fallback>
                <p:oleObj name="Equation" r:id="rId5" imgW="3022600" imgH="1981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9175" y="1357313"/>
                        <a:ext cx="7410450" cy="485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3" name="Text Box 19">
            <a:extLst>
              <a:ext uri="{FF2B5EF4-FFF2-40B4-BE49-F238E27FC236}">
                <a16:creationId xmlns:a16="http://schemas.microsoft.com/office/drawing/2014/main" id="{DE2EDE94-0823-406A-918D-F7DD6D2A0E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75" y="415925"/>
            <a:ext cx="4314825" cy="5842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20000"/>
              </a:spcBef>
              <a:buClr>
                <a:schemeClr val="tx2"/>
              </a:buClr>
              <a:defRPr/>
            </a:pP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2.</a:t>
            </a:r>
            <a:endParaRPr lang="zh-CN" altLang="en-US" sz="32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24579" name="Object 4">
            <a:extLst>
              <a:ext uri="{FF2B5EF4-FFF2-40B4-BE49-F238E27FC236}">
                <a16:creationId xmlns:a16="http://schemas.microsoft.com/office/drawing/2014/main" id="{45F20B42-F042-44CF-B57F-D92BF150FA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28813" y="152400"/>
          <a:ext cx="2236787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1" name="Equation" r:id="rId3" imgW="927100" imgH="469900" progId="Equation.DSMT4">
                  <p:embed/>
                </p:oleObj>
              </mc:Choice>
              <mc:Fallback>
                <p:oleObj name="Equation" r:id="rId3" imgW="927100" imgH="4699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152400"/>
                        <a:ext cx="2236787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6">
            <a:extLst>
              <a:ext uri="{FF2B5EF4-FFF2-40B4-BE49-F238E27FC236}">
                <a16:creationId xmlns:a16="http://schemas.microsoft.com/office/drawing/2014/main" id="{50CF259E-8D7E-41F7-AF11-CE5E446A55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28813" y="1544638"/>
          <a:ext cx="5324475" cy="467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2" name="Equation" r:id="rId5" imgW="2171700" imgH="1905000" progId="Equation.DSMT4">
                  <p:embed/>
                </p:oleObj>
              </mc:Choice>
              <mc:Fallback>
                <p:oleObj name="Equation" r:id="rId5" imgW="2171700" imgH="1905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1544638"/>
                        <a:ext cx="5324475" cy="467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3" name="Text Box 19">
            <a:extLst>
              <a:ext uri="{FF2B5EF4-FFF2-40B4-BE49-F238E27FC236}">
                <a16:creationId xmlns:a16="http://schemas.microsoft.com/office/drawing/2014/main" id="{BE69FE09-50C6-4AD6-98FB-EC805314D0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75" y="415925"/>
            <a:ext cx="4314825" cy="5842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20000"/>
              </a:spcBef>
              <a:buClr>
                <a:schemeClr val="tx2"/>
              </a:buClr>
              <a:defRPr/>
            </a:pP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3.</a:t>
            </a:r>
            <a:endParaRPr lang="zh-CN" altLang="en-US" sz="32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25603" name="Object 4">
            <a:extLst>
              <a:ext uri="{FF2B5EF4-FFF2-40B4-BE49-F238E27FC236}">
                <a16:creationId xmlns:a16="http://schemas.microsoft.com/office/drawing/2014/main" id="{FEA0975D-7ABC-411B-BA51-322AF5A9BC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00250" y="285750"/>
          <a:ext cx="1408113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5" name="Equation" r:id="rId3" imgW="583947" imgH="444307" progId="Equation.DSMT4">
                  <p:embed/>
                </p:oleObj>
              </mc:Choice>
              <mc:Fallback>
                <p:oleObj name="Equation" r:id="rId3" imgW="583947" imgH="444307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285750"/>
                        <a:ext cx="1408113" cy="107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6">
            <a:extLst>
              <a:ext uri="{FF2B5EF4-FFF2-40B4-BE49-F238E27FC236}">
                <a16:creationId xmlns:a16="http://schemas.microsoft.com/office/drawing/2014/main" id="{5CB0EF86-7772-462A-BDFD-21D8A2964E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1563" y="1500188"/>
          <a:ext cx="6913562" cy="448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6" name="Equation" r:id="rId5" imgW="2819400" imgH="1828800" progId="Equation.DSMT4">
                  <p:embed/>
                </p:oleObj>
              </mc:Choice>
              <mc:Fallback>
                <p:oleObj name="Equation" r:id="rId5" imgW="2819400" imgH="1828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1500188"/>
                        <a:ext cx="6913562" cy="448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>
            <a:extLst>
              <a:ext uri="{FF2B5EF4-FFF2-40B4-BE49-F238E27FC236}">
                <a16:creationId xmlns:a16="http://schemas.microsoft.com/office/drawing/2014/main" id="{E234C0F0-5B75-4005-9042-E8F64B187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457200"/>
            <a:ext cx="8858250" cy="76993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CN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§2.5  </a:t>
            </a:r>
            <a:r>
              <a:rPr lang="zh-CN" altLang="en-US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常见系统的基本热力学函数</a:t>
            </a:r>
            <a:r>
              <a:rPr lang="en-US" altLang="zh-CN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</a:t>
            </a:r>
            <a:endParaRPr lang="zh-CN" altLang="en-US" sz="44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420" name="Text Box 36">
            <a:extLst>
              <a:ext uri="{FF2B5EF4-FFF2-40B4-BE49-F238E27FC236}">
                <a16:creationId xmlns:a16="http://schemas.microsoft.com/office/drawing/2014/main" id="{FDB17151-10A4-488A-8A75-8276C0623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2071688"/>
            <a:ext cx="42068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一摩尔理想气体的物态方程为</a:t>
            </a:r>
          </a:p>
        </p:txBody>
      </p:sp>
      <p:graphicFrame>
        <p:nvGraphicFramePr>
          <p:cNvPr id="26628" name="Object 4">
            <a:extLst>
              <a:ext uri="{FF2B5EF4-FFF2-40B4-BE49-F238E27FC236}">
                <a16:creationId xmlns:a16="http://schemas.microsoft.com/office/drawing/2014/main" id="{FAD01D43-1D19-4A2C-BEB2-FC7E973239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29188" y="2000250"/>
          <a:ext cx="1608137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8" name="Equation" r:id="rId3" imgW="571252" imgH="203112" progId="Equation.DSMT4">
                  <p:embed/>
                </p:oleObj>
              </mc:Choice>
              <mc:Fallback>
                <p:oleObj name="Equation" r:id="rId3" imgW="571252" imgH="203112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188" y="2000250"/>
                        <a:ext cx="1608137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10">
            <a:extLst>
              <a:ext uri="{FF2B5EF4-FFF2-40B4-BE49-F238E27FC236}">
                <a16:creationId xmlns:a16="http://schemas.microsoft.com/office/drawing/2014/main" id="{FF5F9AE0-9EA1-431A-87D9-B178814B66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71750" y="5715000"/>
          <a:ext cx="3881438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9" name="Equation" r:id="rId5" imgW="1943100" imgH="508000" progId="Equation.3">
                  <p:embed/>
                </p:oleObj>
              </mc:Choice>
              <mc:Fallback>
                <p:oleObj name="Equation" r:id="rId5" imgW="1943100" imgH="5080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5715000"/>
                        <a:ext cx="3881438" cy="1016000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6">
            <a:extLst>
              <a:ext uri="{FF2B5EF4-FFF2-40B4-BE49-F238E27FC236}">
                <a16:creationId xmlns:a16="http://schemas.microsoft.com/office/drawing/2014/main" id="{138DA453-63B1-41C6-8A8A-671BEADCC6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57313" y="2714625"/>
          <a:ext cx="187325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0" name="Equation" r:id="rId7" imgW="749300" imgH="457200" progId="Equation.DSMT4">
                  <p:embed/>
                </p:oleObj>
              </mc:Choice>
              <mc:Fallback>
                <p:oleObj name="Equation" r:id="rId7" imgW="749300" imgH="457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2714625"/>
                        <a:ext cx="187325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1" name="右箭头 10">
            <a:extLst>
              <a:ext uri="{FF2B5EF4-FFF2-40B4-BE49-F238E27FC236}">
                <a16:creationId xmlns:a16="http://schemas.microsoft.com/office/drawing/2014/main" id="{CE4315BE-AA0A-48E3-9005-CD09AA8E4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75" y="3143250"/>
            <a:ext cx="1000125" cy="285750"/>
          </a:xfrm>
          <a:prstGeom prst="rightArrow">
            <a:avLst>
              <a:gd name="adj1" fmla="val 50000"/>
              <a:gd name="adj2" fmla="val 5000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aphicFrame>
        <p:nvGraphicFramePr>
          <p:cNvPr id="26632" name="Object 7">
            <a:extLst>
              <a:ext uri="{FF2B5EF4-FFF2-40B4-BE49-F238E27FC236}">
                <a16:creationId xmlns:a16="http://schemas.microsoft.com/office/drawing/2014/main" id="{C0454D36-2960-451C-B9AF-8FAEF6BA92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86313" y="2643188"/>
          <a:ext cx="3016250" cy="135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1" name="Equation" r:id="rId9" imgW="1016000" imgH="457200" progId="Equation.DSMT4">
                  <p:embed/>
                </p:oleObj>
              </mc:Choice>
              <mc:Fallback>
                <p:oleObj name="Equation" r:id="rId9" imgW="1016000" imgH="457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6313" y="2643188"/>
                        <a:ext cx="3016250" cy="1357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36">
            <a:extLst>
              <a:ext uri="{FF2B5EF4-FFF2-40B4-BE49-F238E27FC236}">
                <a16:creationId xmlns:a16="http://schemas.microsoft.com/office/drawing/2014/main" id="{52E08967-9DC5-46DE-AD58-B1E973861F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4252913"/>
            <a:ext cx="35877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因此理想气体的摩尔焓为</a:t>
            </a:r>
          </a:p>
        </p:txBody>
      </p:sp>
      <p:graphicFrame>
        <p:nvGraphicFramePr>
          <p:cNvPr id="26634" name="Object 8">
            <a:extLst>
              <a:ext uri="{FF2B5EF4-FFF2-40B4-BE49-F238E27FC236}">
                <a16:creationId xmlns:a16="http://schemas.microsoft.com/office/drawing/2014/main" id="{BE7F8F01-460D-41A9-870E-A6AA1CD543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86250" y="4071938"/>
          <a:ext cx="2643188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2" name="Equation" r:id="rId11" imgW="939800" imgH="279400" progId="Equation.DSMT4">
                  <p:embed/>
                </p:oleObj>
              </mc:Choice>
              <mc:Fallback>
                <p:oleObj name="Equation" r:id="rId11" imgW="939800" imgH="279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0" y="4071938"/>
                        <a:ext cx="2643188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36">
            <a:extLst>
              <a:ext uri="{FF2B5EF4-FFF2-40B4-BE49-F238E27FC236}">
                <a16:creationId xmlns:a16="http://schemas.microsoft.com/office/drawing/2014/main" id="{0D17522B-F0B8-4C70-9D84-0EC36916B3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5072063"/>
            <a:ext cx="35877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如果定压热容量为常数则</a:t>
            </a:r>
          </a:p>
        </p:txBody>
      </p:sp>
      <p:graphicFrame>
        <p:nvGraphicFramePr>
          <p:cNvPr id="26636" name="Object 9">
            <a:extLst>
              <a:ext uri="{FF2B5EF4-FFF2-40B4-BE49-F238E27FC236}">
                <a16:creationId xmlns:a16="http://schemas.microsoft.com/office/drawing/2014/main" id="{41B640EC-A74F-4B04-9B6A-76726EFF30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86250" y="4983163"/>
          <a:ext cx="2106613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3" name="Equation" r:id="rId13" imgW="748975" imgH="241195" progId="Equation.DSMT4">
                  <p:embed/>
                </p:oleObj>
              </mc:Choice>
              <mc:Fallback>
                <p:oleObj name="Equation" r:id="rId13" imgW="748975" imgH="241195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0" y="4983163"/>
                        <a:ext cx="2106613" cy="67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36">
            <a:extLst>
              <a:ext uri="{FF2B5EF4-FFF2-40B4-BE49-F238E27FC236}">
                <a16:creationId xmlns:a16="http://schemas.microsoft.com/office/drawing/2014/main" id="{E7EBE2FC-24FF-4330-903E-32F5164155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1357313"/>
            <a:ext cx="224313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3200" b="1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 </a:t>
            </a:r>
            <a:r>
              <a:rPr lang="zh-CN" altLang="en-US" sz="3200" b="1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理想气体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Object 4">
            <a:extLst>
              <a:ext uri="{FF2B5EF4-FFF2-40B4-BE49-F238E27FC236}">
                <a16:creationId xmlns:a16="http://schemas.microsoft.com/office/drawing/2014/main" id="{DA28C52E-ED04-4072-BF55-344950F5A8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14750" y="1928813"/>
          <a:ext cx="187325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6" name="Equation" r:id="rId3" imgW="749300" imgH="457200" progId="Equation.DSMT4">
                  <p:embed/>
                </p:oleObj>
              </mc:Choice>
              <mc:Fallback>
                <p:oleObj name="Equation" r:id="rId3" imgW="74930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50" y="1928813"/>
                        <a:ext cx="187325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36">
            <a:extLst>
              <a:ext uri="{FF2B5EF4-FFF2-40B4-BE49-F238E27FC236}">
                <a16:creationId xmlns:a16="http://schemas.microsoft.com/office/drawing/2014/main" id="{5F48D87C-F1D8-4980-9D29-621F8FABC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3467100"/>
            <a:ext cx="35877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因此理想气体的摩尔熵为</a:t>
            </a:r>
          </a:p>
        </p:txBody>
      </p:sp>
      <p:graphicFrame>
        <p:nvGraphicFramePr>
          <p:cNvPr id="27652" name="Object 6">
            <a:extLst>
              <a:ext uri="{FF2B5EF4-FFF2-40B4-BE49-F238E27FC236}">
                <a16:creationId xmlns:a16="http://schemas.microsoft.com/office/drawing/2014/main" id="{36ED912B-ED17-47E3-98F0-8E6B525A3E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86250" y="3019425"/>
          <a:ext cx="4143375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7" name="Equation" r:id="rId5" imgW="1473200" imgH="419100" progId="Equation.DSMT4">
                  <p:embed/>
                </p:oleObj>
              </mc:Choice>
              <mc:Fallback>
                <p:oleObj name="Equation" r:id="rId5" imgW="1473200" imgH="4191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0" y="3019425"/>
                        <a:ext cx="4143375" cy="117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36">
            <a:extLst>
              <a:ext uri="{FF2B5EF4-FFF2-40B4-BE49-F238E27FC236}">
                <a16:creationId xmlns:a16="http://schemas.microsoft.com/office/drawing/2014/main" id="{596BA389-FCE4-4476-AEBB-0E3328F321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4857750"/>
            <a:ext cx="35877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如果定容热容量为常数则</a:t>
            </a:r>
          </a:p>
        </p:txBody>
      </p:sp>
      <p:graphicFrame>
        <p:nvGraphicFramePr>
          <p:cNvPr id="27654" name="Object 7">
            <a:extLst>
              <a:ext uri="{FF2B5EF4-FFF2-40B4-BE49-F238E27FC236}">
                <a16:creationId xmlns:a16="http://schemas.microsoft.com/office/drawing/2014/main" id="{40859B2C-EA72-4C90-A6DE-106D227832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86250" y="4751388"/>
          <a:ext cx="3927475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8" name="Equation" r:id="rId7" imgW="1397000" imgH="241300" progId="Equation.DSMT4">
                  <p:embed/>
                </p:oleObj>
              </mc:Choice>
              <mc:Fallback>
                <p:oleObj name="Equation" r:id="rId7" imgW="1397000" imgH="2413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0" y="4751388"/>
                        <a:ext cx="3927475" cy="67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" name="Object 11">
            <a:extLst>
              <a:ext uri="{FF2B5EF4-FFF2-40B4-BE49-F238E27FC236}">
                <a16:creationId xmlns:a16="http://schemas.microsoft.com/office/drawing/2014/main" id="{3950121D-2D42-4A6A-9114-FE25CF4863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43250" y="785813"/>
          <a:ext cx="296862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9" name="Equation" r:id="rId9" imgW="1485900" imgH="469900" progId="Equation.3">
                  <p:embed/>
                </p:oleObj>
              </mc:Choice>
              <mc:Fallback>
                <p:oleObj name="Equation" r:id="rId9" imgW="1485900" imgH="4699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785813"/>
                        <a:ext cx="2968625" cy="939800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36">
            <a:extLst>
              <a:ext uri="{FF2B5EF4-FFF2-40B4-BE49-F238E27FC236}">
                <a16:creationId xmlns:a16="http://schemas.microsoft.com/office/drawing/2014/main" id="{99D0BEC2-0BA2-4C5B-B956-732CF3C3B2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3" y="376238"/>
            <a:ext cx="42068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理想气体的摩尔吉布斯函数为</a:t>
            </a:r>
          </a:p>
        </p:txBody>
      </p:sp>
      <p:graphicFrame>
        <p:nvGraphicFramePr>
          <p:cNvPr id="28675" name="Object 6">
            <a:extLst>
              <a:ext uri="{FF2B5EF4-FFF2-40B4-BE49-F238E27FC236}">
                <a16:creationId xmlns:a16="http://schemas.microsoft.com/office/drawing/2014/main" id="{5BD2FE12-A693-42CB-B53F-3AFC38DF14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61025" y="285750"/>
          <a:ext cx="18224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1" name="Equation" r:id="rId3" imgW="647419" imgH="203112" progId="Equation.DSMT4">
                  <p:embed/>
                </p:oleObj>
              </mc:Choice>
              <mc:Fallback>
                <p:oleObj name="Equation" r:id="rId3" imgW="647419" imgH="203112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1025" y="285750"/>
                        <a:ext cx="18224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3">
            <a:extLst>
              <a:ext uri="{FF2B5EF4-FFF2-40B4-BE49-F238E27FC236}">
                <a16:creationId xmlns:a16="http://schemas.microsoft.com/office/drawing/2014/main" id="{C58A28BF-A7D2-4B9B-BC47-B51249D58D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85875" y="976313"/>
          <a:ext cx="6638925" cy="10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2" name="Equation" r:id="rId5" imgW="2552700" imgH="393700" progId="Equation.DSMT4">
                  <p:embed/>
                </p:oleObj>
              </mc:Choice>
              <mc:Fallback>
                <p:oleObj name="Equation" r:id="rId5" imgW="2552700" imgH="393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976313"/>
                        <a:ext cx="6638925" cy="1023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7">
            <a:extLst>
              <a:ext uri="{FF2B5EF4-FFF2-40B4-BE49-F238E27FC236}">
                <a16:creationId xmlns:a16="http://schemas.microsoft.com/office/drawing/2014/main" id="{64429B1C-12E2-4774-8505-DBCB690D22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65350" y="2214563"/>
          <a:ext cx="640715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3" name="Equation" r:id="rId7" imgW="2298700" imgH="241300" progId="Equation.DSMT4">
                  <p:embed/>
                </p:oleObj>
              </mc:Choice>
              <mc:Fallback>
                <p:oleObj name="Equation" r:id="rId7" imgW="2298700" imgH="2413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5350" y="2214563"/>
                        <a:ext cx="640715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36">
            <a:extLst>
              <a:ext uri="{FF2B5EF4-FFF2-40B4-BE49-F238E27FC236}">
                <a16:creationId xmlns:a16="http://schemas.microsoft.com/office/drawing/2014/main" id="{E2B0E71B-5028-4B45-94AC-0440C1727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2316163"/>
            <a:ext cx="14224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为常数：</a:t>
            </a:r>
          </a:p>
        </p:txBody>
      </p:sp>
      <p:graphicFrame>
        <p:nvGraphicFramePr>
          <p:cNvPr id="28679" name="Object 8">
            <a:extLst>
              <a:ext uri="{FF2B5EF4-FFF2-40B4-BE49-F238E27FC236}">
                <a16:creationId xmlns:a16="http://schemas.microsoft.com/office/drawing/2014/main" id="{83577418-3D87-47D5-B7E0-EF190265EE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0063" y="2143125"/>
          <a:ext cx="52705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4" name="Equation" r:id="rId9" imgW="177646" imgH="241091" progId="Equation.DSMT4">
                  <p:embed/>
                </p:oleObj>
              </mc:Choice>
              <mc:Fallback>
                <p:oleObj name="Equation" r:id="rId9" imgW="177646" imgH="241091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2143125"/>
                        <a:ext cx="527050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0" name="Object 9">
            <a:extLst>
              <a:ext uri="{FF2B5EF4-FFF2-40B4-BE49-F238E27FC236}">
                <a16:creationId xmlns:a16="http://schemas.microsoft.com/office/drawing/2014/main" id="{C0B4F81F-A52A-47B0-AB23-D3976A0876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28750" y="3000375"/>
          <a:ext cx="3435350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5" name="Equation" r:id="rId11" imgW="1117600" imgH="279400" progId="Equation.DSMT4">
                  <p:embed/>
                </p:oleObj>
              </mc:Choice>
              <mc:Fallback>
                <p:oleObj name="Equation" r:id="rId11" imgW="1117600" imgH="2794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3000375"/>
                        <a:ext cx="3435350" cy="85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36">
            <a:extLst>
              <a:ext uri="{FF2B5EF4-FFF2-40B4-BE49-F238E27FC236}">
                <a16:creationId xmlns:a16="http://schemas.microsoft.com/office/drawing/2014/main" id="{B634A141-143D-41C9-A1EB-F3ADB266CA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3214688"/>
            <a:ext cx="8032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利用</a:t>
            </a:r>
          </a:p>
        </p:txBody>
      </p:sp>
      <p:sp>
        <p:nvSpPr>
          <p:cNvPr id="18" name="Text Box 36">
            <a:extLst>
              <a:ext uri="{FF2B5EF4-FFF2-40B4-BE49-F238E27FC236}">
                <a16:creationId xmlns:a16="http://schemas.microsoft.com/office/drawing/2014/main" id="{013EFDA1-D5BF-4415-A249-5CD83AA0C5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7413" y="3181350"/>
            <a:ext cx="8032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，令</a:t>
            </a:r>
          </a:p>
        </p:txBody>
      </p:sp>
      <p:graphicFrame>
        <p:nvGraphicFramePr>
          <p:cNvPr id="28683" name="Object 10">
            <a:extLst>
              <a:ext uri="{FF2B5EF4-FFF2-40B4-BE49-F238E27FC236}">
                <a16:creationId xmlns:a16="http://schemas.microsoft.com/office/drawing/2014/main" id="{1407C13A-B3C2-4C4E-A9E4-794813C462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00688" y="2928938"/>
          <a:ext cx="2755900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6" name="Equation" r:id="rId13" imgW="1167893" imgH="393529" progId="Equation.DSMT4">
                  <p:embed/>
                </p:oleObj>
              </mc:Choice>
              <mc:Fallback>
                <p:oleObj name="Equation" r:id="rId13" imgW="1167893" imgH="393529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0688" y="2928938"/>
                        <a:ext cx="2755900" cy="92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4" name="Object 11">
            <a:extLst>
              <a:ext uri="{FF2B5EF4-FFF2-40B4-BE49-F238E27FC236}">
                <a16:creationId xmlns:a16="http://schemas.microsoft.com/office/drawing/2014/main" id="{D878D4DF-672A-43B5-8C60-B388B0940F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43063" y="3857625"/>
          <a:ext cx="6110287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7" name="Equation" r:id="rId15" imgW="2349500" imgH="393700" progId="Equation.DSMT4">
                  <p:embed/>
                </p:oleObj>
              </mc:Choice>
              <mc:Fallback>
                <p:oleObj name="Equation" r:id="rId15" imgW="2349500" imgH="3937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3857625"/>
                        <a:ext cx="6110287" cy="102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36">
            <a:extLst>
              <a:ext uri="{FF2B5EF4-FFF2-40B4-BE49-F238E27FC236}">
                <a16:creationId xmlns:a16="http://schemas.microsoft.com/office/drawing/2014/main" id="{9D7ED0EA-446A-425E-B5B8-DED90015A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4143375"/>
            <a:ext cx="8032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可得</a:t>
            </a:r>
          </a:p>
        </p:txBody>
      </p:sp>
      <p:sp>
        <p:nvSpPr>
          <p:cNvPr id="21" name="Text Box 36">
            <a:extLst>
              <a:ext uri="{FF2B5EF4-FFF2-40B4-BE49-F238E27FC236}">
                <a16:creationId xmlns:a16="http://schemas.microsoft.com/office/drawing/2014/main" id="{E50F959C-5B25-4464-B567-058F4E0B3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4929188"/>
            <a:ext cx="17319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通常写成：</a:t>
            </a:r>
          </a:p>
        </p:txBody>
      </p:sp>
      <p:graphicFrame>
        <p:nvGraphicFramePr>
          <p:cNvPr id="28687" name="Object 12">
            <a:extLst>
              <a:ext uri="{FF2B5EF4-FFF2-40B4-BE49-F238E27FC236}">
                <a16:creationId xmlns:a16="http://schemas.microsoft.com/office/drawing/2014/main" id="{51780BF5-B7CA-4218-9EC9-31B0CEFE01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57375" y="4864100"/>
          <a:ext cx="300037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8" name="Equation" r:id="rId17" imgW="1079032" imgH="203112" progId="Equation.DSMT4">
                  <p:embed/>
                </p:oleObj>
              </mc:Choice>
              <mc:Fallback>
                <p:oleObj name="Equation" r:id="rId17" imgW="1079032" imgH="203112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4864100"/>
                        <a:ext cx="3000375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8" name="Object 13">
            <a:extLst>
              <a:ext uri="{FF2B5EF4-FFF2-40B4-BE49-F238E27FC236}">
                <a16:creationId xmlns:a16="http://schemas.microsoft.com/office/drawing/2014/main" id="{D010FC18-8080-400C-A9B7-4FA8DCD7AF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438" y="5546725"/>
          <a:ext cx="4500562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9" name="Equation" r:id="rId19" imgW="1726451" imgH="393529" progId="Equation.DSMT4">
                  <p:embed/>
                </p:oleObj>
              </mc:Choice>
              <mc:Fallback>
                <p:oleObj name="Equation" r:id="rId19" imgW="1726451" imgH="393529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8" y="5546725"/>
                        <a:ext cx="4500562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9" name="Object 14">
            <a:extLst>
              <a:ext uri="{FF2B5EF4-FFF2-40B4-BE49-F238E27FC236}">
                <a16:creationId xmlns:a16="http://schemas.microsoft.com/office/drawing/2014/main" id="{87A0A43C-AF95-4E77-8ECE-263A1C3B49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29188" y="5429250"/>
          <a:ext cx="4156075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0" name="Equation" r:id="rId21" imgW="1625600" imgH="419100" progId="Equation.DSMT4">
                  <p:embed/>
                </p:oleObj>
              </mc:Choice>
              <mc:Fallback>
                <p:oleObj name="Equation" r:id="rId21" imgW="1625600" imgH="4191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188" y="5429250"/>
                        <a:ext cx="4156075" cy="107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0" name="右箭头 24">
            <a:extLst>
              <a:ext uri="{FF2B5EF4-FFF2-40B4-BE49-F238E27FC236}">
                <a16:creationId xmlns:a16="http://schemas.microsoft.com/office/drawing/2014/main" id="{85F4ECA5-C9CE-48E6-AA2E-64C822D9A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964238"/>
            <a:ext cx="357188" cy="179387"/>
          </a:xfrm>
          <a:prstGeom prst="rightArrow">
            <a:avLst>
              <a:gd name="adj1" fmla="val 50000"/>
              <a:gd name="adj2" fmla="val 4993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E3DE84A6-694E-4842-98B2-895551DEDDDE}"/>
              </a:ext>
            </a:extLst>
          </p:cNvPr>
          <p:cNvSpPr/>
          <p:nvPr/>
        </p:nvSpPr>
        <p:spPr bwMode="auto">
          <a:xfrm>
            <a:off x="6965950" y="1428750"/>
            <a:ext cx="1643063" cy="7143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16386" name="Text Box 2">
            <a:extLst>
              <a:ext uri="{FF2B5EF4-FFF2-40B4-BE49-F238E27FC236}">
                <a16:creationId xmlns:a16="http://schemas.microsoft.com/office/drawing/2014/main" id="{5F4226FE-E3BD-489E-964A-C649D83F2E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619125"/>
            <a:ext cx="2357437" cy="52387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2. </a:t>
            </a:r>
            <a:r>
              <a:rPr lang="zh-CN" altLang="en-US" sz="2800" b="1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表面系统</a:t>
            </a:r>
            <a:endParaRPr lang="zh-CN" altLang="en-US" sz="2800" b="1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420" name="Text Box 36">
            <a:extLst>
              <a:ext uri="{FF2B5EF4-FFF2-40B4-BE49-F238E27FC236}">
                <a16:creationId xmlns:a16="http://schemas.microsoft.com/office/drawing/2014/main" id="{2F62B4B4-9A3A-4ED6-BCB3-CDEE19377C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1643063"/>
            <a:ext cx="32781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表面系统的物态方程为</a:t>
            </a:r>
          </a:p>
        </p:txBody>
      </p:sp>
      <p:graphicFrame>
        <p:nvGraphicFramePr>
          <p:cNvPr id="29701" name="Object 2">
            <a:extLst>
              <a:ext uri="{FF2B5EF4-FFF2-40B4-BE49-F238E27FC236}">
                <a16:creationId xmlns:a16="http://schemas.microsoft.com/office/drawing/2014/main" id="{0FC54B6D-1661-4ED2-B08F-216A7A62A1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86188" y="1571625"/>
          <a:ext cx="25368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0" name="Equation" r:id="rId3" imgW="901309" imgH="203112" progId="Equation.DSMT4">
                  <p:embed/>
                </p:oleObj>
              </mc:Choice>
              <mc:Fallback>
                <p:oleObj name="Equation" r:id="rId3" imgW="901309" imgH="203112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6188" y="1571625"/>
                        <a:ext cx="253682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36">
            <a:extLst>
              <a:ext uri="{FF2B5EF4-FFF2-40B4-BE49-F238E27FC236}">
                <a16:creationId xmlns:a16="http://schemas.microsoft.com/office/drawing/2014/main" id="{2E0BE1B7-511B-49B5-BC85-7F83DB9E45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3609975"/>
            <a:ext cx="8032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因此</a:t>
            </a:r>
          </a:p>
        </p:txBody>
      </p:sp>
      <p:graphicFrame>
        <p:nvGraphicFramePr>
          <p:cNvPr id="29703" name="Object 8">
            <a:extLst>
              <a:ext uri="{FF2B5EF4-FFF2-40B4-BE49-F238E27FC236}">
                <a16:creationId xmlns:a16="http://schemas.microsoft.com/office/drawing/2014/main" id="{9802EED9-311A-4008-B17D-EA34CD9689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27850" y="1511300"/>
          <a:ext cx="1716088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1" name="Equation" r:id="rId5" imgW="609336" imgH="203112" progId="Equation.DSMT4">
                  <p:embed/>
                </p:oleObj>
              </mc:Choice>
              <mc:Fallback>
                <p:oleObj name="Equation" r:id="rId5" imgW="609336" imgH="203112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7850" y="1511300"/>
                        <a:ext cx="1716088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4" name="右箭头 15">
            <a:extLst>
              <a:ext uri="{FF2B5EF4-FFF2-40B4-BE49-F238E27FC236}">
                <a16:creationId xmlns:a16="http://schemas.microsoft.com/office/drawing/2014/main" id="{A7769A92-311C-49C8-B005-AB7A8DE0D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7938" y="1738313"/>
            <a:ext cx="500062" cy="142875"/>
          </a:xfrm>
          <a:prstGeom prst="rightArrow">
            <a:avLst>
              <a:gd name="adj1" fmla="val 50000"/>
              <a:gd name="adj2" fmla="val 5000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aphicFrame>
        <p:nvGraphicFramePr>
          <p:cNvPr id="29705" name="Object 9">
            <a:extLst>
              <a:ext uri="{FF2B5EF4-FFF2-40B4-BE49-F238E27FC236}">
                <a16:creationId xmlns:a16="http://schemas.microsoft.com/office/drawing/2014/main" id="{42286D1F-140A-4F64-A06C-14E6C31A78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79563" y="2643188"/>
          <a:ext cx="19208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2" name="Equation" r:id="rId7" imgW="698197" imgH="177723" progId="Equation.DSMT4">
                  <p:embed/>
                </p:oleObj>
              </mc:Choice>
              <mc:Fallback>
                <p:oleObj name="Equation" r:id="rId7" imgW="698197" imgH="177723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9563" y="2643188"/>
                        <a:ext cx="192087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6" name="Object 10">
            <a:extLst>
              <a:ext uri="{FF2B5EF4-FFF2-40B4-BE49-F238E27FC236}">
                <a16:creationId xmlns:a16="http://schemas.microsoft.com/office/drawing/2014/main" id="{81BBDEB5-E022-48E9-97B4-500E42F890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86250" y="2643188"/>
          <a:ext cx="31432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3" name="Equation" r:id="rId9" imgW="1142504" imgH="177723" progId="Equation.DSMT4">
                  <p:embed/>
                </p:oleObj>
              </mc:Choice>
              <mc:Fallback>
                <p:oleObj name="Equation" r:id="rId9" imgW="1142504" imgH="177723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0" y="2643188"/>
                        <a:ext cx="314325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7" name="Object 11">
            <a:extLst>
              <a:ext uri="{FF2B5EF4-FFF2-40B4-BE49-F238E27FC236}">
                <a16:creationId xmlns:a16="http://schemas.microsoft.com/office/drawing/2014/main" id="{EB46D025-F1A0-482E-92C7-87D29F9C56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74800" y="3357563"/>
          <a:ext cx="332105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4" name="Equation" r:id="rId11" imgW="1307532" imgH="393529" progId="Equation.DSMT4">
                  <p:embed/>
                </p:oleObj>
              </mc:Choice>
              <mc:Fallback>
                <p:oleObj name="Equation" r:id="rId11" imgW="1307532" imgH="393529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4800" y="3357563"/>
                        <a:ext cx="3321050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8" name="Object 12">
            <a:extLst>
              <a:ext uri="{FF2B5EF4-FFF2-40B4-BE49-F238E27FC236}">
                <a16:creationId xmlns:a16="http://schemas.microsoft.com/office/drawing/2014/main" id="{70044C26-CD7A-4600-BD64-E41E1A1EA4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68463" y="4419600"/>
          <a:ext cx="383222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5" name="Equation" r:id="rId13" imgW="1396394" imgH="393529" progId="Equation.DSMT4">
                  <p:embed/>
                </p:oleObj>
              </mc:Choice>
              <mc:Fallback>
                <p:oleObj name="Equation" r:id="rId13" imgW="1396394" imgH="393529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8463" y="4419600"/>
                        <a:ext cx="3832225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9" name="Object 13">
            <a:extLst>
              <a:ext uri="{FF2B5EF4-FFF2-40B4-BE49-F238E27FC236}">
                <a16:creationId xmlns:a16="http://schemas.microsoft.com/office/drawing/2014/main" id="{A8E3D505-B389-4C22-BDE0-BE0C586F33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14500" y="5572125"/>
          <a:ext cx="4286250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6" name="Equation" r:id="rId15" imgW="1727200" imgH="431800" progId="Equation.DSMT4">
                  <p:embed/>
                </p:oleObj>
              </mc:Choice>
              <mc:Fallback>
                <p:oleObj name="Equation" r:id="rId15" imgW="1727200" imgH="4318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5572125"/>
                        <a:ext cx="4286250" cy="107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>
            <a:extLst>
              <a:ext uri="{FF2B5EF4-FFF2-40B4-BE49-F238E27FC236}">
                <a16:creationId xmlns:a16="http://schemas.microsoft.com/office/drawing/2014/main" id="{C6A8F50E-72E4-4A69-ABF7-68A529792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619125"/>
            <a:ext cx="2357437" cy="52387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2. </a:t>
            </a:r>
            <a:r>
              <a:rPr lang="zh-CN" altLang="en-US" sz="2800" b="1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磁介质</a:t>
            </a:r>
            <a:endParaRPr lang="zh-CN" altLang="en-US" sz="2800" b="1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" name="Text Box 36">
            <a:extLst>
              <a:ext uri="{FF2B5EF4-FFF2-40B4-BE49-F238E27FC236}">
                <a16:creationId xmlns:a16="http://schemas.microsoft.com/office/drawing/2014/main" id="{42C42C3A-F097-447C-874E-4208F71CF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2571750"/>
            <a:ext cx="29686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其基本热力学方程为</a:t>
            </a:r>
          </a:p>
        </p:txBody>
      </p:sp>
      <p:graphicFrame>
        <p:nvGraphicFramePr>
          <p:cNvPr id="30724" name="Object 9">
            <a:extLst>
              <a:ext uri="{FF2B5EF4-FFF2-40B4-BE49-F238E27FC236}">
                <a16:creationId xmlns:a16="http://schemas.microsoft.com/office/drawing/2014/main" id="{EF2A9334-9AAF-4089-9676-2B2856D52B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3688" y="1408113"/>
          <a:ext cx="49149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3" name="Equation" r:id="rId3" imgW="1943100" imgH="431800" progId="Equation.DSMT4">
                  <p:embed/>
                </p:oleObj>
              </mc:Choice>
              <mc:Fallback>
                <p:oleObj name="Equation" r:id="rId3" imgW="1943100" imgH="431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688" y="1408113"/>
                        <a:ext cx="4914900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11">
            <a:extLst>
              <a:ext uri="{FF2B5EF4-FFF2-40B4-BE49-F238E27FC236}">
                <a16:creationId xmlns:a16="http://schemas.microsoft.com/office/drawing/2014/main" id="{A847EF4C-D008-4601-A982-ABD75A704B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86375" y="3062288"/>
          <a:ext cx="332105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4" name="Equation" r:id="rId5" imgW="1308100" imgH="228600" progId="Equation.DSMT4">
                  <p:embed/>
                </p:oleObj>
              </mc:Choice>
              <mc:Fallback>
                <p:oleObj name="Equation" r:id="rId5" imgW="1308100" imgH="228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75" y="3062288"/>
                        <a:ext cx="332105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4">
            <a:extLst>
              <a:ext uri="{FF2B5EF4-FFF2-40B4-BE49-F238E27FC236}">
                <a16:creationId xmlns:a16="http://schemas.microsoft.com/office/drawing/2014/main" id="{2188856E-55EA-41AE-B1D5-D4F923569F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8363" y="1685925"/>
          <a:ext cx="2409825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5" name="Equation" r:id="rId7" imgW="952087" imgH="228501" progId="Equation.DSMT4">
                  <p:embed/>
                </p:oleObj>
              </mc:Choice>
              <mc:Fallback>
                <p:oleObj name="Equation" r:id="rId7" imgW="952087" imgH="228501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8363" y="1685925"/>
                        <a:ext cx="2409825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7" name="右箭头 14">
            <a:extLst>
              <a:ext uri="{FF2B5EF4-FFF2-40B4-BE49-F238E27FC236}">
                <a16:creationId xmlns:a16="http://schemas.microsoft.com/office/drawing/2014/main" id="{1EEA7AF5-C108-4264-8940-7F103ECA7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4938" y="1857375"/>
            <a:ext cx="571500" cy="21431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aphicFrame>
        <p:nvGraphicFramePr>
          <p:cNvPr id="30728" name="Object 10">
            <a:extLst>
              <a:ext uri="{FF2B5EF4-FFF2-40B4-BE49-F238E27FC236}">
                <a16:creationId xmlns:a16="http://schemas.microsoft.com/office/drawing/2014/main" id="{ADBCB362-4470-4A92-9073-D34D956F3C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81425" y="2500313"/>
          <a:ext cx="314801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6" name="Equation" r:id="rId9" imgW="1231366" imgH="228501" progId="Equation.DSMT4">
                  <p:embed/>
                </p:oleObj>
              </mc:Choice>
              <mc:Fallback>
                <p:oleObj name="Equation" r:id="rId9" imgW="1231366" imgH="228501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1425" y="2500313"/>
                        <a:ext cx="3148013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36">
            <a:extLst>
              <a:ext uri="{FF2B5EF4-FFF2-40B4-BE49-F238E27FC236}">
                <a16:creationId xmlns:a16="http://schemas.microsoft.com/office/drawing/2014/main" id="{358EBF72-28AD-4096-AE57-21EEB494A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3143250"/>
            <a:ext cx="48672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简单</a:t>
            </a:r>
            <a:r>
              <a:rPr lang="en-US" altLang="zh-CN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p,V,T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系统的热力学关系经代换</a:t>
            </a:r>
          </a:p>
        </p:txBody>
      </p:sp>
      <p:sp>
        <p:nvSpPr>
          <p:cNvPr id="25" name="Text Box 36">
            <a:extLst>
              <a:ext uri="{FF2B5EF4-FFF2-40B4-BE49-F238E27FC236}">
                <a16:creationId xmlns:a16="http://schemas.microsoft.com/office/drawing/2014/main" id="{978759A9-8133-4009-9B03-F7F3E1ACBD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3538538"/>
            <a:ext cx="57531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后便可得到适用于磁介质的热力学关系。</a:t>
            </a:r>
          </a:p>
        </p:txBody>
      </p:sp>
      <p:graphicFrame>
        <p:nvGraphicFramePr>
          <p:cNvPr id="30731" name="Object 6">
            <a:extLst>
              <a:ext uri="{FF2B5EF4-FFF2-40B4-BE49-F238E27FC236}">
                <a16:creationId xmlns:a16="http://schemas.microsoft.com/office/drawing/2014/main" id="{58B0E476-B530-43F2-9D1C-2CF4BBF547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57313" y="4160838"/>
          <a:ext cx="6429375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7" name="Equation" r:id="rId11" imgW="2654300" imgH="228600" progId="Equation.DSMT4">
                  <p:embed/>
                </p:oleObj>
              </mc:Choice>
              <mc:Fallback>
                <p:oleObj name="Equation" r:id="rId11" imgW="265430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4160838"/>
                        <a:ext cx="6429375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2" name="Object 12">
            <a:extLst>
              <a:ext uri="{FF2B5EF4-FFF2-40B4-BE49-F238E27FC236}">
                <a16:creationId xmlns:a16="http://schemas.microsoft.com/office/drawing/2014/main" id="{A7962200-9283-42F7-A50B-E12EA6F60A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28938" y="4857750"/>
          <a:ext cx="3062287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8" name="Equation" r:id="rId13" imgW="1269449" imgH="444307" progId="Equation.DSMT4">
                  <p:embed/>
                </p:oleObj>
              </mc:Choice>
              <mc:Fallback>
                <p:oleObj name="Equation" r:id="rId13" imgW="1269449" imgH="444307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38" y="4857750"/>
                        <a:ext cx="3062287" cy="107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>
            <a:extLst>
              <a:ext uri="{FF2B5EF4-FFF2-40B4-BE49-F238E27FC236}">
                <a16:creationId xmlns:a16="http://schemas.microsoft.com/office/drawing/2014/main" id="{E0F85207-0A45-4AE4-B1E3-7F715DD2B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85800"/>
            <a:ext cx="1457325" cy="57943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AutoNum type="arabicPeriod" startAt="2"/>
              <a:defRPr/>
            </a:pP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焓</a:t>
            </a:r>
          </a:p>
        </p:txBody>
      </p:sp>
      <p:graphicFrame>
        <p:nvGraphicFramePr>
          <p:cNvPr id="4099" name="Object 3">
            <a:extLst>
              <a:ext uri="{FF2B5EF4-FFF2-40B4-BE49-F238E27FC236}">
                <a16:creationId xmlns:a16="http://schemas.microsoft.com/office/drawing/2014/main" id="{09C4A8A6-DD70-4D5A-BFC3-1D4F531969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1752600"/>
          <a:ext cx="20288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Microsoft 公式 3.0" r:id="rId3" imgW="1016000" imgH="203200" progId="Equation.3">
                  <p:embed/>
                </p:oleObj>
              </mc:Choice>
              <mc:Fallback>
                <p:oleObj name="Microsoft 公式 3.0" r:id="rId3" imgW="1016000" imgH="203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752600"/>
                        <a:ext cx="2028825" cy="406400"/>
                      </a:xfrm>
                      <a:prstGeom prst="rect">
                        <a:avLst/>
                      </a:prstGeom>
                      <a:solidFill>
                        <a:srgbClr val="FF9933"/>
                      </a:solidFill>
                      <a:ln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4">
            <a:extLst>
              <a:ext uri="{FF2B5EF4-FFF2-40B4-BE49-F238E27FC236}">
                <a16:creationId xmlns:a16="http://schemas.microsoft.com/office/drawing/2014/main" id="{779B15C2-6CB4-4FFA-86F6-693A798441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2209800"/>
          <a:ext cx="5456238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Microsoft 公式 3.0" r:id="rId5" imgW="2730500" imgH="469900" progId="Equation.3">
                  <p:embed/>
                </p:oleObj>
              </mc:Choice>
              <mc:Fallback>
                <p:oleObj name="Microsoft 公式 3.0" r:id="rId5" imgW="2730500" imgH="469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209800"/>
                        <a:ext cx="5456238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5">
            <a:extLst>
              <a:ext uri="{FF2B5EF4-FFF2-40B4-BE49-F238E27FC236}">
                <a16:creationId xmlns:a16="http://schemas.microsoft.com/office/drawing/2014/main" id="{F3A5DA5E-EDAC-496D-897D-AAFF745318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3048000"/>
          <a:ext cx="571817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Microsoft 公式 3.0" r:id="rId7" imgW="2857500" imgH="469900" progId="Equation.3">
                  <p:embed/>
                </p:oleObj>
              </mc:Choice>
              <mc:Fallback>
                <p:oleObj name="Microsoft 公式 3.0" r:id="rId7" imgW="2857500" imgH="469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048000"/>
                        <a:ext cx="5718175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6">
            <a:extLst>
              <a:ext uri="{FF2B5EF4-FFF2-40B4-BE49-F238E27FC236}">
                <a16:creationId xmlns:a16="http://schemas.microsoft.com/office/drawing/2014/main" id="{46E49464-6D1C-4C12-BEE6-E29DA6933E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4343400"/>
          <a:ext cx="1727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Microsoft 公式 3.0" r:id="rId9" imgW="863225" imgH="444307" progId="Equation.3">
                  <p:embed/>
                </p:oleObj>
              </mc:Choice>
              <mc:Fallback>
                <p:oleObj name="Microsoft 公式 3.0" r:id="rId9" imgW="863225" imgH="444307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343400"/>
                        <a:ext cx="17272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" name="Object 7">
            <a:extLst>
              <a:ext uri="{FF2B5EF4-FFF2-40B4-BE49-F238E27FC236}">
                <a16:creationId xmlns:a16="http://schemas.microsoft.com/office/drawing/2014/main" id="{4CCBA5D9-6655-4D85-97E9-F254597A02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838200"/>
          <a:ext cx="15986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Microsoft 公式 3.0" r:id="rId11" imgW="799753" imgH="203112" progId="Equation.3">
                  <p:embed/>
                </p:oleObj>
              </mc:Choice>
              <mc:Fallback>
                <p:oleObj name="Microsoft 公式 3.0" r:id="rId11" imgW="799753" imgH="20311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838200"/>
                        <a:ext cx="15986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4" name="Object 8">
            <a:extLst>
              <a:ext uri="{FF2B5EF4-FFF2-40B4-BE49-F238E27FC236}">
                <a16:creationId xmlns:a16="http://schemas.microsoft.com/office/drawing/2014/main" id="{CC426DDB-DC52-4C27-AE12-B5D1A52012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4343400"/>
          <a:ext cx="20828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Microsoft 公式 3.0" r:id="rId13" imgW="1040948" imgH="469696" progId="Equation.3">
                  <p:embed/>
                </p:oleObj>
              </mc:Choice>
              <mc:Fallback>
                <p:oleObj name="Microsoft 公式 3.0" r:id="rId13" imgW="1040948" imgH="469696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343400"/>
                        <a:ext cx="2082800" cy="9398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36">
            <a:extLst>
              <a:ext uri="{FF2B5EF4-FFF2-40B4-BE49-F238E27FC236}">
                <a16:creationId xmlns:a16="http://schemas.microsoft.com/office/drawing/2014/main" id="{ACAB6A0E-1167-4A57-80E1-A4CCDEC06E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3181350"/>
            <a:ext cx="8032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因此</a:t>
            </a:r>
          </a:p>
        </p:txBody>
      </p:sp>
      <p:sp>
        <p:nvSpPr>
          <p:cNvPr id="25" name="Text Box 36">
            <a:extLst>
              <a:ext uri="{FF2B5EF4-FFF2-40B4-BE49-F238E27FC236}">
                <a16:creationId xmlns:a16="http://schemas.microsoft.com/office/drawing/2014/main" id="{81DE1FFB-A6B3-4C32-8498-9E87DB9C2F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5643563"/>
            <a:ext cx="4937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则</a:t>
            </a:r>
          </a:p>
        </p:txBody>
      </p:sp>
      <p:graphicFrame>
        <p:nvGraphicFramePr>
          <p:cNvPr id="31748" name="Object 12">
            <a:extLst>
              <a:ext uri="{FF2B5EF4-FFF2-40B4-BE49-F238E27FC236}">
                <a16:creationId xmlns:a16="http://schemas.microsoft.com/office/drawing/2014/main" id="{C95B91F8-6A05-49A9-B88E-855F82A7F2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11400" y="428625"/>
          <a:ext cx="4011613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4" name="Equation" r:id="rId3" imgW="1663700" imgH="444500" progId="Equation.DSMT4">
                  <p:embed/>
                </p:oleObj>
              </mc:Choice>
              <mc:Fallback>
                <p:oleObj name="Equation" r:id="rId3" imgW="1663700" imgH="4445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1400" y="428625"/>
                        <a:ext cx="4011613" cy="107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8">
            <a:extLst>
              <a:ext uri="{FF2B5EF4-FFF2-40B4-BE49-F238E27FC236}">
                <a16:creationId xmlns:a16="http://schemas.microsoft.com/office/drawing/2014/main" id="{D6BDC525-723F-4697-A22D-E63ECA2E30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28950" y="1571625"/>
          <a:ext cx="211455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5" name="Equation" r:id="rId5" imgW="939392" imgH="444307" progId="Equation.DSMT4">
                  <p:embed/>
                </p:oleObj>
              </mc:Choice>
              <mc:Fallback>
                <p:oleObj name="Equation" r:id="rId5" imgW="939392" imgH="444307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8950" y="1571625"/>
                        <a:ext cx="2114550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9">
            <a:extLst>
              <a:ext uri="{FF2B5EF4-FFF2-40B4-BE49-F238E27FC236}">
                <a16:creationId xmlns:a16="http://schemas.microsoft.com/office/drawing/2014/main" id="{A113C5C2-535F-4E24-839F-FECCC3A2FD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14500" y="2786063"/>
          <a:ext cx="6707188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6" name="Equation" r:id="rId7" imgW="2781300" imgH="444500" progId="Equation.DSMT4">
                  <p:embed/>
                </p:oleObj>
              </mc:Choice>
              <mc:Fallback>
                <p:oleObj name="Equation" r:id="rId7" imgW="2781300" imgH="4445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2786063"/>
                        <a:ext cx="6707188" cy="1071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36">
            <a:extLst>
              <a:ext uri="{FF2B5EF4-FFF2-40B4-BE49-F238E27FC236}">
                <a16:creationId xmlns:a16="http://schemas.microsoft.com/office/drawing/2014/main" id="{D45DE81C-B1A7-44B6-8F4D-990C058CC7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4395788"/>
            <a:ext cx="35877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如果磁介质服从居里定律</a:t>
            </a:r>
          </a:p>
        </p:txBody>
      </p:sp>
      <p:graphicFrame>
        <p:nvGraphicFramePr>
          <p:cNvPr id="31752" name="Object 10">
            <a:extLst>
              <a:ext uri="{FF2B5EF4-FFF2-40B4-BE49-F238E27FC236}">
                <a16:creationId xmlns:a16="http://schemas.microsoft.com/office/drawing/2014/main" id="{60FAE862-AA30-48F0-ACC2-9D025A6177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29125" y="4071938"/>
          <a:ext cx="1785938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7" name="Equation" r:id="rId9" imgW="698197" imgH="393529" progId="Equation.DSMT4">
                  <p:embed/>
                </p:oleObj>
              </mc:Choice>
              <mc:Fallback>
                <p:oleObj name="Equation" r:id="rId9" imgW="698197" imgH="393529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25" y="4071938"/>
                        <a:ext cx="1785938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3" name="Object 11">
            <a:extLst>
              <a:ext uri="{FF2B5EF4-FFF2-40B4-BE49-F238E27FC236}">
                <a16:creationId xmlns:a16="http://schemas.microsoft.com/office/drawing/2014/main" id="{EBE7EC79-E8CD-4262-9BAC-4033C2112D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71875" y="5143500"/>
          <a:ext cx="3233738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8" name="Equation" r:id="rId11" imgW="1256755" imgH="444307" progId="Equation.DSMT4">
                  <p:embed/>
                </p:oleObj>
              </mc:Choice>
              <mc:Fallback>
                <p:oleObj name="Equation" r:id="rId11" imgW="1256755" imgH="444307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75" y="5143500"/>
                        <a:ext cx="3233738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36">
            <a:extLst>
              <a:ext uri="{FF2B5EF4-FFF2-40B4-BE49-F238E27FC236}">
                <a16:creationId xmlns:a16="http://schemas.microsoft.com/office/drawing/2014/main" id="{1E933E0D-E9A8-44F2-B455-A2BFE85DA4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3071813"/>
            <a:ext cx="23510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由全微分条件得</a:t>
            </a:r>
          </a:p>
        </p:txBody>
      </p:sp>
      <p:graphicFrame>
        <p:nvGraphicFramePr>
          <p:cNvPr id="32771" name="Object 8">
            <a:extLst>
              <a:ext uri="{FF2B5EF4-FFF2-40B4-BE49-F238E27FC236}">
                <a16:creationId xmlns:a16="http://schemas.microsoft.com/office/drawing/2014/main" id="{8495993B-7C41-4D5F-A5B5-F2D77C019D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57438" y="1214438"/>
          <a:ext cx="4500562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6" name="Equation" r:id="rId3" imgW="1651000" imgH="228600" progId="Equation.DSMT4">
                  <p:embed/>
                </p:oleObj>
              </mc:Choice>
              <mc:Fallback>
                <p:oleObj name="Equation" r:id="rId3" imgW="165100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38" y="1214438"/>
                        <a:ext cx="4500562" cy="62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2" name="Object 9">
            <a:extLst>
              <a:ext uri="{FF2B5EF4-FFF2-40B4-BE49-F238E27FC236}">
                <a16:creationId xmlns:a16="http://schemas.microsoft.com/office/drawing/2014/main" id="{42AC36E4-D9C0-4356-B395-27D4737B60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14625" y="3622675"/>
          <a:ext cx="3675063" cy="116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7" name="Equation" r:id="rId5" imgW="1524000" imgH="482600" progId="Equation.DSMT4">
                  <p:embed/>
                </p:oleObj>
              </mc:Choice>
              <mc:Fallback>
                <p:oleObj name="Equation" r:id="rId5" imgW="1524000" imgH="482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25" y="3622675"/>
                        <a:ext cx="3675063" cy="1163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36">
            <a:extLst>
              <a:ext uri="{FF2B5EF4-FFF2-40B4-BE49-F238E27FC236}">
                <a16:creationId xmlns:a16="http://schemas.microsoft.com/office/drawing/2014/main" id="{6EB2382A-9323-4835-8FA0-2AD6CCFCA5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642938"/>
            <a:ext cx="88471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如果考虑磁介质的体积变化，其基本热力学方程和吉布斯函数为</a:t>
            </a:r>
          </a:p>
        </p:txBody>
      </p:sp>
      <p:graphicFrame>
        <p:nvGraphicFramePr>
          <p:cNvPr id="32774" name="Object 7">
            <a:extLst>
              <a:ext uri="{FF2B5EF4-FFF2-40B4-BE49-F238E27FC236}">
                <a16:creationId xmlns:a16="http://schemas.microsoft.com/office/drawing/2014/main" id="{BFEFEA87-A88F-477C-BE4D-C0BB07E57F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57438" y="1928813"/>
          <a:ext cx="4784725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8" name="Equation" r:id="rId7" imgW="1701800" imgH="228600" progId="Equation.DSMT4">
                  <p:embed/>
                </p:oleObj>
              </mc:Choice>
              <mc:Fallback>
                <p:oleObj name="Equation" r:id="rId7" imgW="170180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38" y="1928813"/>
                        <a:ext cx="4784725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36">
            <a:extLst>
              <a:ext uri="{FF2B5EF4-FFF2-40B4-BE49-F238E27FC236}">
                <a16:creationId xmlns:a16="http://schemas.microsoft.com/office/drawing/2014/main" id="{99D3E25D-CA23-4D8D-9F19-2951CB8A7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5143500"/>
            <a:ext cx="63722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此式给出磁致伸缩效应与压磁效应间的关系。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>
            <a:extLst>
              <a:ext uri="{FF2B5EF4-FFF2-40B4-BE49-F238E27FC236}">
                <a16:creationId xmlns:a16="http://schemas.microsoft.com/office/drawing/2014/main" id="{B9063076-BB6B-4C5A-84F7-BBE63AE29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619125"/>
            <a:ext cx="2357437" cy="52387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3. </a:t>
            </a:r>
            <a:r>
              <a:rPr lang="zh-CN" altLang="en-US" sz="2800" b="1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空窖</a:t>
            </a:r>
            <a:endParaRPr lang="zh-CN" altLang="en-US" sz="2800" b="1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420" name="Text Box 36">
            <a:extLst>
              <a:ext uri="{FF2B5EF4-FFF2-40B4-BE49-F238E27FC236}">
                <a16:creationId xmlns:a16="http://schemas.microsoft.com/office/drawing/2014/main" id="{A663983A-D845-4456-BB2A-7DF97A75D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1266825"/>
            <a:ext cx="814387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空窖辐射的能量密度及其频率分布只与温度有关，辐射压力与能量密度间满足如下关系：</a:t>
            </a:r>
          </a:p>
        </p:txBody>
      </p:sp>
      <p:sp>
        <p:nvSpPr>
          <p:cNvPr id="13" name="Text Box 36">
            <a:extLst>
              <a:ext uri="{FF2B5EF4-FFF2-40B4-BE49-F238E27FC236}">
                <a16:creationId xmlns:a16="http://schemas.microsoft.com/office/drawing/2014/main" id="{CABA11D8-B733-4AB2-9E70-3EF9D78B49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3052763"/>
            <a:ext cx="4826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如果取温度和体积为状态参量，则</a:t>
            </a:r>
          </a:p>
        </p:txBody>
      </p:sp>
      <p:graphicFrame>
        <p:nvGraphicFramePr>
          <p:cNvPr id="33797" name="Object 4">
            <a:extLst>
              <a:ext uri="{FF2B5EF4-FFF2-40B4-BE49-F238E27FC236}">
                <a16:creationId xmlns:a16="http://schemas.microsoft.com/office/drawing/2014/main" id="{9799F033-770B-4067-A45A-712543D6EB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00500" y="2124075"/>
          <a:ext cx="1214438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5" name="Equation" r:id="rId3" imgW="482391" imgH="393529" progId="Equation.DSMT4">
                  <p:embed/>
                </p:oleObj>
              </mc:Choice>
              <mc:Fallback>
                <p:oleObj name="Equation" r:id="rId3" imgW="482391" imgH="393529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0" y="2124075"/>
                        <a:ext cx="1214438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Object 7">
            <a:extLst>
              <a:ext uri="{FF2B5EF4-FFF2-40B4-BE49-F238E27FC236}">
                <a16:creationId xmlns:a16="http://schemas.microsoft.com/office/drawing/2014/main" id="{32AAD896-49E6-4CF9-86DB-FDC8EADFB4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7563" y="3692525"/>
          <a:ext cx="2643187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6" name="Equation" r:id="rId5" imgW="1066337" imgH="203112" progId="Equation.DSMT4">
                  <p:embed/>
                </p:oleObj>
              </mc:Choice>
              <mc:Fallback>
                <p:oleObj name="Equation" r:id="rId5" imgW="1066337" imgH="203112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63" y="3692525"/>
                        <a:ext cx="2643187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36">
            <a:extLst>
              <a:ext uri="{FF2B5EF4-FFF2-40B4-BE49-F238E27FC236}">
                <a16:creationId xmlns:a16="http://schemas.microsoft.com/office/drawing/2014/main" id="{E896C219-F7E9-41FC-A4CB-0A16D4F4A3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288" y="4624388"/>
            <a:ext cx="4937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由</a:t>
            </a:r>
          </a:p>
        </p:txBody>
      </p:sp>
      <p:graphicFrame>
        <p:nvGraphicFramePr>
          <p:cNvPr id="33800" name="Object 9">
            <a:extLst>
              <a:ext uri="{FF2B5EF4-FFF2-40B4-BE49-F238E27FC236}">
                <a16:creationId xmlns:a16="http://schemas.microsoft.com/office/drawing/2014/main" id="{6C9BB887-9AD4-4266-B5CE-6ABBB9A7DB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01800" y="4338638"/>
          <a:ext cx="5227638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7" name="Equation" r:id="rId7" imgW="2501900" imgH="444500" progId="Equation.DSMT4">
                  <p:embed/>
                </p:oleObj>
              </mc:Choice>
              <mc:Fallback>
                <p:oleObj name="Equation" r:id="rId7" imgW="2501900" imgH="4445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1800" y="4338638"/>
                        <a:ext cx="5227638" cy="92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36">
            <a:extLst>
              <a:ext uri="{FF2B5EF4-FFF2-40B4-BE49-F238E27FC236}">
                <a16:creationId xmlns:a16="http://schemas.microsoft.com/office/drawing/2014/main" id="{56C49C3D-B342-4C5A-AB88-7660ED1C74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5624513"/>
            <a:ext cx="11128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积分得</a:t>
            </a:r>
          </a:p>
        </p:txBody>
      </p:sp>
      <p:graphicFrame>
        <p:nvGraphicFramePr>
          <p:cNvPr id="33802" name="Object 10">
            <a:extLst>
              <a:ext uri="{FF2B5EF4-FFF2-40B4-BE49-F238E27FC236}">
                <a16:creationId xmlns:a16="http://schemas.microsoft.com/office/drawing/2014/main" id="{610F0D17-6530-4A44-9095-9544BA05A7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57375" y="5462588"/>
          <a:ext cx="1404938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8" name="Equation" r:id="rId9" imgW="672808" imgH="393529" progId="Equation.DSMT4">
                  <p:embed/>
                </p:oleObj>
              </mc:Choice>
              <mc:Fallback>
                <p:oleObj name="Equation" r:id="rId9" imgW="672808" imgH="393529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5462588"/>
                        <a:ext cx="1404938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36">
            <a:extLst>
              <a:ext uri="{FF2B5EF4-FFF2-40B4-BE49-F238E27FC236}">
                <a16:creationId xmlns:a16="http://schemas.microsoft.com/office/drawing/2014/main" id="{86D85FD0-A2A9-405C-A563-F60C730052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725" y="5662613"/>
            <a:ext cx="4937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即</a:t>
            </a:r>
          </a:p>
        </p:txBody>
      </p:sp>
      <p:graphicFrame>
        <p:nvGraphicFramePr>
          <p:cNvPr id="33804" name="Object 11">
            <a:extLst>
              <a:ext uri="{FF2B5EF4-FFF2-40B4-BE49-F238E27FC236}">
                <a16:creationId xmlns:a16="http://schemas.microsoft.com/office/drawing/2014/main" id="{3CD256CA-25C6-463A-AB5D-355AE1E60C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83300" y="5624513"/>
          <a:ext cx="106045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9" name="Equation" r:id="rId11" imgW="507780" imgH="203112" progId="Equation.DSMT4">
                  <p:embed/>
                </p:oleObj>
              </mc:Choice>
              <mc:Fallback>
                <p:oleObj name="Equation" r:id="rId11" imgW="507780" imgH="203112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3300" y="5624513"/>
                        <a:ext cx="106045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矩形 16">
            <a:extLst>
              <a:ext uri="{FF2B5EF4-FFF2-40B4-BE49-F238E27FC236}">
                <a16:creationId xmlns:a16="http://schemas.microsoft.com/office/drawing/2014/main" id="{B9CA8882-4553-49CC-80F5-610208854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4688" y="4357688"/>
            <a:ext cx="3000375" cy="7143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4819" name="矩形 15">
            <a:extLst>
              <a:ext uri="{FF2B5EF4-FFF2-40B4-BE49-F238E27FC236}">
                <a16:creationId xmlns:a16="http://schemas.microsoft.com/office/drawing/2014/main" id="{294AB1AB-98C1-4916-B9FD-301AE2E37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4425" y="3000375"/>
            <a:ext cx="2000250" cy="1143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aphicFrame>
        <p:nvGraphicFramePr>
          <p:cNvPr id="34820" name="Object 4">
            <a:extLst>
              <a:ext uri="{FF2B5EF4-FFF2-40B4-BE49-F238E27FC236}">
                <a16:creationId xmlns:a16="http://schemas.microsoft.com/office/drawing/2014/main" id="{9E0265E1-6330-448C-BBA4-2CB1D020B5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87775" y="3025775"/>
          <a:ext cx="1855788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7" name="Equation" r:id="rId3" imgW="748975" imgH="393529" progId="Equation.DSMT4">
                  <p:embed/>
                </p:oleObj>
              </mc:Choice>
              <mc:Fallback>
                <p:oleObj name="Equation" r:id="rId3" imgW="748975" imgH="393529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7775" y="3025775"/>
                        <a:ext cx="1855788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7">
            <a:extLst>
              <a:ext uri="{FF2B5EF4-FFF2-40B4-BE49-F238E27FC236}">
                <a16:creationId xmlns:a16="http://schemas.microsoft.com/office/drawing/2014/main" id="{7BE3AF29-6A13-4CDF-A087-166132C21A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7563" y="4500563"/>
          <a:ext cx="2732087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8" name="Equation" r:id="rId5" imgW="1307532" imgH="203112" progId="Equation.DSMT4">
                  <p:embed/>
                </p:oleObj>
              </mc:Choice>
              <mc:Fallback>
                <p:oleObj name="Equation" r:id="rId5" imgW="1307532" imgH="203112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63" y="4500563"/>
                        <a:ext cx="2732087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2" name="Object 8">
            <a:extLst>
              <a:ext uri="{FF2B5EF4-FFF2-40B4-BE49-F238E27FC236}">
                <a16:creationId xmlns:a16="http://schemas.microsoft.com/office/drawing/2014/main" id="{FBF46DE9-F83B-4B2A-8D98-E72DC68104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1613" y="984250"/>
          <a:ext cx="6330950" cy="204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9" name="Equation" r:id="rId7" imgW="2514600" imgH="812800" progId="Equation.DSMT4">
                  <p:embed/>
                </p:oleObj>
              </mc:Choice>
              <mc:Fallback>
                <p:oleObj name="Equation" r:id="rId7" imgW="2514600" imgH="812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1613" y="984250"/>
                        <a:ext cx="6330950" cy="204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36">
            <a:extLst>
              <a:ext uri="{FF2B5EF4-FFF2-40B4-BE49-F238E27FC236}">
                <a16:creationId xmlns:a16="http://schemas.microsoft.com/office/drawing/2014/main" id="{54023F3D-D512-4F46-AC88-210CE69A20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0" y="5395913"/>
            <a:ext cx="29686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对于可逆绝热过程，</a:t>
            </a:r>
          </a:p>
        </p:txBody>
      </p:sp>
      <p:graphicFrame>
        <p:nvGraphicFramePr>
          <p:cNvPr id="34824" name="Object 9">
            <a:extLst>
              <a:ext uri="{FF2B5EF4-FFF2-40B4-BE49-F238E27FC236}">
                <a16:creationId xmlns:a16="http://schemas.microsoft.com/office/drawing/2014/main" id="{9CF6F029-03B1-436D-A95D-59C68A5310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29125" y="5357813"/>
          <a:ext cx="164465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0" name="Equation" r:id="rId9" imgW="799753" imgH="203112" progId="Equation.DSMT4">
                  <p:embed/>
                </p:oleObj>
              </mc:Choice>
              <mc:Fallback>
                <p:oleObj name="Equation" r:id="rId9" imgW="799753" imgH="203112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25" y="5357813"/>
                        <a:ext cx="1644650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36">
            <a:extLst>
              <a:ext uri="{FF2B5EF4-FFF2-40B4-BE49-F238E27FC236}">
                <a16:creationId xmlns:a16="http://schemas.microsoft.com/office/drawing/2014/main" id="{73C152B2-F7F8-4E0B-B0F3-E71EAC702F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0" y="6038850"/>
            <a:ext cx="26590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空窖辐射通量密度</a:t>
            </a:r>
          </a:p>
        </p:txBody>
      </p:sp>
      <p:graphicFrame>
        <p:nvGraphicFramePr>
          <p:cNvPr id="34826" name="Object 10">
            <a:extLst>
              <a:ext uri="{FF2B5EF4-FFF2-40B4-BE49-F238E27FC236}">
                <a16:creationId xmlns:a16="http://schemas.microsoft.com/office/drawing/2014/main" id="{C4C8F006-24B6-42F1-B99E-60E53D42D2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27500" y="5857875"/>
          <a:ext cx="3159125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1" name="Equation" r:id="rId11" imgW="1536033" imgH="393529" progId="Equation.DSMT4">
                  <p:embed/>
                </p:oleObj>
              </mc:Choice>
              <mc:Fallback>
                <p:oleObj name="Equation" r:id="rId11" imgW="1536033" imgH="393529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0" y="5857875"/>
                        <a:ext cx="3159125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>
            <a:extLst>
              <a:ext uri="{FF2B5EF4-FFF2-40B4-BE49-F238E27FC236}">
                <a16:creationId xmlns:a16="http://schemas.microsoft.com/office/drawing/2014/main" id="{8614CC67-AD2A-4E27-97B6-AD55C69DE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04800"/>
            <a:ext cx="3678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3  (1) 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某气体系统的内能</a:t>
            </a:r>
          </a:p>
        </p:txBody>
      </p:sp>
      <p:graphicFrame>
        <p:nvGraphicFramePr>
          <p:cNvPr id="35843" name="Object 3">
            <a:extLst>
              <a:ext uri="{FF2B5EF4-FFF2-40B4-BE49-F238E27FC236}">
                <a16:creationId xmlns:a16="http://schemas.microsoft.com/office/drawing/2014/main" id="{2A3CC249-2FF1-42AE-80CE-92BA22D6E7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381000"/>
          <a:ext cx="1397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7" name="Equation" r:id="rId3" imgW="698197" imgH="203112" progId="Equation.3">
                  <p:embed/>
                </p:oleObj>
              </mc:Choice>
              <mc:Fallback>
                <p:oleObj name="Equation" r:id="rId3" imgW="698197" imgH="20311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81000"/>
                        <a:ext cx="1397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4" name="Text Box 4">
            <a:extLst>
              <a:ext uri="{FF2B5EF4-FFF2-40B4-BE49-F238E27FC236}">
                <a16:creationId xmlns:a16="http://schemas.microsoft.com/office/drawing/2014/main" id="{7F7C7CA5-6068-405C-92D0-E1E127DA2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304800"/>
            <a:ext cx="1103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，压强</a:t>
            </a:r>
          </a:p>
        </p:txBody>
      </p:sp>
      <p:graphicFrame>
        <p:nvGraphicFramePr>
          <p:cNvPr id="35845" name="Object 5">
            <a:extLst>
              <a:ext uri="{FF2B5EF4-FFF2-40B4-BE49-F238E27FC236}">
                <a16:creationId xmlns:a16="http://schemas.microsoft.com/office/drawing/2014/main" id="{CD02E688-B4C0-4109-A5B6-908FE3246C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24600" y="381000"/>
          <a:ext cx="1427163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8" name="Equation" r:id="rId5" imgW="710891" imgH="215806" progId="Equation.3">
                  <p:embed/>
                </p:oleObj>
              </mc:Choice>
              <mc:Fallback>
                <p:oleObj name="Equation" r:id="rId5" imgW="710891" imgH="21580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381000"/>
                        <a:ext cx="1427163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Text Box 6">
            <a:extLst>
              <a:ext uri="{FF2B5EF4-FFF2-40B4-BE49-F238E27FC236}">
                <a16:creationId xmlns:a16="http://schemas.microsoft.com/office/drawing/2014/main" id="{23755679-CDBD-456F-9246-C3BB7B4E31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3048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</a:p>
        </p:txBody>
      </p:sp>
      <p:sp>
        <p:nvSpPr>
          <p:cNvPr id="20487" name="Text Box 7">
            <a:extLst>
              <a:ext uri="{FF2B5EF4-FFF2-40B4-BE49-F238E27FC236}">
                <a16:creationId xmlns:a16="http://schemas.microsoft.com/office/drawing/2014/main" id="{8046C7DA-2189-4F55-B607-BFEC36E25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685800"/>
            <a:ext cx="708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确定其内能和熵的函数形式，并求该系统卡诺循环</a:t>
            </a:r>
          </a:p>
        </p:txBody>
      </p:sp>
      <p:sp>
        <p:nvSpPr>
          <p:cNvPr id="20488" name="Text Box 8">
            <a:extLst>
              <a:ext uri="{FF2B5EF4-FFF2-40B4-BE49-F238E27FC236}">
                <a16:creationId xmlns:a16="http://schemas.microsoft.com/office/drawing/2014/main" id="{08EFEE90-E7BD-4BB4-835D-B9758D7E42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524000"/>
            <a:ext cx="754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(2) 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现有两个体积相同并保持不变的上述系统，但温度</a:t>
            </a:r>
          </a:p>
        </p:txBody>
      </p:sp>
      <p:sp>
        <p:nvSpPr>
          <p:cNvPr id="20489" name="Text Box 9">
            <a:extLst>
              <a:ext uri="{FF2B5EF4-FFF2-40B4-BE49-F238E27FC236}">
                <a16:creationId xmlns:a16="http://schemas.microsoft.com/office/drawing/2014/main" id="{35EBBAB7-741D-4A45-8EF7-6AC285525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1905000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不同，分别为</a:t>
            </a:r>
          </a:p>
        </p:txBody>
      </p:sp>
      <p:graphicFrame>
        <p:nvGraphicFramePr>
          <p:cNvPr id="35850" name="Object 10">
            <a:extLst>
              <a:ext uri="{FF2B5EF4-FFF2-40B4-BE49-F238E27FC236}">
                <a16:creationId xmlns:a16="http://schemas.microsoft.com/office/drawing/2014/main" id="{4717E770-355D-4234-88F4-8DDC9914A9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1981200"/>
          <a:ext cx="301625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9" name="Equation" r:id="rId7" imgW="152268" imgH="215713" progId="Equation.3">
                  <p:embed/>
                </p:oleObj>
              </mc:Choice>
              <mc:Fallback>
                <p:oleObj name="Equation" r:id="rId7" imgW="152268" imgH="215713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981200"/>
                        <a:ext cx="301625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1" name="Text Box 11">
            <a:extLst>
              <a:ext uri="{FF2B5EF4-FFF2-40B4-BE49-F238E27FC236}">
                <a16:creationId xmlns:a16="http://schemas.microsoft.com/office/drawing/2014/main" id="{C3C84E68-6467-45B4-ADE8-0D07F3E32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9050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和</a:t>
            </a:r>
          </a:p>
        </p:txBody>
      </p:sp>
      <p:graphicFrame>
        <p:nvGraphicFramePr>
          <p:cNvPr id="35852" name="Object 12">
            <a:extLst>
              <a:ext uri="{FF2B5EF4-FFF2-40B4-BE49-F238E27FC236}">
                <a16:creationId xmlns:a16="http://schemas.microsoft.com/office/drawing/2014/main" id="{CF20A132-F97C-4BDE-8307-CBF92695E7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02100" y="1981200"/>
          <a:ext cx="327025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0" name="Equation" r:id="rId9" imgW="164885" imgH="215619" progId="Equation.3">
                  <p:embed/>
                </p:oleObj>
              </mc:Choice>
              <mc:Fallback>
                <p:oleObj name="Equation" r:id="rId9" imgW="164885" imgH="215619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2100" y="1981200"/>
                        <a:ext cx="327025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3" name="Text Box 13">
            <a:extLst>
              <a:ext uri="{FF2B5EF4-FFF2-40B4-BE49-F238E27FC236}">
                <a16:creationId xmlns:a16="http://schemas.microsoft.com/office/drawing/2014/main" id="{D0161AF6-C358-46E0-B701-77A700A802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1905000"/>
            <a:ext cx="426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。以一热机工作于其间，使两</a:t>
            </a:r>
          </a:p>
        </p:txBody>
      </p:sp>
      <p:sp>
        <p:nvSpPr>
          <p:cNvPr id="20494" name="Text Box 14">
            <a:extLst>
              <a:ext uri="{FF2B5EF4-FFF2-40B4-BE49-F238E27FC236}">
                <a16:creationId xmlns:a16="http://schemas.microsoft.com/office/drawing/2014/main" id="{766F544B-C6D5-458E-93AD-59F9FDDC0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286000"/>
            <a:ext cx="266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者达到共同末温</a:t>
            </a:r>
          </a:p>
        </p:txBody>
      </p:sp>
      <p:graphicFrame>
        <p:nvGraphicFramePr>
          <p:cNvPr id="35855" name="Object 15">
            <a:extLst>
              <a:ext uri="{FF2B5EF4-FFF2-40B4-BE49-F238E27FC236}">
                <a16:creationId xmlns:a16="http://schemas.microsoft.com/office/drawing/2014/main" id="{7C3B9BFB-A725-46B7-B8A9-8CCB002B62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2362200"/>
          <a:ext cx="27622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1" name="Equation" r:id="rId11" imgW="139579" imgH="164957" progId="Equation.3">
                  <p:embed/>
                </p:oleObj>
              </mc:Choice>
              <mc:Fallback>
                <p:oleObj name="Equation" r:id="rId11" imgW="139579" imgH="164957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362200"/>
                        <a:ext cx="276225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6" name="Text Box 16">
            <a:extLst>
              <a:ext uri="{FF2B5EF4-FFF2-40B4-BE49-F238E27FC236}">
                <a16:creationId xmlns:a16="http://schemas.microsoft.com/office/drawing/2014/main" id="{26D8A459-F404-4EE3-A0CD-FC6DD96EF1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286000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。求末温的范围与热机最大功。</a:t>
            </a:r>
          </a:p>
        </p:txBody>
      </p:sp>
      <p:sp>
        <p:nvSpPr>
          <p:cNvPr id="20497" name="Text Box 17">
            <a:extLst>
              <a:ext uri="{FF2B5EF4-FFF2-40B4-BE49-F238E27FC236}">
                <a16:creationId xmlns:a16="http://schemas.microsoft.com/office/drawing/2014/main" id="{1A85452E-838F-4C15-8BEE-DF896B718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1066800"/>
            <a:ext cx="266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的效率。</a:t>
            </a:r>
          </a:p>
        </p:txBody>
      </p:sp>
      <p:graphicFrame>
        <p:nvGraphicFramePr>
          <p:cNvPr id="35858" name="Object 18">
            <a:extLst>
              <a:ext uri="{FF2B5EF4-FFF2-40B4-BE49-F238E27FC236}">
                <a16:creationId xmlns:a16="http://schemas.microsoft.com/office/drawing/2014/main" id="{4032C124-3DAD-46A7-A206-F080C4964E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2895600"/>
          <a:ext cx="3932238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2" name="Microsoft 公式 3.0" r:id="rId13" imgW="1968500" imgH="482600" progId="Equation.3">
                  <p:embed/>
                </p:oleObj>
              </mc:Choice>
              <mc:Fallback>
                <p:oleObj name="Microsoft 公式 3.0" r:id="rId13" imgW="1968500" imgH="4826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895600"/>
                        <a:ext cx="3932238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9" name="Object 19">
            <a:extLst>
              <a:ext uri="{FF2B5EF4-FFF2-40B4-BE49-F238E27FC236}">
                <a16:creationId xmlns:a16="http://schemas.microsoft.com/office/drawing/2014/main" id="{D3D885D5-AB57-41F8-8171-7F82DFF695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3810000"/>
          <a:ext cx="144621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3" name="Microsoft 公式 3.0" r:id="rId15" imgW="723586" imgH="444307" progId="Equation.3">
                  <p:embed/>
                </p:oleObj>
              </mc:Choice>
              <mc:Fallback>
                <p:oleObj name="Microsoft 公式 3.0" r:id="rId15" imgW="723586" imgH="444307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810000"/>
                        <a:ext cx="1446213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60" name="Object 20">
            <a:extLst>
              <a:ext uri="{FF2B5EF4-FFF2-40B4-BE49-F238E27FC236}">
                <a16:creationId xmlns:a16="http://schemas.microsoft.com/office/drawing/2014/main" id="{0CD09A89-BCB0-4AC6-8688-0CE2E608FD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98800" y="3886200"/>
          <a:ext cx="307022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4" name="Microsoft 公式 3.0" r:id="rId17" imgW="1536033" imgH="444307" progId="Equation.3">
                  <p:embed/>
                </p:oleObj>
              </mc:Choice>
              <mc:Fallback>
                <p:oleObj name="Microsoft 公式 3.0" r:id="rId17" imgW="1536033" imgH="444307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8800" y="3886200"/>
                        <a:ext cx="3070225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61" name="Object 21">
            <a:extLst>
              <a:ext uri="{FF2B5EF4-FFF2-40B4-BE49-F238E27FC236}">
                <a16:creationId xmlns:a16="http://schemas.microsoft.com/office/drawing/2014/main" id="{5C29010B-8F31-453B-99C9-958EDA86B6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81800" y="3886200"/>
          <a:ext cx="17256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5" name="Microsoft 公式 3.0" r:id="rId19" imgW="863225" imgH="393529" progId="Equation.3">
                  <p:embed/>
                </p:oleObj>
              </mc:Choice>
              <mc:Fallback>
                <p:oleObj name="Microsoft 公式 3.0" r:id="rId19" imgW="863225" imgH="393529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3886200"/>
                        <a:ext cx="1725613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62" name="Object 22">
            <a:extLst>
              <a:ext uri="{FF2B5EF4-FFF2-40B4-BE49-F238E27FC236}">
                <a16:creationId xmlns:a16="http://schemas.microsoft.com/office/drawing/2014/main" id="{65F73CD9-B288-4788-A093-74BD434D1F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5029200"/>
          <a:ext cx="1016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6" name="Microsoft 公式 3.0" r:id="rId21" imgW="507780" imgH="203112" progId="Equation.3">
                  <p:embed/>
                </p:oleObj>
              </mc:Choice>
              <mc:Fallback>
                <p:oleObj name="Microsoft 公式 3.0" r:id="rId21" imgW="507780" imgH="203112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029200"/>
                        <a:ext cx="1016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63" name="Object 23">
            <a:extLst>
              <a:ext uri="{FF2B5EF4-FFF2-40B4-BE49-F238E27FC236}">
                <a16:creationId xmlns:a16="http://schemas.microsoft.com/office/drawing/2014/main" id="{CF2228CE-68F4-4460-834D-396BC06C3A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5029200"/>
          <a:ext cx="1320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7" name="Microsoft 公式 3.0" r:id="rId23" imgW="660113" imgH="203112" progId="Equation.3">
                  <p:embed/>
                </p:oleObj>
              </mc:Choice>
              <mc:Fallback>
                <p:oleObj name="Microsoft 公式 3.0" r:id="rId23" imgW="660113" imgH="203112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029200"/>
                        <a:ext cx="1320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64" name="Object 24">
            <a:extLst>
              <a:ext uri="{FF2B5EF4-FFF2-40B4-BE49-F238E27FC236}">
                <a16:creationId xmlns:a16="http://schemas.microsoft.com/office/drawing/2014/main" id="{60E10E1D-49AE-4BD4-8EEA-24257D7573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9200" y="4876800"/>
          <a:ext cx="2794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8" name="Microsoft 公式 3.0" r:id="rId25" imgW="1396394" imgH="444307" progId="Equation.3">
                  <p:embed/>
                </p:oleObj>
              </mc:Choice>
              <mc:Fallback>
                <p:oleObj name="Microsoft 公式 3.0" r:id="rId25" imgW="1396394" imgH="444307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876800"/>
                        <a:ext cx="27940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65" name="Object 25">
            <a:extLst>
              <a:ext uri="{FF2B5EF4-FFF2-40B4-BE49-F238E27FC236}">
                <a16:creationId xmlns:a16="http://schemas.microsoft.com/office/drawing/2014/main" id="{40D3320B-F282-4954-8146-85E6602E84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5715000"/>
          <a:ext cx="304482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9" name="Microsoft 公式 3.0" r:id="rId27" imgW="1524000" imgH="444500" progId="Equation.3">
                  <p:embed/>
                </p:oleObj>
              </mc:Choice>
              <mc:Fallback>
                <p:oleObj name="Microsoft 公式 3.0" r:id="rId27" imgW="1524000" imgH="4445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715000"/>
                        <a:ext cx="3044825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66" name="Object 26">
            <a:extLst>
              <a:ext uri="{FF2B5EF4-FFF2-40B4-BE49-F238E27FC236}">
                <a16:creationId xmlns:a16="http://schemas.microsoft.com/office/drawing/2014/main" id="{09C6ECE3-515C-4DD7-9081-6C8D411A1E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5715000"/>
          <a:ext cx="4897438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0" name="Microsoft 公式 3.0" r:id="rId29" imgW="2451100" imgH="431800" progId="Equation.3">
                  <p:embed/>
                </p:oleObj>
              </mc:Choice>
              <mc:Fallback>
                <p:oleObj name="Microsoft 公式 3.0" r:id="rId29" imgW="2451100" imgH="4318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715000"/>
                        <a:ext cx="4897438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6" name="Object 2">
            <a:extLst>
              <a:ext uri="{FF2B5EF4-FFF2-40B4-BE49-F238E27FC236}">
                <a16:creationId xmlns:a16="http://schemas.microsoft.com/office/drawing/2014/main" id="{DE25E26E-0448-4211-B59F-F2CAB7FB6F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381000"/>
          <a:ext cx="14970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7" name="Microsoft 公式 3.0" r:id="rId3" imgW="748975" imgH="393529" progId="Equation.3">
                  <p:embed/>
                </p:oleObj>
              </mc:Choice>
              <mc:Fallback>
                <p:oleObj name="Microsoft 公式 3.0" r:id="rId3" imgW="748975" imgH="393529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81000"/>
                        <a:ext cx="1497013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7" name="Object 3">
            <a:extLst>
              <a:ext uri="{FF2B5EF4-FFF2-40B4-BE49-F238E27FC236}">
                <a16:creationId xmlns:a16="http://schemas.microsoft.com/office/drawing/2014/main" id="{9369E890-9D2D-4E55-B857-21B4E699B8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3505200"/>
          <a:ext cx="3048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8" name="Equation" r:id="rId5" imgW="152202" imgH="177569" progId="Equation.3">
                  <p:embed/>
                </p:oleObj>
              </mc:Choice>
              <mc:Fallback>
                <p:oleObj name="Equation" r:id="rId5" imgW="152202" imgH="17756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505200"/>
                        <a:ext cx="3048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8" name="Object 4">
            <a:extLst>
              <a:ext uri="{FF2B5EF4-FFF2-40B4-BE49-F238E27FC236}">
                <a16:creationId xmlns:a16="http://schemas.microsoft.com/office/drawing/2014/main" id="{7854365D-7902-4ECC-A27F-8B7890A36C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3657600"/>
          <a:ext cx="287338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9" name="Equation" r:id="rId7" imgW="152202" imgH="177569" progId="Equation.3">
                  <p:embed/>
                </p:oleObj>
              </mc:Choice>
              <mc:Fallback>
                <p:oleObj name="Equation" r:id="rId7" imgW="152202" imgH="17756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657600"/>
                        <a:ext cx="287338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Object 5">
            <a:extLst>
              <a:ext uri="{FF2B5EF4-FFF2-40B4-BE49-F238E27FC236}">
                <a16:creationId xmlns:a16="http://schemas.microsoft.com/office/drawing/2014/main" id="{F3B8EB04-BA09-466C-A6D5-EAEDD61EC4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1219200"/>
          <a:ext cx="287338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0" name="Equation" r:id="rId9" imgW="152268" imgH="164957" progId="Equation.DSMT4">
                  <p:embed/>
                </p:oleObj>
              </mc:Choice>
              <mc:Fallback>
                <p:oleObj name="Equation" r:id="rId9" imgW="152268" imgH="164957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219200"/>
                        <a:ext cx="287338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0" name="Freeform 6">
            <a:extLst>
              <a:ext uri="{FF2B5EF4-FFF2-40B4-BE49-F238E27FC236}">
                <a16:creationId xmlns:a16="http://schemas.microsoft.com/office/drawing/2014/main" id="{8A263085-6397-40BA-8C94-E1344E5C489D}"/>
              </a:ext>
            </a:extLst>
          </p:cNvPr>
          <p:cNvSpPr>
            <a:spLocks/>
          </p:cNvSpPr>
          <p:nvPr/>
        </p:nvSpPr>
        <p:spPr bwMode="auto">
          <a:xfrm>
            <a:off x="2209800" y="1905000"/>
            <a:ext cx="838200" cy="1219200"/>
          </a:xfrm>
          <a:custGeom>
            <a:avLst/>
            <a:gdLst>
              <a:gd name="T0" fmla="*/ 0 w 862"/>
              <a:gd name="T1" fmla="*/ 0 h 681"/>
              <a:gd name="T2" fmla="*/ 2147483646 w 862"/>
              <a:gd name="T3" fmla="*/ 2147483646 h 681"/>
              <a:gd name="T4" fmla="*/ 2147483646 w 862"/>
              <a:gd name="T5" fmla="*/ 2147483646 h 681"/>
              <a:gd name="T6" fmla="*/ 2147483646 w 862"/>
              <a:gd name="T7" fmla="*/ 2147483646 h 681"/>
              <a:gd name="T8" fmla="*/ 0 60000 65536"/>
              <a:gd name="T9" fmla="*/ 0 60000 65536"/>
              <a:gd name="T10" fmla="*/ 0 60000 65536"/>
              <a:gd name="T11" fmla="*/ 0 60000 65536"/>
              <a:gd name="T12" fmla="*/ 0 w 862"/>
              <a:gd name="T13" fmla="*/ 0 h 681"/>
              <a:gd name="T14" fmla="*/ 862 w 862"/>
              <a:gd name="T15" fmla="*/ 681 h 68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2" h="681">
                <a:moveTo>
                  <a:pt x="0" y="0"/>
                </a:moveTo>
                <a:cubicBezTo>
                  <a:pt x="60" y="110"/>
                  <a:pt x="121" y="220"/>
                  <a:pt x="227" y="318"/>
                </a:cubicBezTo>
                <a:cubicBezTo>
                  <a:pt x="333" y="416"/>
                  <a:pt x="529" y="530"/>
                  <a:pt x="635" y="590"/>
                </a:cubicBezTo>
                <a:cubicBezTo>
                  <a:pt x="741" y="650"/>
                  <a:pt x="801" y="665"/>
                  <a:pt x="862" y="681"/>
                </a:cubicBezTo>
              </a:path>
            </a:pathLst>
          </a:custGeom>
          <a:noFill/>
          <a:ln w="31750">
            <a:solidFill>
              <a:srgbClr val="0066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6871" name="Freeform 7">
            <a:extLst>
              <a:ext uri="{FF2B5EF4-FFF2-40B4-BE49-F238E27FC236}">
                <a16:creationId xmlns:a16="http://schemas.microsoft.com/office/drawing/2014/main" id="{ECDBC82A-6DAE-427F-A06B-7BF31A279A8C}"/>
              </a:ext>
            </a:extLst>
          </p:cNvPr>
          <p:cNvSpPr>
            <a:spLocks/>
          </p:cNvSpPr>
          <p:nvPr/>
        </p:nvSpPr>
        <p:spPr bwMode="auto">
          <a:xfrm>
            <a:off x="1447800" y="1905000"/>
            <a:ext cx="457200" cy="1219200"/>
          </a:xfrm>
          <a:custGeom>
            <a:avLst/>
            <a:gdLst>
              <a:gd name="T0" fmla="*/ 0 w 862"/>
              <a:gd name="T1" fmla="*/ 0 h 681"/>
              <a:gd name="T2" fmla="*/ 2147483646 w 862"/>
              <a:gd name="T3" fmla="*/ 2147483646 h 681"/>
              <a:gd name="T4" fmla="*/ 2147483646 w 862"/>
              <a:gd name="T5" fmla="*/ 2147483646 h 681"/>
              <a:gd name="T6" fmla="*/ 2147483646 w 862"/>
              <a:gd name="T7" fmla="*/ 2147483646 h 681"/>
              <a:gd name="T8" fmla="*/ 0 60000 65536"/>
              <a:gd name="T9" fmla="*/ 0 60000 65536"/>
              <a:gd name="T10" fmla="*/ 0 60000 65536"/>
              <a:gd name="T11" fmla="*/ 0 60000 65536"/>
              <a:gd name="T12" fmla="*/ 0 w 862"/>
              <a:gd name="T13" fmla="*/ 0 h 681"/>
              <a:gd name="T14" fmla="*/ 862 w 862"/>
              <a:gd name="T15" fmla="*/ 681 h 68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2" h="681">
                <a:moveTo>
                  <a:pt x="0" y="0"/>
                </a:moveTo>
                <a:cubicBezTo>
                  <a:pt x="60" y="110"/>
                  <a:pt x="121" y="220"/>
                  <a:pt x="227" y="318"/>
                </a:cubicBezTo>
                <a:cubicBezTo>
                  <a:pt x="333" y="416"/>
                  <a:pt x="529" y="530"/>
                  <a:pt x="635" y="590"/>
                </a:cubicBezTo>
                <a:cubicBezTo>
                  <a:pt x="741" y="650"/>
                  <a:pt x="801" y="665"/>
                  <a:pt x="862" y="681"/>
                </a:cubicBezTo>
              </a:path>
            </a:pathLst>
          </a:custGeom>
          <a:noFill/>
          <a:ln w="31750">
            <a:solidFill>
              <a:srgbClr val="006600"/>
            </a:solidFill>
            <a:round/>
            <a:headEnd type="triangle" w="sm" len="lg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6872" name="Line 8">
            <a:extLst>
              <a:ext uri="{FF2B5EF4-FFF2-40B4-BE49-F238E27FC236}">
                <a16:creationId xmlns:a16="http://schemas.microsoft.com/office/drawing/2014/main" id="{3EF2AC3F-C8C4-4D8A-8577-6587C4C48433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3581400"/>
            <a:ext cx="297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3" name="Line 9">
            <a:extLst>
              <a:ext uri="{FF2B5EF4-FFF2-40B4-BE49-F238E27FC236}">
                <a16:creationId xmlns:a16="http://schemas.microsoft.com/office/drawing/2014/main" id="{5867EB66-61F6-4476-979E-3D5ED740D1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90600" y="1219200"/>
            <a:ext cx="0" cy="2362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4" name="Text Box 10">
            <a:extLst>
              <a:ext uri="{FF2B5EF4-FFF2-40B4-BE49-F238E27FC236}">
                <a16:creationId xmlns:a16="http://schemas.microsoft.com/office/drawing/2014/main" id="{AF5CED23-8CB9-4CE4-B681-A8B0DD332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600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400"/>
              <a:t>1</a:t>
            </a:r>
          </a:p>
        </p:txBody>
      </p:sp>
      <p:sp>
        <p:nvSpPr>
          <p:cNvPr id="36875" name="Text Box 11">
            <a:extLst>
              <a:ext uri="{FF2B5EF4-FFF2-40B4-BE49-F238E27FC236}">
                <a16:creationId xmlns:a16="http://schemas.microsoft.com/office/drawing/2014/main" id="{F840B073-D1B7-414B-99CD-AC5D40C02C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600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400"/>
              <a:t>2</a:t>
            </a:r>
          </a:p>
        </p:txBody>
      </p:sp>
      <p:sp>
        <p:nvSpPr>
          <p:cNvPr id="36876" name="Text Box 12">
            <a:extLst>
              <a:ext uri="{FF2B5EF4-FFF2-40B4-BE49-F238E27FC236}">
                <a16:creationId xmlns:a16="http://schemas.microsoft.com/office/drawing/2014/main" id="{0B54893A-5A29-4480-B9A4-5370DBE560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2895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400"/>
              <a:t>3</a:t>
            </a:r>
          </a:p>
        </p:txBody>
      </p:sp>
      <p:sp>
        <p:nvSpPr>
          <p:cNvPr id="36877" name="Text Box 13">
            <a:extLst>
              <a:ext uri="{FF2B5EF4-FFF2-40B4-BE49-F238E27FC236}">
                <a16:creationId xmlns:a16="http://schemas.microsoft.com/office/drawing/2014/main" id="{4CE48A66-333D-4E7D-81B8-6BBEAD52F2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895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400"/>
              <a:t>4</a:t>
            </a:r>
          </a:p>
        </p:txBody>
      </p:sp>
      <p:graphicFrame>
        <p:nvGraphicFramePr>
          <p:cNvPr id="36878" name="Object 14">
            <a:extLst>
              <a:ext uri="{FF2B5EF4-FFF2-40B4-BE49-F238E27FC236}">
                <a16:creationId xmlns:a16="http://schemas.microsoft.com/office/drawing/2014/main" id="{D2DECB91-7C81-4484-8450-DD4350EA69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1371600"/>
          <a:ext cx="301625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1" name="Equation" r:id="rId11" imgW="152268" imgH="215713" progId="Equation.3">
                  <p:embed/>
                </p:oleObj>
              </mc:Choice>
              <mc:Fallback>
                <p:oleObj name="Equation" r:id="rId11" imgW="152268" imgH="215713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371600"/>
                        <a:ext cx="301625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9" name="Object 15">
            <a:extLst>
              <a:ext uri="{FF2B5EF4-FFF2-40B4-BE49-F238E27FC236}">
                <a16:creationId xmlns:a16="http://schemas.microsoft.com/office/drawing/2014/main" id="{B559C2FF-B443-4B9A-91E4-B2AC2A3276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3124200"/>
          <a:ext cx="327025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2" name="Equation" r:id="rId13" imgW="164885" imgH="215619" progId="Equation.3">
                  <p:embed/>
                </p:oleObj>
              </mc:Choice>
              <mc:Fallback>
                <p:oleObj name="Equation" r:id="rId13" imgW="164885" imgH="215619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124200"/>
                        <a:ext cx="327025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0" name="Object 16">
            <a:extLst>
              <a:ext uri="{FF2B5EF4-FFF2-40B4-BE49-F238E27FC236}">
                <a16:creationId xmlns:a16="http://schemas.microsoft.com/office/drawing/2014/main" id="{485379B9-F80A-4C73-92C8-FDE674B42E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2286000"/>
          <a:ext cx="334963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3" name="Equation" r:id="rId15" imgW="177492" imgH="177492" progId="Equation.3">
                  <p:embed/>
                </p:oleObj>
              </mc:Choice>
              <mc:Fallback>
                <p:oleObj name="Equation" r:id="rId15" imgW="177492" imgH="177492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286000"/>
                        <a:ext cx="334963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1" name="Line 17">
            <a:extLst>
              <a:ext uri="{FF2B5EF4-FFF2-40B4-BE49-F238E27FC236}">
                <a16:creationId xmlns:a16="http://schemas.microsoft.com/office/drawing/2014/main" id="{F56CC29D-4FA7-4BBF-BA4E-F91C27AB8CA9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1905000"/>
            <a:ext cx="7620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82" name="Line 18">
            <a:extLst>
              <a:ext uri="{FF2B5EF4-FFF2-40B4-BE49-F238E27FC236}">
                <a16:creationId xmlns:a16="http://schemas.microsoft.com/office/drawing/2014/main" id="{53FF98B9-BBE9-48DF-B451-C82B5B924AD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05000" y="3124200"/>
            <a:ext cx="1143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6883" name="Object 19">
            <a:extLst>
              <a:ext uri="{FF2B5EF4-FFF2-40B4-BE49-F238E27FC236}">
                <a16:creationId xmlns:a16="http://schemas.microsoft.com/office/drawing/2014/main" id="{6290839A-0BE3-431F-8A14-B8A5BC0F37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92400" y="381000"/>
          <a:ext cx="12938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4" name="Microsoft 公式 3.0" r:id="rId17" imgW="647419" imgH="393529" progId="Equation.3">
                  <p:embed/>
                </p:oleObj>
              </mc:Choice>
              <mc:Fallback>
                <p:oleObj name="Microsoft 公式 3.0" r:id="rId17" imgW="647419" imgH="393529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2400" y="381000"/>
                        <a:ext cx="1293813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4" name="Object 20">
            <a:extLst>
              <a:ext uri="{FF2B5EF4-FFF2-40B4-BE49-F238E27FC236}">
                <a16:creationId xmlns:a16="http://schemas.microsoft.com/office/drawing/2014/main" id="{9AF49E02-59BA-491C-951A-1162B0CC47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0" y="1219200"/>
          <a:ext cx="248602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5" name="Equation" r:id="rId19" imgW="1244600" imgH="393700" progId="Equation.3">
                  <p:embed/>
                </p:oleObj>
              </mc:Choice>
              <mc:Fallback>
                <p:oleObj name="Equation" r:id="rId19" imgW="1244600" imgH="3937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1219200"/>
                        <a:ext cx="2486025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5" name="Object 21">
            <a:extLst>
              <a:ext uri="{FF2B5EF4-FFF2-40B4-BE49-F238E27FC236}">
                <a16:creationId xmlns:a16="http://schemas.microsoft.com/office/drawing/2014/main" id="{37051C62-61C4-4973-894B-693FD75AEC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381000"/>
          <a:ext cx="2820988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6" name="Microsoft 公式 3.0" r:id="rId21" imgW="1409088" imgH="393529" progId="Equation.3">
                  <p:embed/>
                </p:oleObj>
              </mc:Choice>
              <mc:Fallback>
                <p:oleObj name="Microsoft 公式 3.0" r:id="rId21" imgW="1409088" imgH="393529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81000"/>
                        <a:ext cx="2820988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6" name="Object 22">
            <a:extLst>
              <a:ext uri="{FF2B5EF4-FFF2-40B4-BE49-F238E27FC236}">
                <a16:creationId xmlns:a16="http://schemas.microsoft.com/office/drawing/2014/main" id="{206BA8C5-EA26-4CDD-8F90-94DC33B1C2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1219200"/>
          <a:ext cx="342265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7" name="Equation" r:id="rId23" imgW="1714500" imgH="393700" progId="Equation.3">
                  <p:embed/>
                </p:oleObj>
              </mc:Choice>
              <mc:Fallback>
                <p:oleObj name="Equation" r:id="rId23" imgW="1714500" imgH="3937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219200"/>
                        <a:ext cx="342265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7" name="Object 23">
            <a:extLst>
              <a:ext uri="{FF2B5EF4-FFF2-40B4-BE49-F238E27FC236}">
                <a16:creationId xmlns:a16="http://schemas.microsoft.com/office/drawing/2014/main" id="{A2B48850-7974-457F-ACCE-4F01D68DE3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1981200"/>
          <a:ext cx="25384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8" name="Microsoft 公式 3.0" r:id="rId25" imgW="1269449" imgH="431613" progId="Equation.3">
                  <p:embed/>
                </p:oleObj>
              </mc:Choice>
              <mc:Fallback>
                <p:oleObj name="Microsoft 公式 3.0" r:id="rId25" imgW="1269449" imgH="431613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981200"/>
                        <a:ext cx="2538413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8" name="Object 24">
            <a:extLst>
              <a:ext uri="{FF2B5EF4-FFF2-40B4-BE49-F238E27FC236}">
                <a16:creationId xmlns:a16="http://schemas.microsoft.com/office/drawing/2014/main" id="{404D11EF-BB6A-437F-9A9D-DB5668BB44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0" y="2133600"/>
          <a:ext cx="14970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9" name="Microsoft 公式 3.0" r:id="rId27" imgW="748975" imgH="215806" progId="Equation.3">
                  <p:embed/>
                </p:oleObj>
              </mc:Choice>
              <mc:Fallback>
                <p:oleObj name="Microsoft 公式 3.0" r:id="rId27" imgW="748975" imgH="215806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2133600"/>
                        <a:ext cx="14970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9" name="Object 25">
            <a:extLst>
              <a:ext uri="{FF2B5EF4-FFF2-40B4-BE49-F238E27FC236}">
                <a16:creationId xmlns:a16="http://schemas.microsoft.com/office/drawing/2014/main" id="{95E4AE9B-1953-4CFA-8E4E-B94BDA051F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2819400"/>
          <a:ext cx="14716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0" name="Equation" r:id="rId29" imgW="736600" imgH="228600" progId="Equation.3">
                  <p:embed/>
                </p:oleObj>
              </mc:Choice>
              <mc:Fallback>
                <p:oleObj name="Equation" r:id="rId29" imgW="736600" imgH="2286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819400"/>
                        <a:ext cx="14716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90" name="Object 26">
            <a:extLst>
              <a:ext uri="{FF2B5EF4-FFF2-40B4-BE49-F238E27FC236}">
                <a16:creationId xmlns:a16="http://schemas.microsoft.com/office/drawing/2014/main" id="{827B86D1-520C-4F2D-A4F9-A0008F7757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8400" y="2819400"/>
          <a:ext cx="14970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1" name="Equation" r:id="rId31" imgW="748975" imgH="241195" progId="Equation.3">
                  <p:embed/>
                </p:oleObj>
              </mc:Choice>
              <mc:Fallback>
                <p:oleObj name="Equation" r:id="rId31" imgW="748975" imgH="241195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2819400"/>
                        <a:ext cx="1497013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91" name="Object 27">
            <a:extLst>
              <a:ext uri="{FF2B5EF4-FFF2-40B4-BE49-F238E27FC236}">
                <a16:creationId xmlns:a16="http://schemas.microsoft.com/office/drawing/2014/main" id="{C13611FE-A009-43AA-96A9-407E6D3552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9200" y="3276600"/>
          <a:ext cx="2281238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2" name="Microsoft 公式 3.0" r:id="rId33" imgW="1143000" imgH="431800" progId="Equation.3">
                  <p:embed/>
                </p:oleObj>
              </mc:Choice>
              <mc:Fallback>
                <p:oleObj name="Microsoft 公式 3.0" r:id="rId33" imgW="1143000" imgH="4318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276600"/>
                        <a:ext cx="2281238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92" name="Object 28">
            <a:extLst>
              <a:ext uri="{FF2B5EF4-FFF2-40B4-BE49-F238E27FC236}">
                <a16:creationId xmlns:a16="http://schemas.microsoft.com/office/drawing/2014/main" id="{8AC62001-37C6-4DFC-A3BA-726DA52792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4419600"/>
          <a:ext cx="52022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3" name="Microsoft 公式 3.0" r:id="rId35" imgW="2603500" imgH="228600" progId="Equation.3">
                  <p:embed/>
                </p:oleObj>
              </mc:Choice>
              <mc:Fallback>
                <p:oleObj name="Microsoft 公式 3.0" r:id="rId35" imgW="2603500" imgH="2286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419600"/>
                        <a:ext cx="520223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93" name="Object 29">
            <a:extLst>
              <a:ext uri="{FF2B5EF4-FFF2-40B4-BE49-F238E27FC236}">
                <a16:creationId xmlns:a16="http://schemas.microsoft.com/office/drawing/2014/main" id="{9FC4E2FD-2E68-47D2-B7B5-8B17AAE905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53200" y="3962400"/>
          <a:ext cx="197802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4" name="Microsoft 公式 3.0" r:id="rId37" imgW="990170" imgH="571252" progId="Equation.3">
                  <p:embed/>
                </p:oleObj>
              </mc:Choice>
              <mc:Fallback>
                <p:oleObj name="Microsoft 公式 3.0" r:id="rId37" imgW="990170" imgH="571252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3962400"/>
                        <a:ext cx="1978025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94" name="Object 30">
            <a:extLst>
              <a:ext uri="{FF2B5EF4-FFF2-40B4-BE49-F238E27FC236}">
                <a16:creationId xmlns:a16="http://schemas.microsoft.com/office/drawing/2014/main" id="{697C7452-B396-430E-9A66-6F4B4DC227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5105400"/>
          <a:ext cx="5227638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5" name="Microsoft 公式 3.0" r:id="rId39" imgW="2616200" imgH="393700" progId="Equation.3">
                  <p:embed/>
                </p:oleObj>
              </mc:Choice>
              <mc:Fallback>
                <p:oleObj name="Microsoft 公式 3.0" r:id="rId39" imgW="2616200" imgH="3937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105400"/>
                        <a:ext cx="5227638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95" name="Object 31">
            <a:extLst>
              <a:ext uri="{FF2B5EF4-FFF2-40B4-BE49-F238E27FC236}">
                <a16:creationId xmlns:a16="http://schemas.microsoft.com/office/drawing/2014/main" id="{6D0BE0E1-B358-4598-A6B7-243D08016D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53200" y="4876800"/>
          <a:ext cx="192722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6" name="Microsoft 公式 3.0" r:id="rId41" imgW="965200" imgH="571500" progId="Equation.3">
                  <p:embed/>
                </p:oleObj>
              </mc:Choice>
              <mc:Fallback>
                <p:oleObj name="Microsoft 公式 3.0" r:id="rId41" imgW="965200" imgH="5715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4876800"/>
                        <a:ext cx="1927225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96" name="Object 32">
            <a:extLst>
              <a:ext uri="{FF2B5EF4-FFF2-40B4-BE49-F238E27FC236}">
                <a16:creationId xmlns:a16="http://schemas.microsoft.com/office/drawing/2014/main" id="{58C03AB0-6108-4286-A6A3-3733A95155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5943600"/>
          <a:ext cx="33750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7" name="Microsoft 公式 3.0" r:id="rId43" imgW="1688367" imgH="241195" progId="Equation.3">
                  <p:embed/>
                </p:oleObj>
              </mc:Choice>
              <mc:Fallback>
                <p:oleObj name="Microsoft 公式 3.0" r:id="rId43" imgW="1688367" imgH="241195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943600"/>
                        <a:ext cx="337502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>
            <a:extLst>
              <a:ext uri="{FF2B5EF4-FFF2-40B4-BE49-F238E27FC236}">
                <a16:creationId xmlns:a16="http://schemas.microsoft.com/office/drawing/2014/main" id="{85ABFCDE-E473-4E35-A37E-7C2524C6B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85800"/>
            <a:ext cx="2133600" cy="57943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AutoNum type="arabicPeriod" startAt="3"/>
              <a:defRPr/>
            </a:pP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自由能</a:t>
            </a:r>
          </a:p>
        </p:txBody>
      </p:sp>
      <p:graphicFrame>
        <p:nvGraphicFramePr>
          <p:cNvPr id="5123" name="Object 3">
            <a:extLst>
              <a:ext uri="{FF2B5EF4-FFF2-40B4-BE49-F238E27FC236}">
                <a16:creationId xmlns:a16="http://schemas.microsoft.com/office/drawing/2014/main" id="{A5284F84-4B8E-4C3D-9ED3-61E5E4DE4B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1600200"/>
          <a:ext cx="2306638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Microsoft 公式 3.0" r:id="rId3" imgW="1155700" imgH="203200" progId="Equation.3">
                  <p:embed/>
                </p:oleObj>
              </mc:Choice>
              <mc:Fallback>
                <p:oleObj name="Microsoft 公式 3.0" r:id="rId3" imgW="1155700" imgH="203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600200"/>
                        <a:ext cx="2306638" cy="406400"/>
                      </a:xfrm>
                      <a:prstGeom prst="rect">
                        <a:avLst/>
                      </a:prstGeom>
                      <a:solidFill>
                        <a:srgbClr val="FF9933"/>
                      </a:solidFill>
                      <a:ln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4">
            <a:extLst>
              <a:ext uri="{FF2B5EF4-FFF2-40B4-BE49-F238E27FC236}">
                <a16:creationId xmlns:a16="http://schemas.microsoft.com/office/drawing/2014/main" id="{41DC55C3-BE35-4086-807F-3889E65499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7600" y="2057400"/>
          <a:ext cx="555942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Equation" r:id="rId5" imgW="2730500" imgH="444500" progId="Equation.DSMT4">
                  <p:embed/>
                </p:oleObj>
              </mc:Choice>
              <mc:Fallback>
                <p:oleObj name="Equation" r:id="rId5" imgW="2730500" imgH="4445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7600" y="2057400"/>
                        <a:ext cx="5559425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5">
            <a:extLst>
              <a:ext uri="{FF2B5EF4-FFF2-40B4-BE49-F238E27FC236}">
                <a16:creationId xmlns:a16="http://schemas.microsoft.com/office/drawing/2014/main" id="{1E32DA0D-ECAC-4A46-BACA-6467AF8F14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2997200"/>
          <a:ext cx="6024562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Equation" r:id="rId7" imgW="6032500" imgH="825500" progId="Equation.DSMT4">
                  <p:embed/>
                </p:oleObj>
              </mc:Choice>
              <mc:Fallback>
                <p:oleObj name="Equation" r:id="rId7" imgW="6032500" imgH="8255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997200"/>
                        <a:ext cx="6024562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6">
            <a:extLst>
              <a:ext uri="{FF2B5EF4-FFF2-40B4-BE49-F238E27FC236}">
                <a16:creationId xmlns:a16="http://schemas.microsoft.com/office/drawing/2014/main" id="{1EFAD132-5CBB-48AA-AE10-BC5A840DDB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4038600"/>
          <a:ext cx="1879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Microsoft 公式 3.0" r:id="rId9" imgW="939800" imgH="419100" progId="Equation.3">
                  <p:embed/>
                </p:oleObj>
              </mc:Choice>
              <mc:Fallback>
                <p:oleObj name="Microsoft 公式 3.0" r:id="rId9" imgW="939800" imgH="419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038600"/>
                        <a:ext cx="1879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" name="Object 7">
            <a:extLst>
              <a:ext uri="{FF2B5EF4-FFF2-40B4-BE49-F238E27FC236}">
                <a16:creationId xmlns:a16="http://schemas.microsoft.com/office/drawing/2014/main" id="{AE707EC7-B3B0-4BE4-A996-09FB4E2534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838200"/>
          <a:ext cx="1471613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Microsoft 公式 3.0" r:id="rId11" imgW="736280" imgH="177723" progId="Equation.3">
                  <p:embed/>
                </p:oleObj>
              </mc:Choice>
              <mc:Fallback>
                <p:oleObj name="Microsoft 公式 3.0" r:id="rId11" imgW="736280" imgH="17772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838200"/>
                        <a:ext cx="1471613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8" name="Object 8">
            <a:extLst>
              <a:ext uri="{FF2B5EF4-FFF2-40B4-BE49-F238E27FC236}">
                <a16:creationId xmlns:a16="http://schemas.microsoft.com/office/drawing/2014/main" id="{E91ED241-0E3F-4F9B-B763-EA1A7C21D4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5257800"/>
          <a:ext cx="330358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Microsoft 公式 3.0" r:id="rId13" imgW="1651000" imgH="444500" progId="Equation.3">
                  <p:embed/>
                </p:oleObj>
              </mc:Choice>
              <mc:Fallback>
                <p:oleObj name="Microsoft 公式 3.0" r:id="rId13" imgW="1651000" imgH="4445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257800"/>
                        <a:ext cx="3303588" cy="889000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9" name="Object 9">
            <a:extLst>
              <a:ext uri="{FF2B5EF4-FFF2-40B4-BE49-F238E27FC236}">
                <a16:creationId xmlns:a16="http://schemas.microsoft.com/office/drawing/2014/main" id="{AABB78C3-716E-4CF2-8919-C8A10EBB73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5257800"/>
          <a:ext cx="477837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Microsoft 公式 3.0" r:id="rId15" imgW="2387600" imgH="444500" progId="Equation.3">
                  <p:embed/>
                </p:oleObj>
              </mc:Choice>
              <mc:Fallback>
                <p:oleObj name="Microsoft 公式 3.0" r:id="rId15" imgW="2387600" imgH="4445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257800"/>
                        <a:ext cx="4778375" cy="889000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0" name="Object 10">
            <a:extLst>
              <a:ext uri="{FF2B5EF4-FFF2-40B4-BE49-F238E27FC236}">
                <a16:creationId xmlns:a16="http://schemas.microsoft.com/office/drawing/2014/main" id="{8643427D-E97C-437B-B990-6F1D17403C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4038600"/>
          <a:ext cx="2082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Microsoft 公式 3.0" r:id="rId17" imgW="1040948" imgH="444307" progId="Equation.3">
                  <p:embed/>
                </p:oleObj>
              </mc:Choice>
              <mc:Fallback>
                <p:oleObj name="Microsoft 公式 3.0" r:id="rId17" imgW="1040948" imgH="444307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038600"/>
                        <a:ext cx="2082800" cy="8890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>
            <a:extLst>
              <a:ext uri="{FF2B5EF4-FFF2-40B4-BE49-F238E27FC236}">
                <a16:creationId xmlns:a16="http://schemas.microsoft.com/office/drawing/2014/main" id="{2163B47C-62DC-4C72-9A9F-1CD1277915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85800"/>
            <a:ext cx="4876800" cy="57943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AutoNum type="arabicPeriod" startAt="4"/>
              <a:defRPr/>
            </a:pP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吉布斯函数（自由焓）</a:t>
            </a:r>
          </a:p>
        </p:txBody>
      </p:sp>
      <p:graphicFrame>
        <p:nvGraphicFramePr>
          <p:cNvPr id="6147" name="Object 3">
            <a:extLst>
              <a:ext uri="{FF2B5EF4-FFF2-40B4-BE49-F238E27FC236}">
                <a16:creationId xmlns:a16="http://schemas.microsoft.com/office/drawing/2014/main" id="{10A5DA17-0B33-43E9-81DA-A223594FBC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1473200"/>
          <a:ext cx="22066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Microsoft 公式 3.0" r:id="rId3" imgW="1104900" imgH="203200" progId="Equation.3">
                  <p:embed/>
                </p:oleObj>
              </mc:Choice>
              <mc:Fallback>
                <p:oleObj name="Microsoft 公式 3.0" r:id="rId3" imgW="1104900" imgH="203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473200"/>
                        <a:ext cx="2206625" cy="406400"/>
                      </a:xfrm>
                      <a:prstGeom prst="rect">
                        <a:avLst/>
                      </a:prstGeom>
                      <a:solidFill>
                        <a:srgbClr val="FF9933"/>
                      </a:solidFill>
                      <a:ln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4">
            <a:extLst>
              <a:ext uri="{FF2B5EF4-FFF2-40B4-BE49-F238E27FC236}">
                <a16:creationId xmlns:a16="http://schemas.microsoft.com/office/drawing/2014/main" id="{12BA255D-2EC7-4585-88F5-46861A8135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1930400"/>
          <a:ext cx="5303838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Microsoft 公式 3.0" r:id="rId5" imgW="2654300" imgH="469900" progId="Equation.3">
                  <p:embed/>
                </p:oleObj>
              </mc:Choice>
              <mc:Fallback>
                <p:oleObj name="Microsoft 公式 3.0" r:id="rId5" imgW="2654300" imgH="469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930400"/>
                        <a:ext cx="5303838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5">
            <a:extLst>
              <a:ext uri="{FF2B5EF4-FFF2-40B4-BE49-F238E27FC236}">
                <a16:creationId xmlns:a16="http://schemas.microsoft.com/office/drawing/2014/main" id="{13729A02-D415-4D54-B7B9-9EAB4F9615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2743200"/>
          <a:ext cx="584517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Microsoft 公式 3.0" r:id="rId7" imgW="2921000" imgH="469900" progId="Equation.3">
                  <p:embed/>
                </p:oleObj>
              </mc:Choice>
              <mc:Fallback>
                <p:oleObj name="Microsoft 公式 3.0" r:id="rId7" imgW="2921000" imgH="469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743200"/>
                        <a:ext cx="5845175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6">
            <a:extLst>
              <a:ext uri="{FF2B5EF4-FFF2-40B4-BE49-F238E27FC236}">
                <a16:creationId xmlns:a16="http://schemas.microsoft.com/office/drawing/2014/main" id="{1701A887-D215-49B3-A22B-C803332C32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3962400"/>
          <a:ext cx="1778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Microsoft 公式 3.0" r:id="rId9" imgW="888614" imgH="444307" progId="Equation.3">
                  <p:embed/>
                </p:oleObj>
              </mc:Choice>
              <mc:Fallback>
                <p:oleObj name="Microsoft 公式 3.0" r:id="rId9" imgW="888614" imgH="444307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962400"/>
                        <a:ext cx="17780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7">
            <a:extLst>
              <a:ext uri="{FF2B5EF4-FFF2-40B4-BE49-F238E27FC236}">
                <a16:creationId xmlns:a16="http://schemas.microsoft.com/office/drawing/2014/main" id="{C3B25447-0423-4CFD-9126-CD2FD092C3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0" y="838200"/>
          <a:ext cx="27146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Microsoft 公式 3.0" r:id="rId11" imgW="1358310" imgH="203112" progId="Equation.3">
                  <p:embed/>
                </p:oleObj>
              </mc:Choice>
              <mc:Fallback>
                <p:oleObj name="Microsoft 公式 3.0" r:id="rId11" imgW="1358310" imgH="20311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838200"/>
                        <a:ext cx="271462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" name="Object 8">
            <a:extLst>
              <a:ext uri="{FF2B5EF4-FFF2-40B4-BE49-F238E27FC236}">
                <a16:creationId xmlns:a16="http://schemas.microsoft.com/office/drawing/2014/main" id="{F5393A50-482B-4854-9866-380BCB61D8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5105400"/>
          <a:ext cx="332898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Microsoft 公式 3.0" r:id="rId13" imgW="1663700" imgH="457200" progId="Equation.3">
                  <p:embed/>
                </p:oleObj>
              </mc:Choice>
              <mc:Fallback>
                <p:oleObj name="Microsoft 公式 3.0" r:id="rId13" imgW="166370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105400"/>
                        <a:ext cx="3328988" cy="914400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3" name="Object 9">
            <a:extLst>
              <a:ext uri="{FF2B5EF4-FFF2-40B4-BE49-F238E27FC236}">
                <a16:creationId xmlns:a16="http://schemas.microsoft.com/office/drawing/2014/main" id="{E894EB2A-1436-4133-A838-078115FCD5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5105400"/>
          <a:ext cx="477837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Microsoft 公式 3.0" r:id="rId15" imgW="2387600" imgH="469900" progId="Equation.3">
                  <p:embed/>
                </p:oleObj>
              </mc:Choice>
              <mc:Fallback>
                <p:oleObj name="Microsoft 公式 3.0" r:id="rId15" imgW="2387600" imgH="4699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105400"/>
                        <a:ext cx="4778375" cy="939800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4" name="Object 10">
            <a:extLst>
              <a:ext uri="{FF2B5EF4-FFF2-40B4-BE49-F238E27FC236}">
                <a16:creationId xmlns:a16="http://schemas.microsoft.com/office/drawing/2014/main" id="{F7374BE4-099A-4D03-9852-D280AA21B5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3886200"/>
          <a:ext cx="22352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Microsoft 公式 3.0" r:id="rId17" imgW="1117600" imgH="469900" progId="Equation.3">
                  <p:embed/>
                </p:oleObj>
              </mc:Choice>
              <mc:Fallback>
                <p:oleObj name="Microsoft 公式 3.0" r:id="rId17" imgW="1117600" imgH="4699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886200"/>
                        <a:ext cx="2235200" cy="9398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>
            <a:extLst>
              <a:ext uri="{FF2B5EF4-FFF2-40B4-BE49-F238E27FC236}">
                <a16:creationId xmlns:a16="http://schemas.microsoft.com/office/drawing/2014/main" id="{2B68A4FD-3134-48FC-9B28-3F8AA664EF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4438" y="457200"/>
            <a:ext cx="5632450" cy="7620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CN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§2.2  </a:t>
            </a:r>
            <a:r>
              <a:rPr lang="zh-CN" altLang="en-US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麦氏关系及应用</a:t>
            </a:r>
          </a:p>
        </p:txBody>
      </p:sp>
      <p:graphicFrame>
        <p:nvGraphicFramePr>
          <p:cNvPr id="7171" name="Object 3">
            <a:extLst>
              <a:ext uri="{FF2B5EF4-FFF2-40B4-BE49-F238E27FC236}">
                <a16:creationId xmlns:a16="http://schemas.microsoft.com/office/drawing/2014/main" id="{09E097E5-FF54-42C3-A5E6-AA67D67564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1905000"/>
          <a:ext cx="2235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Microsoft 公式 3.0" r:id="rId3" imgW="1117115" imgH="444307" progId="Equation.3">
                  <p:embed/>
                </p:oleObj>
              </mc:Choice>
              <mc:Fallback>
                <p:oleObj name="Microsoft 公式 3.0" r:id="rId3" imgW="1117115" imgH="44430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905000"/>
                        <a:ext cx="2235200" cy="8890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4">
            <a:extLst>
              <a:ext uri="{FF2B5EF4-FFF2-40B4-BE49-F238E27FC236}">
                <a16:creationId xmlns:a16="http://schemas.microsoft.com/office/drawing/2014/main" id="{E823C591-9409-4926-9BC5-28C19A1518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3733800"/>
          <a:ext cx="20828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Microsoft 公式 3.0" r:id="rId5" imgW="1040948" imgH="469696" progId="Equation.3">
                  <p:embed/>
                </p:oleObj>
              </mc:Choice>
              <mc:Fallback>
                <p:oleObj name="Microsoft 公式 3.0" r:id="rId5" imgW="1040948" imgH="46969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733800"/>
                        <a:ext cx="2082800" cy="9398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5">
            <a:extLst>
              <a:ext uri="{FF2B5EF4-FFF2-40B4-BE49-F238E27FC236}">
                <a16:creationId xmlns:a16="http://schemas.microsoft.com/office/drawing/2014/main" id="{8B391CBD-33BD-477A-A8F4-374FC96283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0" y="3733800"/>
          <a:ext cx="2082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Microsoft 公式 3.0" r:id="rId7" imgW="1040948" imgH="444307" progId="Equation.3">
                  <p:embed/>
                </p:oleObj>
              </mc:Choice>
              <mc:Fallback>
                <p:oleObj name="Microsoft 公式 3.0" r:id="rId7" imgW="1040948" imgH="444307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733800"/>
                        <a:ext cx="2082800" cy="8890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6">
            <a:extLst>
              <a:ext uri="{FF2B5EF4-FFF2-40B4-BE49-F238E27FC236}">
                <a16:creationId xmlns:a16="http://schemas.microsoft.com/office/drawing/2014/main" id="{17FEF1C9-4C74-4BBE-A27C-B55D5666E9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5562600"/>
          <a:ext cx="22352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" name="Microsoft 公式 3.0" r:id="rId9" imgW="1117600" imgH="469900" progId="Equation.3">
                  <p:embed/>
                </p:oleObj>
              </mc:Choice>
              <mc:Fallback>
                <p:oleObj name="Microsoft 公式 3.0" r:id="rId9" imgW="1117600" imgH="469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5562600"/>
                        <a:ext cx="2235200" cy="9398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5" name="Rectangle 12">
            <a:extLst>
              <a:ext uri="{FF2B5EF4-FFF2-40B4-BE49-F238E27FC236}">
                <a16:creationId xmlns:a16="http://schemas.microsoft.com/office/drawing/2014/main" id="{FC38B20D-4AC0-43C8-A633-26802D3335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276600"/>
            <a:ext cx="1905000" cy="1828800"/>
          </a:xfrm>
          <a:prstGeom prst="rect">
            <a:avLst/>
          </a:prstGeom>
          <a:solidFill>
            <a:srgbClr val="FF9933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aphicFrame>
        <p:nvGraphicFramePr>
          <p:cNvPr id="7176" name="Object 13">
            <a:extLst>
              <a:ext uri="{FF2B5EF4-FFF2-40B4-BE49-F238E27FC236}">
                <a16:creationId xmlns:a16="http://schemas.microsoft.com/office/drawing/2014/main" id="{445C2ACE-984A-4CFC-9C53-AE10DB3C08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2819400"/>
          <a:ext cx="331788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" name="Equation" r:id="rId11" imgW="164814" imgH="177492" progId="Equation.3">
                  <p:embed/>
                </p:oleObj>
              </mc:Choice>
              <mc:Fallback>
                <p:oleObj name="Equation" r:id="rId11" imgW="164814" imgH="177492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819400"/>
                        <a:ext cx="331788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7" name="Object 14">
            <a:extLst>
              <a:ext uri="{FF2B5EF4-FFF2-40B4-BE49-F238E27FC236}">
                <a16:creationId xmlns:a16="http://schemas.microsoft.com/office/drawing/2014/main" id="{86B1A298-73FB-48C9-AF43-AA881F5D57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4038600"/>
          <a:ext cx="357188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" name="Equation" r:id="rId13" imgW="177492" imgH="164814" progId="Equation.3">
                  <p:embed/>
                </p:oleObj>
              </mc:Choice>
              <mc:Fallback>
                <p:oleObj name="Equation" r:id="rId13" imgW="177492" imgH="164814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038600"/>
                        <a:ext cx="357188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8" name="Object 15">
            <a:extLst>
              <a:ext uri="{FF2B5EF4-FFF2-40B4-BE49-F238E27FC236}">
                <a16:creationId xmlns:a16="http://schemas.microsoft.com/office/drawing/2014/main" id="{49526426-B68D-4128-9660-32664CA839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4038600"/>
          <a:ext cx="331788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1" name="Equation" r:id="rId15" imgW="164885" imgH="164885" progId="Equation.3">
                  <p:embed/>
                </p:oleObj>
              </mc:Choice>
              <mc:Fallback>
                <p:oleObj name="Equation" r:id="rId15" imgW="164885" imgH="164885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038600"/>
                        <a:ext cx="331788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9" name="Object 16">
            <a:extLst>
              <a:ext uri="{FF2B5EF4-FFF2-40B4-BE49-F238E27FC236}">
                <a16:creationId xmlns:a16="http://schemas.microsoft.com/office/drawing/2014/main" id="{496F2FFB-3F2A-4A02-AEEB-AAA0BF6B5D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7200" y="5181600"/>
          <a:ext cx="331788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2" name="Microsoft 公式 3.0" r:id="rId17" imgW="164814" imgH="177492" progId="Equation.3">
                  <p:embed/>
                </p:oleObj>
              </mc:Choice>
              <mc:Fallback>
                <p:oleObj name="Microsoft 公式 3.0" r:id="rId17" imgW="164814" imgH="177492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5181600"/>
                        <a:ext cx="331788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0" name="Object 17">
            <a:extLst>
              <a:ext uri="{FF2B5EF4-FFF2-40B4-BE49-F238E27FC236}">
                <a16:creationId xmlns:a16="http://schemas.microsoft.com/office/drawing/2014/main" id="{8A99648F-26CC-4F32-88DF-7B663D062C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94100" y="3517900"/>
          <a:ext cx="663575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" name="Equation" r:id="rId19" imgW="330057" imgH="203112" progId="Equation.3">
                  <p:embed/>
                </p:oleObj>
              </mc:Choice>
              <mc:Fallback>
                <p:oleObj name="Equation" r:id="rId19" imgW="330057" imgH="203112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100" y="3517900"/>
                        <a:ext cx="663575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1" name="Object 18">
            <a:extLst>
              <a:ext uri="{FF2B5EF4-FFF2-40B4-BE49-F238E27FC236}">
                <a16:creationId xmlns:a16="http://schemas.microsoft.com/office/drawing/2014/main" id="{178E1CD4-F78C-4E69-9029-34888A269F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4432300"/>
          <a:ext cx="687388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4" name="Equation" r:id="rId21" imgW="342751" imgH="203112" progId="Equation.3">
                  <p:embed/>
                </p:oleObj>
              </mc:Choice>
              <mc:Fallback>
                <p:oleObj name="Equation" r:id="rId21" imgW="342751" imgH="203112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432300"/>
                        <a:ext cx="687388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2" name="Object 19">
            <a:extLst>
              <a:ext uri="{FF2B5EF4-FFF2-40B4-BE49-F238E27FC236}">
                <a16:creationId xmlns:a16="http://schemas.microsoft.com/office/drawing/2014/main" id="{EA485BAD-8193-4F41-A30E-6AEF44DC7C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3505200"/>
          <a:ext cx="3048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5" name="Equation" r:id="rId23" imgW="152202" imgH="177569" progId="Equation.3">
                  <p:embed/>
                </p:oleObj>
              </mc:Choice>
              <mc:Fallback>
                <p:oleObj name="Equation" r:id="rId23" imgW="152202" imgH="177569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505200"/>
                        <a:ext cx="304800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3" name="Object 20">
            <a:extLst>
              <a:ext uri="{FF2B5EF4-FFF2-40B4-BE49-F238E27FC236}">
                <a16:creationId xmlns:a16="http://schemas.microsoft.com/office/drawing/2014/main" id="{E92573E7-9234-479A-9955-DE1F72369E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4495800"/>
          <a:ext cx="2794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6" name="Equation" r:id="rId25" imgW="139579" imgH="164957" progId="Equation.3">
                  <p:embed/>
                </p:oleObj>
              </mc:Choice>
              <mc:Fallback>
                <p:oleObj name="Equation" r:id="rId25" imgW="139579" imgH="164957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495800"/>
                        <a:ext cx="2794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9" name="Text Box 21">
            <a:extLst>
              <a:ext uri="{FF2B5EF4-FFF2-40B4-BE49-F238E27FC236}">
                <a16:creationId xmlns:a16="http://schemas.microsoft.com/office/drawing/2014/main" id="{A4CC86F4-6145-4CB6-AD88-5F9863961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95400"/>
            <a:ext cx="3429000" cy="57943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AutoNum type="arabicPeriod"/>
              <a:defRPr/>
            </a:pP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麦克斯韦关系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>
            <a:extLst>
              <a:ext uri="{FF2B5EF4-FFF2-40B4-BE49-F238E27FC236}">
                <a16:creationId xmlns:a16="http://schemas.microsoft.com/office/drawing/2014/main" id="{8A61941B-BA40-428C-A84C-CF59AD84B7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33400"/>
            <a:ext cx="5181600" cy="57943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AutoNum type="arabicPeriod" startAt="2"/>
              <a:defRPr/>
            </a:pP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基本热力学函数的确定</a:t>
            </a:r>
          </a:p>
        </p:txBody>
      </p:sp>
      <p:sp>
        <p:nvSpPr>
          <p:cNvPr id="8195" name="Text Box 3">
            <a:extLst>
              <a:ext uri="{FF2B5EF4-FFF2-40B4-BE49-F238E27FC236}">
                <a16:creationId xmlns:a16="http://schemas.microsoft.com/office/drawing/2014/main" id="{363362E6-9E71-448A-8272-24FBF3DCD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219200"/>
            <a:ext cx="796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内能</a:t>
            </a:r>
          </a:p>
        </p:txBody>
      </p:sp>
      <p:graphicFrame>
        <p:nvGraphicFramePr>
          <p:cNvPr id="8196" name="Object 4">
            <a:extLst>
              <a:ext uri="{FF2B5EF4-FFF2-40B4-BE49-F238E27FC236}">
                <a16:creationId xmlns:a16="http://schemas.microsoft.com/office/drawing/2014/main" id="{F268E5C2-BE72-46C3-881E-FB13D3E7A8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1295400"/>
          <a:ext cx="21304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Equation" r:id="rId3" imgW="1066337" imgH="203112" progId="Equation.3">
                  <p:embed/>
                </p:oleObj>
              </mc:Choice>
              <mc:Fallback>
                <p:oleObj name="Equation" r:id="rId3" imgW="1066337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295400"/>
                        <a:ext cx="2130425" cy="406400"/>
                      </a:xfrm>
                      <a:prstGeom prst="rect">
                        <a:avLst/>
                      </a:prstGeom>
                      <a:solidFill>
                        <a:srgbClr val="FF9933"/>
                      </a:solidFill>
                      <a:ln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5">
            <a:extLst>
              <a:ext uri="{FF2B5EF4-FFF2-40B4-BE49-F238E27FC236}">
                <a16:creationId xmlns:a16="http://schemas.microsoft.com/office/drawing/2014/main" id="{4F05CA34-DCDD-4309-AE8E-AFF747472E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3581400"/>
          <a:ext cx="550703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Microsoft 公式 3.0" r:id="rId5" imgW="2755900" imgH="444500" progId="Equation.3">
                  <p:embed/>
                </p:oleObj>
              </mc:Choice>
              <mc:Fallback>
                <p:oleObj name="Microsoft 公式 3.0" r:id="rId5" imgW="2755900" imgH="444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581400"/>
                        <a:ext cx="5507038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6">
            <a:extLst>
              <a:ext uri="{FF2B5EF4-FFF2-40B4-BE49-F238E27FC236}">
                <a16:creationId xmlns:a16="http://schemas.microsoft.com/office/drawing/2014/main" id="{134AAD3B-46DD-4E06-88F5-7C25C8F061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1752600"/>
          <a:ext cx="522763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Microsoft 公式 3.0" r:id="rId7" imgW="2616200" imgH="444500" progId="Equation.3">
                  <p:embed/>
                </p:oleObj>
              </mc:Choice>
              <mc:Fallback>
                <p:oleObj name="Microsoft 公式 3.0" r:id="rId7" imgW="2616200" imgH="444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752600"/>
                        <a:ext cx="5227638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7">
            <a:extLst>
              <a:ext uri="{FF2B5EF4-FFF2-40B4-BE49-F238E27FC236}">
                <a16:creationId xmlns:a16="http://schemas.microsoft.com/office/drawing/2014/main" id="{6C30CF52-20D9-49C1-A669-2302DB68CE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2667000"/>
          <a:ext cx="4668838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name="Microsoft 公式 3.0" r:id="rId9" imgW="2336800" imgH="482600" progId="Equation.3">
                  <p:embed/>
                </p:oleObj>
              </mc:Choice>
              <mc:Fallback>
                <p:oleObj name="Microsoft 公式 3.0" r:id="rId9" imgW="2336800" imgH="482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667000"/>
                        <a:ext cx="4668838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0" name="Object 8">
            <a:extLst>
              <a:ext uri="{FF2B5EF4-FFF2-40B4-BE49-F238E27FC236}">
                <a16:creationId xmlns:a16="http://schemas.microsoft.com/office/drawing/2014/main" id="{3A27E46C-3FD9-4C93-B907-F3853A0E46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53200" y="2286000"/>
          <a:ext cx="2082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name="Microsoft 公式 3.0" r:id="rId11" imgW="1040948" imgH="444307" progId="Equation.3">
                  <p:embed/>
                </p:oleObj>
              </mc:Choice>
              <mc:Fallback>
                <p:oleObj name="Microsoft 公式 3.0" r:id="rId11" imgW="1040948" imgH="444307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286000"/>
                        <a:ext cx="2082800" cy="8890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1" name="Object 9">
            <a:extLst>
              <a:ext uri="{FF2B5EF4-FFF2-40B4-BE49-F238E27FC236}">
                <a16:creationId xmlns:a16="http://schemas.microsoft.com/office/drawing/2014/main" id="{5AB5A63A-B851-4321-A0D6-97F437A71D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4419600"/>
          <a:ext cx="297338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name="Equation" r:id="rId13" imgW="1485255" imgH="444307" progId="Equation.3">
                  <p:embed/>
                </p:oleObj>
              </mc:Choice>
              <mc:Fallback>
                <p:oleObj name="Equation" r:id="rId13" imgW="1485255" imgH="444307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419600"/>
                        <a:ext cx="2973388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2" name="Object 10">
            <a:extLst>
              <a:ext uri="{FF2B5EF4-FFF2-40B4-BE49-F238E27FC236}">
                <a16:creationId xmlns:a16="http://schemas.microsoft.com/office/drawing/2014/main" id="{B3839D68-0122-425A-9764-5E4E97ED08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4419600"/>
          <a:ext cx="279558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" name="Equation" r:id="rId15" imgW="1396394" imgH="444307" progId="Equation.3">
                  <p:embed/>
                </p:oleObj>
              </mc:Choice>
              <mc:Fallback>
                <p:oleObj name="Equation" r:id="rId15" imgW="1396394" imgH="444307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419600"/>
                        <a:ext cx="2795588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3" name="Object 11">
            <a:extLst>
              <a:ext uri="{FF2B5EF4-FFF2-40B4-BE49-F238E27FC236}">
                <a16:creationId xmlns:a16="http://schemas.microsoft.com/office/drawing/2014/main" id="{7F7DAD8F-DED3-427A-9C02-0FA5BDB882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5410200"/>
          <a:ext cx="3932238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" name="Equation" r:id="rId17" imgW="1968500" imgH="482600" progId="Equation.3">
                  <p:embed/>
                </p:oleObj>
              </mc:Choice>
              <mc:Fallback>
                <p:oleObj name="Equation" r:id="rId17" imgW="1968500" imgH="482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410200"/>
                        <a:ext cx="3932238" cy="965200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4" name="Object 12">
            <a:extLst>
              <a:ext uri="{FF2B5EF4-FFF2-40B4-BE49-F238E27FC236}">
                <a16:creationId xmlns:a16="http://schemas.microsoft.com/office/drawing/2014/main" id="{B65A9A52-1902-4E35-AB97-21EFC9EB1D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0200" y="5448300"/>
          <a:ext cx="304482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3" name="Equation" r:id="rId19" imgW="1524000" imgH="444500" progId="Equation.3">
                  <p:embed/>
                </p:oleObj>
              </mc:Choice>
              <mc:Fallback>
                <p:oleObj name="Equation" r:id="rId19" imgW="1524000" imgH="4445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5448300"/>
                        <a:ext cx="3044825" cy="889000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1">
            <a:extLst>
              <a:ext uri="{FF2B5EF4-FFF2-40B4-BE49-F238E27FC236}">
                <a16:creationId xmlns:a16="http://schemas.microsoft.com/office/drawing/2014/main" id="{EAE6DE3E-6607-41F1-AA3D-DEF058E3A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8150" y="4976813"/>
            <a:ext cx="5638800" cy="1295400"/>
          </a:xfrm>
          <a:prstGeom prst="rect">
            <a:avLst/>
          </a:prstGeom>
          <a:solidFill>
            <a:srgbClr val="C0C0C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CF35A22D-2F88-4D26-87B2-58E733EFB9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9550" y="5053013"/>
            <a:ext cx="2022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由实验测定，</a:t>
            </a:r>
          </a:p>
        </p:txBody>
      </p:sp>
      <p:graphicFrame>
        <p:nvGraphicFramePr>
          <p:cNvPr id="9220" name="Object 3">
            <a:extLst>
              <a:ext uri="{FF2B5EF4-FFF2-40B4-BE49-F238E27FC236}">
                <a16:creationId xmlns:a16="http://schemas.microsoft.com/office/drawing/2014/main" id="{B113DB14-4D6B-45EE-BABE-AF4619DBBE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5084763"/>
          <a:ext cx="3505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5" name="Equation" r:id="rId3" imgW="1752600" imgH="241300" progId="Equation.3">
                  <p:embed/>
                </p:oleObj>
              </mc:Choice>
              <mc:Fallback>
                <p:oleObj name="Equation" r:id="rId3" imgW="1752600" imgH="241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5084763"/>
                        <a:ext cx="35052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5">
            <a:extLst>
              <a:ext uri="{FF2B5EF4-FFF2-40B4-BE49-F238E27FC236}">
                <a16:creationId xmlns:a16="http://schemas.microsoft.com/office/drawing/2014/main" id="{85EDAA83-77BD-4CFF-8F44-7FFB73A639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549275"/>
          <a:ext cx="5105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6" name="Microsoft 公式 3.0" r:id="rId5" imgW="2552700" imgH="482600" progId="Equation.3">
                  <p:embed/>
                </p:oleObj>
              </mc:Choice>
              <mc:Fallback>
                <p:oleObj name="Microsoft 公式 3.0" r:id="rId5" imgW="2552700" imgH="482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549275"/>
                        <a:ext cx="51054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7">
            <a:extLst>
              <a:ext uri="{FF2B5EF4-FFF2-40B4-BE49-F238E27FC236}">
                <a16:creationId xmlns:a16="http://schemas.microsoft.com/office/drawing/2014/main" id="{90009E52-51C8-40C9-905E-7C19010BD1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2565400"/>
          <a:ext cx="4929187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7" name="Microsoft 公式 3.0" r:id="rId7" imgW="2463800" imgH="533400" progId="Equation.3">
                  <p:embed/>
                </p:oleObj>
              </mc:Choice>
              <mc:Fallback>
                <p:oleObj name="Microsoft 公式 3.0" r:id="rId7" imgW="2463800" imgH="533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565400"/>
                        <a:ext cx="4929187" cy="1066800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8">
            <a:extLst>
              <a:ext uri="{FF2B5EF4-FFF2-40B4-BE49-F238E27FC236}">
                <a16:creationId xmlns:a16="http://schemas.microsoft.com/office/drawing/2014/main" id="{BFE7C630-E615-4513-A1F0-8A139A39CA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36750" y="5764213"/>
          <a:ext cx="31718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8" name="Equation" r:id="rId9" imgW="1586811" imgH="203112" progId="Equation.3">
                  <p:embed/>
                </p:oleObj>
              </mc:Choice>
              <mc:Fallback>
                <p:oleObj name="Equation" r:id="rId9" imgW="1586811" imgH="20311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750" y="5764213"/>
                        <a:ext cx="317182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6" name="Text Box 10">
            <a:extLst>
              <a:ext uri="{FF2B5EF4-FFF2-40B4-BE49-F238E27FC236}">
                <a16:creationId xmlns:a16="http://schemas.microsoft.com/office/drawing/2014/main" id="{AD1D7082-1E1F-423B-9C47-32C0DC4474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0950" y="5738813"/>
            <a:ext cx="170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即可确定。</a:t>
            </a:r>
          </a:p>
        </p:txBody>
      </p:sp>
      <p:graphicFrame>
        <p:nvGraphicFramePr>
          <p:cNvPr id="9225" name="Object 12">
            <a:extLst>
              <a:ext uri="{FF2B5EF4-FFF2-40B4-BE49-F238E27FC236}">
                <a16:creationId xmlns:a16="http://schemas.microsoft.com/office/drawing/2014/main" id="{CB884C40-2401-40C2-83F8-C934A5947F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56325" y="620713"/>
          <a:ext cx="2082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9" name="Microsoft 公式 3.0" r:id="rId11" imgW="1040948" imgH="444307" progId="Equation.3">
                  <p:embed/>
                </p:oleObj>
              </mc:Choice>
              <mc:Fallback>
                <p:oleObj name="Microsoft 公式 3.0" r:id="rId11" imgW="1040948" imgH="444307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620713"/>
                        <a:ext cx="2082800" cy="8890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Line 15">
            <a:extLst>
              <a:ext uri="{FF2B5EF4-FFF2-40B4-BE49-F238E27FC236}">
                <a16:creationId xmlns:a16="http://schemas.microsoft.com/office/drawing/2014/main" id="{9A2C3F20-026B-4E8C-B610-53E34DD40C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00788" y="1989138"/>
            <a:ext cx="0" cy="2160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7" name="Line 16">
            <a:extLst>
              <a:ext uri="{FF2B5EF4-FFF2-40B4-BE49-F238E27FC236}">
                <a16:creationId xmlns:a16="http://schemas.microsoft.com/office/drawing/2014/main" id="{FF3E1C49-A489-48ED-8E4C-0D978837F723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0788" y="4149725"/>
            <a:ext cx="20875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8" name="Freeform 21">
            <a:extLst>
              <a:ext uri="{FF2B5EF4-FFF2-40B4-BE49-F238E27FC236}">
                <a16:creationId xmlns:a16="http://schemas.microsoft.com/office/drawing/2014/main" id="{9E44115A-611B-4EF0-9F92-8A04DFA04038}"/>
              </a:ext>
            </a:extLst>
          </p:cNvPr>
          <p:cNvSpPr>
            <a:spLocks/>
          </p:cNvSpPr>
          <p:nvPr/>
        </p:nvSpPr>
        <p:spPr bwMode="auto">
          <a:xfrm>
            <a:off x="6588125" y="3284538"/>
            <a:ext cx="1584325" cy="431800"/>
          </a:xfrm>
          <a:custGeom>
            <a:avLst/>
            <a:gdLst>
              <a:gd name="T0" fmla="*/ 0 w 998"/>
              <a:gd name="T1" fmla="*/ 2147483646 h 272"/>
              <a:gd name="T2" fmla="*/ 2147483646 w 998"/>
              <a:gd name="T3" fmla="*/ 2147483646 h 272"/>
              <a:gd name="T4" fmla="*/ 2147483646 w 998"/>
              <a:gd name="T5" fmla="*/ 2147483646 h 272"/>
              <a:gd name="T6" fmla="*/ 2147483646 w 998"/>
              <a:gd name="T7" fmla="*/ 0 h 272"/>
              <a:gd name="T8" fmla="*/ 0 60000 65536"/>
              <a:gd name="T9" fmla="*/ 0 60000 65536"/>
              <a:gd name="T10" fmla="*/ 0 60000 65536"/>
              <a:gd name="T11" fmla="*/ 0 60000 65536"/>
              <a:gd name="T12" fmla="*/ 0 w 998"/>
              <a:gd name="T13" fmla="*/ 0 h 272"/>
              <a:gd name="T14" fmla="*/ 998 w 998"/>
              <a:gd name="T15" fmla="*/ 272 h 2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98" h="272">
                <a:moveTo>
                  <a:pt x="0" y="272"/>
                </a:moveTo>
                <a:cubicBezTo>
                  <a:pt x="72" y="268"/>
                  <a:pt x="144" y="265"/>
                  <a:pt x="272" y="227"/>
                </a:cubicBezTo>
                <a:cubicBezTo>
                  <a:pt x="400" y="189"/>
                  <a:pt x="650" y="83"/>
                  <a:pt x="771" y="45"/>
                </a:cubicBezTo>
                <a:cubicBezTo>
                  <a:pt x="892" y="7"/>
                  <a:pt x="945" y="3"/>
                  <a:pt x="998" y="0"/>
                </a:cubicBezTo>
              </a:path>
            </a:pathLst>
          </a:cu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9" name="Freeform 23">
            <a:extLst>
              <a:ext uri="{FF2B5EF4-FFF2-40B4-BE49-F238E27FC236}">
                <a16:creationId xmlns:a16="http://schemas.microsoft.com/office/drawing/2014/main" id="{60E63C11-045A-4E31-9A25-5EE3C0A9569A}"/>
              </a:ext>
            </a:extLst>
          </p:cNvPr>
          <p:cNvSpPr>
            <a:spLocks/>
          </p:cNvSpPr>
          <p:nvPr/>
        </p:nvSpPr>
        <p:spPr bwMode="auto">
          <a:xfrm>
            <a:off x="6588125" y="2636838"/>
            <a:ext cx="1584325" cy="660400"/>
          </a:xfrm>
          <a:custGeom>
            <a:avLst/>
            <a:gdLst>
              <a:gd name="T0" fmla="*/ 0 w 953"/>
              <a:gd name="T1" fmla="*/ 2147483646 h 416"/>
              <a:gd name="T2" fmla="*/ 2147483646 w 953"/>
              <a:gd name="T3" fmla="*/ 2147483646 h 416"/>
              <a:gd name="T4" fmla="*/ 2147483646 w 953"/>
              <a:gd name="T5" fmla="*/ 2147483646 h 416"/>
              <a:gd name="T6" fmla="*/ 2147483646 w 953"/>
              <a:gd name="T7" fmla="*/ 0 h 416"/>
              <a:gd name="T8" fmla="*/ 0 60000 65536"/>
              <a:gd name="T9" fmla="*/ 0 60000 65536"/>
              <a:gd name="T10" fmla="*/ 0 60000 65536"/>
              <a:gd name="T11" fmla="*/ 0 60000 65536"/>
              <a:gd name="T12" fmla="*/ 0 w 953"/>
              <a:gd name="T13" fmla="*/ 0 h 416"/>
              <a:gd name="T14" fmla="*/ 953 w 953"/>
              <a:gd name="T15" fmla="*/ 416 h 4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53" h="416">
                <a:moveTo>
                  <a:pt x="0" y="408"/>
                </a:moveTo>
                <a:cubicBezTo>
                  <a:pt x="72" y="412"/>
                  <a:pt x="144" y="416"/>
                  <a:pt x="272" y="363"/>
                </a:cubicBezTo>
                <a:cubicBezTo>
                  <a:pt x="400" y="310"/>
                  <a:pt x="657" y="152"/>
                  <a:pt x="771" y="91"/>
                </a:cubicBezTo>
                <a:cubicBezTo>
                  <a:pt x="885" y="30"/>
                  <a:pt x="919" y="15"/>
                  <a:pt x="953" y="0"/>
                </a:cubicBezTo>
              </a:path>
            </a:pathLst>
          </a:custGeom>
          <a:noFill/>
          <a:ln w="190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0" name="Line 24">
            <a:extLst>
              <a:ext uri="{FF2B5EF4-FFF2-40B4-BE49-F238E27FC236}">
                <a16:creationId xmlns:a16="http://schemas.microsoft.com/office/drawing/2014/main" id="{012B2132-ADDF-4903-B036-BA29EBAFB2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51725" y="2349500"/>
            <a:ext cx="0" cy="180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9231" name="Object 25">
            <a:extLst>
              <a:ext uri="{FF2B5EF4-FFF2-40B4-BE49-F238E27FC236}">
                <a16:creationId xmlns:a16="http://schemas.microsoft.com/office/drawing/2014/main" id="{F2AE7246-1E11-43AD-8F34-A5CA7284B7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72450" y="4292600"/>
          <a:ext cx="2794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0" name="Microsoft 公式 3.0" r:id="rId13" imgW="139579" imgH="164957" progId="Equation.3">
                  <p:embed/>
                </p:oleObj>
              </mc:Choice>
              <mc:Fallback>
                <p:oleObj name="Microsoft 公式 3.0" r:id="rId13" imgW="139579" imgH="164957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2450" y="4292600"/>
                        <a:ext cx="2794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2" name="Object 26">
            <a:extLst>
              <a:ext uri="{FF2B5EF4-FFF2-40B4-BE49-F238E27FC236}">
                <a16:creationId xmlns:a16="http://schemas.microsoft.com/office/drawing/2014/main" id="{86D747BF-0924-41E1-BEB0-D9661D2F91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5963" y="1916113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1" name="Microsoft 公式 3.0" r:id="rId15" imgW="215806" imgH="228501" progId="Equation.3">
                  <p:embed/>
                </p:oleObj>
              </mc:Choice>
              <mc:Fallback>
                <p:oleObj name="Microsoft 公式 3.0" r:id="rId15" imgW="215806" imgH="228501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1916113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3" name="Object 27">
            <a:extLst>
              <a:ext uri="{FF2B5EF4-FFF2-40B4-BE49-F238E27FC236}">
                <a16:creationId xmlns:a16="http://schemas.microsoft.com/office/drawing/2014/main" id="{3853860B-5271-4E81-81C2-1146825144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43888" y="3068638"/>
          <a:ext cx="33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2" name="Microsoft 公式 3.0" r:id="rId17" imgW="165028" imgH="228501" progId="Equation.3">
                  <p:embed/>
                </p:oleObj>
              </mc:Choice>
              <mc:Fallback>
                <p:oleObj name="Microsoft 公式 3.0" r:id="rId17" imgW="165028" imgH="228501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3888" y="3068638"/>
                        <a:ext cx="33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4" name="Object 28">
            <a:extLst>
              <a:ext uri="{FF2B5EF4-FFF2-40B4-BE49-F238E27FC236}">
                <a16:creationId xmlns:a16="http://schemas.microsoft.com/office/drawing/2014/main" id="{32077027-850B-4538-93E3-586B1D8E47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43888" y="2420938"/>
          <a:ext cx="3048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3" name="Microsoft 公式 3.0" r:id="rId19" imgW="152202" imgH="177569" progId="Equation.3">
                  <p:embed/>
                </p:oleObj>
              </mc:Choice>
              <mc:Fallback>
                <p:oleObj name="Microsoft 公式 3.0" r:id="rId19" imgW="152202" imgH="177569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3888" y="2420938"/>
                        <a:ext cx="3048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B61E195B-02F5-4B86-A2BB-C532E80D1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219200"/>
            <a:ext cx="490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焓</a:t>
            </a:r>
          </a:p>
        </p:txBody>
      </p:sp>
      <p:graphicFrame>
        <p:nvGraphicFramePr>
          <p:cNvPr id="10243" name="Object 3">
            <a:extLst>
              <a:ext uri="{FF2B5EF4-FFF2-40B4-BE49-F238E27FC236}">
                <a16:creationId xmlns:a16="http://schemas.microsoft.com/office/drawing/2014/main" id="{DB66DDEC-E8A9-456C-B8DD-77DFD8B62B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79600" y="1295400"/>
          <a:ext cx="20288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Equation" r:id="rId3" imgW="1016000" imgH="203200" progId="Equation.3">
                  <p:embed/>
                </p:oleObj>
              </mc:Choice>
              <mc:Fallback>
                <p:oleObj name="Equation" r:id="rId3" imgW="1016000" imgH="203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1295400"/>
                        <a:ext cx="2028825" cy="406400"/>
                      </a:xfrm>
                      <a:prstGeom prst="rect">
                        <a:avLst/>
                      </a:prstGeom>
                      <a:solidFill>
                        <a:srgbClr val="FF9933"/>
                      </a:solidFill>
                      <a:ln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4">
            <a:extLst>
              <a:ext uri="{FF2B5EF4-FFF2-40B4-BE49-F238E27FC236}">
                <a16:creationId xmlns:a16="http://schemas.microsoft.com/office/drawing/2014/main" id="{DB748441-8810-407E-88F2-8E16985AB7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55700" y="3556000"/>
          <a:ext cx="5481638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Microsoft 公式 3.0" r:id="rId5" imgW="2743200" imgH="469900" progId="Equation.3">
                  <p:embed/>
                </p:oleObj>
              </mc:Choice>
              <mc:Fallback>
                <p:oleObj name="Microsoft 公式 3.0" r:id="rId5" imgW="2743200" imgH="469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700" y="3556000"/>
                        <a:ext cx="5481638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5">
            <a:extLst>
              <a:ext uri="{FF2B5EF4-FFF2-40B4-BE49-F238E27FC236}">
                <a16:creationId xmlns:a16="http://schemas.microsoft.com/office/drawing/2014/main" id="{9EAD4239-0997-432B-8631-DA0075E379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06500" y="1727200"/>
          <a:ext cx="5100638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name="Microsoft 公式 3.0" r:id="rId7" imgW="2552700" imgH="469900" progId="Equation.3">
                  <p:embed/>
                </p:oleObj>
              </mc:Choice>
              <mc:Fallback>
                <p:oleObj name="Microsoft 公式 3.0" r:id="rId7" imgW="2552700" imgH="469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0" y="1727200"/>
                        <a:ext cx="5100638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6">
            <a:extLst>
              <a:ext uri="{FF2B5EF4-FFF2-40B4-BE49-F238E27FC236}">
                <a16:creationId xmlns:a16="http://schemas.microsoft.com/office/drawing/2014/main" id="{C20A9259-BADC-420E-84F6-45909E7238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04913" y="2641600"/>
          <a:ext cx="4543425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name="Microsoft 公式 3.0" r:id="rId9" imgW="2273300" imgH="508000" progId="Equation.3">
                  <p:embed/>
                </p:oleObj>
              </mc:Choice>
              <mc:Fallback>
                <p:oleObj name="Microsoft 公式 3.0" r:id="rId9" imgW="2273300" imgH="508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4913" y="2641600"/>
                        <a:ext cx="4543425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7">
            <a:extLst>
              <a:ext uri="{FF2B5EF4-FFF2-40B4-BE49-F238E27FC236}">
                <a16:creationId xmlns:a16="http://schemas.microsoft.com/office/drawing/2014/main" id="{F9F5A482-36E6-4242-BD36-DCE42445C2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0" y="2260600"/>
          <a:ext cx="22352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6" name="Microsoft 公式 3.0" r:id="rId11" imgW="1117600" imgH="469900" progId="Equation.3">
                  <p:embed/>
                </p:oleObj>
              </mc:Choice>
              <mc:Fallback>
                <p:oleObj name="Microsoft 公式 3.0" r:id="rId11" imgW="1117600" imgH="469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2260600"/>
                        <a:ext cx="2235200" cy="9398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8">
            <a:extLst>
              <a:ext uri="{FF2B5EF4-FFF2-40B4-BE49-F238E27FC236}">
                <a16:creationId xmlns:a16="http://schemas.microsoft.com/office/drawing/2014/main" id="{8B82216C-2177-45B5-AABC-2C15B705CA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4419600"/>
          <a:ext cx="297338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7" name="Microsoft 公式 3.0" r:id="rId13" imgW="1485900" imgH="457200" progId="Equation.3">
                  <p:embed/>
                </p:oleObj>
              </mc:Choice>
              <mc:Fallback>
                <p:oleObj name="Microsoft 公式 3.0" r:id="rId13" imgW="148590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419600"/>
                        <a:ext cx="2973388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9">
            <a:extLst>
              <a:ext uri="{FF2B5EF4-FFF2-40B4-BE49-F238E27FC236}">
                <a16:creationId xmlns:a16="http://schemas.microsoft.com/office/drawing/2014/main" id="{1E2D5013-93A9-4CE1-972E-E833BABD3D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4470400"/>
          <a:ext cx="2795588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8" name="Microsoft 公式 3.0" r:id="rId15" imgW="1397000" imgH="469900" progId="Equation.3">
                  <p:embed/>
                </p:oleObj>
              </mc:Choice>
              <mc:Fallback>
                <p:oleObj name="Microsoft 公式 3.0" r:id="rId15" imgW="1397000" imgH="4699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470400"/>
                        <a:ext cx="2795588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0" name="Object 10">
            <a:extLst>
              <a:ext uri="{FF2B5EF4-FFF2-40B4-BE49-F238E27FC236}">
                <a16:creationId xmlns:a16="http://schemas.microsoft.com/office/drawing/2014/main" id="{89074C06-5F1D-40F3-81EA-EBF4A7D646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5410200"/>
          <a:ext cx="3881438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9" name="Equation" r:id="rId17" imgW="1943100" imgH="508000" progId="Equation.3">
                  <p:embed/>
                </p:oleObj>
              </mc:Choice>
              <mc:Fallback>
                <p:oleObj name="Equation" r:id="rId17" imgW="1943100" imgH="5080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410200"/>
                        <a:ext cx="3881438" cy="1016000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1" name="Object 11">
            <a:extLst>
              <a:ext uri="{FF2B5EF4-FFF2-40B4-BE49-F238E27FC236}">
                <a16:creationId xmlns:a16="http://schemas.microsoft.com/office/drawing/2014/main" id="{90AFA702-2541-4A65-B553-10B1434637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6400" y="5486400"/>
          <a:ext cx="296862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0" name="Equation" r:id="rId19" imgW="1485900" imgH="469900" progId="Equation.3">
                  <p:embed/>
                </p:oleObj>
              </mc:Choice>
              <mc:Fallback>
                <p:oleObj name="Equation" r:id="rId19" imgW="1485900" imgH="4699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5486400"/>
                        <a:ext cx="2968625" cy="939800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0000"/>
      </a:hlink>
      <a:folHlink>
        <a:srgbClr val="006699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2446</TotalTime>
  <Words>542</Words>
  <Application>Microsoft Office PowerPoint</Application>
  <PresentationFormat>全屏显示(4:3)</PresentationFormat>
  <Paragraphs>113</Paragraphs>
  <Slides>35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35</vt:i4>
      </vt:variant>
    </vt:vector>
  </HeadingPairs>
  <TitlesOfParts>
    <vt:vector size="44" baseType="lpstr">
      <vt:lpstr>Times New Roman</vt:lpstr>
      <vt:lpstr>宋体</vt:lpstr>
      <vt:lpstr>Arial</vt:lpstr>
      <vt:lpstr>等线</vt:lpstr>
      <vt:lpstr>Wingdings</vt:lpstr>
      <vt:lpstr>默认设计模板</vt:lpstr>
      <vt:lpstr>Microsoft 公式 3.0</vt:lpstr>
      <vt:lpstr>Equation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张伯望</dc:creator>
  <cp:lastModifiedBy>张 伯望</cp:lastModifiedBy>
  <cp:revision>110</cp:revision>
  <dcterms:created xsi:type="dcterms:W3CDTF">2004-02-26T14:29:37Z</dcterms:created>
  <dcterms:modified xsi:type="dcterms:W3CDTF">2019-08-21T07:27:35Z</dcterms:modified>
</cp:coreProperties>
</file>