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9" r:id="rId2"/>
    <p:sldId id="308" r:id="rId3"/>
    <p:sldId id="310" r:id="rId4"/>
    <p:sldId id="311" r:id="rId5"/>
    <p:sldId id="312" r:id="rId6"/>
    <p:sldId id="313" r:id="rId7"/>
    <p:sldId id="314" r:id="rId8"/>
    <p:sldId id="315" r:id="rId9"/>
    <p:sldId id="316" r:id="rId10"/>
    <p:sldId id="317" r:id="rId11"/>
    <p:sldId id="318" r:id="rId12"/>
    <p:sldId id="319" r:id="rId13"/>
    <p:sldId id="367" r:id="rId14"/>
    <p:sldId id="321" r:id="rId15"/>
    <p:sldId id="322" r:id="rId16"/>
    <p:sldId id="323" r:id="rId17"/>
    <p:sldId id="324" r:id="rId18"/>
    <p:sldId id="325" r:id="rId19"/>
    <p:sldId id="327" r:id="rId20"/>
    <p:sldId id="369" r:id="rId21"/>
    <p:sldId id="328" r:id="rId22"/>
    <p:sldId id="333" r:id="rId23"/>
    <p:sldId id="334" r:id="rId24"/>
    <p:sldId id="335" r:id="rId25"/>
    <p:sldId id="336" r:id="rId26"/>
    <p:sldId id="337" r:id="rId27"/>
    <p:sldId id="338" r:id="rId28"/>
    <p:sldId id="343" r:id="rId29"/>
    <p:sldId id="344" r:id="rId30"/>
    <p:sldId id="361" r:id="rId31"/>
    <p:sldId id="346" r:id="rId32"/>
    <p:sldId id="347" r:id="rId33"/>
    <p:sldId id="348" r:id="rId34"/>
    <p:sldId id="349" r:id="rId35"/>
    <p:sldId id="350" r:id="rId36"/>
    <p:sldId id="351" r:id="rId37"/>
    <p:sldId id="352" r:id="rId38"/>
    <p:sldId id="353" r:id="rId39"/>
    <p:sldId id="354" r:id="rId40"/>
    <p:sldId id="355" r:id="rId41"/>
    <p:sldId id="356" r:id="rId42"/>
    <p:sldId id="357" r:id="rId43"/>
    <p:sldId id="358" r:id="rId44"/>
    <p:sldId id="359" r:id="rId45"/>
    <p:sldId id="360" r:id="rId46"/>
    <p:sldId id="370" r:id="rId47"/>
    <p:sldId id="368" r:id="rId48"/>
  </p:sldIdLst>
  <p:sldSz cx="9144000" cy="6858000" type="screen4x3"/>
  <p:notesSz cx="6858000" cy="9144000"/>
  <p:defaultTextStyle>
    <a:defPPr>
      <a:defRPr lang="zh-CN"/>
    </a:defPPr>
    <a:lvl1pPr algn="l" rtl="0" eaLnBrk="0" fontAlgn="base" hangingPunct="0">
      <a:spcBef>
        <a:spcPct val="0"/>
      </a:spcBef>
      <a:spcAft>
        <a:spcPct val="0"/>
      </a:spcAft>
      <a:defRPr sz="2400" b="1"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b="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b="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b="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A3B"/>
    <a:srgbClr val="FF6600"/>
    <a:srgbClr val="FF5050"/>
    <a:srgbClr val="C0F4FA"/>
    <a:srgbClr val="66FF33"/>
    <a:srgbClr val="99FF66"/>
    <a:srgbClr val="660066"/>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50" y="62"/>
      </p:cViewPr>
      <p:guideLst>
        <p:guide orient="horz" pos="2160"/>
        <p:guide pos="2880"/>
      </p:guideLst>
    </p:cSldViewPr>
  </p:slideViewPr>
  <p:notesTextViewPr>
    <p:cViewPr>
      <p:scale>
        <a:sx n="1" d="1"/>
        <a:sy n="1" d="1"/>
      </p:scale>
      <p:origin x="0" y="0"/>
    </p:cViewPr>
  </p:notesText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3.wmf"/><Relationship Id="rId7" Type="http://schemas.openxmlformats.org/officeDocument/2006/relationships/image" Target="../media/image47.wmf"/><Relationship Id="rId2" Type="http://schemas.openxmlformats.org/officeDocument/2006/relationships/image" Target="../media/image42.wmf"/><Relationship Id="rId1" Type="http://schemas.openxmlformats.org/officeDocument/2006/relationships/image" Target="../media/image41.wmf"/><Relationship Id="rId6" Type="http://schemas.openxmlformats.org/officeDocument/2006/relationships/image" Target="../media/image46.wmf"/><Relationship Id="rId5" Type="http://schemas.openxmlformats.org/officeDocument/2006/relationships/image" Target="../media/image45.wmf"/><Relationship Id="rId4" Type="http://schemas.openxmlformats.org/officeDocument/2006/relationships/image" Target="../media/image44.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 Id="rId5" Type="http://schemas.openxmlformats.org/officeDocument/2006/relationships/image" Target="../media/image52.wmf"/><Relationship Id="rId4" Type="http://schemas.openxmlformats.org/officeDocument/2006/relationships/image" Target="../media/image51.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 Id="rId6" Type="http://schemas.openxmlformats.org/officeDocument/2006/relationships/image" Target="../media/image58.wmf"/><Relationship Id="rId5" Type="http://schemas.openxmlformats.org/officeDocument/2006/relationships/image" Target="../media/image57.wmf"/><Relationship Id="rId4" Type="http://schemas.openxmlformats.org/officeDocument/2006/relationships/image" Target="../media/image56.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62.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image" Target="../media/image68.wmf"/><Relationship Id="rId1" Type="http://schemas.openxmlformats.org/officeDocument/2006/relationships/image" Target="../media/image67.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70.wmf"/><Relationship Id="rId1" Type="http://schemas.openxmlformats.org/officeDocument/2006/relationships/image" Target="../media/image67.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image" Target="../media/image71.wmf"/><Relationship Id="rId5" Type="http://schemas.openxmlformats.org/officeDocument/2006/relationships/image" Target="../media/image75.wmf"/><Relationship Id="rId4" Type="http://schemas.openxmlformats.org/officeDocument/2006/relationships/image" Target="../media/image7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wmf"/><Relationship Id="rId7" Type="http://schemas.openxmlformats.org/officeDocument/2006/relationships/image" Target="../media/image8.wmf"/><Relationship Id="rId2" Type="http://schemas.openxmlformats.org/officeDocument/2006/relationships/image" Target="../media/image3.wmf"/><Relationship Id="rId1" Type="http://schemas.openxmlformats.org/officeDocument/2006/relationships/image" Target="../media/image2.wmf"/><Relationship Id="rId6" Type="http://schemas.openxmlformats.org/officeDocument/2006/relationships/image" Target="../media/image7.wmf"/><Relationship Id="rId5" Type="http://schemas.openxmlformats.org/officeDocument/2006/relationships/image" Target="../media/image6.wmf"/><Relationship Id="rId4"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83.wmf"/><Relationship Id="rId3" Type="http://schemas.openxmlformats.org/officeDocument/2006/relationships/image" Target="../media/image78.wmf"/><Relationship Id="rId7" Type="http://schemas.openxmlformats.org/officeDocument/2006/relationships/image" Target="../media/image82.wmf"/><Relationship Id="rId2" Type="http://schemas.openxmlformats.org/officeDocument/2006/relationships/image" Target="../media/image77.wmf"/><Relationship Id="rId1" Type="http://schemas.openxmlformats.org/officeDocument/2006/relationships/image" Target="../media/image76.wmf"/><Relationship Id="rId6" Type="http://schemas.openxmlformats.org/officeDocument/2006/relationships/image" Target="../media/image81.wmf"/><Relationship Id="rId5" Type="http://schemas.openxmlformats.org/officeDocument/2006/relationships/image" Target="../media/image80.wmf"/><Relationship Id="rId4" Type="http://schemas.openxmlformats.org/officeDocument/2006/relationships/image" Target="../media/image79.w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91.wmf"/><Relationship Id="rId3" Type="http://schemas.openxmlformats.org/officeDocument/2006/relationships/image" Target="../media/image86.wmf"/><Relationship Id="rId7" Type="http://schemas.openxmlformats.org/officeDocument/2006/relationships/image" Target="../media/image90.wmf"/><Relationship Id="rId2" Type="http://schemas.openxmlformats.org/officeDocument/2006/relationships/image" Target="../media/image85.wmf"/><Relationship Id="rId1" Type="http://schemas.openxmlformats.org/officeDocument/2006/relationships/image" Target="../media/image84.wmf"/><Relationship Id="rId6" Type="http://schemas.openxmlformats.org/officeDocument/2006/relationships/image" Target="../media/image89.wmf"/><Relationship Id="rId5" Type="http://schemas.openxmlformats.org/officeDocument/2006/relationships/image" Target="../media/image88.wmf"/><Relationship Id="rId4" Type="http://schemas.openxmlformats.org/officeDocument/2006/relationships/image" Target="../media/image87.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94.wmf"/><Relationship Id="rId2" Type="http://schemas.openxmlformats.org/officeDocument/2006/relationships/image" Target="../media/image93.wmf"/><Relationship Id="rId1" Type="http://schemas.openxmlformats.org/officeDocument/2006/relationships/image" Target="../media/image92.wmf"/><Relationship Id="rId4" Type="http://schemas.openxmlformats.org/officeDocument/2006/relationships/image" Target="../media/image95.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97.wmf"/><Relationship Id="rId1" Type="http://schemas.openxmlformats.org/officeDocument/2006/relationships/image" Target="../media/image96.wmf"/><Relationship Id="rId5" Type="http://schemas.openxmlformats.org/officeDocument/2006/relationships/image" Target="../media/image99.wmf"/><Relationship Id="rId4" Type="http://schemas.openxmlformats.org/officeDocument/2006/relationships/image" Target="../media/image98.wmf"/></Relationships>
</file>

<file path=ppt/drawings/_rels/vmlDrawing24.vml.rels><?xml version="1.0" encoding="UTF-8" standalone="yes"?>
<Relationships xmlns="http://schemas.openxmlformats.org/package/2006/relationships"><Relationship Id="rId8" Type="http://schemas.openxmlformats.org/officeDocument/2006/relationships/image" Target="../media/image107.wmf"/><Relationship Id="rId13" Type="http://schemas.openxmlformats.org/officeDocument/2006/relationships/image" Target="../media/image112.wmf"/><Relationship Id="rId3" Type="http://schemas.openxmlformats.org/officeDocument/2006/relationships/image" Target="../media/image102.wmf"/><Relationship Id="rId7" Type="http://schemas.openxmlformats.org/officeDocument/2006/relationships/image" Target="../media/image106.wmf"/><Relationship Id="rId12" Type="http://schemas.openxmlformats.org/officeDocument/2006/relationships/image" Target="../media/image111.wmf"/><Relationship Id="rId2" Type="http://schemas.openxmlformats.org/officeDocument/2006/relationships/image" Target="../media/image101.wmf"/><Relationship Id="rId1" Type="http://schemas.openxmlformats.org/officeDocument/2006/relationships/image" Target="../media/image100.wmf"/><Relationship Id="rId6" Type="http://schemas.openxmlformats.org/officeDocument/2006/relationships/image" Target="../media/image105.wmf"/><Relationship Id="rId11" Type="http://schemas.openxmlformats.org/officeDocument/2006/relationships/image" Target="../media/image110.wmf"/><Relationship Id="rId5" Type="http://schemas.openxmlformats.org/officeDocument/2006/relationships/image" Target="../media/image104.wmf"/><Relationship Id="rId10" Type="http://schemas.openxmlformats.org/officeDocument/2006/relationships/image" Target="../media/image109.wmf"/><Relationship Id="rId4" Type="http://schemas.openxmlformats.org/officeDocument/2006/relationships/image" Target="../media/image103.wmf"/><Relationship Id="rId9" Type="http://schemas.openxmlformats.org/officeDocument/2006/relationships/image" Target="../media/image108.wmf"/></Relationships>
</file>

<file path=ppt/drawings/_rels/vmlDrawing25.vml.rels><?xml version="1.0" encoding="UTF-8" standalone="yes"?>
<Relationships xmlns="http://schemas.openxmlformats.org/package/2006/relationships"><Relationship Id="rId8" Type="http://schemas.openxmlformats.org/officeDocument/2006/relationships/image" Target="../media/image120.wmf"/><Relationship Id="rId3" Type="http://schemas.openxmlformats.org/officeDocument/2006/relationships/image" Target="../media/image115.wmf"/><Relationship Id="rId7" Type="http://schemas.openxmlformats.org/officeDocument/2006/relationships/image" Target="../media/image119.wmf"/><Relationship Id="rId2" Type="http://schemas.openxmlformats.org/officeDocument/2006/relationships/image" Target="../media/image114.wmf"/><Relationship Id="rId1" Type="http://schemas.openxmlformats.org/officeDocument/2006/relationships/image" Target="../media/image113.wmf"/><Relationship Id="rId6" Type="http://schemas.openxmlformats.org/officeDocument/2006/relationships/image" Target="../media/image118.wmf"/><Relationship Id="rId5" Type="http://schemas.openxmlformats.org/officeDocument/2006/relationships/image" Target="../media/image117.wmf"/><Relationship Id="rId4" Type="http://schemas.openxmlformats.org/officeDocument/2006/relationships/image" Target="../media/image116.wmf"/><Relationship Id="rId9" Type="http://schemas.openxmlformats.org/officeDocument/2006/relationships/image" Target="../media/image121.wmf"/></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129.wmf"/><Relationship Id="rId3" Type="http://schemas.openxmlformats.org/officeDocument/2006/relationships/image" Target="../media/image124.wmf"/><Relationship Id="rId7" Type="http://schemas.openxmlformats.org/officeDocument/2006/relationships/image" Target="../media/image128.wmf"/><Relationship Id="rId2" Type="http://schemas.openxmlformats.org/officeDocument/2006/relationships/image" Target="../media/image123.wmf"/><Relationship Id="rId1" Type="http://schemas.openxmlformats.org/officeDocument/2006/relationships/image" Target="../media/image122.wmf"/><Relationship Id="rId6" Type="http://schemas.openxmlformats.org/officeDocument/2006/relationships/image" Target="../media/image127.wmf"/><Relationship Id="rId5" Type="http://schemas.openxmlformats.org/officeDocument/2006/relationships/image" Target="../media/image126.wmf"/><Relationship Id="rId10" Type="http://schemas.openxmlformats.org/officeDocument/2006/relationships/image" Target="../media/image131.wmf"/><Relationship Id="rId4" Type="http://schemas.openxmlformats.org/officeDocument/2006/relationships/image" Target="../media/image125.wmf"/><Relationship Id="rId9" Type="http://schemas.openxmlformats.org/officeDocument/2006/relationships/image" Target="../media/image130.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35.wmf"/><Relationship Id="rId2" Type="http://schemas.openxmlformats.org/officeDocument/2006/relationships/image" Target="../media/image134.wmf"/><Relationship Id="rId1" Type="http://schemas.openxmlformats.org/officeDocument/2006/relationships/image" Target="../media/image133.wmf"/><Relationship Id="rId5" Type="http://schemas.openxmlformats.org/officeDocument/2006/relationships/image" Target="../media/image137.wmf"/><Relationship Id="rId4" Type="http://schemas.openxmlformats.org/officeDocument/2006/relationships/image" Target="../media/image136.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40.wmf"/><Relationship Id="rId7" Type="http://schemas.openxmlformats.org/officeDocument/2006/relationships/image" Target="../media/image144.wmf"/><Relationship Id="rId2" Type="http://schemas.openxmlformats.org/officeDocument/2006/relationships/image" Target="../media/image139.wmf"/><Relationship Id="rId1" Type="http://schemas.openxmlformats.org/officeDocument/2006/relationships/image" Target="../media/image138.wmf"/><Relationship Id="rId6" Type="http://schemas.openxmlformats.org/officeDocument/2006/relationships/image" Target="../media/image143.wmf"/><Relationship Id="rId5" Type="http://schemas.openxmlformats.org/officeDocument/2006/relationships/image" Target="../media/image142.wmf"/><Relationship Id="rId4" Type="http://schemas.openxmlformats.org/officeDocument/2006/relationships/image" Target="../media/image141.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47.wmf"/><Relationship Id="rId2" Type="http://schemas.openxmlformats.org/officeDocument/2006/relationships/image" Target="../media/image146.wmf"/><Relationship Id="rId1" Type="http://schemas.openxmlformats.org/officeDocument/2006/relationships/image" Target="../media/image145.wmf"/><Relationship Id="rId5" Type="http://schemas.openxmlformats.org/officeDocument/2006/relationships/image" Target="../media/image149.wmf"/><Relationship Id="rId4" Type="http://schemas.openxmlformats.org/officeDocument/2006/relationships/image" Target="../media/image14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52.wmf"/><Relationship Id="rId2" Type="http://schemas.openxmlformats.org/officeDocument/2006/relationships/image" Target="../media/image151.wmf"/><Relationship Id="rId1" Type="http://schemas.openxmlformats.org/officeDocument/2006/relationships/image" Target="../media/image150.wmf"/><Relationship Id="rId4" Type="http://schemas.openxmlformats.org/officeDocument/2006/relationships/image" Target="../media/image153.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155.wmf"/><Relationship Id="rId1" Type="http://schemas.openxmlformats.org/officeDocument/2006/relationships/image" Target="../media/image154.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58.wmf"/><Relationship Id="rId2" Type="http://schemas.openxmlformats.org/officeDocument/2006/relationships/image" Target="../media/image157.wmf"/><Relationship Id="rId1" Type="http://schemas.openxmlformats.org/officeDocument/2006/relationships/image" Target="../media/image156.wmf"/><Relationship Id="rId5" Type="http://schemas.openxmlformats.org/officeDocument/2006/relationships/image" Target="../media/image160.wmf"/><Relationship Id="rId4" Type="http://schemas.openxmlformats.org/officeDocument/2006/relationships/image" Target="../media/image159.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63.wmf"/><Relationship Id="rId2" Type="http://schemas.openxmlformats.org/officeDocument/2006/relationships/image" Target="../media/image162.wmf"/><Relationship Id="rId1" Type="http://schemas.openxmlformats.org/officeDocument/2006/relationships/image" Target="../media/image161.wmf"/><Relationship Id="rId4" Type="http://schemas.openxmlformats.org/officeDocument/2006/relationships/image" Target="../media/image164.w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166.wmf"/><Relationship Id="rId1" Type="http://schemas.openxmlformats.org/officeDocument/2006/relationships/image" Target="../media/image165.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69.wmf"/><Relationship Id="rId2" Type="http://schemas.openxmlformats.org/officeDocument/2006/relationships/image" Target="../media/image168.wmf"/><Relationship Id="rId1" Type="http://schemas.openxmlformats.org/officeDocument/2006/relationships/image" Target="../media/image167.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72.wmf"/><Relationship Id="rId2" Type="http://schemas.openxmlformats.org/officeDocument/2006/relationships/image" Target="../media/image171.wmf"/><Relationship Id="rId1" Type="http://schemas.openxmlformats.org/officeDocument/2006/relationships/image" Target="../media/image170.wmf"/><Relationship Id="rId4" Type="http://schemas.openxmlformats.org/officeDocument/2006/relationships/image" Target="../media/image173.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76.wmf"/><Relationship Id="rId2" Type="http://schemas.openxmlformats.org/officeDocument/2006/relationships/image" Target="../media/image175.wmf"/><Relationship Id="rId1" Type="http://schemas.openxmlformats.org/officeDocument/2006/relationships/image" Target="../media/image174.wmf"/><Relationship Id="rId4" Type="http://schemas.openxmlformats.org/officeDocument/2006/relationships/image" Target="../media/image177.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80.wmf"/><Relationship Id="rId2" Type="http://schemas.openxmlformats.org/officeDocument/2006/relationships/image" Target="../media/image179.wmf"/><Relationship Id="rId1" Type="http://schemas.openxmlformats.org/officeDocument/2006/relationships/image" Target="../media/image178.wmf"/><Relationship Id="rId5" Type="http://schemas.openxmlformats.org/officeDocument/2006/relationships/image" Target="../media/image182.wmf"/><Relationship Id="rId4" Type="http://schemas.openxmlformats.org/officeDocument/2006/relationships/image" Target="../media/image181.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185.wmf"/><Relationship Id="rId2" Type="http://schemas.openxmlformats.org/officeDocument/2006/relationships/image" Target="../media/image184.wmf"/><Relationship Id="rId1" Type="http://schemas.openxmlformats.org/officeDocument/2006/relationships/image" Target="../media/image18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5" Type="http://schemas.openxmlformats.org/officeDocument/2006/relationships/image" Target="../media/image15.wmf"/><Relationship Id="rId4" Type="http://schemas.openxmlformats.org/officeDocument/2006/relationships/image" Target="../media/image14.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88.wmf"/><Relationship Id="rId2" Type="http://schemas.openxmlformats.org/officeDocument/2006/relationships/image" Target="../media/image187.wmf"/><Relationship Id="rId1" Type="http://schemas.openxmlformats.org/officeDocument/2006/relationships/image" Target="../media/image186.wmf"/></Relationships>
</file>

<file path=ppt/drawings/_rels/vmlDrawing41.vml.rels><?xml version="1.0" encoding="UTF-8" standalone="yes"?>
<Relationships xmlns="http://schemas.openxmlformats.org/package/2006/relationships"><Relationship Id="rId2" Type="http://schemas.openxmlformats.org/officeDocument/2006/relationships/image" Target="../media/image189.wmf"/><Relationship Id="rId1" Type="http://schemas.openxmlformats.org/officeDocument/2006/relationships/image" Target="../media/image183.wmf"/></Relationships>
</file>

<file path=ppt/drawings/_rels/vmlDrawing42.vml.rels><?xml version="1.0" encoding="UTF-8" standalone="yes"?>
<Relationships xmlns="http://schemas.openxmlformats.org/package/2006/relationships"><Relationship Id="rId8" Type="http://schemas.openxmlformats.org/officeDocument/2006/relationships/image" Target="../media/image197.wmf"/><Relationship Id="rId3" Type="http://schemas.openxmlformats.org/officeDocument/2006/relationships/image" Target="../media/image192.wmf"/><Relationship Id="rId7" Type="http://schemas.openxmlformats.org/officeDocument/2006/relationships/image" Target="../media/image196.wmf"/><Relationship Id="rId2" Type="http://schemas.openxmlformats.org/officeDocument/2006/relationships/image" Target="../media/image191.wmf"/><Relationship Id="rId1" Type="http://schemas.openxmlformats.org/officeDocument/2006/relationships/image" Target="../media/image190.wmf"/><Relationship Id="rId6" Type="http://schemas.openxmlformats.org/officeDocument/2006/relationships/image" Target="../media/image195.wmf"/><Relationship Id="rId5" Type="http://schemas.openxmlformats.org/officeDocument/2006/relationships/image" Target="../media/image194.wmf"/><Relationship Id="rId10" Type="http://schemas.openxmlformats.org/officeDocument/2006/relationships/image" Target="../media/image199.wmf"/><Relationship Id="rId4" Type="http://schemas.openxmlformats.org/officeDocument/2006/relationships/image" Target="../media/image193.wmf"/><Relationship Id="rId9" Type="http://schemas.openxmlformats.org/officeDocument/2006/relationships/image" Target="../media/image19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4"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 Id="rId4" Type="http://schemas.openxmlformats.org/officeDocument/2006/relationships/image" Target="../media/image29.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5" Type="http://schemas.openxmlformats.org/officeDocument/2006/relationships/image" Target="../media/image34.wmf"/><Relationship Id="rId4" Type="http://schemas.openxmlformats.org/officeDocument/2006/relationships/image" Target="../media/image3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Rectangle 4">
            <a:extLst>
              <a:ext uri="{FF2B5EF4-FFF2-40B4-BE49-F238E27FC236}">
                <a16:creationId xmlns:a16="http://schemas.microsoft.com/office/drawing/2014/main" id="{9B1619DE-6EF4-400B-A373-264523EC286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AA887986-36D0-4FD8-B1BA-15B229F8391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8AA2DC81-457D-48B4-87AB-3F70604A1816}"/>
              </a:ext>
            </a:extLst>
          </p:cNvPr>
          <p:cNvSpPr>
            <a:spLocks noGrp="1" noChangeArrowheads="1"/>
          </p:cNvSpPr>
          <p:nvPr>
            <p:ph type="sldNum" sz="quarter" idx="12"/>
          </p:nvPr>
        </p:nvSpPr>
        <p:spPr>
          <a:ln/>
        </p:spPr>
        <p:txBody>
          <a:bodyPr/>
          <a:lstStyle>
            <a:lvl1pPr>
              <a:defRPr/>
            </a:lvl1pPr>
          </a:lstStyle>
          <a:p>
            <a:pPr>
              <a:defRPr/>
            </a:pPr>
            <a:fld id="{B1B22517-FC59-4860-99E7-D52151D87690}" type="slidenum">
              <a:rPr lang="en-US"/>
              <a:pPr>
                <a:defRPr/>
              </a:pPr>
              <a:t>‹#›</a:t>
            </a:fld>
            <a:endParaRPr lang="en-US"/>
          </a:p>
        </p:txBody>
      </p:sp>
    </p:spTree>
    <p:extLst>
      <p:ext uri="{BB962C8B-B14F-4D97-AF65-F5344CB8AC3E}">
        <p14:creationId xmlns:p14="http://schemas.microsoft.com/office/powerpoint/2010/main" val="35477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F0EC4A5B-2577-4CCB-8E7E-C5BF31E3ADC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A62ED328-7C7A-491C-8D98-082B152D0A0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0B1B4E7F-4477-40CB-9710-5DB07DFD092D}"/>
              </a:ext>
            </a:extLst>
          </p:cNvPr>
          <p:cNvSpPr>
            <a:spLocks noGrp="1" noChangeArrowheads="1"/>
          </p:cNvSpPr>
          <p:nvPr>
            <p:ph type="sldNum" sz="quarter" idx="12"/>
          </p:nvPr>
        </p:nvSpPr>
        <p:spPr>
          <a:ln/>
        </p:spPr>
        <p:txBody>
          <a:bodyPr/>
          <a:lstStyle>
            <a:lvl1pPr>
              <a:defRPr/>
            </a:lvl1pPr>
          </a:lstStyle>
          <a:p>
            <a:pPr>
              <a:defRPr/>
            </a:pPr>
            <a:fld id="{FBF0824D-EC67-4761-B0F8-82AF64BCFF90}" type="slidenum">
              <a:rPr lang="en-US"/>
              <a:pPr>
                <a:defRPr/>
              </a:pPr>
              <a:t>‹#›</a:t>
            </a:fld>
            <a:endParaRPr lang="en-US"/>
          </a:p>
        </p:txBody>
      </p:sp>
    </p:spTree>
    <p:extLst>
      <p:ext uri="{BB962C8B-B14F-4D97-AF65-F5344CB8AC3E}">
        <p14:creationId xmlns:p14="http://schemas.microsoft.com/office/powerpoint/2010/main" val="2598585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8A8E2CA8-E01B-4806-814E-C7B0CFC6C3BF}"/>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8782A572-9012-4297-9DCC-EE57A3AC464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3B008D86-2AEB-495B-9B46-F9FB626DA59E}"/>
              </a:ext>
            </a:extLst>
          </p:cNvPr>
          <p:cNvSpPr>
            <a:spLocks noGrp="1" noChangeArrowheads="1"/>
          </p:cNvSpPr>
          <p:nvPr>
            <p:ph type="sldNum" sz="quarter" idx="12"/>
          </p:nvPr>
        </p:nvSpPr>
        <p:spPr>
          <a:ln/>
        </p:spPr>
        <p:txBody>
          <a:bodyPr/>
          <a:lstStyle>
            <a:lvl1pPr>
              <a:defRPr/>
            </a:lvl1pPr>
          </a:lstStyle>
          <a:p>
            <a:pPr>
              <a:defRPr/>
            </a:pPr>
            <a:fld id="{BA6D0D7A-170A-4270-A62C-9F863D8DFE66}" type="slidenum">
              <a:rPr lang="en-US"/>
              <a:pPr>
                <a:defRPr/>
              </a:pPr>
              <a:t>‹#›</a:t>
            </a:fld>
            <a:endParaRPr lang="en-US"/>
          </a:p>
        </p:txBody>
      </p:sp>
    </p:spTree>
    <p:extLst>
      <p:ext uri="{BB962C8B-B14F-4D97-AF65-F5344CB8AC3E}">
        <p14:creationId xmlns:p14="http://schemas.microsoft.com/office/powerpoint/2010/main" val="24349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EB74A6C6-6318-4178-B122-58B5B9B531E8}"/>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DE797545-2347-4421-AF31-98D1FD68D80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ECEC3427-2B83-48D6-8219-3FF25985D2AB}"/>
              </a:ext>
            </a:extLst>
          </p:cNvPr>
          <p:cNvSpPr>
            <a:spLocks noGrp="1" noChangeArrowheads="1"/>
          </p:cNvSpPr>
          <p:nvPr>
            <p:ph type="sldNum" sz="quarter" idx="12"/>
          </p:nvPr>
        </p:nvSpPr>
        <p:spPr>
          <a:ln/>
        </p:spPr>
        <p:txBody>
          <a:bodyPr/>
          <a:lstStyle>
            <a:lvl1pPr>
              <a:defRPr/>
            </a:lvl1pPr>
          </a:lstStyle>
          <a:p>
            <a:pPr>
              <a:defRPr/>
            </a:pPr>
            <a:fld id="{72CC42F3-1D94-4AEB-A6B8-CE34AD3EF0A4}" type="slidenum">
              <a:rPr lang="en-US"/>
              <a:pPr>
                <a:defRPr/>
              </a:pPr>
              <a:t>‹#›</a:t>
            </a:fld>
            <a:endParaRPr lang="en-US"/>
          </a:p>
        </p:txBody>
      </p:sp>
    </p:spTree>
    <p:extLst>
      <p:ext uri="{BB962C8B-B14F-4D97-AF65-F5344CB8AC3E}">
        <p14:creationId xmlns:p14="http://schemas.microsoft.com/office/powerpoint/2010/main" val="3590276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1C7ED828-871A-4091-868F-DE365C00687A}"/>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5A0FC094-17FA-43B5-B53D-323FD9E213A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616C88CE-542F-469F-BFCA-628D3DB9C17C}"/>
              </a:ext>
            </a:extLst>
          </p:cNvPr>
          <p:cNvSpPr>
            <a:spLocks noGrp="1" noChangeArrowheads="1"/>
          </p:cNvSpPr>
          <p:nvPr>
            <p:ph type="sldNum" sz="quarter" idx="12"/>
          </p:nvPr>
        </p:nvSpPr>
        <p:spPr>
          <a:ln/>
        </p:spPr>
        <p:txBody>
          <a:bodyPr/>
          <a:lstStyle>
            <a:lvl1pPr>
              <a:defRPr/>
            </a:lvl1pPr>
          </a:lstStyle>
          <a:p>
            <a:pPr>
              <a:defRPr/>
            </a:pPr>
            <a:fld id="{F44038EE-68D9-4888-B119-D60E981E5188}" type="slidenum">
              <a:rPr lang="en-US"/>
              <a:pPr>
                <a:defRPr/>
              </a:pPr>
              <a:t>‹#›</a:t>
            </a:fld>
            <a:endParaRPr lang="en-US"/>
          </a:p>
        </p:txBody>
      </p:sp>
    </p:spTree>
    <p:extLst>
      <p:ext uri="{BB962C8B-B14F-4D97-AF65-F5344CB8AC3E}">
        <p14:creationId xmlns:p14="http://schemas.microsoft.com/office/powerpoint/2010/main" val="3718120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11377C81-4C5B-4D21-8D3D-50A21C03C606}"/>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A42A9F82-B58D-4BC5-BD0A-D75AF1E6EB8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44000444-5E1E-4983-A48A-FC97F9413A20}"/>
              </a:ext>
            </a:extLst>
          </p:cNvPr>
          <p:cNvSpPr>
            <a:spLocks noGrp="1" noChangeArrowheads="1"/>
          </p:cNvSpPr>
          <p:nvPr>
            <p:ph type="sldNum" sz="quarter" idx="12"/>
          </p:nvPr>
        </p:nvSpPr>
        <p:spPr>
          <a:ln/>
        </p:spPr>
        <p:txBody>
          <a:bodyPr/>
          <a:lstStyle>
            <a:lvl1pPr>
              <a:defRPr/>
            </a:lvl1pPr>
          </a:lstStyle>
          <a:p>
            <a:pPr>
              <a:defRPr/>
            </a:pPr>
            <a:fld id="{A3A47ABD-E1E4-441A-AD6A-315167E6798C}" type="slidenum">
              <a:rPr lang="en-US"/>
              <a:pPr>
                <a:defRPr/>
              </a:pPr>
              <a:t>‹#›</a:t>
            </a:fld>
            <a:endParaRPr lang="en-US"/>
          </a:p>
        </p:txBody>
      </p:sp>
    </p:spTree>
    <p:extLst>
      <p:ext uri="{BB962C8B-B14F-4D97-AF65-F5344CB8AC3E}">
        <p14:creationId xmlns:p14="http://schemas.microsoft.com/office/powerpoint/2010/main" val="67225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CBBD33A7-D952-45AD-81F8-37B2419C48AC}"/>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BADD3D18-A420-4B87-91D6-A7C03B06A15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ACF956A8-F9FF-405C-90C0-6CD58347F675}"/>
              </a:ext>
            </a:extLst>
          </p:cNvPr>
          <p:cNvSpPr>
            <a:spLocks noGrp="1" noChangeArrowheads="1"/>
          </p:cNvSpPr>
          <p:nvPr>
            <p:ph type="sldNum" sz="quarter" idx="12"/>
          </p:nvPr>
        </p:nvSpPr>
        <p:spPr>
          <a:ln/>
        </p:spPr>
        <p:txBody>
          <a:bodyPr/>
          <a:lstStyle>
            <a:lvl1pPr>
              <a:defRPr/>
            </a:lvl1pPr>
          </a:lstStyle>
          <a:p>
            <a:pPr>
              <a:defRPr/>
            </a:pPr>
            <a:fld id="{CEC98731-7DCE-4974-A0F9-76567E49675F}" type="slidenum">
              <a:rPr lang="en-US"/>
              <a:pPr>
                <a:defRPr/>
              </a:pPr>
              <a:t>‹#›</a:t>
            </a:fld>
            <a:endParaRPr lang="en-US"/>
          </a:p>
        </p:txBody>
      </p:sp>
    </p:spTree>
    <p:extLst>
      <p:ext uri="{BB962C8B-B14F-4D97-AF65-F5344CB8AC3E}">
        <p14:creationId xmlns:p14="http://schemas.microsoft.com/office/powerpoint/2010/main" val="2191329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2437D207-65CB-4958-9D9D-10705307A6AD}"/>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C010C7F7-7AA8-45A1-8D2A-A5FFDDB0546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9A41D3A7-416C-48BA-9D8B-146BC3B9BA13}"/>
              </a:ext>
            </a:extLst>
          </p:cNvPr>
          <p:cNvSpPr>
            <a:spLocks noGrp="1" noChangeArrowheads="1"/>
          </p:cNvSpPr>
          <p:nvPr>
            <p:ph type="sldNum" sz="quarter" idx="12"/>
          </p:nvPr>
        </p:nvSpPr>
        <p:spPr>
          <a:ln/>
        </p:spPr>
        <p:txBody>
          <a:bodyPr/>
          <a:lstStyle>
            <a:lvl1pPr>
              <a:defRPr/>
            </a:lvl1pPr>
          </a:lstStyle>
          <a:p>
            <a:pPr>
              <a:defRPr/>
            </a:pPr>
            <a:fld id="{18C03389-66D0-475A-9F6F-056272BA1BF2}" type="slidenum">
              <a:rPr lang="en-US"/>
              <a:pPr>
                <a:defRPr/>
              </a:pPr>
              <a:t>‹#›</a:t>
            </a:fld>
            <a:endParaRPr lang="en-US"/>
          </a:p>
        </p:txBody>
      </p:sp>
    </p:spTree>
    <p:extLst>
      <p:ext uri="{BB962C8B-B14F-4D97-AF65-F5344CB8AC3E}">
        <p14:creationId xmlns:p14="http://schemas.microsoft.com/office/powerpoint/2010/main" val="1315647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897A94CC-69AB-410D-B925-E350CF8840FD}"/>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96632031-A3E1-48FA-B319-9839348901E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DB77325A-41EC-4214-BAD3-E5C62F5B9BF9}"/>
              </a:ext>
            </a:extLst>
          </p:cNvPr>
          <p:cNvSpPr>
            <a:spLocks noGrp="1" noChangeArrowheads="1"/>
          </p:cNvSpPr>
          <p:nvPr>
            <p:ph type="sldNum" sz="quarter" idx="12"/>
          </p:nvPr>
        </p:nvSpPr>
        <p:spPr>
          <a:ln/>
        </p:spPr>
        <p:txBody>
          <a:bodyPr/>
          <a:lstStyle>
            <a:lvl1pPr>
              <a:defRPr/>
            </a:lvl1pPr>
          </a:lstStyle>
          <a:p>
            <a:pPr>
              <a:defRPr/>
            </a:pPr>
            <a:fld id="{0A573397-B2D8-4FE9-ADED-EA244D05138E}" type="slidenum">
              <a:rPr lang="en-US"/>
              <a:pPr>
                <a:defRPr/>
              </a:pPr>
              <a:t>‹#›</a:t>
            </a:fld>
            <a:endParaRPr lang="en-US"/>
          </a:p>
        </p:txBody>
      </p:sp>
    </p:spTree>
    <p:extLst>
      <p:ext uri="{BB962C8B-B14F-4D97-AF65-F5344CB8AC3E}">
        <p14:creationId xmlns:p14="http://schemas.microsoft.com/office/powerpoint/2010/main" val="2462450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D3A7EE7F-E0C9-4AC5-842F-F0F77E13B809}"/>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6F429058-E515-4689-939B-05D7BB299C1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C72CDEF5-2AB4-4BD4-95BD-58622658FB1A}"/>
              </a:ext>
            </a:extLst>
          </p:cNvPr>
          <p:cNvSpPr>
            <a:spLocks noGrp="1" noChangeArrowheads="1"/>
          </p:cNvSpPr>
          <p:nvPr>
            <p:ph type="sldNum" sz="quarter" idx="12"/>
          </p:nvPr>
        </p:nvSpPr>
        <p:spPr>
          <a:ln/>
        </p:spPr>
        <p:txBody>
          <a:bodyPr/>
          <a:lstStyle>
            <a:lvl1pPr>
              <a:defRPr/>
            </a:lvl1pPr>
          </a:lstStyle>
          <a:p>
            <a:pPr>
              <a:defRPr/>
            </a:pPr>
            <a:fld id="{1ED4592A-8E93-4586-BD94-0BD6C36AC416}" type="slidenum">
              <a:rPr lang="en-US"/>
              <a:pPr>
                <a:defRPr/>
              </a:pPr>
              <a:t>‹#›</a:t>
            </a:fld>
            <a:endParaRPr lang="en-US"/>
          </a:p>
        </p:txBody>
      </p:sp>
    </p:spTree>
    <p:extLst>
      <p:ext uri="{BB962C8B-B14F-4D97-AF65-F5344CB8AC3E}">
        <p14:creationId xmlns:p14="http://schemas.microsoft.com/office/powerpoint/2010/main" val="4169218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D91E2E7D-66FB-4AF2-803D-0FA1949EB772}"/>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C5A917F9-3ECC-41DD-9889-8B46737AB92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3AB6BAB4-A730-4727-B1F5-F4CD47ACE610}"/>
              </a:ext>
            </a:extLst>
          </p:cNvPr>
          <p:cNvSpPr>
            <a:spLocks noGrp="1" noChangeArrowheads="1"/>
          </p:cNvSpPr>
          <p:nvPr>
            <p:ph type="sldNum" sz="quarter" idx="12"/>
          </p:nvPr>
        </p:nvSpPr>
        <p:spPr>
          <a:ln/>
        </p:spPr>
        <p:txBody>
          <a:bodyPr/>
          <a:lstStyle>
            <a:lvl1pPr>
              <a:defRPr/>
            </a:lvl1pPr>
          </a:lstStyle>
          <a:p>
            <a:pPr>
              <a:defRPr/>
            </a:pPr>
            <a:fld id="{30EBCCF5-06E8-44AC-9B98-10389EE434C0}" type="slidenum">
              <a:rPr lang="en-US"/>
              <a:pPr>
                <a:defRPr/>
              </a:pPr>
              <a:t>‹#›</a:t>
            </a:fld>
            <a:endParaRPr lang="en-US"/>
          </a:p>
        </p:txBody>
      </p:sp>
    </p:spTree>
    <p:extLst>
      <p:ext uri="{BB962C8B-B14F-4D97-AF65-F5344CB8AC3E}">
        <p14:creationId xmlns:p14="http://schemas.microsoft.com/office/powerpoint/2010/main" val="113994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E8B3807-C382-4A49-8EEA-2E59D2F9024E}"/>
              </a:ext>
            </a:extLst>
          </p:cNvPr>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1027" name="Rectangle 3">
            <a:extLst>
              <a:ext uri="{FF2B5EF4-FFF2-40B4-BE49-F238E27FC236}">
                <a16:creationId xmlns:a16="http://schemas.microsoft.com/office/drawing/2014/main" id="{50F581D5-4F7B-49D9-9766-957AC153428D}"/>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28" name="Rectangle 4">
            <a:extLst>
              <a:ext uri="{FF2B5EF4-FFF2-40B4-BE49-F238E27FC236}">
                <a16:creationId xmlns:a16="http://schemas.microsoft.com/office/drawing/2014/main" id="{8AFE098D-30AB-4D25-9094-CFD43A6949CD}"/>
              </a:ext>
            </a:extLst>
          </p:cNvPr>
          <p:cNvSpPr>
            <a:spLocks noGrp="1" noChangeArrowheads="1"/>
          </p:cNvSpPr>
          <p:nvPr>
            <p:ph type="dt" sz="half" idx="2"/>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defRPr sz="1400" b="0"/>
            </a:lvl1pPr>
          </a:lstStyle>
          <a:p>
            <a:pPr>
              <a:defRPr/>
            </a:pPr>
            <a:endParaRPr lang="en-US"/>
          </a:p>
        </p:txBody>
      </p:sp>
      <p:sp>
        <p:nvSpPr>
          <p:cNvPr id="1029" name="Rectangle 5">
            <a:extLst>
              <a:ext uri="{FF2B5EF4-FFF2-40B4-BE49-F238E27FC236}">
                <a16:creationId xmlns:a16="http://schemas.microsoft.com/office/drawing/2014/main" id="{7ED63925-E6E7-43CD-A23B-68CA2FAB8F8F}"/>
              </a:ext>
            </a:extLst>
          </p:cNvPr>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eaLnBrk="1" hangingPunct="1">
              <a:defRPr sz="1400" b="0"/>
            </a:lvl1pPr>
          </a:lstStyle>
          <a:p>
            <a:pPr>
              <a:defRPr/>
            </a:pPr>
            <a:endParaRPr lang="en-US"/>
          </a:p>
        </p:txBody>
      </p:sp>
      <p:sp>
        <p:nvSpPr>
          <p:cNvPr id="1030" name="Rectangle 6">
            <a:extLst>
              <a:ext uri="{FF2B5EF4-FFF2-40B4-BE49-F238E27FC236}">
                <a16:creationId xmlns:a16="http://schemas.microsoft.com/office/drawing/2014/main" id="{E7D5D5CC-F015-4706-87BE-92C8A0CFC252}"/>
              </a:ext>
            </a:extLst>
          </p:cNvPr>
          <p:cNvSpPr>
            <a:spLocks noGrp="1" noChangeArrowheads="1"/>
          </p:cNvSpPr>
          <p:nvPr>
            <p:ph type="sldNum" sz="quarter" idx="4"/>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defRPr sz="1400" b="0"/>
            </a:lvl1pPr>
          </a:lstStyle>
          <a:p>
            <a:pPr>
              <a:defRPr/>
            </a:pPr>
            <a:fld id="{777BEC19-6351-473B-BE70-9E5C0CD0B68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oleObject" Target="../embeddings/oleObject30.bin"/><Relationship Id="rId7" Type="http://schemas.openxmlformats.org/officeDocument/2006/relationships/oleObject" Target="../embeddings/oleObject32.bin"/><Relationship Id="rId12" Type="http://schemas.openxmlformats.org/officeDocument/2006/relationships/image" Target="../media/image34.wmf"/><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31.wmf"/><Relationship Id="rId11" Type="http://schemas.openxmlformats.org/officeDocument/2006/relationships/oleObject" Target="../embeddings/oleObject34.bin"/><Relationship Id="rId5" Type="http://schemas.openxmlformats.org/officeDocument/2006/relationships/oleObject" Target="../embeddings/oleObject31.bin"/><Relationship Id="rId10" Type="http://schemas.openxmlformats.org/officeDocument/2006/relationships/image" Target="../media/image33.wmf"/><Relationship Id="rId4" Type="http://schemas.openxmlformats.org/officeDocument/2006/relationships/image" Target="../media/image30.wmf"/><Relationship Id="rId9" Type="http://schemas.openxmlformats.org/officeDocument/2006/relationships/oleObject" Target="../embeddings/oleObject33.bin"/></Relationships>
</file>

<file path=ppt/slides/_rels/slide11.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slideLayout" Target="../slideLayouts/slideLayout7.xml"/><Relationship Id="rId1" Type="http://schemas.openxmlformats.org/officeDocument/2006/relationships/vmlDrawing" Target="../drawings/vmlDrawing10.vml"/><Relationship Id="rId5" Type="http://schemas.openxmlformats.org/officeDocument/2006/relationships/image" Target="../media/image35.wmf"/><Relationship Id="rId4" Type="http://schemas.openxmlformats.org/officeDocument/2006/relationships/oleObject" Target="../embeddings/oleObject35.bin"/></Relationships>
</file>

<file path=ppt/slides/_rels/slide12.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hyperlink" Target="http://china-heatpipe.net/heatpipe04/06/2006-10-2/--4_6o3g015.htm"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40.wmf"/><Relationship Id="rId5" Type="http://schemas.openxmlformats.org/officeDocument/2006/relationships/oleObject" Target="../embeddings/oleObject37.bin"/><Relationship Id="rId4" Type="http://schemas.openxmlformats.org/officeDocument/2006/relationships/image" Target="../media/image39.wmf"/></Relationships>
</file>

<file path=ppt/slides/_rels/slide15.xml.rels><?xml version="1.0" encoding="UTF-8" standalone="yes"?>
<Relationships xmlns="http://schemas.openxmlformats.org/package/2006/relationships"><Relationship Id="rId8" Type="http://schemas.openxmlformats.org/officeDocument/2006/relationships/image" Target="../media/image43.wmf"/><Relationship Id="rId13" Type="http://schemas.openxmlformats.org/officeDocument/2006/relationships/oleObject" Target="../embeddings/oleObject43.bin"/><Relationship Id="rId3" Type="http://schemas.openxmlformats.org/officeDocument/2006/relationships/oleObject" Target="../embeddings/oleObject38.bin"/><Relationship Id="rId7" Type="http://schemas.openxmlformats.org/officeDocument/2006/relationships/oleObject" Target="../embeddings/oleObject40.bin"/><Relationship Id="rId12" Type="http://schemas.openxmlformats.org/officeDocument/2006/relationships/image" Target="../media/image45.wmf"/><Relationship Id="rId2" Type="http://schemas.openxmlformats.org/officeDocument/2006/relationships/slideLayout" Target="../slideLayouts/slideLayout7.xml"/><Relationship Id="rId16" Type="http://schemas.openxmlformats.org/officeDocument/2006/relationships/image" Target="../media/image47.wmf"/><Relationship Id="rId1" Type="http://schemas.openxmlformats.org/officeDocument/2006/relationships/vmlDrawing" Target="../drawings/vmlDrawing12.vml"/><Relationship Id="rId6" Type="http://schemas.openxmlformats.org/officeDocument/2006/relationships/image" Target="../media/image42.wmf"/><Relationship Id="rId11" Type="http://schemas.openxmlformats.org/officeDocument/2006/relationships/oleObject" Target="../embeddings/oleObject42.bin"/><Relationship Id="rId5" Type="http://schemas.openxmlformats.org/officeDocument/2006/relationships/oleObject" Target="../embeddings/oleObject39.bin"/><Relationship Id="rId15" Type="http://schemas.openxmlformats.org/officeDocument/2006/relationships/oleObject" Target="../embeddings/oleObject44.bin"/><Relationship Id="rId10" Type="http://schemas.openxmlformats.org/officeDocument/2006/relationships/image" Target="../media/image44.wmf"/><Relationship Id="rId4" Type="http://schemas.openxmlformats.org/officeDocument/2006/relationships/image" Target="../media/image41.wmf"/><Relationship Id="rId9" Type="http://schemas.openxmlformats.org/officeDocument/2006/relationships/oleObject" Target="../embeddings/oleObject41.bin"/><Relationship Id="rId14" Type="http://schemas.openxmlformats.org/officeDocument/2006/relationships/image" Target="../media/image46.wmf"/></Relationships>
</file>

<file path=ppt/slides/_rels/slide16.x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oleObject" Target="../embeddings/oleObject45.bin"/><Relationship Id="rId7" Type="http://schemas.openxmlformats.org/officeDocument/2006/relationships/oleObject" Target="../embeddings/oleObject47.bin"/><Relationship Id="rId12" Type="http://schemas.openxmlformats.org/officeDocument/2006/relationships/image" Target="../media/image52.wmf"/><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49.wmf"/><Relationship Id="rId11" Type="http://schemas.openxmlformats.org/officeDocument/2006/relationships/oleObject" Target="../embeddings/oleObject49.bin"/><Relationship Id="rId5" Type="http://schemas.openxmlformats.org/officeDocument/2006/relationships/oleObject" Target="../embeddings/oleObject46.bin"/><Relationship Id="rId10" Type="http://schemas.openxmlformats.org/officeDocument/2006/relationships/image" Target="../media/image51.wmf"/><Relationship Id="rId4" Type="http://schemas.openxmlformats.org/officeDocument/2006/relationships/image" Target="../media/image48.wmf"/><Relationship Id="rId9" Type="http://schemas.openxmlformats.org/officeDocument/2006/relationships/oleObject" Target="../embeddings/oleObject48.bin"/></Relationships>
</file>

<file path=ppt/slides/_rels/slide17.xml.rels><?xml version="1.0" encoding="UTF-8" standalone="yes"?>
<Relationships xmlns="http://schemas.openxmlformats.org/package/2006/relationships"><Relationship Id="rId8" Type="http://schemas.openxmlformats.org/officeDocument/2006/relationships/image" Target="../media/image55.wmf"/><Relationship Id="rId13" Type="http://schemas.openxmlformats.org/officeDocument/2006/relationships/oleObject" Target="../embeddings/oleObject55.bin"/><Relationship Id="rId3" Type="http://schemas.openxmlformats.org/officeDocument/2006/relationships/oleObject" Target="../embeddings/oleObject50.bin"/><Relationship Id="rId7" Type="http://schemas.openxmlformats.org/officeDocument/2006/relationships/oleObject" Target="../embeddings/oleObject52.bin"/><Relationship Id="rId12" Type="http://schemas.openxmlformats.org/officeDocument/2006/relationships/image" Target="../media/image57.wmf"/><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54.wmf"/><Relationship Id="rId11" Type="http://schemas.openxmlformats.org/officeDocument/2006/relationships/oleObject" Target="../embeddings/oleObject54.bin"/><Relationship Id="rId5" Type="http://schemas.openxmlformats.org/officeDocument/2006/relationships/oleObject" Target="../embeddings/oleObject51.bin"/><Relationship Id="rId10" Type="http://schemas.openxmlformats.org/officeDocument/2006/relationships/image" Target="../media/image56.wmf"/><Relationship Id="rId4" Type="http://schemas.openxmlformats.org/officeDocument/2006/relationships/image" Target="../media/image53.wmf"/><Relationship Id="rId9" Type="http://schemas.openxmlformats.org/officeDocument/2006/relationships/oleObject" Target="../embeddings/oleObject53.bin"/><Relationship Id="rId14" Type="http://schemas.openxmlformats.org/officeDocument/2006/relationships/image" Target="../media/image58.wmf"/></Relationships>
</file>

<file path=ppt/slides/_rels/slide18.xml.rels><?xml version="1.0" encoding="UTF-8" standalone="yes"?>
<Relationships xmlns="http://schemas.openxmlformats.org/package/2006/relationships"><Relationship Id="rId8" Type="http://schemas.openxmlformats.org/officeDocument/2006/relationships/image" Target="../media/image61.wmf"/><Relationship Id="rId3" Type="http://schemas.openxmlformats.org/officeDocument/2006/relationships/oleObject" Target="../embeddings/oleObject56.bin"/><Relationship Id="rId7" Type="http://schemas.openxmlformats.org/officeDocument/2006/relationships/oleObject" Target="../embeddings/oleObject58.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60.wmf"/><Relationship Id="rId5" Type="http://schemas.openxmlformats.org/officeDocument/2006/relationships/oleObject" Target="../embeddings/oleObject57.bin"/><Relationship Id="rId4" Type="http://schemas.openxmlformats.org/officeDocument/2006/relationships/image" Target="../media/image59.wmf"/></Relationships>
</file>

<file path=ppt/slides/_rels/slide19.xml.rels><?xml version="1.0" encoding="UTF-8" standalone="yes"?>
<Relationships xmlns="http://schemas.openxmlformats.org/package/2006/relationships"><Relationship Id="rId8" Type="http://schemas.openxmlformats.org/officeDocument/2006/relationships/image" Target="../media/image64.wmf"/><Relationship Id="rId3" Type="http://schemas.openxmlformats.org/officeDocument/2006/relationships/oleObject" Target="../embeddings/oleObject59.bin"/><Relationship Id="rId7" Type="http://schemas.openxmlformats.org/officeDocument/2006/relationships/oleObject" Target="../embeddings/oleObject61.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63.wmf"/><Relationship Id="rId5" Type="http://schemas.openxmlformats.org/officeDocument/2006/relationships/oleObject" Target="../embeddings/oleObject60.bin"/><Relationship Id="rId4" Type="http://schemas.openxmlformats.org/officeDocument/2006/relationships/image" Target="../media/image62.w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2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image" Target="../media/image69.wmf"/><Relationship Id="rId3" Type="http://schemas.openxmlformats.org/officeDocument/2006/relationships/oleObject" Target="../embeddings/oleObject62.bin"/><Relationship Id="rId7" Type="http://schemas.openxmlformats.org/officeDocument/2006/relationships/oleObject" Target="../embeddings/oleObject64.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68.wmf"/><Relationship Id="rId5" Type="http://schemas.openxmlformats.org/officeDocument/2006/relationships/oleObject" Target="../embeddings/oleObject63.bin"/><Relationship Id="rId4" Type="http://schemas.openxmlformats.org/officeDocument/2006/relationships/image" Target="../media/image67.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70.wmf"/><Relationship Id="rId5" Type="http://schemas.openxmlformats.org/officeDocument/2006/relationships/oleObject" Target="../embeddings/oleObject66.bin"/><Relationship Id="rId4" Type="http://schemas.openxmlformats.org/officeDocument/2006/relationships/image" Target="../media/image67.wmf"/></Relationships>
</file>

<file path=ppt/slides/_rels/slide23.xml.rels><?xml version="1.0" encoding="UTF-8" standalone="yes"?>
<Relationships xmlns="http://schemas.openxmlformats.org/package/2006/relationships"><Relationship Id="rId8" Type="http://schemas.openxmlformats.org/officeDocument/2006/relationships/image" Target="../media/image73.wmf"/><Relationship Id="rId3" Type="http://schemas.openxmlformats.org/officeDocument/2006/relationships/oleObject" Target="../embeddings/oleObject67.bin"/><Relationship Id="rId7" Type="http://schemas.openxmlformats.org/officeDocument/2006/relationships/oleObject" Target="../embeddings/oleObject69.bin"/><Relationship Id="rId12" Type="http://schemas.openxmlformats.org/officeDocument/2006/relationships/image" Target="../media/image75.wmf"/><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72.wmf"/><Relationship Id="rId11" Type="http://schemas.openxmlformats.org/officeDocument/2006/relationships/oleObject" Target="../embeddings/oleObject71.bin"/><Relationship Id="rId5" Type="http://schemas.openxmlformats.org/officeDocument/2006/relationships/oleObject" Target="../embeddings/oleObject68.bin"/><Relationship Id="rId10" Type="http://schemas.openxmlformats.org/officeDocument/2006/relationships/image" Target="../media/image74.wmf"/><Relationship Id="rId4" Type="http://schemas.openxmlformats.org/officeDocument/2006/relationships/image" Target="../media/image71.wmf"/><Relationship Id="rId9" Type="http://schemas.openxmlformats.org/officeDocument/2006/relationships/oleObject" Target="../embeddings/oleObject70.bin"/></Relationships>
</file>

<file path=ppt/slides/_rels/slide24.xml.rels><?xml version="1.0" encoding="UTF-8" standalone="yes"?>
<Relationships xmlns="http://schemas.openxmlformats.org/package/2006/relationships"><Relationship Id="rId8" Type="http://schemas.openxmlformats.org/officeDocument/2006/relationships/image" Target="../media/image78.wmf"/><Relationship Id="rId13" Type="http://schemas.openxmlformats.org/officeDocument/2006/relationships/oleObject" Target="../embeddings/oleObject77.bin"/><Relationship Id="rId18" Type="http://schemas.openxmlformats.org/officeDocument/2006/relationships/oleObject" Target="../embeddings/oleObject80.bin"/><Relationship Id="rId3" Type="http://schemas.openxmlformats.org/officeDocument/2006/relationships/oleObject" Target="../embeddings/oleObject72.bin"/><Relationship Id="rId7" Type="http://schemas.openxmlformats.org/officeDocument/2006/relationships/oleObject" Target="../embeddings/oleObject74.bin"/><Relationship Id="rId12" Type="http://schemas.openxmlformats.org/officeDocument/2006/relationships/image" Target="../media/image80.wmf"/><Relationship Id="rId17" Type="http://schemas.openxmlformats.org/officeDocument/2006/relationships/image" Target="../media/image82.wmf"/><Relationship Id="rId2" Type="http://schemas.openxmlformats.org/officeDocument/2006/relationships/slideLayout" Target="../slideLayouts/slideLayout7.xml"/><Relationship Id="rId16" Type="http://schemas.openxmlformats.org/officeDocument/2006/relationships/oleObject" Target="../embeddings/oleObject79.bin"/><Relationship Id="rId1" Type="http://schemas.openxmlformats.org/officeDocument/2006/relationships/vmlDrawing" Target="../drawings/vmlDrawing20.vml"/><Relationship Id="rId6" Type="http://schemas.openxmlformats.org/officeDocument/2006/relationships/image" Target="../media/image77.wmf"/><Relationship Id="rId11" Type="http://schemas.openxmlformats.org/officeDocument/2006/relationships/oleObject" Target="../embeddings/oleObject76.bin"/><Relationship Id="rId5" Type="http://schemas.openxmlformats.org/officeDocument/2006/relationships/oleObject" Target="../embeddings/oleObject73.bin"/><Relationship Id="rId15" Type="http://schemas.openxmlformats.org/officeDocument/2006/relationships/image" Target="../media/image81.wmf"/><Relationship Id="rId10" Type="http://schemas.openxmlformats.org/officeDocument/2006/relationships/image" Target="../media/image79.wmf"/><Relationship Id="rId19" Type="http://schemas.openxmlformats.org/officeDocument/2006/relationships/image" Target="../media/image83.wmf"/><Relationship Id="rId4" Type="http://schemas.openxmlformats.org/officeDocument/2006/relationships/image" Target="../media/image76.wmf"/><Relationship Id="rId9" Type="http://schemas.openxmlformats.org/officeDocument/2006/relationships/oleObject" Target="../embeddings/oleObject75.bin"/><Relationship Id="rId14" Type="http://schemas.openxmlformats.org/officeDocument/2006/relationships/oleObject" Target="../embeddings/oleObject78.bin"/></Relationships>
</file>

<file path=ppt/slides/_rels/slide25.xml.rels><?xml version="1.0" encoding="UTF-8" standalone="yes"?>
<Relationships xmlns="http://schemas.openxmlformats.org/package/2006/relationships"><Relationship Id="rId8" Type="http://schemas.openxmlformats.org/officeDocument/2006/relationships/image" Target="../media/image86.wmf"/><Relationship Id="rId13" Type="http://schemas.openxmlformats.org/officeDocument/2006/relationships/oleObject" Target="../embeddings/oleObject86.bin"/><Relationship Id="rId18" Type="http://schemas.openxmlformats.org/officeDocument/2006/relationships/image" Target="../media/image91.wmf"/><Relationship Id="rId3" Type="http://schemas.openxmlformats.org/officeDocument/2006/relationships/oleObject" Target="../embeddings/oleObject81.bin"/><Relationship Id="rId7" Type="http://schemas.openxmlformats.org/officeDocument/2006/relationships/oleObject" Target="../embeddings/oleObject83.bin"/><Relationship Id="rId12" Type="http://schemas.openxmlformats.org/officeDocument/2006/relationships/image" Target="../media/image88.wmf"/><Relationship Id="rId17" Type="http://schemas.openxmlformats.org/officeDocument/2006/relationships/oleObject" Target="../embeddings/oleObject88.bin"/><Relationship Id="rId2" Type="http://schemas.openxmlformats.org/officeDocument/2006/relationships/slideLayout" Target="../slideLayouts/slideLayout7.xml"/><Relationship Id="rId16" Type="http://schemas.openxmlformats.org/officeDocument/2006/relationships/image" Target="../media/image90.wmf"/><Relationship Id="rId1" Type="http://schemas.openxmlformats.org/officeDocument/2006/relationships/vmlDrawing" Target="../drawings/vmlDrawing21.vml"/><Relationship Id="rId6" Type="http://schemas.openxmlformats.org/officeDocument/2006/relationships/image" Target="../media/image85.wmf"/><Relationship Id="rId11" Type="http://schemas.openxmlformats.org/officeDocument/2006/relationships/oleObject" Target="../embeddings/oleObject85.bin"/><Relationship Id="rId5" Type="http://schemas.openxmlformats.org/officeDocument/2006/relationships/oleObject" Target="../embeddings/oleObject82.bin"/><Relationship Id="rId15" Type="http://schemas.openxmlformats.org/officeDocument/2006/relationships/oleObject" Target="../embeddings/oleObject87.bin"/><Relationship Id="rId10" Type="http://schemas.openxmlformats.org/officeDocument/2006/relationships/image" Target="../media/image87.wmf"/><Relationship Id="rId4" Type="http://schemas.openxmlformats.org/officeDocument/2006/relationships/image" Target="../media/image84.wmf"/><Relationship Id="rId9" Type="http://schemas.openxmlformats.org/officeDocument/2006/relationships/oleObject" Target="../embeddings/oleObject84.bin"/><Relationship Id="rId14" Type="http://schemas.openxmlformats.org/officeDocument/2006/relationships/image" Target="../media/image89.wmf"/></Relationships>
</file>

<file path=ppt/slides/_rels/slide26.xml.rels><?xml version="1.0" encoding="UTF-8" standalone="yes"?>
<Relationships xmlns="http://schemas.openxmlformats.org/package/2006/relationships"><Relationship Id="rId8" Type="http://schemas.openxmlformats.org/officeDocument/2006/relationships/image" Target="../media/image94.wmf"/><Relationship Id="rId3" Type="http://schemas.openxmlformats.org/officeDocument/2006/relationships/oleObject" Target="../embeddings/oleObject89.bin"/><Relationship Id="rId7" Type="http://schemas.openxmlformats.org/officeDocument/2006/relationships/oleObject" Target="../embeddings/oleObject91.bin"/><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93.wmf"/><Relationship Id="rId5" Type="http://schemas.openxmlformats.org/officeDocument/2006/relationships/oleObject" Target="../embeddings/oleObject90.bin"/><Relationship Id="rId10" Type="http://schemas.openxmlformats.org/officeDocument/2006/relationships/image" Target="../media/image95.wmf"/><Relationship Id="rId4" Type="http://schemas.openxmlformats.org/officeDocument/2006/relationships/image" Target="../media/image92.wmf"/><Relationship Id="rId9" Type="http://schemas.openxmlformats.org/officeDocument/2006/relationships/oleObject" Target="../embeddings/oleObject92.bin"/></Relationships>
</file>

<file path=ppt/slides/_rels/slide27.xml.rels><?xml version="1.0" encoding="UTF-8" standalone="yes"?>
<Relationships xmlns="http://schemas.openxmlformats.org/package/2006/relationships"><Relationship Id="rId8" Type="http://schemas.openxmlformats.org/officeDocument/2006/relationships/image" Target="../media/image79.wmf"/><Relationship Id="rId3" Type="http://schemas.openxmlformats.org/officeDocument/2006/relationships/oleObject" Target="../embeddings/oleObject93.bin"/><Relationship Id="rId7" Type="http://schemas.openxmlformats.org/officeDocument/2006/relationships/oleObject" Target="../embeddings/oleObject95.bin"/><Relationship Id="rId12" Type="http://schemas.openxmlformats.org/officeDocument/2006/relationships/image" Target="../media/image99.wmf"/><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97.wmf"/><Relationship Id="rId11" Type="http://schemas.openxmlformats.org/officeDocument/2006/relationships/oleObject" Target="../embeddings/oleObject97.bin"/><Relationship Id="rId5" Type="http://schemas.openxmlformats.org/officeDocument/2006/relationships/oleObject" Target="../embeddings/oleObject94.bin"/><Relationship Id="rId10" Type="http://schemas.openxmlformats.org/officeDocument/2006/relationships/image" Target="../media/image98.wmf"/><Relationship Id="rId4" Type="http://schemas.openxmlformats.org/officeDocument/2006/relationships/image" Target="../media/image96.wmf"/><Relationship Id="rId9" Type="http://schemas.openxmlformats.org/officeDocument/2006/relationships/oleObject" Target="../embeddings/oleObject96.bin"/></Relationships>
</file>

<file path=ppt/slides/_rels/slide28.xml.rels><?xml version="1.0" encoding="UTF-8" standalone="yes"?>
<Relationships xmlns="http://schemas.openxmlformats.org/package/2006/relationships"><Relationship Id="rId8" Type="http://schemas.openxmlformats.org/officeDocument/2006/relationships/image" Target="../media/image102.wmf"/><Relationship Id="rId13" Type="http://schemas.openxmlformats.org/officeDocument/2006/relationships/oleObject" Target="../embeddings/oleObject103.bin"/><Relationship Id="rId18" Type="http://schemas.openxmlformats.org/officeDocument/2006/relationships/image" Target="../media/image107.wmf"/><Relationship Id="rId26" Type="http://schemas.openxmlformats.org/officeDocument/2006/relationships/image" Target="../media/image111.wmf"/><Relationship Id="rId3" Type="http://schemas.openxmlformats.org/officeDocument/2006/relationships/oleObject" Target="../embeddings/oleObject98.bin"/><Relationship Id="rId21" Type="http://schemas.openxmlformats.org/officeDocument/2006/relationships/oleObject" Target="../embeddings/oleObject107.bin"/><Relationship Id="rId7" Type="http://schemas.openxmlformats.org/officeDocument/2006/relationships/oleObject" Target="../embeddings/oleObject100.bin"/><Relationship Id="rId12" Type="http://schemas.openxmlformats.org/officeDocument/2006/relationships/image" Target="../media/image104.wmf"/><Relationship Id="rId17" Type="http://schemas.openxmlformats.org/officeDocument/2006/relationships/oleObject" Target="../embeddings/oleObject105.bin"/><Relationship Id="rId25" Type="http://schemas.openxmlformats.org/officeDocument/2006/relationships/oleObject" Target="../embeddings/oleObject109.bin"/><Relationship Id="rId2" Type="http://schemas.openxmlformats.org/officeDocument/2006/relationships/slideLayout" Target="../slideLayouts/slideLayout7.xml"/><Relationship Id="rId16" Type="http://schemas.openxmlformats.org/officeDocument/2006/relationships/image" Target="../media/image106.wmf"/><Relationship Id="rId20" Type="http://schemas.openxmlformats.org/officeDocument/2006/relationships/image" Target="../media/image108.wmf"/><Relationship Id="rId1" Type="http://schemas.openxmlformats.org/officeDocument/2006/relationships/vmlDrawing" Target="../drawings/vmlDrawing24.vml"/><Relationship Id="rId6" Type="http://schemas.openxmlformats.org/officeDocument/2006/relationships/image" Target="../media/image101.wmf"/><Relationship Id="rId11" Type="http://schemas.openxmlformats.org/officeDocument/2006/relationships/oleObject" Target="../embeddings/oleObject102.bin"/><Relationship Id="rId24" Type="http://schemas.openxmlformats.org/officeDocument/2006/relationships/image" Target="../media/image110.wmf"/><Relationship Id="rId5" Type="http://schemas.openxmlformats.org/officeDocument/2006/relationships/oleObject" Target="../embeddings/oleObject99.bin"/><Relationship Id="rId15" Type="http://schemas.openxmlformats.org/officeDocument/2006/relationships/oleObject" Target="../embeddings/oleObject104.bin"/><Relationship Id="rId23" Type="http://schemas.openxmlformats.org/officeDocument/2006/relationships/oleObject" Target="../embeddings/oleObject108.bin"/><Relationship Id="rId28" Type="http://schemas.openxmlformats.org/officeDocument/2006/relationships/image" Target="../media/image112.wmf"/><Relationship Id="rId10" Type="http://schemas.openxmlformats.org/officeDocument/2006/relationships/image" Target="../media/image103.wmf"/><Relationship Id="rId19" Type="http://schemas.openxmlformats.org/officeDocument/2006/relationships/oleObject" Target="../embeddings/oleObject106.bin"/><Relationship Id="rId4" Type="http://schemas.openxmlformats.org/officeDocument/2006/relationships/image" Target="../media/image100.wmf"/><Relationship Id="rId9" Type="http://schemas.openxmlformats.org/officeDocument/2006/relationships/oleObject" Target="../embeddings/oleObject101.bin"/><Relationship Id="rId14" Type="http://schemas.openxmlformats.org/officeDocument/2006/relationships/image" Target="../media/image105.wmf"/><Relationship Id="rId22" Type="http://schemas.openxmlformats.org/officeDocument/2006/relationships/image" Target="../media/image109.wmf"/><Relationship Id="rId27" Type="http://schemas.openxmlformats.org/officeDocument/2006/relationships/oleObject" Target="../embeddings/oleObject110.bin"/></Relationships>
</file>

<file path=ppt/slides/_rels/slide29.xml.rels><?xml version="1.0" encoding="UTF-8" standalone="yes"?>
<Relationships xmlns="http://schemas.openxmlformats.org/package/2006/relationships"><Relationship Id="rId8" Type="http://schemas.openxmlformats.org/officeDocument/2006/relationships/image" Target="../media/image115.wmf"/><Relationship Id="rId13" Type="http://schemas.openxmlformats.org/officeDocument/2006/relationships/oleObject" Target="../embeddings/oleObject116.bin"/><Relationship Id="rId18" Type="http://schemas.openxmlformats.org/officeDocument/2006/relationships/image" Target="../media/image120.wmf"/><Relationship Id="rId3" Type="http://schemas.openxmlformats.org/officeDocument/2006/relationships/oleObject" Target="../embeddings/oleObject111.bin"/><Relationship Id="rId7" Type="http://schemas.openxmlformats.org/officeDocument/2006/relationships/oleObject" Target="../embeddings/oleObject113.bin"/><Relationship Id="rId12" Type="http://schemas.openxmlformats.org/officeDocument/2006/relationships/image" Target="../media/image117.wmf"/><Relationship Id="rId17" Type="http://schemas.openxmlformats.org/officeDocument/2006/relationships/oleObject" Target="../embeddings/oleObject118.bin"/><Relationship Id="rId2" Type="http://schemas.openxmlformats.org/officeDocument/2006/relationships/slideLayout" Target="../slideLayouts/slideLayout7.xml"/><Relationship Id="rId16" Type="http://schemas.openxmlformats.org/officeDocument/2006/relationships/image" Target="../media/image119.wmf"/><Relationship Id="rId20" Type="http://schemas.openxmlformats.org/officeDocument/2006/relationships/image" Target="../media/image121.wmf"/><Relationship Id="rId1" Type="http://schemas.openxmlformats.org/officeDocument/2006/relationships/vmlDrawing" Target="../drawings/vmlDrawing25.vml"/><Relationship Id="rId6" Type="http://schemas.openxmlformats.org/officeDocument/2006/relationships/image" Target="../media/image114.wmf"/><Relationship Id="rId11" Type="http://schemas.openxmlformats.org/officeDocument/2006/relationships/oleObject" Target="../embeddings/oleObject115.bin"/><Relationship Id="rId5" Type="http://schemas.openxmlformats.org/officeDocument/2006/relationships/oleObject" Target="../embeddings/oleObject112.bin"/><Relationship Id="rId15" Type="http://schemas.openxmlformats.org/officeDocument/2006/relationships/oleObject" Target="../embeddings/oleObject117.bin"/><Relationship Id="rId10" Type="http://schemas.openxmlformats.org/officeDocument/2006/relationships/image" Target="../media/image116.wmf"/><Relationship Id="rId19" Type="http://schemas.openxmlformats.org/officeDocument/2006/relationships/oleObject" Target="../embeddings/oleObject119.bin"/><Relationship Id="rId4" Type="http://schemas.openxmlformats.org/officeDocument/2006/relationships/image" Target="../media/image113.wmf"/><Relationship Id="rId9" Type="http://schemas.openxmlformats.org/officeDocument/2006/relationships/oleObject" Target="../embeddings/oleObject114.bin"/><Relationship Id="rId14" Type="http://schemas.openxmlformats.org/officeDocument/2006/relationships/image" Target="../media/image118.wmf"/></Relationships>
</file>

<file path=ppt/slides/_rels/slide3.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oleObject" Target="../embeddings/oleObject7.bin"/><Relationship Id="rId3" Type="http://schemas.openxmlformats.org/officeDocument/2006/relationships/oleObject" Target="../embeddings/oleObject2.bin"/><Relationship Id="rId7" Type="http://schemas.openxmlformats.org/officeDocument/2006/relationships/oleObject" Target="../embeddings/oleObject4.bin"/><Relationship Id="rId12" Type="http://schemas.openxmlformats.org/officeDocument/2006/relationships/image" Target="../media/image6.wmf"/><Relationship Id="rId2" Type="http://schemas.openxmlformats.org/officeDocument/2006/relationships/slideLayout" Target="../slideLayouts/slideLayout7.xml"/><Relationship Id="rId16" Type="http://schemas.openxmlformats.org/officeDocument/2006/relationships/image" Target="../media/image8.wmf"/><Relationship Id="rId1" Type="http://schemas.openxmlformats.org/officeDocument/2006/relationships/vmlDrawing" Target="../drawings/vmlDrawing2.vml"/><Relationship Id="rId6" Type="http://schemas.openxmlformats.org/officeDocument/2006/relationships/image" Target="../media/image3.wmf"/><Relationship Id="rId11" Type="http://schemas.openxmlformats.org/officeDocument/2006/relationships/oleObject" Target="../embeddings/oleObject6.bin"/><Relationship Id="rId5" Type="http://schemas.openxmlformats.org/officeDocument/2006/relationships/oleObject" Target="../embeddings/oleObject3.bin"/><Relationship Id="rId15" Type="http://schemas.openxmlformats.org/officeDocument/2006/relationships/oleObject" Target="../embeddings/oleObject8.bin"/><Relationship Id="rId10" Type="http://schemas.openxmlformats.org/officeDocument/2006/relationships/image" Target="../media/image5.wmf"/><Relationship Id="rId4" Type="http://schemas.openxmlformats.org/officeDocument/2006/relationships/image" Target="../media/image2.wmf"/><Relationship Id="rId9" Type="http://schemas.openxmlformats.org/officeDocument/2006/relationships/oleObject" Target="../embeddings/oleObject5.bin"/><Relationship Id="rId14" Type="http://schemas.openxmlformats.org/officeDocument/2006/relationships/image" Target="../media/image7.wmf"/></Relationships>
</file>

<file path=ppt/slides/_rels/slide30.xml.rels><?xml version="1.0" encoding="UTF-8" standalone="yes"?>
<Relationships xmlns="http://schemas.openxmlformats.org/package/2006/relationships"><Relationship Id="rId8" Type="http://schemas.openxmlformats.org/officeDocument/2006/relationships/image" Target="../media/image123.wmf"/><Relationship Id="rId13" Type="http://schemas.openxmlformats.org/officeDocument/2006/relationships/oleObject" Target="../embeddings/oleObject124.bin"/><Relationship Id="rId18" Type="http://schemas.openxmlformats.org/officeDocument/2006/relationships/image" Target="../media/image128.wmf"/><Relationship Id="rId3" Type="http://schemas.openxmlformats.org/officeDocument/2006/relationships/hyperlink" Target="http://wx.zwwx.com/n215510c51.aspx" TargetMode="External"/><Relationship Id="rId21" Type="http://schemas.openxmlformats.org/officeDocument/2006/relationships/oleObject" Target="../embeddings/oleObject128.bin"/><Relationship Id="rId7" Type="http://schemas.openxmlformats.org/officeDocument/2006/relationships/oleObject" Target="../embeddings/oleObject121.bin"/><Relationship Id="rId12" Type="http://schemas.openxmlformats.org/officeDocument/2006/relationships/image" Target="../media/image125.wmf"/><Relationship Id="rId17" Type="http://schemas.openxmlformats.org/officeDocument/2006/relationships/oleObject" Target="../embeddings/oleObject126.bin"/><Relationship Id="rId2" Type="http://schemas.openxmlformats.org/officeDocument/2006/relationships/slideLayout" Target="../slideLayouts/slideLayout7.xml"/><Relationship Id="rId16" Type="http://schemas.openxmlformats.org/officeDocument/2006/relationships/image" Target="../media/image127.wmf"/><Relationship Id="rId20" Type="http://schemas.openxmlformats.org/officeDocument/2006/relationships/image" Target="../media/image129.wmf"/><Relationship Id="rId1" Type="http://schemas.openxmlformats.org/officeDocument/2006/relationships/vmlDrawing" Target="../drawings/vmlDrawing26.vml"/><Relationship Id="rId6" Type="http://schemas.openxmlformats.org/officeDocument/2006/relationships/image" Target="../media/image122.wmf"/><Relationship Id="rId11" Type="http://schemas.openxmlformats.org/officeDocument/2006/relationships/oleObject" Target="../embeddings/oleObject123.bin"/><Relationship Id="rId24" Type="http://schemas.openxmlformats.org/officeDocument/2006/relationships/image" Target="../media/image131.wmf"/><Relationship Id="rId5" Type="http://schemas.openxmlformats.org/officeDocument/2006/relationships/oleObject" Target="../embeddings/oleObject120.bin"/><Relationship Id="rId15" Type="http://schemas.openxmlformats.org/officeDocument/2006/relationships/oleObject" Target="../embeddings/oleObject125.bin"/><Relationship Id="rId23" Type="http://schemas.openxmlformats.org/officeDocument/2006/relationships/oleObject" Target="../embeddings/oleObject129.bin"/><Relationship Id="rId10" Type="http://schemas.openxmlformats.org/officeDocument/2006/relationships/image" Target="../media/image124.wmf"/><Relationship Id="rId19" Type="http://schemas.openxmlformats.org/officeDocument/2006/relationships/oleObject" Target="../embeddings/oleObject127.bin"/><Relationship Id="rId4" Type="http://schemas.openxmlformats.org/officeDocument/2006/relationships/image" Target="../media/image132.jpeg"/><Relationship Id="rId9" Type="http://schemas.openxmlformats.org/officeDocument/2006/relationships/oleObject" Target="../embeddings/oleObject122.bin"/><Relationship Id="rId14" Type="http://schemas.openxmlformats.org/officeDocument/2006/relationships/image" Target="../media/image126.wmf"/><Relationship Id="rId22" Type="http://schemas.openxmlformats.org/officeDocument/2006/relationships/image" Target="../media/image130.wmf"/></Relationships>
</file>

<file path=ppt/slides/_rels/slide31.xml.rels><?xml version="1.0" encoding="UTF-8" standalone="yes"?>
<Relationships xmlns="http://schemas.openxmlformats.org/package/2006/relationships"><Relationship Id="rId8" Type="http://schemas.openxmlformats.org/officeDocument/2006/relationships/image" Target="../media/image135.wmf"/><Relationship Id="rId3" Type="http://schemas.openxmlformats.org/officeDocument/2006/relationships/oleObject" Target="../embeddings/oleObject130.bin"/><Relationship Id="rId7" Type="http://schemas.openxmlformats.org/officeDocument/2006/relationships/oleObject" Target="../embeddings/oleObject132.bin"/><Relationship Id="rId12" Type="http://schemas.openxmlformats.org/officeDocument/2006/relationships/image" Target="../media/image137.wmf"/><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image" Target="../media/image134.wmf"/><Relationship Id="rId11" Type="http://schemas.openxmlformats.org/officeDocument/2006/relationships/oleObject" Target="../embeddings/oleObject134.bin"/><Relationship Id="rId5" Type="http://schemas.openxmlformats.org/officeDocument/2006/relationships/oleObject" Target="../embeddings/oleObject131.bin"/><Relationship Id="rId10" Type="http://schemas.openxmlformats.org/officeDocument/2006/relationships/image" Target="../media/image136.wmf"/><Relationship Id="rId4" Type="http://schemas.openxmlformats.org/officeDocument/2006/relationships/image" Target="../media/image133.wmf"/><Relationship Id="rId9" Type="http://schemas.openxmlformats.org/officeDocument/2006/relationships/oleObject" Target="../embeddings/oleObject133.bin"/></Relationships>
</file>

<file path=ppt/slides/_rels/slide32.xml.rels><?xml version="1.0" encoding="UTF-8" standalone="yes"?>
<Relationships xmlns="http://schemas.openxmlformats.org/package/2006/relationships"><Relationship Id="rId8" Type="http://schemas.openxmlformats.org/officeDocument/2006/relationships/image" Target="../media/image140.wmf"/><Relationship Id="rId13" Type="http://schemas.openxmlformats.org/officeDocument/2006/relationships/oleObject" Target="../embeddings/oleObject140.bin"/><Relationship Id="rId3" Type="http://schemas.openxmlformats.org/officeDocument/2006/relationships/oleObject" Target="../embeddings/oleObject135.bin"/><Relationship Id="rId7" Type="http://schemas.openxmlformats.org/officeDocument/2006/relationships/oleObject" Target="../embeddings/oleObject137.bin"/><Relationship Id="rId12" Type="http://schemas.openxmlformats.org/officeDocument/2006/relationships/image" Target="../media/image142.wmf"/><Relationship Id="rId2" Type="http://schemas.openxmlformats.org/officeDocument/2006/relationships/slideLayout" Target="../slideLayouts/slideLayout7.xml"/><Relationship Id="rId16" Type="http://schemas.openxmlformats.org/officeDocument/2006/relationships/image" Target="../media/image144.wmf"/><Relationship Id="rId1" Type="http://schemas.openxmlformats.org/officeDocument/2006/relationships/vmlDrawing" Target="../drawings/vmlDrawing28.vml"/><Relationship Id="rId6" Type="http://schemas.openxmlformats.org/officeDocument/2006/relationships/image" Target="../media/image139.wmf"/><Relationship Id="rId11" Type="http://schemas.openxmlformats.org/officeDocument/2006/relationships/oleObject" Target="../embeddings/oleObject139.bin"/><Relationship Id="rId5" Type="http://schemas.openxmlformats.org/officeDocument/2006/relationships/oleObject" Target="../embeddings/oleObject136.bin"/><Relationship Id="rId15" Type="http://schemas.openxmlformats.org/officeDocument/2006/relationships/oleObject" Target="../embeddings/oleObject141.bin"/><Relationship Id="rId10" Type="http://schemas.openxmlformats.org/officeDocument/2006/relationships/image" Target="../media/image141.wmf"/><Relationship Id="rId4" Type="http://schemas.openxmlformats.org/officeDocument/2006/relationships/image" Target="../media/image138.wmf"/><Relationship Id="rId9" Type="http://schemas.openxmlformats.org/officeDocument/2006/relationships/oleObject" Target="../embeddings/oleObject138.bin"/><Relationship Id="rId14" Type="http://schemas.openxmlformats.org/officeDocument/2006/relationships/image" Target="../media/image143.wmf"/></Relationships>
</file>

<file path=ppt/slides/_rels/slide33.xml.rels><?xml version="1.0" encoding="UTF-8" standalone="yes"?>
<Relationships xmlns="http://schemas.openxmlformats.org/package/2006/relationships"><Relationship Id="rId8" Type="http://schemas.openxmlformats.org/officeDocument/2006/relationships/image" Target="../media/image147.wmf"/><Relationship Id="rId3" Type="http://schemas.openxmlformats.org/officeDocument/2006/relationships/oleObject" Target="../embeddings/oleObject142.bin"/><Relationship Id="rId7" Type="http://schemas.openxmlformats.org/officeDocument/2006/relationships/oleObject" Target="../embeddings/oleObject144.bin"/><Relationship Id="rId12" Type="http://schemas.openxmlformats.org/officeDocument/2006/relationships/image" Target="../media/image149.wmf"/><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image" Target="../media/image146.wmf"/><Relationship Id="rId11" Type="http://schemas.openxmlformats.org/officeDocument/2006/relationships/oleObject" Target="../embeddings/oleObject146.bin"/><Relationship Id="rId5" Type="http://schemas.openxmlformats.org/officeDocument/2006/relationships/oleObject" Target="../embeddings/oleObject143.bin"/><Relationship Id="rId10" Type="http://schemas.openxmlformats.org/officeDocument/2006/relationships/image" Target="../media/image148.wmf"/><Relationship Id="rId4" Type="http://schemas.openxmlformats.org/officeDocument/2006/relationships/image" Target="../media/image145.wmf"/><Relationship Id="rId9" Type="http://schemas.openxmlformats.org/officeDocument/2006/relationships/oleObject" Target="../embeddings/oleObject145.bin"/></Relationships>
</file>

<file path=ppt/slides/_rels/slide34.xml.rels><?xml version="1.0" encoding="UTF-8" standalone="yes"?>
<Relationships xmlns="http://schemas.openxmlformats.org/package/2006/relationships"><Relationship Id="rId8" Type="http://schemas.openxmlformats.org/officeDocument/2006/relationships/image" Target="../media/image152.wmf"/><Relationship Id="rId3" Type="http://schemas.openxmlformats.org/officeDocument/2006/relationships/oleObject" Target="../embeddings/oleObject147.bin"/><Relationship Id="rId7" Type="http://schemas.openxmlformats.org/officeDocument/2006/relationships/oleObject" Target="../embeddings/oleObject149.bin"/><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image" Target="../media/image151.wmf"/><Relationship Id="rId5" Type="http://schemas.openxmlformats.org/officeDocument/2006/relationships/oleObject" Target="../embeddings/oleObject148.bin"/><Relationship Id="rId10" Type="http://schemas.openxmlformats.org/officeDocument/2006/relationships/image" Target="../media/image153.wmf"/><Relationship Id="rId4" Type="http://schemas.openxmlformats.org/officeDocument/2006/relationships/image" Target="../media/image150.wmf"/><Relationship Id="rId9" Type="http://schemas.openxmlformats.org/officeDocument/2006/relationships/oleObject" Target="../embeddings/oleObject150.bin"/></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51.bin"/><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image" Target="../media/image155.wmf"/><Relationship Id="rId5" Type="http://schemas.openxmlformats.org/officeDocument/2006/relationships/oleObject" Target="../embeddings/oleObject152.bin"/><Relationship Id="rId4" Type="http://schemas.openxmlformats.org/officeDocument/2006/relationships/image" Target="../media/image154.wmf"/></Relationships>
</file>

<file path=ppt/slides/_rels/slide36.xml.rels><?xml version="1.0" encoding="UTF-8" standalone="yes"?>
<Relationships xmlns="http://schemas.openxmlformats.org/package/2006/relationships"><Relationship Id="rId8" Type="http://schemas.openxmlformats.org/officeDocument/2006/relationships/image" Target="../media/image158.wmf"/><Relationship Id="rId3" Type="http://schemas.openxmlformats.org/officeDocument/2006/relationships/oleObject" Target="../embeddings/oleObject153.bin"/><Relationship Id="rId7" Type="http://schemas.openxmlformats.org/officeDocument/2006/relationships/oleObject" Target="../embeddings/oleObject155.bin"/><Relationship Id="rId12" Type="http://schemas.openxmlformats.org/officeDocument/2006/relationships/image" Target="../media/image160.wmf"/><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image" Target="../media/image157.wmf"/><Relationship Id="rId11" Type="http://schemas.openxmlformats.org/officeDocument/2006/relationships/oleObject" Target="../embeddings/oleObject157.bin"/><Relationship Id="rId5" Type="http://schemas.openxmlformats.org/officeDocument/2006/relationships/oleObject" Target="../embeddings/oleObject154.bin"/><Relationship Id="rId10" Type="http://schemas.openxmlformats.org/officeDocument/2006/relationships/image" Target="../media/image159.wmf"/><Relationship Id="rId4" Type="http://schemas.openxmlformats.org/officeDocument/2006/relationships/image" Target="../media/image156.wmf"/><Relationship Id="rId9" Type="http://schemas.openxmlformats.org/officeDocument/2006/relationships/oleObject" Target="../embeddings/oleObject156.bin"/></Relationships>
</file>

<file path=ppt/slides/_rels/slide37.xml.rels><?xml version="1.0" encoding="UTF-8" standalone="yes"?>
<Relationships xmlns="http://schemas.openxmlformats.org/package/2006/relationships"><Relationship Id="rId8" Type="http://schemas.openxmlformats.org/officeDocument/2006/relationships/image" Target="../media/image163.wmf"/><Relationship Id="rId3" Type="http://schemas.openxmlformats.org/officeDocument/2006/relationships/oleObject" Target="../embeddings/oleObject158.bin"/><Relationship Id="rId7" Type="http://schemas.openxmlformats.org/officeDocument/2006/relationships/oleObject" Target="../embeddings/oleObject160.bin"/><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image" Target="../media/image162.wmf"/><Relationship Id="rId5" Type="http://schemas.openxmlformats.org/officeDocument/2006/relationships/oleObject" Target="../embeddings/oleObject159.bin"/><Relationship Id="rId10" Type="http://schemas.openxmlformats.org/officeDocument/2006/relationships/image" Target="../media/image164.wmf"/><Relationship Id="rId4" Type="http://schemas.openxmlformats.org/officeDocument/2006/relationships/image" Target="../media/image161.wmf"/><Relationship Id="rId9" Type="http://schemas.openxmlformats.org/officeDocument/2006/relationships/oleObject" Target="../embeddings/oleObject161.bin"/></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62.bin"/><Relationship Id="rId2" Type="http://schemas.openxmlformats.org/officeDocument/2006/relationships/slideLayout" Target="../slideLayouts/slideLayout7.xml"/><Relationship Id="rId1" Type="http://schemas.openxmlformats.org/officeDocument/2006/relationships/vmlDrawing" Target="../drawings/vmlDrawing34.vml"/><Relationship Id="rId6" Type="http://schemas.openxmlformats.org/officeDocument/2006/relationships/image" Target="../media/image166.wmf"/><Relationship Id="rId5" Type="http://schemas.openxmlformats.org/officeDocument/2006/relationships/oleObject" Target="../embeddings/oleObject163.bin"/><Relationship Id="rId4" Type="http://schemas.openxmlformats.org/officeDocument/2006/relationships/image" Target="../media/image165.wmf"/></Relationships>
</file>

<file path=ppt/slides/_rels/slide39.xml.rels><?xml version="1.0" encoding="UTF-8" standalone="yes"?>
<Relationships xmlns="http://schemas.openxmlformats.org/package/2006/relationships"><Relationship Id="rId8" Type="http://schemas.openxmlformats.org/officeDocument/2006/relationships/image" Target="../media/image169.wmf"/><Relationship Id="rId3" Type="http://schemas.openxmlformats.org/officeDocument/2006/relationships/oleObject" Target="../embeddings/oleObject164.bin"/><Relationship Id="rId7" Type="http://schemas.openxmlformats.org/officeDocument/2006/relationships/oleObject" Target="../embeddings/oleObject166.bin"/><Relationship Id="rId2" Type="http://schemas.openxmlformats.org/officeDocument/2006/relationships/slideLayout" Target="../slideLayouts/slideLayout7.xml"/><Relationship Id="rId1" Type="http://schemas.openxmlformats.org/officeDocument/2006/relationships/vmlDrawing" Target="../drawings/vmlDrawing35.vml"/><Relationship Id="rId6" Type="http://schemas.openxmlformats.org/officeDocument/2006/relationships/image" Target="../media/image168.wmf"/><Relationship Id="rId5" Type="http://schemas.openxmlformats.org/officeDocument/2006/relationships/oleObject" Target="../embeddings/oleObject165.bin"/><Relationship Id="rId4" Type="http://schemas.openxmlformats.org/officeDocument/2006/relationships/image" Target="../media/image167.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0.wmf"/><Relationship Id="rId5" Type="http://schemas.openxmlformats.org/officeDocument/2006/relationships/oleObject" Target="../embeddings/oleObject10.bin"/><Relationship Id="rId4" Type="http://schemas.openxmlformats.org/officeDocument/2006/relationships/image" Target="../media/image9.wmf"/></Relationships>
</file>

<file path=ppt/slides/_rels/slide40.xml.rels><?xml version="1.0" encoding="UTF-8" standalone="yes"?>
<Relationships xmlns="http://schemas.openxmlformats.org/package/2006/relationships"><Relationship Id="rId8" Type="http://schemas.openxmlformats.org/officeDocument/2006/relationships/image" Target="../media/image172.wmf"/><Relationship Id="rId3" Type="http://schemas.openxmlformats.org/officeDocument/2006/relationships/oleObject" Target="../embeddings/oleObject167.bin"/><Relationship Id="rId7" Type="http://schemas.openxmlformats.org/officeDocument/2006/relationships/oleObject" Target="../embeddings/oleObject169.bin"/><Relationship Id="rId2" Type="http://schemas.openxmlformats.org/officeDocument/2006/relationships/slideLayout" Target="../slideLayouts/slideLayout7.xml"/><Relationship Id="rId1" Type="http://schemas.openxmlformats.org/officeDocument/2006/relationships/vmlDrawing" Target="../drawings/vmlDrawing36.vml"/><Relationship Id="rId6" Type="http://schemas.openxmlformats.org/officeDocument/2006/relationships/image" Target="../media/image171.wmf"/><Relationship Id="rId5" Type="http://schemas.openxmlformats.org/officeDocument/2006/relationships/oleObject" Target="../embeddings/oleObject168.bin"/><Relationship Id="rId10" Type="http://schemas.openxmlformats.org/officeDocument/2006/relationships/image" Target="../media/image173.wmf"/><Relationship Id="rId4" Type="http://schemas.openxmlformats.org/officeDocument/2006/relationships/image" Target="../media/image170.wmf"/><Relationship Id="rId9" Type="http://schemas.openxmlformats.org/officeDocument/2006/relationships/oleObject" Target="../embeddings/oleObject170.bin"/></Relationships>
</file>

<file path=ppt/slides/_rels/slide41.xml.rels><?xml version="1.0" encoding="UTF-8" standalone="yes"?>
<Relationships xmlns="http://schemas.openxmlformats.org/package/2006/relationships"><Relationship Id="rId8" Type="http://schemas.openxmlformats.org/officeDocument/2006/relationships/image" Target="../media/image176.wmf"/><Relationship Id="rId3" Type="http://schemas.openxmlformats.org/officeDocument/2006/relationships/oleObject" Target="../embeddings/oleObject171.bin"/><Relationship Id="rId7" Type="http://schemas.openxmlformats.org/officeDocument/2006/relationships/oleObject" Target="../embeddings/oleObject173.bin"/><Relationship Id="rId2" Type="http://schemas.openxmlformats.org/officeDocument/2006/relationships/slideLayout" Target="../slideLayouts/slideLayout7.xml"/><Relationship Id="rId1" Type="http://schemas.openxmlformats.org/officeDocument/2006/relationships/vmlDrawing" Target="../drawings/vmlDrawing37.vml"/><Relationship Id="rId6" Type="http://schemas.openxmlformats.org/officeDocument/2006/relationships/image" Target="../media/image175.wmf"/><Relationship Id="rId5" Type="http://schemas.openxmlformats.org/officeDocument/2006/relationships/oleObject" Target="../embeddings/oleObject172.bin"/><Relationship Id="rId10" Type="http://schemas.openxmlformats.org/officeDocument/2006/relationships/image" Target="../media/image177.wmf"/><Relationship Id="rId4" Type="http://schemas.openxmlformats.org/officeDocument/2006/relationships/image" Target="../media/image174.wmf"/><Relationship Id="rId9" Type="http://schemas.openxmlformats.org/officeDocument/2006/relationships/oleObject" Target="../embeddings/oleObject174.bin"/></Relationships>
</file>

<file path=ppt/slides/_rels/slide42.xml.rels><?xml version="1.0" encoding="UTF-8" standalone="yes"?>
<Relationships xmlns="http://schemas.openxmlformats.org/package/2006/relationships"><Relationship Id="rId8" Type="http://schemas.openxmlformats.org/officeDocument/2006/relationships/image" Target="../media/image180.wmf"/><Relationship Id="rId3" Type="http://schemas.openxmlformats.org/officeDocument/2006/relationships/oleObject" Target="../embeddings/oleObject175.bin"/><Relationship Id="rId7" Type="http://schemas.openxmlformats.org/officeDocument/2006/relationships/oleObject" Target="../embeddings/oleObject177.bin"/><Relationship Id="rId12" Type="http://schemas.openxmlformats.org/officeDocument/2006/relationships/image" Target="../media/image182.wmf"/><Relationship Id="rId2" Type="http://schemas.openxmlformats.org/officeDocument/2006/relationships/slideLayout" Target="../slideLayouts/slideLayout7.xml"/><Relationship Id="rId1" Type="http://schemas.openxmlformats.org/officeDocument/2006/relationships/vmlDrawing" Target="../drawings/vmlDrawing38.vml"/><Relationship Id="rId6" Type="http://schemas.openxmlformats.org/officeDocument/2006/relationships/image" Target="../media/image179.wmf"/><Relationship Id="rId11" Type="http://schemas.openxmlformats.org/officeDocument/2006/relationships/oleObject" Target="../embeddings/oleObject179.bin"/><Relationship Id="rId5" Type="http://schemas.openxmlformats.org/officeDocument/2006/relationships/oleObject" Target="../embeddings/oleObject176.bin"/><Relationship Id="rId10" Type="http://schemas.openxmlformats.org/officeDocument/2006/relationships/image" Target="../media/image181.wmf"/><Relationship Id="rId4" Type="http://schemas.openxmlformats.org/officeDocument/2006/relationships/image" Target="../media/image178.wmf"/><Relationship Id="rId9" Type="http://schemas.openxmlformats.org/officeDocument/2006/relationships/oleObject" Target="../embeddings/oleObject178.bin"/></Relationships>
</file>

<file path=ppt/slides/_rels/slide43.xml.rels><?xml version="1.0" encoding="UTF-8" standalone="yes"?>
<Relationships xmlns="http://schemas.openxmlformats.org/package/2006/relationships"><Relationship Id="rId8" Type="http://schemas.openxmlformats.org/officeDocument/2006/relationships/image" Target="../media/image185.wmf"/><Relationship Id="rId3" Type="http://schemas.openxmlformats.org/officeDocument/2006/relationships/oleObject" Target="../embeddings/oleObject180.bin"/><Relationship Id="rId7" Type="http://schemas.openxmlformats.org/officeDocument/2006/relationships/oleObject" Target="../embeddings/oleObject182.bin"/><Relationship Id="rId2" Type="http://schemas.openxmlformats.org/officeDocument/2006/relationships/slideLayout" Target="../slideLayouts/slideLayout7.xml"/><Relationship Id="rId1" Type="http://schemas.openxmlformats.org/officeDocument/2006/relationships/vmlDrawing" Target="../drawings/vmlDrawing39.vml"/><Relationship Id="rId6" Type="http://schemas.openxmlformats.org/officeDocument/2006/relationships/image" Target="../media/image184.wmf"/><Relationship Id="rId5" Type="http://schemas.openxmlformats.org/officeDocument/2006/relationships/oleObject" Target="../embeddings/oleObject181.bin"/><Relationship Id="rId4" Type="http://schemas.openxmlformats.org/officeDocument/2006/relationships/image" Target="../media/image183.wmf"/></Relationships>
</file>

<file path=ppt/slides/_rels/slide44.xml.rels><?xml version="1.0" encoding="UTF-8" standalone="yes"?>
<Relationships xmlns="http://schemas.openxmlformats.org/package/2006/relationships"><Relationship Id="rId8" Type="http://schemas.openxmlformats.org/officeDocument/2006/relationships/image" Target="../media/image188.wmf"/><Relationship Id="rId3" Type="http://schemas.openxmlformats.org/officeDocument/2006/relationships/oleObject" Target="../embeddings/oleObject183.bin"/><Relationship Id="rId7" Type="http://schemas.openxmlformats.org/officeDocument/2006/relationships/oleObject" Target="../embeddings/oleObject185.bin"/><Relationship Id="rId2" Type="http://schemas.openxmlformats.org/officeDocument/2006/relationships/slideLayout" Target="../slideLayouts/slideLayout7.xml"/><Relationship Id="rId1" Type="http://schemas.openxmlformats.org/officeDocument/2006/relationships/vmlDrawing" Target="../drawings/vmlDrawing40.vml"/><Relationship Id="rId6" Type="http://schemas.openxmlformats.org/officeDocument/2006/relationships/image" Target="../media/image187.wmf"/><Relationship Id="rId5" Type="http://schemas.openxmlformats.org/officeDocument/2006/relationships/oleObject" Target="../embeddings/oleObject184.bin"/><Relationship Id="rId4" Type="http://schemas.openxmlformats.org/officeDocument/2006/relationships/image" Target="../media/image186.w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86.bin"/><Relationship Id="rId2" Type="http://schemas.openxmlformats.org/officeDocument/2006/relationships/slideLayout" Target="../slideLayouts/slideLayout7.xml"/><Relationship Id="rId1" Type="http://schemas.openxmlformats.org/officeDocument/2006/relationships/vmlDrawing" Target="../drawings/vmlDrawing41.vml"/><Relationship Id="rId6" Type="http://schemas.openxmlformats.org/officeDocument/2006/relationships/image" Target="../media/image189.wmf"/><Relationship Id="rId5" Type="http://schemas.openxmlformats.org/officeDocument/2006/relationships/oleObject" Target="../embeddings/oleObject187.bin"/><Relationship Id="rId4" Type="http://schemas.openxmlformats.org/officeDocument/2006/relationships/image" Target="../media/image183.w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8" Type="http://schemas.openxmlformats.org/officeDocument/2006/relationships/image" Target="../media/image192.wmf"/><Relationship Id="rId13" Type="http://schemas.openxmlformats.org/officeDocument/2006/relationships/oleObject" Target="../embeddings/oleObject193.bin"/><Relationship Id="rId18" Type="http://schemas.openxmlformats.org/officeDocument/2006/relationships/image" Target="../media/image197.wmf"/><Relationship Id="rId3" Type="http://schemas.openxmlformats.org/officeDocument/2006/relationships/oleObject" Target="../embeddings/oleObject188.bin"/><Relationship Id="rId21" Type="http://schemas.openxmlformats.org/officeDocument/2006/relationships/oleObject" Target="../embeddings/oleObject197.bin"/><Relationship Id="rId7" Type="http://schemas.openxmlformats.org/officeDocument/2006/relationships/oleObject" Target="../embeddings/oleObject190.bin"/><Relationship Id="rId12" Type="http://schemas.openxmlformats.org/officeDocument/2006/relationships/image" Target="../media/image194.wmf"/><Relationship Id="rId17" Type="http://schemas.openxmlformats.org/officeDocument/2006/relationships/oleObject" Target="../embeddings/oleObject195.bin"/><Relationship Id="rId2" Type="http://schemas.openxmlformats.org/officeDocument/2006/relationships/slideLayout" Target="../slideLayouts/slideLayout7.xml"/><Relationship Id="rId16" Type="http://schemas.openxmlformats.org/officeDocument/2006/relationships/image" Target="../media/image196.wmf"/><Relationship Id="rId20" Type="http://schemas.openxmlformats.org/officeDocument/2006/relationships/image" Target="../media/image198.wmf"/><Relationship Id="rId1" Type="http://schemas.openxmlformats.org/officeDocument/2006/relationships/vmlDrawing" Target="../drawings/vmlDrawing42.vml"/><Relationship Id="rId6" Type="http://schemas.openxmlformats.org/officeDocument/2006/relationships/image" Target="../media/image191.wmf"/><Relationship Id="rId11" Type="http://schemas.openxmlformats.org/officeDocument/2006/relationships/oleObject" Target="../embeddings/oleObject192.bin"/><Relationship Id="rId5" Type="http://schemas.openxmlformats.org/officeDocument/2006/relationships/oleObject" Target="../embeddings/oleObject189.bin"/><Relationship Id="rId15" Type="http://schemas.openxmlformats.org/officeDocument/2006/relationships/oleObject" Target="../embeddings/oleObject194.bin"/><Relationship Id="rId10" Type="http://schemas.openxmlformats.org/officeDocument/2006/relationships/image" Target="../media/image193.wmf"/><Relationship Id="rId19" Type="http://schemas.openxmlformats.org/officeDocument/2006/relationships/oleObject" Target="../embeddings/oleObject196.bin"/><Relationship Id="rId4" Type="http://schemas.openxmlformats.org/officeDocument/2006/relationships/image" Target="../media/image190.wmf"/><Relationship Id="rId9" Type="http://schemas.openxmlformats.org/officeDocument/2006/relationships/oleObject" Target="../embeddings/oleObject191.bin"/><Relationship Id="rId14" Type="http://schemas.openxmlformats.org/officeDocument/2006/relationships/image" Target="../media/image195.wmf"/><Relationship Id="rId22" Type="http://schemas.openxmlformats.org/officeDocument/2006/relationships/image" Target="../media/image199.wmf"/></Relationships>
</file>

<file path=ppt/slides/_rels/slide5.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11.bin"/><Relationship Id="rId7" Type="http://schemas.openxmlformats.org/officeDocument/2006/relationships/oleObject" Target="../embeddings/oleObject13.bin"/><Relationship Id="rId12" Type="http://schemas.openxmlformats.org/officeDocument/2006/relationships/image" Target="../media/image15.w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2.wmf"/><Relationship Id="rId11" Type="http://schemas.openxmlformats.org/officeDocument/2006/relationships/oleObject" Target="../embeddings/oleObject15.bin"/><Relationship Id="rId5" Type="http://schemas.openxmlformats.org/officeDocument/2006/relationships/oleObject" Target="../embeddings/oleObject12.bin"/><Relationship Id="rId10" Type="http://schemas.openxmlformats.org/officeDocument/2006/relationships/image" Target="../media/image14.wmf"/><Relationship Id="rId4" Type="http://schemas.openxmlformats.org/officeDocument/2006/relationships/image" Target="../media/image11.wmf"/><Relationship Id="rId9" Type="http://schemas.openxmlformats.org/officeDocument/2006/relationships/oleObject" Target="../embeddings/oleObject14.bin"/></Relationships>
</file>

<file path=ppt/slides/_rels/slide6.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7.wmf"/><Relationship Id="rId5" Type="http://schemas.openxmlformats.org/officeDocument/2006/relationships/oleObject" Target="../embeddings/oleObject17.bin"/><Relationship Id="rId4" Type="http://schemas.openxmlformats.org/officeDocument/2006/relationships/image" Target="../media/image16.wmf"/></Relationships>
</file>

<file path=ppt/slides/_rels/slide7.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20.wmf"/><Relationship Id="rId5" Type="http://schemas.openxmlformats.org/officeDocument/2006/relationships/oleObject" Target="../embeddings/oleObject20.bin"/><Relationship Id="rId10" Type="http://schemas.openxmlformats.org/officeDocument/2006/relationships/image" Target="../media/image22.wmf"/><Relationship Id="rId4" Type="http://schemas.openxmlformats.org/officeDocument/2006/relationships/image" Target="../media/image19.wmf"/><Relationship Id="rId9" Type="http://schemas.openxmlformats.org/officeDocument/2006/relationships/oleObject" Target="../embeddings/oleObject22.bin"/></Relationships>
</file>

<file path=ppt/slides/_rels/slide8.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24.wmf"/><Relationship Id="rId5" Type="http://schemas.openxmlformats.org/officeDocument/2006/relationships/oleObject" Target="../embeddings/oleObject24.bin"/><Relationship Id="rId4" Type="http://schemas.openxmlformats.org/officeDocument/2006/relationships/image" Target="../media/image23.wmf"/></Relationships>
</file>

<file path=ppt/slides/_rels/slide9.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26.bin"/><Relationship Id="rId7"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27.wmf"/><Relationship Id="rId5" Type="http://schemas.openxmlformats.org/officeDocument/2006/relationships/oleObject" Target="../embeddings/oleObject27.bin"/><Relationship Id="rId10" Type="http://schemas.openxmlformats.org/officeDocument/2006/relationships/image" Target="../media/image29.wmf"/><Relationship Id="rId4" Type="http://schemas.openxmlformats.org/officeDocument/2006/relationships/image" Target="../media/image26.wmf"/><Relationship Id="rId9" Type="http://schemas.openxmlformats.org/officeDocument/2006/relationships/oleObject" Target="../embeddings/oleObject2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Text Box 3">
            <a:extLst>
              <a:ext uri="{FF2B5EF4-FFF2-40B4-BE49-F238E27FC236}">
                <a16:creationId xmlns:a16="http://schemas.microsoft.com/office/drawing/2014/main" id="{CFE1A744-015B-4313-BA68-176605073220}"/>
              </a:ext>
            </a:extLst>
          </p:cNvPr>
          <p:cNvSpPr txBox="1">
            <a:spLocks noChangeArrowheads="1"/>
          </p:cNvSpPr>
          <p:nvPr/>
        </p:nvSpPr>
        <p:spPr bwMode="auto">
          <a:xfrm>
            <a:off x="144463" y="188913"/>
            <a:ext cx="8820150"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tx2"/>
              </a:buClr>
              <a:buFont typeface="Wingdings" panose="05000000000000000000" pitchFamily="2" charset="2"/>
              <a:buNone/>
              <a:defRPr/>
            </a:pPr>
            <a:r>
              <a:rPr lang="en-US" sz="4400" dirty="0">
                <a:solidFill>
                  <a:schemeClr val="tx2"/>
                </a:solidFill>
                <a:effectLst>
                  <a:outerShdw blurRad="38100" dist="38100" dir="2700000" algn="tl">
                    <a:srgbClr val="C0C0C0"/>
                  </a:outerShdw>
                </a:effectLst>
              </a:rPr>
              <a:t>       §4.1 </a:t>
            </a:r>
            <a:r>
              <a:rPr lang="zh-CN" sz="4400" dirty="0">
                <a:effectLst>
                  <a:outerShdw blurRad="38100" dist="38100" dir="2700000" algn="tl">
                    <a:srgbClr val="C0C0C0"/>
                  </a:outerShdw>
                </a:effectLst>
              </a:rPr>
              <a:t>多元系的热力学函数</a:t>
            </a:r>
            <a:endParaRPr lang="en-US" altLang="zh-CN" sz="4400" dirty="0">
              <a:effectLst>
                <a:outerShdw blurRad="38100" dist="38100" dir="2700000" algn="tl">
                  <a:srgbClr val="C0C0C0"/>
                </a:outerShdw>
              </a:effectLst>
            </a:endParaRPr>
          </a:p>
          <a:p>
            <a:pPr eaLnBrk="1" hangingPunct="1">
              <a:spcBef>
                <a:spcPct val="20000"/>
              </a:spcBef>
              <a:buClr>
                <a:schemeClr val="tx2"/>
              </a:buClr>
              <a:buFont typeface="Wingdings" panose="05000000000000000000" pitchFamily="2" charset="2"/>
              <a:buNone/>
              <a:defRPr/>
            </a:pPr>
            <a:r>
              <a:rPr lang="en-US" altLang="zh-CN" sz="4400" dirty="0">
                <a:effectLst>
                  <a:outerShdw blurRad="38100" dist="38100" dir="2700000" algn="tl">
                    <a:srgbClr val="C0C0C0"/>
                  </a:outerShdw>
                </a:effectLst>
              </a:rPr>
              <a:t>                      </a:t>
            </a:r>
            <a:r>
              <a:rPr lang="zh-CN" sz="4400" dirty="0">
                <a:effectLst>
                  <a:outerShdw blurRad="38100" dist="38100" dir="2700000" algn="tl">
                    <a:srgbClr val="C0C0C0"/>
                  </a:outerShdw>
                </a:effectLst>
              </a:rPr>
              <a:t>和热力学方程 </a:t>
            </a:r>
          </a:p>
        </p:txBody>
      </p:sp>
      <p:sp>
        <p:nvSpPr>
          <p:cNvPr id="58372" name="Text Box 4">
            <a:extLst>
              <a:ext uri="{FF2B5EF4-FFF2-40B4-BE49-F238E27FC236}">
                <a16:creationId xmlns:a16="http://schemas.microsoft.com/office/drawing/2014/main" id="{AF29BA54-59EF-4EF6-8E2B-0C37A90C96DE}"/>
              </a:ext>
            </a:extLst>
          </p:cNvPr>
          <p:cNvSpPr txBox="1">
            <a:spLocks noChangeArrowheads="1"/>
          </p:cNvSpPr>
          <p:nvPr/>
        </p:nvSpPr>
        <p:spPr bwMode="auto">
          <a:xfrm>
            <a:off x="539750" y="1917700"/>
            <a:ext cx="8262938" cy="424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defRPr/>
            </a:pPr>
            <a:r>
              <a:rPr lang="zh-CN" dirty="0">
                <a:solidFill>
                  <a:srgbClr val="FF0000"/>
                </a:solidFill>
                <a:effectLst>
                  <a:outerShdw blurRad="38100" dist="38100" dir="2700000" algn="tl">
                    <a:srgbClr val="C0C0C0"/>
                  </a:outerShdw>
                </a:effectLst>
              </a:rPr>
              <a:t>多元系</a:t>
            </a:r>
            <a:r>
              <a:rPr lang="en-US" altLang="zh-CN" dirty="0">
                <a:solidFill>
                  <a:srgbClr val="FF0000"/>
                </a:solidFill>
                <a:effectLst>
                  <a:outerShdw blurRad="38100" dist="38100" dir="2700000" algn="tl">
                    <a:srgbClr val="C0C0C0"/>
                  </a:outerShdw>
                </a:effectLst>
              </a:rPr>
              <a:t> </a:t>
            </a:r>
            <a:r>
              <a:rPr lang="zh-CN" dirty="0">
                <a:effectLst>
                  <a:outerShdw blurRad="38100" dist="38100" dir="2700000" algn="tl">
                    <a:srgbClr val="C0C0C0"/>
                  </a:outerShdw>
                </a:effectLst>
              </a:rPr>
              <a:t>是含有两种或两种以上化学组分的系统。</a:t>
            </a:r>
          </a:p>
          <a:p>
            <a:pPr eaLnBrk="1" hangingPunct="1">
              <a:lnSpc>
                <a:spcPct val="125000"/>
              </a:lnSpc>
              <a:defRPr/>
            </a:pPr>
            <a:r>
              <a:rPr lang="en-US" altLang="zh-CN" dirty="0">
                <a:effectLst>
                  <a:outerShdw blurRad="38100" dist="38100" dir="2700000" algn="tl">
                    <a:srgbClr val="C0C0C0"/>
                  </a:outerShdw>
                </a:effectLst>
              </a:rPr>
              <a:t>              </a:t>
            </a:r>
            <a:r>
              <a:rPr lang="zh-CN" dirty="0">
                <a:effectLst>
                  <a:outerShdw blurRad="38100" dist="38100" dir="2700000" algn="tl">
                    <a:srgbClr val="C0C0C0"/>
                  </a:outerShdw>
                </a:effectLst>
              </a:rPr>
              <a:t>在多元系中即可以发生相变，也可以发生化学变化。</a:t>
            </a:r>
          </a:p>
          <a:p>
            <a:pPr eaLnBrk="1" hangingPunct="1">
              <a:lnSpc>
                <a:spcPct val="125000"/>
              </a:lnSpc>
              <a:defRPr/>
            </a:pPr>
            <a:endParaRPr lang="zh-CN" dirty="0">
              <a:effectLst>
                <a:outerShdw blurRad="38100" dist="38100" dir="2700000" algn="tl">
                  <a:srgbClr val="C0C0C0"/>
                </a:outerShdw>
              </a:effectLst>
            </a:endParaRPr>
          </a:p>
          <a:p>
            <a:pPr eaLnBrk="1" hangingPunct="1">
              <a:lnSpc>
                <a:spcPct val="125000"/>
              </a:lnSpc>
              <a:defRPr/>
            </a:pPr>
            <a:r>
              <a:rPr lang="zh-CN" dirty="0">
                <a:effectLst>
                  <a:outerShdw blurRad="38100" dist="38100" dir="2700000" algn="tl">
                    <a:srgbClr val="C0C0C0"/>
                  </a:outerShdw>
                </a:effectLst>
              </a:rPr>
              <a:t>本章讨论多元系的复相平衡和化学平衡问题。</a:t>
            </a:r>
            <a:endParaRPr lang="en-US" altLang="zh-CN" dirty="0">
              <a:effectLst>
                <a:outerShdw blurRad="38100" dist="38100" dir="2700000" algn="tl">
                  <a:srgbClr val="C0C0C0"/>
                </a:outerShdw>
              </a:effectLst>
            </a:endParaRPr>
          </a:p>
          <a:p>
            <a:pPr eaLnBrk="1" hangingPunct="1">
              <a:lnSpc>
                <a:spcPct val="125000"/>
              </a:lnSpc>
              <a:defRPr/>
            </a:pPr>
            <a:r>
              <a:rPr lang="zh-CN" dirty="0">
                <a:effectLst>
                  <a:outerShdw blurRad="38100" dist="38100" dir="2700000" algn="tl">
                    <a:srgbClr val="C0C0C0"/>
                  </a:outerShdw>
                </a:effectLst>
              </a:rPr>
              <a:t>选</a:t>
            </a:r>
            <a:r>
              <a:rPr lang="en-US" i="1" dirty="0">
                <a:effectLst>
                  <a:outerShdw blurRad="38100" dist="38100" dir="2700000" algn="tl">
                    <a:srgbClr val="C0C0C0"/>
                  </a:outerShdw>
                </a:effectLst>
              </a:rPr>
              <a:t>T</a:t>
            </a:r>
            <a:r>
              <a:rPr lang="zh-CN" dirty="0">
                <a:effectLst>
                  <a:outerShdw blurRad="38100" dist="38100" dir="2700000" algn="tl">
                    <a:srgbClr val="C0C0C0"/>
                  </a:outerShdw>
                </a:effectLst>
              </a:rPr>
              <a:t>，</a:t>
            </a:r>
            <a:r>
              <a:rPr lang="en-US" i="1" dirty="0">
                <a:effectLst>
                  <a:outerShdw blurRad="38100" dist="38100" dir="2700000" algn="tl">
                    <a:srgbClr val="C0C0C0"/>
                  </a:outerShdw>
                </a:effectLst>
              </a:rPr>
              <a:t>P</a:t>
            </a:r>
            <a:r>
              <a:rPr lang="zh-CN" dirty="0">
                <a:effectLst>
                  <a:outerShdw blurRad="38100" dist="38100" dir="2700000" algn="tl">
                    <a:srgbClr val="C0C0C0"/>
                  </a:outerShdw>
                </a:effectLst>
              </a:rPr>
              <a:t>，</a:t>
            </a:r>
            <a:r>
              <a:rPr lang="en-US" i="1" dirty="0">
                <a:effectLst>
                  <a:outerShdw blurRad="38100" dist="38100" dir="2700000" algn="tl">
                    <a:srgbClr val="C0C0C0"/>
                  </a:outerShdw>
                </a:effectLst>
              </a:rPr>
              <a:t>n</a:t>
            </a:r>
            <a:r>
              <a:rPr lang="en-US" baseline="-25000" dirty="0">
                <a:effectLst>
                  <a:outerShdw blurRad="38100" dist="38100" dir="2700000" algn="tl">
                    <a:srgbClr val="C0C0C0"/>
                  </a:outerShdw>
                </a:effectLst>
              </a:rPr>
              <a:t>1</a:t>
            </a:r>
            <a:r>
              <a:rPr lang="zh-CN" dirty="0">
                <a:effectLst>
                  <a:outerShdw blurRad="38100" dist="38100" dir="2700000" algn="tl">
                    <a:srgbClr val="C0C0C0"/>
                  </a:outerShdw>
                </a:effectLst>
              </a:rPr>
              <a:t>，</a:t>
            </a:r>
            <a:r>
              <a:rPr lang="en-US" dirty="0">
                <a:effectLst>
                  <a:outerShdw blurRad="38100" dist="38100" dir="2700000" algn="tl">
                    <a:srgbClr val="C0C0C0"/>
                  </a:outerShdw>
                </a:effectLst>
              </a:rPr>
              <a:t>…,  </a:t>
            </a:r>
            <a:r>
              <a:rPr lang="en-US" i="1" dirty="0" err="1">
                <a:effectLst>
                  <a:outerShdw blurRad="38100" dist="38100" dir="2700000" algn="tl">
                    <a:srgbClr val="C0C0C0"/>
                  </a:outerShdw>
                </a:effectLst>
              </a:rPr>
              <a:t>n</a:t>
            </a:r>
            <a:r>
              <a:rPr lang="en-US" i="1" baseline="-25000" dirty="0" err="1">
                <a:effectLst>
                  <a:outerShdw blurRad="38100" dist="38100" dir="2700000" algn="tl">
                    <a:srgbClr val="C0C0C0"/>
                  </a:outerShdw>
                </a:effectLst>
              </a:rPr>
              <a:t>k</a:t>
            </a:r>
            <a:r>
              <a:rPr lang="zh-CN" dirty="0">
                <a:effectLst>
                  <a:outerShdw blurRad="38100" dist="38100" dir="2700000" algn="tl">
                    <a:srgbClr val="C0C0C0"/>
                  </a:outerShdw>
                </a:effectLst>
              </a:rPr>
              <a:t>为状态参量，系统的三个基本热力学函数体积，内能和 熵分别为</a:t>
            </a:r>
          </a:p>
          <a:p>
            <a:pPr algn="ctr" eaLnBrk="1" hangingPunct="1">
              <a:lnSpc>
                <a:spcPct val="125000"/>
              </a:lnSpc>
              <a:defRPr/>
            </a:pPr>
            <a:r>
              <a:rPr lang="en-US" i="1" dirty="0">
                <a:effectLst>
                  <a:outerShdw blurRad="38100" dist="38100" dir="2700000" algn="tl">
                    <a:srgbClr val="C0C0C0"/>
                  </a:outerShdw>
                </a:effectLst>
              </a:rPr>
              <a:t>V</a:t>
            </a:r>
            <a:r>
              <a:rPr lang="en-US" dirty="0">
                <a:effectLst>
                  <a:outerShdw blurRad="38100" dist="38100" dir="2700000" algn="tl">
                    <a:srgbClr val="C0C0C0"/>
                  </a:outerShdw>
                </a:effectLst>
              </a:rPr>
              <a:t>=(</a:t>
            </a:r>
            <a:r>
              <a:rPr lang="en-US" i="1" dirty="0">
                <a:effectLst>
                  <a:outerShdw blurRad="38100" dist="38100" dir="2700000" algn="tl">
                    <a:srgbClr val="C0C0C0"/>
                  </a:outerShdw>
                </a:effectLst>
              </a:rPr>
              <a:t>T, p, n</a:t>
            </a:r>
            <a:r>
              <a:rPr lang="en-US" i="1" baseline="-25000" dirty="0">
                <a:effectLst>
                  <a:outerShdw blurRad="38100" dist="38100" dir="2700000" algn="tl">
                    <a:srgbClr val="C0C0C0"/>
                  </a:outerShdw>
                </a:effectLst>
              </a:rPr>
              <a:t>1</a:t>
            </a:r>
            <a:r>
              <a:rPr lang="en-US" i="1" dirty="0">
                <a:effectLst>
                  <a:outerShdw blurRad="38100" dist="38100" dir="2700000" algn="tl">
                    <a:srgbClr val="C0C0C0"/>
                  </a:outerShdw>
                </a:effectLst>
              </a:rPr>
              <a:t>,…, </a:t>
            </a:r>
            <a:r>
              <a:rPr lang="en-US" i="1" dirty="0" err="1">
                <a:effectLst>
                  <a:outerShdw blurRad="38100" dist="38100" dir="2700000" algn="tl">
                    <a:srgbClr val="C0C0C0"/>
                  </a:outerShdw>
                </a:effectLst>
              </a:rPr>
              <a:t>n</a:t>
            </a:r>
            <a:r>
              <a:rPr lang="en-US" i="1" baseline="-25000" dirty="0" err="1">
                <a:effectLst>
                  <a:outerShdw blurRad="38100" dist="38100" dir="2700000" algn="tl">
                    <a:srgbClr val="C0C0C0"/>
                  </a:outerShdw>
                </a:effectLst>
              </a:rPr>
              <a:t>k</a:t>
            </a:r>
            <a:r>
              <a:rPr lang="en-US" dirty="0">
                <a:effectLst>
                  <a:outerShdw blurRad="38100" dist="38100" dir="2700000" algn="tl">
                    <a:srgbClr val="C0C0C0"/>
                  </a:outerShdw>
                </a:effectLst>
              </a:rPr>
              <a:t>)</a:t>
            </a:r>
          </a:p>
          <a:p>
            <a:pPr algn="ctr" eaLnBrk="1" hangingPunct="1">
              <a:lnSpc>
                <a:spcPct val="125000"/>
              </a:lnSpc>
              <a:defRPr/>
            </a:pPr>
            <a:r>
              <a:rPr lang="en-US" i="1" dirty="0">
                <a:effectLst>
                  <a:outerShdw blurRad="38100" dist="38100" dir="2700000" algn="tl">
                    <a:srgbClr val="C0C0C0"/>
                  </a:outerShdw>
                </a:effectLst>
              </a:rPr>
              <a:t>U</a:t>
            </a:r>
            <a:r>
              <a:rPr lang="en-US" dirty="0">
                <a:effectLst>
                  <a:outerShdw blurRad="38100" dist="38100" dir="2700000" algn="tl">
                    <a:srgbClr val="C0C0C0"/>
                  </a:outerShdw>
                </a:effectLst>
              </a:rPr>
              <a:t>=(</a:t>
            </a:r>
            <a:r>
              <a:rPr lang="en-US" i="1" dirty="0">
                <a:effectLst>
                  <a:outerShdw blurRad="38100" dist="38100" dir="2700000" algn="tl">
                    <a:srgbClr val="C0C0C0"/>
                  </a:outerShdw>
                </a:effectLst>
              </a:rPr>
              <a:t>T, p, n</a:t>
            </a:r>
            <a:r>
              <a:rPr lang="en-US" i="1" baseline="-25000" dirty="0">
                <a:effectLst>
                  <a:outerShdw blurRad="38100" dist="38100" dir="2700000" algn="tl">
                    <a:srgbClr val="C0C0C0"/>
                  </a:outerShdw>
                </a:effectLst>
              </a:rPr>
              <a:t>1</a:t>
            </a:r>
            <a:r>
              <a:rPr lang="en-US" i="1" dirty="0">
                <a:effectLst>
                  <a:outerShdw blurRad="38100" dist="38100" dir="2700000" algn="tl">
                    <a:srgbClr val="C0C0C0"/>
                  </a:outerShdw>
                </a:effectLst>
              </a:rPr>
              <a:t>,…, </a:t>
            </a:r>
            <a:r>
              <a:rPr lang="en-US" i="1" dirty="0" err="1">
                <a:effectLst>
                  <a:outerShdw blurRad="38100" dist="38100" dir="2700000" algn="tl">
                    <a:srgbClr val="C0C0C0"/>
                  </a:outerShdw>
                </a:effectLst>
              </a:rPr>
              <a:t>n</a:t>
            </a:r>
            <a:r>
              <a:rPr lang="en-US" i="1" baseline="-25000" dirty="0" err="1">
                <a:effectLst>
                  <a:outerShdw blurRad="38100" dist="38100" dir="2700000" algn="tl">
                    <a:srgbClr val="C0C0C0"/>
                  </a:outerShdw>
                </a:effectLst>
              </a:rPr>
              <a:t>k</a:t>
            </a:r>
            <a:r>
              <a:rPr lang="en-US" dirty="0">
                <a:effectLst>
                  <a:outerShdw blurRad="38100" dist="38100" dir="2700000" algn="tl">
                    <a:srgbClr val="C0C0C0"/>
                  </a:outerShdw>
                </a:effectLst>
              </a:rPr>
              <a:t>)</a:t>
            </a:r>
          </a:p>
          <a:p>
            <a:pPr algn="ctr" eaLnBrk="1" hangingPunct="1">
              <a:lnSpc>
                <a:spcPct val="125000"/>
              </a:lnSpc>
              <a:defRPr/>
            </a:pPr>
            <a:r>
              <a:rPr lang="en-US" i="1" dirty="0">
                <a:effectLst>
                  <a:outerShdw blurRad="38100" dist="38100" dir="2700000" algn="tl">
                    <a:srgbClr val="C0C0C0"/>
                  </a:outerShdw>
                </a:effectLst>
              </a:rPr>
              <a:t>S</a:t>
            </a:r>
            <a:r>
              <a:rPr lang="en-US" dirty="0">
                <a:effectLst>
                  <a:outerShdw blurRad="38100" dist="38100" dir="2700000" algn="tl">
                    <a:srgbClr val="C0C0C0"/>
                  </a:outerShdw>
                </a:effectLst>
              </a:rPr>
              <a:t>=(</a:t>
            </a:r>
            <a:r>
              <a:rPr lang="en-US" i="1" dirty="0">
                <a:effectLst>
                  <a:outerShdw blurRad="38100" dist="38100" dir="2700000" algn="tl">
                    <a:srgbClr val="C0C0C0"/>
                  </a:outerShdw>
                </a:effectLst>
              </a:rPr>
              <a:t>T, p, n</a:t>
            </a:r>
            <a:r>
              <a:rPr lang="en-US" i="1" baseline="-25000" dirty="0">
                <a:effectLst>
                  <a:outerShdw blurRad="38100" dist="38100" dir="2700000" algn="tl">
                    <a:srgbClr val="C0C0C0"/>
                  </a:outerShdw>
                </a:effectLst>
              </a:rPr>
              <a:t>1</a:t>
            </a:r>
            <a:r>
              <a:rPr lang="en-US" i="1" dirty="0">
                <a:effectLst>
                  <a:outerShdw blurRad="38100" dist="38100" dir="2700000" algn="tl">
                    <a:srgbClr val="C0C0C0"/>
                  </a:outerShdw>
                </a:effectLst>
              </a:rPr>
              <a:t>,…, </a:t>
            </a:r>
            <a:r>
              <a:rPr lang="en-US" i="1" dirty="0" err="1">
                <a:effectLst>
                  <a:outerShdw blurRad="38100" dist="38100" dir="2700000" algn="tl">
                    <a:srgbClr val="C0C0C0"/>
                  </a:outerShdw>
                </a:effectLst>
              </a:rPr>
              <a:t>n</a:t>
            </a:r>
            <a:r>
              <a:rPr lang="en-US" i="1" baseline="-25000" dirty="0" err="1">
                <a:effectLst>
                  <a:outerShdw blurRad="38100" dist="38100" dir="2700000" algn="tl">
                    <a:srgbClr val="C0C0C0"/>
                  </a:outerShdw>
                </a:effectLst>
              </a:rPr>
              <a:t>k</a:t>
            </a:r>
            <a:r>
              <a:rPr lang="en-US" dirty="0">
                <a:effectLst>
                  <a:outerShdw blurRad="38100" dist="38100" dir="2700000" algn="tl">
                    <a:srgbClr val="C0C0C0"/>
                  </a:outerShdw>
                </a:effectLst>
              </a:rPr>
              <a:t>)</a:t>
            </a:r>
          </a:p>
        </p:txBody>
      </p:sp>
      <p:sp>
        <p:nvSpPr>
          <p:cNvPr id="58373" name="Text Box 14">
            <a:extLst>
              <a:ext uri="{FF2B5EF4-FFF2-40B4-BE49-F238E27FC236}">
                <a16:creationId xmlns:a16="http://schemas.microsoft.com/office/drawing/2014/main" id="{C8D2787F-E633-4F73-8E32-ECA0B8878380}"/>
              </a:ext>
            </a:extLst>
          </p:cNvPr>
          <p:cNvSpPr txBox="1">
            <a:spLocks noChangeArrowheads="1"/>
          </p:cNvSpPr>
          <p:nvPr/>
        </p:nvSpPr>
        <p:spPr bwMode="auto">
          <a:xfrm>
            <a:off x="1331913" y="587692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effectLst>
                <a:outerShdw blurRad="38100" dist="38100" dir="2700000" algn="tl">
                  <a:srgbClr val="C0C0C0"/>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圆角矩形 18">
            <a:extLst>
              <a:ext uri="{FF2B5EF4-FFF2-40B4-BE49-F238E27FC236}">
                <a16:creationId xmlns:a16="http://schemas.microsoft.com/office/drawing/2014/main" id="{7A375595-D2BB-4865-B0AE-29CD4189A741}"/>
              </a:ext>
            </a:extLst>
          </p:cNvPr>
          <p:cNvSpPr>
            <a:spLocks noChangeArrowheads="1"/>
          </p:cNvSpPr>
          <p:nvPr/>
        </p:nvSpPr>
        <p:spPr bwMode="auto">
          <a:xfrm>
            <a:off x="4498975" y="471488"/>
            <a:ext cx="182563" cy="474662"/>
          </a:xfrm>
          <a:prstGeom prst="roundRect">
            <a:avLst>
              <a:gd name="adj" fmla="val 16667"/>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effectLst>
                <a:outerShdw blurRad="38100" dist="38100" dir="2700000" algn="tl">
                  <a:srgbClr val="FFFFFF"/>
                </a:outerShdw>
              </a:effectLst>
            </a:endParaRPr>
          </a:p>
        </p:txBody>
      </p:sp>
      <p:sp>
        <p:nvSpPr>
          <p:cNvPr id="68611" name="AutoShape 20">
            <a:extLst>
              <a:ext uri="{FF2B5EF4-FFF2-40B4-BE49-F238E27FC236}">
                <a16:creationId xmlns:a16="http://schemas.microsoft.com/office/drawing/2014/main" id="{BD0040FB-B06C-464B-A6E4-4574A1F36D54}"/>
              </a:ext>
            </a:extLst>
          </p:cNvPr>
          <p:cNvSpPr>
            <a:spLocks noChangeArrowheads="1"/>
          </p:cNvSpPr>
          <p:nvPr/>
        </p:nvSpPr>
        <p:spPr bwMode="auto">
          <a:xfrm>
            <a:off x="2087563" y="5084763"/>
            <a:ext cx="4932362" cy="1189037"/>
          </a:xfrm>
          <a:prstGeom prst="roundRect">
            <a:avLst>
              <a:gd name="adj" fmla="val 16667"/>
            </a:avLst>
          </a:prstGeom>
          <a:solidFill>
            <a:srgbClr val="FF8A3B"/>
          </a:solidFill>
          <a:ln>
            <a:noFill/>
          </a:ln>
        </p:spPr>
        <p:txBody>
          <a:bodyPr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effectLst>
                <a:outerShdw blurRad="38100" dist="38100" dir="2700000" algn="tl">
                  <a:srgbClr val="FFFFFF"/>
                </a:outerShdw>
              </a:effectLst>
            </a:endParaRPr>
          </a:p>
        </p:txBody>
      </p:sp>
      <p:sp>
        <p:nvSpPr>
          <p:cNvPr id="68612" name="AutoShape 16">
            <a:extLst>
              <a:ext uri="{FF2B5EF4-FFF2-40B4-BE49-F238E27FC236}">
                <a16:creationId xmlns:a16="http://schemas.microsoft.com/office/drawing/2014/main" id="{0A8FB13A-36A4-47E9-9CF8-72A33FA5B359}"/>
              </a:ext>
            </a:extLst>
          </p:cNvPr>
          <p:cNvSpPr>
            <a:spLocks noChangeArrowheads="1"/>
          </p:cNvSpPr>
          <p:nvPr/>
        </p:nvSpPr>
        <p:spPr bwMode="auto">
          <a:xfrm>
            <a:off x="5508625" y="2349500"/>
            <a:ext cx="2195513" cy="539750"/>
          </a:xfrm>
          <a:prstGeom prst="roundRect">
            <a:avLst>
              <a:gd name="adj" fmla="val 16667"/>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effectLst>
                <a:outerShdw blurRad="38100" dist="38100" dir="2700000" algn="tl">
                  <a:srgbClr val="FFFFFF"/>
                </a:outerShdw>
              </a:effectLst>
            </a:endParaRPr>
          </a:p>
        </p:txBody>
      </p:sp>
      <p:sp>
        <p:nvSpPr>
          <p:cNvPr id="68613" name="AutoShape 15">
            <a:extLst>
              <a:ext uri="{FF2B5EF4-FFF2-40B4-BE49-F238E27FC236}">
                <a16:creationId xmlns:a16="http://schemas.microsoft.com/office/drawing/2014/main" id="{C0DE43D1-9F91-4373-AE83-4E6319B49D6C}"/>
              </a:ext>
            </a:extLst>
          </p:cNvPr>
          <p:cNvSpPr>
            <a:spLocks noChangeArrowheads="1"/>
          </p:cNvSpPr>
          <p:nvPr/>
        </p:nvSpPr>
        <p:spPr bwMode="auto">
          <a:xfrm>
            <a:off x="4930775" y="1016000"/>
            <a:ext cx="1512888" cy="541338"/>
          </a:xfrm>
          <a:prstGeom prst="roundRect">
            <a:avLst>
              <a:gd name="adj" fmla="val 16667"/>
            </a:avLst>
          </a:pr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effectLst>
                <a:outerShdw blurRad="38100" dist="38100" dir="2700000" algn="tl">
                  <a:srgbClr val="FFFFFF"/>
                </a:outerShdw>
              </a:effectLst>
            </a:endParaRPr>
          </a:p>
        </p:txBody>
      </p:sp>
      <p:sp>
        <p:nvSpPr>
          <p:cNvPr id="68614" name="AutoShape 14">
            <a:extLst>
              <a:ext uri="{FF2B5EF4-FFF2-40B4-BE49-F238E27FC236}">
                <a16:creationId xmlns:a16="http://schemas.microsoft.com/office/drawing/2014/main" id="{CD19BD8F-ADC1-4F89-8C30-10656DB29D5F}"/>
              </a:ext>
            </a:extLst>
          </p:cNvPr>
          <p:cNvSpPr>
            <a:spLocks noChangeArrowheads="1"/>
          </p:cNvSpPr>
          <p:nvPr/>
        </p:nvSpPr>
        <p:spPr bwMode="auto">
          <a:xfrm>
            <a:off x="6156325" y="476250"/>
            <a:ext cx="215900" cy="468313"/>
          </a:xfrm>
          <a:prstGeom prst="roundRect">
            <a:avLst>
              <a:gd name="adj" fmla="val 16667"/>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effectLst>
                <a:outerShdw blurRad="38100" dist="38100" dir="2700000" algn="tl">
                  <a:srgbClr val="FFFFFF"/>
                </a:outerShdw>
              </a:effectLst>
            </a:endParaRPr>
          </a:p>
        </p:txBody>
      </p:sp>
      <p:sp>
        <p:nvSpPr>
          <p:cNvPr id="68615" name="AutoShape 13">
            <a:extLst>
              <a:ext uri="{FF2B5EF4-FFF2-40B4-BE49-F238E27FC236}">
                <a16:creationId xmlns:a16="http://schemas.microsoft.com/office/drawing/2014/main" id="{ADCD72B4-02A4-4BB1-A1F5-B51B193DB9DB}"/>
              </a:ext>
            </a:extLst>
          </p:cNvPr>
          <p:cNvSpPr>
            <a:spLocks noChangeArrowheads="1"/>
          </p:cNvSpPr>
          <p:nvPr/>
        </p:nvSpPr>
        <p:spPr bwMode="auto">
          <a:xfrm>
            <a:off x="5038725" y="476250"/>
            <a:ext cx="828675" cy="431800"/>
          </a:xfrm>
          <a:prstGeom prst="roundRect">
            <a:avLst>
              <a:gd name="adj" fmla="val 16667"/>
            </a:avLst>
          </a:pr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effectLst>
                <a:outerShdw blurRad="38100" dist="38100" dir="2700000" algn="tl">
                  <a:srgbClr val="FFFFFF"/>
                </a:outerShdw>
              </a:effectLst>
            </a:endParaRPr>
          </a:p>
        </p:txBody>
      </p:sp>
      <p:sp>
        <p:nvSpPr>
          <p:cNvPr id="68616" name="Rectangle 4">
            <a:extLst>
              <a:ext uri="{FF2B5EF4-FFF2-40B4-BE49-F238E27FC236}">
                <a16:creationId xmlns:a16="http://schemas.microsoft.com/office/drawing/2014/main" id="{7AE4B9C7-8DD5-4827-9D66-9EEE331F9F9D}"/>
              </a:ext>
            </a:extLst>
          </p:cNvPr>
          <p:cNvSpPr>
            <a:spLocks noChangeArrowheads="1"/>
          </p:cNvSpPr>
          <p:nvPr/>
        </p:nvSpPr>
        <p:spPr bwMode="auto">
          <a:xfrm>
            <a:off x="755650" y="1100138"/>
            <a:ext cx="3630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dirty="0">
                <a:effectLst>
                  <a:outerShdw blurRad="38100" dist="38100" dir="2700000" algn="tl">
                    <a:srgbClr val="000000">
                      <a:alpha val="43137"/>
                    </a:srgbClr>
                  </a:outerShdw>
                </a:effectLst>
              </a:rPr>
              <a:t>整个系统强度变量的数目 </a:t>
            </a:r>
          </a:p>
        </p:txBody>
      </p:sp>
      <p:graphicFrame>
        <p:nvGraphicFramePr>
          <p:cNvPr id="11273" name="Object 9">
            <a:extLst>
              <a:ext uri="{FF2B5EF4-FFF2-40B4-BE49-F238E27FC236}">
                <a16:creationId xmlns:a16="http://schemas.microsoft.com/office/drawing/2014/main" id="{80B416CB-C157-47E8-886F-45DEF0DCA8C8}"/>
              </a:ext>
            </a:extLst>
          </p:cNvPr>
          <p:cNvGraphicFramePr>
            <a:graphicFrameLocks noChangeAspect="1"/>
          </p:cNvGraphicFramePr>
          <p:nvPr/>
        </p:nvGraphicFramePr>
        <p:xfrm>
          <a:off x="4932363" y="1016000"/>
          <a:ext cx="1511300" cy="577850"/>
        </p:xfrm>
        <a:graphic>
          <a:graphicData uri="http://schemas.openxmlformats.org/presentationml/2006/ole">
            <mc:AlternateContent xmlns:mc="http://schemas.openxmlformats.org/markup-compatibility/2006">
              <mc:Choice xmlns:v="urn:schemas-microsoft-com:vml" Requires="v">
                <p:oleObj spid="_x0000_s11284" r:id="rId3" imgW="508000" imgH="203200" progId="Equation.DSMT4">
                  <p:embed/>
                </p:oleObj>
              </mc:Choice>
              <mc:Fallback>
                <p:oleObj r:id="rId3" imgW="508000" imgH="203200"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363" y="1016000"/>
                        <a:ext cx="1511300" cy="577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8618" name="Rectangle 6">
            <a:extLst>
              <a:ext uri="{FF2B5EF4-FFF2-40B4-BE49-F238E27FC236}">
                <a16:creationId xmlns:a16="http://schemas.microsoft.com/office/drawing/2014/main" id="{5D926155-FEB4-461E-9555-7F9172491B6D}"/>
              </a:ext>
            </a:extLst>
          </p:cNvPr>
          <p:cNvSpPr>
            <a:spLocks noChangeArrowheads="1"/>
          </p:cNvSpPr>
          <p:nvPr/>
        </p:nvSpPr>
        <p:spPr bwMode="auto">
          <a:xfrm>
            <a:off x="684213" y="2359025"/>
            <a:ext cx="1485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dirty="0">
                <a:effectLst>
                  <a:outerShdw blurRad="38100" dist="38100" dir="2700000" algn="tl">
                    <a:srgbClr val="000000">
                      <a:alpha val="43137"/>
                    </a:srgbClr>
                  </a:outerShdw>
                </a:effectLst>
              </a:rPr>
              <a:t>平衡条件 </a:t>
            </a:r>
          </a:p>
        </p:txBody>
      </p:sp>
      <p:graphicFrame>
        <p:nvGraphicFramePr>
          <p:cNvPr id="11275" name="Object 11">
            <a:extLst>
              <a:ext uri="{FF2B5EF4-FFF2-40B4-BE49-F238E27FC236}">
                <a16:creationId xmlns:a16="http://schemas.microsoft.com/office/drawing/2014/main" id="{533A6EF5-0D66-4513-9E67-214DD6F9ED61}"/>
              </a:ext>
            </a:extLst>
          </p:cNvPr>
          <p:cNvGraphicFramePr>
            <a:graphicFrameLocks noChangeAspect="1"/>
          </p:cNvGraphicFramePr>
          <p:nvPr/>
        </p:nvGraphicFramePr>
        <p:xfrm>
          <a:off x="2051050" y="1736725"/>
          <a:ext cx="2557463" cy="1684338"/>
        </p:xfrm>
        <a:graphic>
          <a:graphicData uri="http://schemas.openxmlformats.org/presentationml/2006/ole">
            <mc:AlternateContent xmlns:mc="http://schemas.openxmlformats.org/markup-compatibility/2006">
              <mc:Choice xmlns:v="urn:schemas-microsoft-com:vml" Requires="v">
                <p:oleObj spid="_x0000_s11285" r:id="rId5" imgW="1118085" imgH="736920" progId="Equation.DSMT4">
                  <p:embed/>
                </p:oleObj>
              </mc:Choice>
              <mc:Fallback>
                <p:oleObj r:id="rId5" imgW="1118085" imgH="736920" progId="Equation.DSMT4">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1050" y="1736725"/>
                        <a:ext cx="2557463" cy="1684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8620" name="Rectangle 8">
            <a:extLst>
              <a:ext uri="{FF2B5EF4-FFF2-40B4-BE49-F238E27FC236}">
                <a16:creationId xmlns:a16="http://schemas.microsoft.com/office/drawing/2014/main" id="{089E271C-2966-4941-B7D2-013EC7AD1BE8}"/>
              </a:ext>
            </a:extLst>
          </p:cNvPr>
          <p:cNvSpPr>
            <a:spLocks noChangeArrowheads="1"/>
          </p:cNvSpPr>
          <p:nvPr/>
        </p:nvSpPr>
        <p:spPr bwMode="auto">
          <a:xfrm>
            <a:off x="719138" y="450850"/>
            <a:ext cx="21605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dirty="0">
                <a:effectLst>
                  <a:outerShdw blurRad="38100" dist="38100" dir="2700000" algn="tl">
                    <a:srgbClr val="000000">
                      <a:alpha val="43137"/>
                    </a:srgbClr>
                  </a:outerShdw>
                </a:effectLst>
              </a:rPr>
              <a:t>每相变量数目 </a:t>
            </a:r>
          </a:p>
        </p:txBody>
      </p:sp>
      <p:graphicFrame>
        <p:nvGraphicFramePr>
          <p:cNvPr id="11277" name="Object 13">
            <a:extLst>
              <a:ext uri="{FF2B5EF4-FFF2-40B4-BE49-F238E27FC236}">
                <a16:creationId xmlns:a16="http://schemas.microsoft.com/office/drawing/2014/main" id="{59BD27A3-C6F2-4071-96F6-D8B95E834ECF}"/>
              </a:ext>
            </a:extLst>
          </p:cNvPr>
          <p:cNvGraphicFramePr>
            <a:graphicFrameLocks noChangeAspect="1"/>
          </p:cNvGraphicFramePr>
          <p:nvPr/>
        </p:nvGraphicFramePr>
        <p:xfrm>
          <a:off x="2771775" y="450850"/>
          <a:ext cx="3630613" cy="493713"/>
        </p:xfrm>
        <a:graphic>
          <a:graphicData uri="http://schemas.openxmlformats.org/presentationml/2006/ole">
            <mc:AlternateContent xmlns:mc="http://schemas.openxmlformats.org/markup-compatibility/2006">
              <mc:Choice xmlns:v="urn:schemas-microsoft-com:vml" Requires="v">
                <p:oleObj spid="_x0000_s11286" r:id="rId7" imgW="1306399" imgH="177569" progId="Equation.DSMT4">
                  <p:embed/>
                </p:oleObj>
              </mc:Choice>
              <mc:Fallback>
                <p:oleObj r:id="rId7" imgW="1306399" imgH="177569" progId="Equation.DSMT4">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71775" y="450850"/>
                        <a:ext cx="3630613"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8622" name="AutoShape 10">
            <a:extLst>
              <a:ext uri="{FF2B5EF4-FFF2-40B4-BE49-F238E27FC236}">
                <a16:creationId xmlns:a16="http://schemas.microsoft.com/office/drawing/2014/main" id="{626A2CB1-A732-432B-9595-23B260C43427}"/>
              </a:ext>
            </a:extLst>
          </p:cNvPr>
          <p:cNvSpPr>
            <a:spLocks noChangeArrowheads="1"/>
          </p:cNvSpPr>
          <p:nvPr/>
        </p:nvSpPr>
        <p:spPr bwMode="auto">
          <a:xfrm>
            <a:off x="4679950" y="2384425"/>
            <a:ext cx="755650" cy="468313"/>
          </a:xfrm>
          <a:prstGeom prst="rightArrow">
            <a:avLst>
              <a:gd name="adj1" fmla="val 50000"/>
              <a:gd name="adj2" fmla="val 40339"/>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effectLst>
                <a:outerShdw blurRad="38100" dist="38100" dir="2700000" algn="tl">
                  <a:srgbClr val="FFFFFF"/>
                </a:outerShdw>
              </a:effectLst>
            </a:endParaRPr>
          </a:p>
        </p:txBody>
      </p:sp>
      <p:graphicFrame>
        <p:nvGraphicFramePr>
          <p:cNvPr id="11279" name="Object 15">
            <a:extLst>
              <a:ext uri="{FF2B5EF4-FFF2-40B4-BE49-F238E27FC236}">
                <a16:creationId xmlns:a16="http://schemas.microsoft.com/office/drawing/2014/main" id="{6F4F162F-D7FD-4131-8329-6996B0A16675}"/>
              </a:ext>
            </a:extLst>
          </p:cNvPr>
          <p:cNvGraphicFramePr>
            <a:graphicFrameLocks noChangeAspect="1"/>
          </p:cNvGraphicFramePr>
          <p:nvPr/>
        </p:nvGraphicFramePr>
        <p:xfrm>
          <a:off x="5508625" y="2349500"/>
          <a:ext cx="2228850" cy="547688"/>
        </p:xfrm>
        <a:graphic>
          <a:graphicData uri="http://schemas.openxmlformats.org/presentationml/2006/ole">
            <mc:AlternateContent xmlns:mc="http://schemas.openxmlformats.org/markup-compatibility/2006">
              <mc:Choice xmlns:v="urn:schemas-microsoft-com:vml" Requires="v">
                <p:oleObj spid="_x0000_s11287" r:id="rId9" imgW="825142" imgH="203112" progId="Equation.DSMT4">
                  <p:embed/>
                </p:oleObj>
              </mc:Choice>
              <mc:Fallback>
                <p:oleObj r:id="rId9" imgW="825142" imgH="203112" progId="Equation.DSMT4">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08625" y="2349500"/>
                        <a:ext cx="2228850" cy="547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8624" name="Rectangle 12">
            <a:extLst>
              <a:ext uri="{FF2B5EF4-FFF2-40B4-BE49-F238E27FC236}">
                <a16:creationId xmlns:a16="http://schemas.microsoft.com/office/drawing/2014/main" id="{6FF55BFD-A7D5-47A7-9C85-6CFF98DF75E2}"/>
              </a:ext>
            </a:extLst>
          </p:cNvPr>
          <p:cNvSpPr>
            <a:spLocks noChangeArrowheads="1"/>
          </p:cNvSpPr>
          <p:nvPr/>
        </p:nvSpPr>
        <p:spPr bwMode="auto">
          <a:xfrm>
            <a:off x="7667625" y="2384425"/>
            <a:ext cx="11795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t>个方程</a:t>
            </a:r>
            <a:r>
              <a:rPr lang="zh-CN">
                <a:effectLst>
                  <a:outerShdw blurRad="38100" dist="38100" dir="2700000" algn="tl">
                    <a:srgbClr val="C0C0C0"/>
                  </a:outerShdw>
                </a:effectLst>
              </a:rPr>
              <a:t> </a:t>
            </a:r>
          </a:p>
        </p:txBody>
      </p:sp>
      <p:sp>
        <p:nvSpPr>
          <p:cNvPr id="68625" name="AutoShape 17">
            <a:extLst>
              <a:ext uri="{FF2B5EF4-FFF2-40B4-BE49-F238E27FC236}">
                <a16:creationId xmlns:a16="http://schemas.microsoft.com/office/drawing/2014/main" id="{039BB962-6FED-47F4-8BD5-51BD9A5FAED4}"/>
              </a:ext>
            </a:extLst>
          </p:cNvPr>
          <p:cNvSpPr>
            <a:spLocks noChangeArrowheads="1"/>
          </p:cNvSpPr>
          <p:nvPr/>
        </p:nvSpPr>
        <p:spPr bwMode="auto">
          <a:xfrm>
            <a:off x="3924300" y="3500438"/>
            <a:ext cx="1008063" cy="755650"/>
          </a:xfrm>
          <a:prstGeom prst="downArrow">
            <a:avLst>
              <a:gd name="adj1" fmla="val 50000"/>
              <a:gd name="adj2" fmla="val 25000"/>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effectLst>
                <a:outerShdw blurRad="38100" dist="38100" dir="2700000" algn="tl">
                  <a:srgbClr val="FFFFFF"/>
                </a:outerShdw>
              </a:effectLst>
            </a:endParaRPr>
          </a:p>
        </p:txBody>
      </p:sp>
      <p:sp>
        <p:nvSpPr>
          <p:cNvPr id="68626" name="Rectangle 18">
            <a:extLst>
              <a:ext uri="{FF2B5EF4-FFF2-40B4-BE49-F238E27FC236}">
                <a16:creationId xmlns:a16="http://schemas.microsoft.com/office/drawing/2014/main" id="{CD20AB70-9058-4D96-B4F0-FAB91D7246F6}"/>
              </a:ext>
            </a:extLst>
          </p:cNvPr>
          <p:cNvSpPr>
            <a:spLocks noChangeArrowheads="1"/>
          </p:cNvSpPr>
          <p:nvPr/>
        </p:nvSpPr>
        <p:spPr bwMode="auto">
          <a:xfrm>
            <a:off x="2538413" y="4181475"/>
            <a:ext cx="38957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dirty="0">
                <a:effectLst>
                  <a:outerShdw blurRad="38100" dist="38100" dir="2700000" algn="tl">
                    <a:srgbClr val="000000">
                      <a:alpha val="43137"/>
                    </a:srgbClr>
                  </a:outerShdw>
                </a:effectLst>
              </a:rPr>
              <a:t>可独立改变的强度变量数目</a:t>
            </a:r>
          </a:p>
          <a:p>
            <a:pPr algn="ctr" eaLnBrk="1" hangingPunct="1">
              <a:defRPr/>
            </a:pPr>
            <a:r>
              <a:rPr lang="en-US" dirty="0">
                <a:effectLst>
                  <a:outerShdw blurRad="38100" dist="38100" dir="2700000" algn="tl">
                    <a:srgbClr val="000000">
                      <a:alpha val="43137"/>
                    </a:srgbClr>
                  </a:outerShdw>
                </a:effectLst>
              </a:rPr>
              <a:t>(</a:t>
            </a:r>
            <a:r>
              <a:rPr lang="zh-CN" dirty="0">
                <a:solidFill>
                  <a:srgbClr val="FF0000"/>
                </a:solidFill>
                <a:effectLst>
                  <a:outerShdw blurRad="38100" dist="38100" dir="2700000" algn="tl">
                    <a:srgbClr val="000000">
                      <a:alpha val="43137"/>
                    </a:srgbClr>
                  </a:outerShdw>
                </a:effectLst>
              </a:rPr>
              <a:t>吉布斯相律</a:t>
            </a:r>
            <a:r>
              <a:rPr lang="en-US" dirty="0">
                <a:effectLst>
                  <a:outerShdw blurRad="38100" dist="38100" dir="2700000" algn="tl">
                    <a:srgbClr val="000000">
                      <a:alpha val="43137"/>
                    </a:srgbClr>
                  </a:outerShdw>
                </a:effectLst>
              </a:rPr>
              <a:t>) </a:t>
            </a:r>
          </a:p>
        </p:txBody>
      </p:sp>
      <p:graphicFrame>
        <p:nvGraphicFramePr>
          <p:cNvPr id="11283" name="Object 19">
            <a:extLst>
              <a:ext uri="{FF2B5EF4-FFF2-40B4-BE49-F238E27FC236}">
                <a16:creationId xmlns:a16="http://schemas.microsoft.com/office/drawing/2014/main" id="{15217123-BA30-49ED-BC42-A2595E1F7019}"/>
              </a:ext>
            </a:extLst>
          </p:cNvPr>
          <p:cNvGraphicFramePr>
            <a:graphicFrameLocks noChangeAspect="1"/>
          </p:cNvGraphicFramePr>
          <p:nvPr/>
        </p:nvGraphicFramePr>
        <p:xfrm>
          <a:off x="2484438" y="5187950"/>
          <a:ext cx="4213225" cy="1085850"/>
        </p:xfrm>
        <a:graphic>
          <a:graphicData uri="http://schemas.openxmlformats.org/presentationml/2006/ole">
            <mc:AlternateContent xmlns:mc="http://schemas.openxmlformats.org/markup-compatibility/2006">
              <mc:Choice xmlns:v="urn:schemas-microsoft-com:vml" Requires="v">
                <p:oleObj spid="_x0000_s11288" r:id="rId11" imgW="1676400" imgH="431800" progId="Equation.DSMT4">
                  <p:embed/>
                </p:oleObj>
              </mc:Choice>
              <mc:Fallback>
                <p:oleObj r:id="rId11" imgW="1676400" imgH="431800" progId="Equation.DSMT4">
                  <p:embed/>
                  <p:pic>
                    <p:nvPicPr>
                      <p:cNvPr id="0" name="Object 1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84438" y="5187950"/>
                        <a:ext cx="4213225" cy="1085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4">
            <a:extLst>
              <a:ext uri="{FF2B5EF4-FFF2-40B4-BE49-F238E27FC236}">
                <a16:creationId xmlns:a16="http://schemas.microsoft.com/office/drawing/2014/main" id="{B7134FEF-5CF4-432D-8568-2A991C76CF7F}"/>
              </a:ext>
            </a:extLst>
          </p:cNvPr>
          <p:cNvSpPr>
            <a:spLocks noChangeArrowheads="1"/>
          </p:cNvSpPr>
          <p:nvPr/>
        </p:nvSpPr>
        <p:spPr bwMode="auto">
          <a:xfrm>
            <a:off x="2070100" y="441325"/>
            <a:ext cx="5273675"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tx2"/>
              </a:buClr>
              <a:buFont typeface="Wingdings" panose="05000000000000000000" pitchFamily="2" charset="2"/>
              <a:buNone/>
              <a:defRPr/>
            </a:pPr>
            <a:r>
              <a:rPr lang="zh-CN" altLang="en-US" sz="4400" dirty="0">
                <a:solidFill>
                  <a:schemeClr val="tx2"/>
                </a:solidFill>
                <a:effectLst>
                  <a:outerShdw blurRad="38100" dist="38100" dir="2700000" algn="tl">
                    <a:srgbClr val="C0C0C0"/>
                  </a:outerShdw>
                </a:effectLst>
              </a:rPr>
              <a:t>*</a:t>
            </a:r>
            <a:r>
              <a:rPr lang="en-US" sz="4400" dirty="0">
                <a:solidFill>
                  <a:schemeClr val="tx2"/>
                </a:solidFill>
                <a:effectLst>
                  <a:outerShdw blurRad="38100" dist="38100" dir="2700000" algn="tl">
                    <a:srgbClr val="C0C0C0"/>
                  </a:outerShdw>
                </a:effectLst>
              </a:rPr>
              <a:t>§4.4 </a:t>
            </a:r>
            <a:r>
              <a:rPr lang="zh-CN" sz="4400" dirty="0">
                <a:solidFill>
                  <a:schemeClr val="tx2"/>
                </a:solidFill>
                <a:effectLst>
                  <a:outerShdw blurRad="38100" dist="38100" dir="2700000" algn="tl">
                    <a:srgbClr val="C0C0C0"/>
                  </a:outerShdw>
                </a:effectLst>
              </a:rPr>
              <a:t>二</a:t>
            </a:r>
            <a:r>
              <a:rPr lang="zh-CN" sz="4400" dirty="0">
                <a:effectLst>
                  <a:outerShdw blurRad="38100" dist="38100" dir="2700000" algn="tl">
                    <a:srgbClr val="C0C0C0"/>
                  </a:outerShdw>
                </a:effectLst>
              </a:rPr>
              <a:t>元相图举例</a:t>
            </a:r>
          </a:p>
        </p:txBody>
      </p:sp>
      <p:pic>
        <p:nvPicPr>
          <p:cNvPr id="12291" name="Picture 6">
            <a:extLst>
              <a:ext uri="{FF2B5EF4-FFF2-40B4-BE49-F238E27FC236}">
                <a16:creationId xmlns:a16="http://schemas.microsoft.com/office/drawing/2014/main" id="{44E89AC7-1560-4CB0-990C-88D1D3E401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6993"/>
          <a:stretch>
            <a:fillRect/>
          </a:stretch>
        </p:blipFill>
        <p:spPr bwMode="auto">
          <a:xfrm>
            <a:off x="1651000" y="1785938"/>
            <a:ext cx="3217863" cy="316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6" name="Rectangle 9">
            <a:extLst>
              <a:ext uri="{FF2B5EF4-FFF2-40B4-BE49-F238E27FC236}">
                <a16:creationId xmlns:a16="http://schemas.microsoft.com/office/drawing/2014/main" id="{7FC85885-73A7-460A-9B08-AEE945B60CBC}"/>
              </a:ext>
            </a:extLst>
          </p:cNvPr>
          <p:cNvSpPr>
            <a:spLocks noChangeArrowheads="1"/>
          </p:cNvSpPr>
          <p:nvPr/>
        </p:nvSpPr>
        <p:spPr bwMode="auto">
          <a:xfrm>
            <a:off x="5740400" y="1895475"/>
            <a:ext cx="17319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dirty="0">
                <a:effectLst>
                  <a:outerShdw blurRad="38100" dist="38100" dir="2700000" algn="tl">
                    <a:srgbClr val="C0C0C0"/>
                  </a:outerShdw>
                </a:effectLst>
              </a:rPr>
              <a:t>杠杆定则：</a:t>
            </a:r>
          </a:p>
        </p:txBody>
      </p:sp>
      <p:graphicFrame>
        <p:nvGraphicFramePr>
          <p:cNvPr id="12293" name="Object 5">
            <a:extLst>
              <a:ext uri="{FF2B5EF4-FFF2-40B4-BE49-F238E27FC236}">
                <a16:creationId xmlns:a16="http://schemas.microsoft.com/office/drawing/2014/main" id="{511AB45B-160D-4BED-9AF8-756799E0723F}"/>
              </a:ext>
            </a:extLst>
          </p:cNvPr>
          <p:cNvGraphicFramePr>
            <a:graphicFrameLocks noChangeAspect="1"/>
          </p:cNvGraphicFramePr>
          <p:nvPr/>
        </p:nvGraphicFramePr>
        <p:xfrm>
          <a:off x="5740400" y="2844800"/>
          <a:ext cx="2054225" cy="1397000"/>
        </p:xfrm>
        <a:graphic>
          <a:graphicData uri="http://schemas.openxmlformats.org/presentationml/2006/ole">
            <mc:AlternateContent xmlns:mc="http://schemas.openxmlformats.org/markup-compatibility/2006">
              <mc:Choice xmlns:v="urn:schemas-microsoft-com:vml" Requires="v">
                <p:oleObj spid="_x0000_s12294" r:id="rId4" imgW="635000" imgH="431800" progId="Equation.DSMT4">
                  <p:embed/>
                </p:oleObj>
              </mc:Choice>
              <mc:Fallback>
                <p:oleObj r:id="rId4" imgW="635000" imgH="43180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40400" y="2844800"/>
                        <a:ext cx="2054225" cy="1397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5" descr="579870">
            <a:hlinkClick r:id="rId2"/>
            <a:extLst>
              <a:ext uri="{FF2B5EF4-FFF2-40B4-BE49-F238E27FC236}">
                <a16:creationId xmlns:a16="http://schemas.microsoft.com/office/drawing/2014/main" id="{8E209158-F395-4376-B13D-BDBB177860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5904"/>
          <a:stretch>
            <a:fillRect/>
          </a:stretch>
        </p:blipFill>
        <p:spPr bwMode="auto">
          <a:xfrm>
            <a:off x="2747963" y="979488"/>
            <a:ext cx="3516312" cy="457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3">
            <a:extLst>
              <a:ext uri="{FF2B5EF4-FFF2-40B4-BE49-F238E27FC236}">
                <a16:creationId xmlns:a16="http://schemas.microsoft.com/office/drawing/2014/main" id="{EA4FE01B-9C72-46D8-BF36-8DA32F8413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8750" y="657225"/>
            <a:ext cx="3889375"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AutoShape 14">
            <a:extLst>
              <a:ext uri="{FF2B5EF4-FFF2-40B4-BE49-F238E27FC236}">
                <a16:creationId xmlns:a16="http://schemas.microsoft.com/office/drawing/2014/main" id="{808AD63C-DFF8-43F1-AE89-813333EF76D0}"/>
              </a:ext>
            </a:extLst>
          </p:cNvPr>
          <p:cNvSpPr>
            <a:spLocks noChangeArrowheads="1"/>
          </p:cNvSpPr>
          <p:nvPr/>
        </p:nvSpPr>
        <p:spPr bwMode="auto">
          <a:xfrm>
            <a:off x="2879725" y="4471988"/>
            <a:ext cx="4645025" cy="1296987"/>
          </a:xfrm>
          <a:prstGeom prst="roundRect">
            <a:avLst>
              <a:gd name="adj" fmla="val 16667"/>
            </a:avLst>
          </a:pr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effectLst>
                <a:outerShdw blurRad="38100" dist="38100" dir="2700000" algn="tl">
                  <a:srgbClr val="FFFFFF"/>
                </a:outerShdw>
              </a:effectLst>
            </a:endParaRPr>
          </a:p>
        </p:txBody>
      </p:sp>
      <p:sp>
        <p:nvSpPr>
          <p:cNvPr id="72707" name="AutoShape 11">
            <a:extLst>
              <a:ext uri="{FF2B5EF4-FFF2-40B4-BE49-F238E27FC236}">
                <a16:creationId xmlns:a16="http://schemas.microsoft.com/office/drawing/2014/main" id="{A5143B90-4254-424F-9DC0-A5D46B1586DF}"/>
              </a:ext>
            </a:extLst>
          </p:cNvPr>
          <p:cNvSpPr>
            <a:spLocks noChangeArrowheads="1"/>
          </p:cNvSpPr>
          <p:nvPr/>
        </p:nvSpPr>
        <p:spPr bwMode="auto">
          <a:xfrm>
            <a:off x="3132138" y="3068638"/>
            <a:ext cx="4032250" cy="1187450"/>
          </a:xfrm>
          <a:prstGeom prst="roundRect">
            <a:avLst>
              <a:gd name="adj" fmla="val 16667"/>
            </a:avLst>
          </a:pr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effectLst>
                <a:outerShdw blurRad="38100" dist="38100" dir="2700000" algn="tl">
                  <a:srgbClr val="FFFFFF"/>
                </a:outerShdw>
              </a:effectLst>
            </a:endParaRPr>
          </a:p>
        </p:txBody>
      </p:sp>
      <p:sp>
        <p:nvSpPr>
          <p:cNvPr id="72708" name="Rectangle 4">
            <a:extLst>
              <a:ext uri="{FF2B5EF4-FFF2-40B4-BE49-F238E27FC236}">
                <a16:creationId xmlns:a16="http://schemas.microsoft.com/office/drawing/2014/main" id="{65D95CA8-AF59-435C-B354-F912CB229260}"/>
              </a:ext>
            </a:extLst>
          </p:cNvPr>
          <p:cNvSpPr>
            <a:spLocks noChangeArrowheads="1"/>
          </p:cNvSpPr>
          <p:nvPr/>
        </p:nvSpPr>
        <p:spPr bwMode="auto">
          <a:xfrm>
            <a:off x="2208213" y="409575"/>
            <a:ext cx="4992687"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tx2"/>
              </a:buClr>
              <a:buFont typeface="Wingdings" panose="05000000000000000000" pitchFamily="2" charset="2"/>
              <a:buNone/>
              <a:defRPr/>
            </a:pPr>
            <a:r>
              <a:rPr lang="en-US" sz="4400" dirty="0">
                <a:solidFill>
                  <a:schemeClr val="tx2"/>
                </a:solidFill>
                <a:effectLst>
                  <a:outerShdw blurRad="38100" dist="38100" dir="2700000" algn="tl">
                    <a:srgbClr val="C0C0C0"/>
                  </a:outerShdw>
                </a:effectLst>
              </a:rPr>
              <a:t>§4.5 </a:t>
            </a:r>
            <a:r>
              <a:rPr lang="zh-CN" sz="4400" dirty="0">
                <a:solidFill>
                  <a:schemeClr val="tx2"/>
                </a:solidFill>
                <a:effectLst>
                  <a:outerShdw blurRad="38100" dist="38100" dir="2700000" algn="tl">
                    <a:srgbClr val="C0C0C0"/>
                  </a:outerShdw>
                </a:effectLst>
              </a:rPr>
              <a:t>化学平衡条件</a:t>
            </a:r>
            <a:endParaRPr lang="zh-CN" sz="4400" dirty="0">
              <a:effectLst>
                <a:outerShdw blurRad="38100" dist="38100" dir="2700000" algn="tl">
                  <a:srgbClr val="C0C0C0"/>
                </a:outerShdw>
              </a:effectLst>
            </a:endParaRPr>
          </a:p>
        </p:txBody>
      </p:sp>
      <p:sp>
        <p:nvSpPr>
          <p:cNvPr id="72709" name="Rectangle 5">
            <a:extLst>
              <a:ext uri="{FF2B5EF4-FFF2-40B4-BE49-F238E27FC236}">
                <a16:creationId xmlns:a16="http://schemas.microsoft.com/office/drawing/2014/main" id="{1869DF63-8E37-421C-9468-202E270CA163}"/>
              </a:ext>
            </a:extLst>
          </p:cNvPr>
          <p:cNvSpPr>
            <a:spLocks noChangeArrowheads="1"/>
          </p:cNvSpPr>
          <p:nvPr/>
        </p:nvSpPr>
        <p:spPr bwMode="auto">
          <a:xfrm>
            <a:off x="431800" y="1233488"/>
            <a:ext cx="8353425"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dist" eaLnBrk="1" hangingPunct="1">
              <a:lnSpc>
                <a:spcPct val="120000"/>
              </a:lnSpc>
              <a:defRPr/>
            </a:pPr>
            <a:r>
              <a:rPr lang="zh-CN" dirty="0">
                <a:effectLst>
                  <a:outerShdw blurRad="38100" dist="38100" dir="2700000" algn="tl">
                    <a:srgbClr val="000000">
                      <a:alpha val="43137"/>
                    </a:srgbClr>
                  </a:outerShdw>
                </a:effectLst>
              </a:rPr>
              <a:t>下面讨论多元系中各组元可以</a:t>
            </a:r>
            <a:r>
              <a:rPr lang="zh-CN" dirty="0">
                <a:solidFill>
                  <a:srgbClr val="FF0000"/>
                </a:solidFill>
                <a:effectLst>
                  <a:outerShdw blurRad="38100" dist="38100" dir="2700000" algn="tl">
                    <a:srgbClr val="000000">
                      <a:alpha val="43137"/>
                    </a:srgbClr>
                  </a:outerShdw>
                </a:effectLst>
              </a:rPr>
              <a:t>发生化学反应</a:t>
            </a:r>
            <a:r>
              <a:rPr lang="zh-CN" dirty="0">
                <a:effectLst>
                  <a:outerShdw blurRad="38100" dist="38100" dir="2700000" algn="tl">
                    <a:srgbClr val="000000">
                      <a:alpha val="43137"/>
                    </a:srgbClr>
                  </a:outerShdw>
                </a:effectLst>
              </a:rPr>
              <a:t>时系统达到平衡所要满足的条件，称为化学平衡条件。为简单起见，我们只讨论系统是</a:t>
            </a:r>
            <a:r>
              <a:rPr lang="zh-CN" dirty="0">
                <a:solidFill>
                  <a:srgbClr val="FF0000"/>
                </a:solidFill>
                <a:effectLst>
                  <a:outerShdw blurRad="38100" dist="38100" dir="2700000" algn="tl">
                    <a:srgbClr val="000000">
                      <a:alpha val="43137"/>
                    </a:srgbClr>
                  </a:outerShdw>
                </a:effectLst>
              </a:rPr>
              <a:t>单相系</a:t>
            </a:r>
            <a:r>
              <a:rPr lang="zh-CN" dirty="0">
                <a:effectLst>
                  <a:outerShdw blurRad="38100" dist="38100" dir="2700000" algn="tl">
                    <a:srgbClr val="000000">
                      <a:alpha val="43137"/>
                    </a:srgbClr>
                  </a:outerShdw>
                </a:effectLst>
              </a:rPr>
              <a:t>的情形，这种化学反应称为</a:t>
            </a:r>
            <a:r>
              <a:rPr lang="zh-CN" dirty="0">
                <a:solidFill>
                  <a:srgbClr val="FF0000"/>
                </a:solidFill>
                <a:effectLst>
                  <a:outerShdw blurRad="38100" dist="38100" dir="2700000" algn="tl">
                    <a:srgbClr val="000000">
                      <a:alpha val="43137"/>
                    </a:srgbClr>
                  </a:outerShdw>
                </a:effectLst>
              </a:rPr>
              <a:t>单相化学反应</a:t>
            </a:r>
            <a:r>
              <a:rPr lang="zh-CN" dirty="0">
                <a:effectLst>
                  <a:outerShdw blurRad="38100" dist="38100" dir="2700000" algn="tl">
                    <a:srgbClr val="000000">
                      <a:alpha val="43137"/>
                    </a:srgbClr>
                  </a:outerShdw>
                </a:effectLst>
              </a:rPr>
              <a:t>。 </a:t>
            </a:r>
          </a:p>
        </p:txBody>
      </p:sp>
      <p:graphicFrame>
        <p:nvGraphicFramePr>
          <p:cNvPr id="15366" name="Object 6">
            <a:extLst>
              <a:ext uri="{FF2B5EF4-FFF2-40B4-BE49-F238E27FC236}">
                <a16:creationId xmlns:a16="http://schemas.microsoft.com/office/drawing/2014/main" id="{C06BCE4B-3DA6-4D4F-B283-D927F9C5C697}"/>
              </a:ext>
            </a:extLst>
          </p:cNvPr>
          <p:cNvGraphicFramePr>
            <a:graphicFrameLocks noChangeAspect="1"/>
          </p:cNvGraphicFramePr>
          <p:nvPr/>
        </p:nvGraphicFramePr>
        <p:xfrm>
          <a:off x="3348038" y="3141663"/>
          <a:ext cx="3708400" cy="1066800"/>
        </p:xfrm>
        <a:graphic>
          <a:graphicData uri="http://schemas.openxmlformats.org/presentationml/2006/ole">
            <mc:AlternateContent xmlns:mc="http://schemas.openxmlformats.org/markup-compatibility/2006">
              <mc:Choice xmlns:v="urn:schemas-microsoft-com:vml" Requires="v">
                <p:oleObj spid="_x0000_s15371" r:id="rId3" imgW="1588189" imgH="457399" progId="Equation.DSMT4">
                  <p:embed/>
                </p:oleObj>
              </mc:Choice>
              <mc:Fallback>
                <p:oleObj r:id="rId3" imgW="1588189" imgH="457399"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038" y="3141663"/>
                        <a:ext cx="3708400"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7" name="Object 7">
            <a:extLst>
              <a:ext uri="{FF2B5EF4-FFF2-40B4-BE49-F238E27FC236}">
                <a16:creationId xmlns:a16="http://schemas.microsoft.com/office/drawing/2014/main" id="{2DFA128C-8ACD-4AB0-9E88-6830B612DD72}"/>
              </a:ext>
            </a:extLst>
          </p:cNvPr>
          <p:cNvGraphicFramePr>
            <a:graphicFrameLocks noChangeAspect="1"/>
          </p:cNvGraphicFramePr>
          <p:nvPr/>
        </p:nvGraphicFramePr>
        <p:xfrm>
          <a:off x="3019425" y="4579938"/>
          <a:ext cx="4152900" cy="1066800"/>
        </p:xfrm>
        <a:graphic>
          <a:graphicData uri="http://schemas.openxmlformats.org/presentationml/2006/ole">
            <mc:AlternateContent xmlns:mc="http://schemas.openxmlformats.org/markup-compatibility/2006">
              <mc:Choice xmlns:v="urn:schemas-microsoft-com:vml" Requires="v">
                <p:oleObj spid="_x0000_s15372" r:id="rId5" imgW="1778772" imgH="457399" progId="Equation.DSMT4">
                  <p:embed/>
                </p:oleObj>
              </mc:Choice>
              <mc:Fallback>
                <p:oleObj r:id="rId5" imgW="1778772" imgH="457399"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19425" y="4579938"/>
                        <a:ext cx="4152900"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712" name="Rectangle 9">
            <a:extLst>
              <a:ext uri="{FF2B5EF4-FFF2-40B4-BE49-F238E27FC236}">
                <a16:creationId xmlns:a16="http://schemas.microsoft.com/office/drawing/2014/main" id="{91462170-5273-4BAA-910C-D2C392733A3A}"/>
              </a:ext>
            </a:extLst>
          </p:cNvPr>
          <p:cNvSpPr>
            <a:spLocks noChangeArrowheads="1"/>
          </p:cNvSpPr>
          <p:nvPr/>
        </p:nvSpPr>
        <p:spPr bwMode="auto">
          <a:xfrm>
            <a:off x="792163" y="3435350"/>
            <a:ext cx="18081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dirty="0"/>
              <a:t>化学</a:t>
            </a:r>
            <a:r>
              <a:rPr lang="zh-CN" altLang="en-US" dirty="0"/>
              <a:t>方程式</a:t>
            </a:r>
            <a:r>
              <a:rPr lang="zh-CN" dirty="0">
                <a:effectLst>
                  <a:outerShdw blurRad="38100" dist="38100" dir="2700000" algn="tl">
                    <a:srgbClr val="C0C0C0"/>
                  </a:outerShdw>
                </a:effectLst>
              </a:rPr>
              <a:t> </a:t>
            </a:r>
          </a:p>
        </p:txBody>
      </p:sp>
      <p:sp>
        <p:nvSpPr>
          <p:cNvPr id="72713" name="Rectangle 10">
            <a:extLst>
              <a:ext uri="{FF2B5EF4-FFF2-40B4-BE49-F238E27FC236}">
                <a16:creationId xmlns:a16="http://schemas.microsoft.com/office/drawing/2014/main" id="{1C722443-6FC3-4224-9151-755A76F86C75}"/>
              </a:ext>
            </a:extLst>
          </p:cNvPr>
          <p:cNvSpPr>
            <a:spLocks noChangeArrowheads="1"/>
          </p:cNvSpPr>
          <p:nvPr/>
        </p:nvSpPr>
        <p:spPr bwMode="auto">
          <a:xfrm>
            <a:off x="792163" y="4865688"/>
            <a:ext cx="21177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dirty="0"/>
              <a:t>热力学</a:t>
            </a:r>
            <a:r>
              <a:rPr lang="zh-CN" altLang="en-US" dirty="0"/>
              <a:t>方程式</a:t>
            </a:r>
            <a:r>
              <a:rPr lang="zh-CN" dirty="0">
                <a:effectLst>
                  <a:outerShdw blurRad="38100" dist="38100" dir="2700000" algn="tl">
                    <a:srgbClr val="C0C0C0"/>
                  </a:outerShdw>
                </a:effectLst>
              </a:rPr>
              <a:t> </a:t>
            </a:r>
          </a:p>
        </p:txBody>
      </p:sp>
      <p:sp>
        <p:nvSpPr>
          <p:cNvPr id="15370" name="下箭头 1">
            <a:extLst>
              <a:ext uri="{FF2B5EF4-FFF2-40B4-BE49-F238E27FC236}">
                <a16:creationId xmlns:a16="http://schemas.microsoft.com/office/drawing/2014/main" id="{74D9EB42-212D-4AF3-AF80-200053401C97}"/>
              </a:ext>
            </a:extLst>
          </p:cNvPr>
          <p:cNvSpPr>
            <a:spLocks noChangeArrowheads="1"/>
          </p:cNvSpPr>
          <p:nvPr/>
        </p:nvSpPr>
        <p:spPr bwMode="auto">
          <a:xfrm>
            <a:off x="1547813" y="4041775"/>
            <a:ext cx="303212" cy="719138"/>
          </a:xfrm>
          <a:prstGeom prst="downArrow">
            <a:avLst>
              <a:gd name="adj1" fmla="val 50000"/>
              <a:gd name="adj2" fmla="val 49883"/>
            </a:avLst>
          </a:prstGeom>
          <a:solidFill>
            <a:srgbClr val="FF6600"/>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16">
            <a:extLst>
              <a:ext uri="{FF2B5EF4-FFF2-40B4-BE49-F238E27FC236}">
                <a16:creationId xmlns:a16="http://schemas.microsoft.com/office/drawing/2014/main" id="{EC7AD9E0-A050-49CB-B553-A6F26A21B845}"/>
              </a:ext>
            </a:extLst>
          </p:cNvPr>
          <p:cNvSpPr>
            <a:spLocks noChangeArrowheads="1"/>
          </p:cNvSpPr>
          <p:nvPr/>
        </p:nvSpPr>
        <p:spPr bwMode="auto">
          <a:xfrm>
            <a:off x="827088" y="5624513"/>
            <a:ext cx="7165975" cy="6477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effectLst>
                <a:outerShdw blurRad="38100" dist="38100" dir="2700000" algn="tl">
                  <a:srgbClr val="FFFFFF"/>
                </a:outerShdw>
              </a:effectLst>
            </a:endParaRPr>
          </a:p>
        </p:txBody>
      </p:sp>
      <p:sp>
        <p:nvSpPr>
          <p:cNvPr id="73731" name="AutoShape 11">
            <a:extLst>
              <a:ext uri="{FF2B5EF4-FFF2-40B4-BE49-F238E27FC236}">
                <a16:creationId xmlns:a16="http://schemas.microsoft.com/office/drawing/2014/main" id="{DA07B146-9DB7-49C3-8083-05F87BCCF9FB}"/>
              </a:ext>
            </a:extLst>
          </p:cNvPr>
          <p:cNvSpPr>
            <a:spLocks noChangeArrowheads="1"/>
          </p:cNvSpPr>
          <p:nvPr/>
        </p:nvSpPr>
        <p:spPr bwMode="auto">
          <a:xfrm>
            <a:off x="3132138" y="3608388"/>
            <a:ext cx="2413000" cy="1765300"/>
          </a:xfrm>
          <a:prstGeom prst="roundRect">
            <a:avLst>
              <a:gd name="adj" fmla="val 16667"/>
            </a:avLst>
          </a:pr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effectLst>
                <a:outerShdw blurRad="38100" dist="38100" dir="2700000" algn="tl">
                  <a:srgbClr val="FFFFFF"/>
                </a:outerShdw>
              </a:effectLst>
            </a:endParaRPr>
          </a:p>
        </p:txBody>
      </p:sp>
      <p:graphicFrame>
        <p:nvGraphicFramePr>
          <p:cNvPr id="16388" name="Object 4">
            <a:extLst>
              <a:ext uri="{FF2B5EF4-FFF2-40B4-BE49-F238E27FC236}">
                <a16:creationId xmlns:a16="http://schemas.microsoft.com/office/drawing/2014/main" id="{A41F7F86-09BB-4F9C-8D85-236B6C75EA76}"/>
              </a:ext>
            </a:extLst>
          </p:cNvPr>
          <p:cNvGraphicFramePr>
            <a:graphicFrameLocks noChangeAspect="1"/>
          </p:cNvGraphicFramePr>
          <p:nvPr/>
        </p:nvGraphicFramePr>
        <p:xfrm>
          <a:off x="2700338" y="549275"/>
          <a:ext cx="3086100" cy="533400"/>
        </p:xfrm>
        <a:graphic>
          <a:graphicData uri="http://schemas.openxmlformats.org/presentationml/2006/ole">
            <mc:AlternateContent xmlns:mc="http://schemas.openxmlformats.org/markup-compatibility/2006">
              <mc:Choice xmlns:v="urn:schemas-microsoft-com:vml" Requires="v">
                <p:oleObj spid="_x0000_s16398" r:id="rId3" imgW="1320800" imgH="228600" progId="Equation.DSMT4">
                  <p:embed/>
                </p:oleObj>
              </mc:Choice>
              <mc:Fallback>
                <p:oleObj r:id="rId3" imgW="1320800" imgH="2286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338" y="549275"/>
                        <a:ext cx="30861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89" name="Object 5">
            <a:extLst>
              <a:ext uri="{FF2B5EF4-FFF2-40B4-BE49-F238E27FC236}">
                <a16:creationId xmlns:a16="http://schemas.microsoft.com/office/drawing/2014/main" id="{DDF29C58-3C1C-4584-9998-0738E04B4CCE}"/>
              </a:ext>
            </a:extLst>
          </p:cNvPr>
          <p:cNvGraphicFramePr>
            <a:graphicFrameLocks noChangeAspect="1"/>
          </p:cNvGraphicFramePr>
          <p:nvPr/>
        </p:nvGraphicFramePr>
        <p:xfrm>
          <a:off x="1652588" y="1160463"/>
          <a:ext cx="5334000" cy="708025"/>
        </p:xfrm>
        <a:graphic>
          <a:graphicData uri="http://schemas.openxmlformats.org/presentationml/2006/ole">
            <mc:AlternateContent xmlns:mc="http://schemas.openxmlformats.org/markup-compatibility/2006">
              <mc:Choice xmlns:v="urn:schemas-microsoft-com:vml" Requires="v">
                <p:oleObj spid="_x0000_s16399" r:id="rId5" imgW="1816100" imgH="241300" progId="Equation.DSMT4">
                  <p:embed/>
                </p:oleObj>
              </mc:Choice>
              <mc:Fallback>
                <p:oleObj r:id="rId5" imgW="1816100" imgH="2413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52588" y="1160463"/>
                        <a:ext cx="5334000" cy="708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0" name="Object 6">
            <a:extLst>
              <a:ext uri="{FF2B5EF4-FFF2-40B4-BE49-F238E27FC236}">
                <a16:creationId xmlns:a16="http://schemas.microsoft.com/office/drawing/2014/main" id="{D9561F9D-8D4A-496E-B525-FD84DA586991}"/>
              </a:ext>
            </a:extLst>
          </p:cNvPr>
          <p:cNvGraphicFramePr>
            <a:graphicFrameLocks noChangeAspect="1"/>
          </p:cNvGraphicFramePr>
          <p:nvPr/>
        </p:nvGraphicFramePr>
        <p:xfrm>
          <a:off x="784225" y="1916113"/>
          <a:ext cx="7388225" cy="708025"/>
        </p:xfrm>
        <a:graphic>
          <a:graphicData uri="http://schemas.openxmlformats.org/presentationml/2006/ole">
            <mc:AlternateContent xmlns:mc="http://schemas.openxmlformats.org/markup-compatibility/2006">
              <mc:Choice xmlns:v="urn:schemas-microsoft-com:vml" Requires="v">
                <p:oleObj spid="_x0000_s16400" r:id="rId7" imgW="2514600" imgH="241300" progId="Equation.DSMT4">
                  <p:embed/>
                </p:oleObj>
              </mc:Choice>
              <mc:Fallback>
                <p:oleObj r:id="rId7" imgW="2514600" imgH="24130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4225" y="1916113"/>
                        <a:ext cx="7388225" cy="708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3735" name="AutoShape 8">
            <a:extLst>
              <a:ext uri="{FF2B5EF4-FFF2-40B4-BE49-F238E27FC236}">
                <a16:creationId xmlns:a16="http://schemas.microsoft.com/office/drawing/2014/main" id="{4FCFFD15-148D-4791-A9F2-C354342F9471}"/>
              </a:ext>
            </a:extLst>
          </p:cNvPr>
          <p:cNvSpPr>
            <a:spLocks noChangeArrowheads="1"/>
          </p:cNvSpPr>
          <p:nvPr/>
        </p:nvSpPr>
        <p:spPr bwMode="auto">
          <a:xfrm>
            <a:off x="3887788" y="2781300"/>
            <a:ext cx="900112" cy="755650"/>
          </a:xfrm>
          <a:prstGeom prst="downArrow">
            <a:avLst>
              <a:gd name="adj1" fmla="val 50000"/>
              <a:gd name="adj2" fmla="val 25000"/>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effectLst>
                <a:outerShdw blurRad="38100" dist="38100" dir="2700000" algn="tl">
                  <a:srgbClr val="FFFFFF"/>
                </a:outerShdw>
              </a:effectLst>
            </a:endParaRPr>
          </a:p>
        </p:txBody>
      </p:sp>
      <p:graphicFrame>
        <p:nvGraphicFramePr>
          <p:cNvPr id="16392" name="Object 8">
            <a:extLst>
              <a:ext uri="{FF2B5EF4-FFF2-40B4-BE49-F238E27FC236}">
                <a16:creationId xmlns:a16="http://schemas.microsoft.com/office/drawing/2014/main" id="{77299F6D-6948-4FFF-922D-7A491087BF72}"/>
              </a:ext>
            </a:extLst>
          </p:cNvPr>
          <p:cNvGraphicFramePr>
            <a:graphicFrameLocks noChangeAspect="1"/>
          </p:cNvGraphicFramePr>
          <p:nvPr/>
        </p:nvGraphicFramePr>
        <p:xfrm>
          <a:off x="3455988" y="3716338"/>
          <a:ext cx="1835150" cy="869950"/>
        </p:xfrm>
        <a:graphic>
          <a:graphicData uri="http://schemas.openxmlformats.org/presentationml/2006/ole">
            <mc:AlternateContent xmlns:mc="http://schemas.openxmlformats.org/markup-compatibility/2006">
              <mc:Choice xmlns:v="urn:schemas-microsoft-com:vml" Requires="v">
                <p:oleObj spid="_x0000_s16401" r:id="rId9" imgW="723900" imgH="342900" progId="Equation.DSMT4">
                  <p:embed/>
                </p:oleObj>
              </mc:Choice>
              <mc:Fallback>
                <p:oleObj r:id="rId9" imgW="723900" imgH="342900" progId="Equation.DSMT4">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55988" y="3716338"/>
                        <a:ext cx="1835150" cy="869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3" name="Object 9">
            <a:extLst>
              <a:ext uri="{FF2B5EF4-FFF2-40B4-BE49-F238E27FC236}">
                <a16:creationId xmlns:a16="http://schemas.microsoft.com/office/drawing/2014/main" id="{D5CCA85B-5ABC-4F00-BE30-6F8E9C89D927}"/>
              </a:ext>
            </a:extLst>
          </p:cNvPr>
          <p:cNvGraphicFramePr>
            <a:graphicFrameLocks noChangeAspect="1"/>
          </p:cNvGraphicFramePr>
          <p:nvPr/>
        </p:nvGraphicFramePr>
        <p:xfrm>
          <a:off x="3527425" y="4616450"/>
          <a:ext cx="1800225" cy="635000"/>
        </p:xfrm>
        <a:graphic>
          <a:graphicData uri="http://schemas.openxmlformats.org/presentationml/2006/ole">
            <mc:AlternateContent xmlns:mc="http://schemas.openxmlformats.org/markup-compatibility/2006">
              <mc:Choice xmlns:v="urn:schemas-microsoft-com:vml" Requires="v">
                <p:oleObj spid="_x0000_s16402" r:id="rId11" imgW="648263" imgH="228799" progId="Equation.DSMT4">
                  <p:embed/>
                </p:oleObj>
              </mc:Choice>
              <mc:Fallback>
                <p:oleObj r:id="rId11" imgW="648263" imgH="228799" progId="Equation.DSMT4">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27425" y="4616450"/>
                        <a:ext cx="1800225" cy="63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3738" name="Rectangle 12">
            <a:extLst>
              <a:ext uri="{FF2B5EF4-FFF2-40B4-BE49-F238E27FC236}">
                <a16:creationId xmlns:a16="http://schemas.microsoft.com/office/drawing/2014/main" id="{E97DFF65-92E6-4A85-AE40-518D8595B5EF}"/>
              </a:ext>
            </a:extLst>
          </p:cNvPr>
          <p:cNvSpPr>
            <a:spLocks noChangeArrowheads="1"/>
          </p:cNvSpPr>
          <p:nvPr/>
        </p:nvSpPr>
        <p:spPr bwMode="auto">
          <a:xfrm>
            <a:off x="2339975" y="5672138"/>
            <a:ext cx="2328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t>反应正向进行；</a:t>
            </a:r>
            <a:endParaRPr lang="zh-CN">
              <a:effectLst>
                <a:outerShdw blurRad="38100" dist="38100" dir="2700000" algn="tl">
                  <a:srgbClr val="C0C0C0"/>
                </a:outerShdw>
              </a:effectLst>
            </a:endParaRPr>
          </a:p>
        </p:txBody>
      </p:sp>
      <p:sp>
        <p:nvSpPr>
          <p:cNvPr id="73739" name="Rectangle 13">
            <a:extLst>
              <a:ext uri="{FF2B5EF4-FFF2-40B4-BE49-F238E27FC236}">
                <a16:creationId xmlns:a16="http://schemas.microsoft.com/office/drawing/2014/main" id="{F7943A03-87DE-45BD-8806-02DCF17F57A9}"/>
              </a:ext>
            </a:extLst>
          </p:cNvPr>
          <p:cNvSpPr>
            <a:spLocks noChangeArrowheads="1"/>
          </p:cNvSpPr>
          <p:nvPr/>
        </p:nvSpPr>
        <p:spPr bwMode="auto">
          <a:xfrm>
            <a:off x="5795963" y="5661025"/>
            <a:ext cx="2022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t>反应反向进行</a:t>
            </a:r>
            <a:endParaRPr lang="zh-CN">
              <a:effectLst>
                <a:outerShdw blurRad="38100" dist="38100" dir="2700000" algn="tl">
                  <a:srgbClr val="C0C0C0"/>
                </a:outerShdw>
              </a:effectLst>
            </a:endParaRPr>
          </a:p>
        </p:txBody>
      </p:sp>
      <p:graphicFrame>
        <p:nvGraphicFramePr>
          <p:cNvPr id="16396" name="Object 12">
            <a:extLst>
              <a:ext uri="{FF2B5EF4-FFF2-40B4-BE49-F238E27FC236}">
                <a16:creationId xmlns:a16="http://schemas.microsoft.com/office/drawing/2014/main" id="{EF730DA4-9DD2-4D09-929D-98C8209A02AC}"/>
              </a:ext>
            </a:extLst>
          </p:cNvPr>
          <p:cNvGraphicFramePr>
            <a:graphicFrameLocks noChangeAspect="1"/>
          </p:cNvGraphicFramePr>
          <p:nvPr/>
        </p:nvGraphicFramePr>
        <p:xfrm>
          <a:off x="1062038" y="5661025"/>
          <a:ext cx="1277937" cy="525463"/>
        </p:xfrm>
        <a:graphic>
          <a:graphicData uri="http://schemas.openxmlformats.org/presentationml/2006/ole">
            <mc:AlternateContent xmlns:mc="http://schemas.openxmlformats.org/markup-compatibility/2006">
              <mc:Choice xmlns:v="urn:schemas-microsoft-com:vml" Requires="v">
                <p:oleObj spid="_x0000_s16403" r:id="rId13" imgW="431425" imgH="177646" progId="Equation.DSMT4">
                  <p:embed/>
                </p:oleObj>
              </mc:Choice>
              <mc:Fallback>
                <p:oleObj r:id="rId13" imgW="431425" imgH="177646" progId="Equation.DSMT4">
                  <p:embed/>
                  <p:pic>
                    <p:nvPicPr>
                      <p:cNvPr id="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62038" y="5661025"/>
                        <a:ext cx="1277937" cy="525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7" name="Object 13">
            <a:extLst>
              <a:ext uri="{FF2B5EF4-FFF2-40B4-BE49-F238E27FC236}">
                <a16:creationId xmlns:a16="http://schemas.microsoft.com/office/drawing/2014/main" id="{73A9010A-FCFD-496A-A550-281C542E00BB}"/>
              </a:ext>
            </a:extLst>
          </p:cNvPr>
          <p:cNvGraphicFramePr>
            <a:graphicFrameLocks noChangeAspect="1"/>
          </p:cNvGraphicFramePr>
          <p:nvPr/>
        </p:nvGraphicFramePr>
        <p:xfrm>
          <a:off x="4535488" y="5640388"/>
          <a:ext cx="1277937" cy="525462"/>
        </p:xfrm>
        <a:graphic>
          <a:graphicData uri="http://schemas.openxmlformats.org/presentationml/2006/ole">
            <mc:AlternateContent xmlns:mc="http://schemas.openxmlformats.org/markup-compatibility/2006">
              <mc:Choice xmlns:v="urn:schemas-microsoft-com:vml" Requires="v">
                <p:oleObj spid="_x0000_s16404" r:id="rId15" imgW="431425" imgH="177646" progId="Equation.DSMT4">
                  <p:embed/>
                </p:oleObj>
              </mc:Choice>
              <mc:Fallback>
                <p:oleObj r:id="rId15" imgW="431425" imgH="177646" progId="Equation.DSMT4">
                  <p:embed/>
                  <p:pic>
                    <p:nvPicPr>
                      <p:cNvPr id="0" name="Object 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35488" y="5640388"/>
                        <a:ext cx="1277937" cy="525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4">
            <a:extLst>
              <a:ext uri="{FF2B5EF4-FFF2-40B4-BE49-F238E27FC236}">
                <a16:creationId xmlns:a16="http://schemas.microsoft.com/office/drawing/2014/main" id="{566C4E3A-1608-401B-9CCE-FE39CD062263}"/>
              </a:ext>
            </a:extLst>
          </p:cNvPr>
          <p:cNvSpPr>
            <a:spLocks noChangeArrowheads="1"/>
          </p:cNvSpPr>
          <p:nvPr/>
        </p:nvSpPr>
        <p:spPr bwMode="auto">
          <a:xfrm>
            <a:off x="179388" y="657225"/>
            <a:ext cx="883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solidFill>
                  <a:srgbClr val="FF0000"/>
                </a:solidFill>
                <a:effectLst>
                  <a:outerShdw blurRad="38100" dist="38100" dir="2700000" algn="tl">
                    <a:srgbClr val="C0C0C0"/>
                  </a:outerShdw>
                </a:effectLst>
              </a:rPr>
              <a:t>定压反应热</a:t>
            </a:r>
            <a:r>
              <a:rPr lang="zh-CN">
                <a:effectLst>
                  <a:outerShdw blurRad="38100" dist="38100" dir="2700000" algn="tl">
                    <a:srgbClr val="C0C0C0"/>
                  </a:outerShdw>
                </a:effectLst>
              </a:rPr>
              <a:t> ：等压条件下发生化学反应时系统从外界吸收的热量</a:t>
            </a:r>
          </a:p>
        </p:txBody>
      </p:sp>
      <p:graphicFrame>
        <p:nvGraphicFramePr>
          <p:cNvPr id="17411" name="Object 3">
            <a:extLst>
              <a:ext uri="{FF2B5EF4-FFF2-40B4-BE49-F238E27FC236}">
                <a16:creationId xmlns:a16="http://schemas.microsoft.com/office/drawing/2014/main" id="{166A45DC-1B32-4CF6-A202-F0619D2D1C62}"/>
              </a:ext>
            </a:extLst>
          </p:cNvPr>
          <p:cNvGraphicFramePr>
            <a:graphicFrameLocks noChangeAspect="1"/>
          </p:cNvGraphicFramePr>
          <p:nvPr/>
        </p:nvGraphicFramePr>
        <p:xfrm>
          <a:off x="3348038" y="1520825"/>
          <a:ext cx="2624137" cy="787400"/>
        </p:xfrm>
        <a:graphic>
          <a:graphicData uri="http://schemas.openxmlformats.org/presentationml/2006/ole">
            <mc:AlternateContent xmlns:mc="http://schemas.openxmlformats.org/markup-compatibility/2006">
              <mc:Choice xmlns:v="urn:schemas-microsoft-com:vml" Requires="v">
                <p:oleObj spid="_x0000_s17421" r:id="rId3" imgW="1143000" imgH="342900" progId="Equation.DSMT4">
                  <p:embed/>
                </p:oleObj>
              </mc:Choice>
              <mc:Fallback>
                <p:oleObj r:id="rId3" imgW="1143000" imgH="3429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038" y="1520825"/>
                        <a:ext cx="2624137" cy="787400"/>
                      </a:xfrm>
                      <a:prstGeom prst="rect">
                        <a:avLst/>
                      </a:prstGeom>
                      <a:solidFill>
                        <a:srgbClr val="00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756" name="Rectangle 6">
            <a:extLst>
              <a:ext uri="{FF2B5EF4-FFF2-40B4-BE49-F238E27FC236}">
                <a16:creationId xmlns:a16="http://schemas.microsoft.com/office/drawing/2014/main" id="{F68E0F27-F448-44C2-AEDD-4FFD2C31496F}"/>
              </a:ext>
            </a:extLst>
          </p:cNvPr>
          <p:cNvSpPr>
            <a:spLocks noChangeArrowheads="1"/>
          </p:cNvSpPr>
          <p:nvPr/>
        </p:nvSpPr>
        <p:spPr bwMode="auto">
          <a:xfrm>
            <a:off x="231775" y="2630488"/>
            <a:ext cx="86614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defRPr/>
            </a:pPr>
            <a:r>
              <a:rPr lang="zh-CN" dirty="0">
                <a:solidFill>
                  <a:srgbClr val="FF0000"/>
                </a:solidFill>
                <a:effectLst>
                  <a:outerShdw blurRad="38100" dist="38100" dir="2700000" algn="tl">
                    <a:srgbClr val="C0C0C0"/>
                  </a:outerShdw>
                </a:effectLst>
              </a:rPr>
              <a:t>赫斯定律</a:t>
            </a:r>
            <a:r>
              <a:rPr lang="zh-CN" dirty="0">
                <a:effectLst>
                  <a:outerShdw blurRad="38100" dist="38100" dir="2700000" algn="tl">
                    <a:srgbClr val="C0C0C0"/>
                  </a:outerShdw>
                </a:effectLst>
              </a:rPr>
              <a:t> ：如个一个化学反应</a:t>
            </a:r>
            <a:r>
              <a:rPr lang="zh-CN">
                <a:effectLst>
                  <a:outerShdw blurRad="38100" dist="38100" dir="2700000" algn="tl">
                    <a:srgbClr val="C0C0C0"/>
                  </a:outerShdw>
                </a:effectLst>
              </a:rPr>
              <a:t>可以通过两组不同的中间过程达</a:t>
            </a:r>
          </a:p>
          <a:p>
            <a:pPr eaLnBrk="1" hangingPunct="1">
              <a:lnSpc>
                <a:spcPct val="120000"/>
              </a:lnSpc>
              <a:defRPr/>
            </a:pPr>
            <a:r>
              <a:rPr lang="zh-CN" dirty="0">
                <a:effectLst>
                  <a:outerShdw blurRad="38100" dist="38100" dir="2700000" algn="tl">
                    <a:srgbClr val="C0C0C0"/>
                  </a:outerShdw>
                </a:effectLst>
              </a:rPr>
              <a:t>                     到，两组过程的反应热之和彼此应当相等。</a:t>
            </a:r>
          </a:p>
        </p:txBody>
      </p:sp>
      <p:sp>
        <p:nvSpPr>
          <p:cNvPr id="74757" name="Rectangle 7">
            <a:extLst>
              <a:ext uri="{FF2B5EF4-FFF2-40B4-BE49-F238E27FC236}">
                <a16:creationId xmlns:a16="http://schemas.microsoft.com/office/drawing/2014/main" id="{222BFB7A-367F-4F9A-A60C-84BA73510B10}"/>
              </a:ext>
            </a:extLst>
          </p:cNvPr>
          <p:cNvSpPr>
            <a:spLocks noChangeArrowheads="1"/>
          </p:cNvSpPr>
          <p:nvPr/>
        </p:nvSpPr>
        <p:spPr bwMode="auto">
          <a:xfrm>
            <a:off x="215900" y="4159250"/>
            <a:ext cx="86614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defRPr/>
            </a:pPr>
            <a:r>
              <a:rPr lang="zh-CN">
                <a:effectLst>
                  <a:outerShdw blurRad="38100" dist="38100" dir="2700000" algn="tl">
                    <a:srgbClr val="C0C0C0"/>
                  </a:outerShdw>
                </a:effectLst>
              </a:rPr>
              <a:t>等温、等压条件下</a:t>
            </a:r>
          </a:p>
        </p:txBody>
      </p:sp>
      <p:graphicFrame>
        <p:nvGraphicFramePr>
          <p:cNvPr id="17414" name="Object 6">
            <a:extLst>
              <a:ext uri="{FF2B5EF4-FFF2-40B4-BE49-F238E27FC236}">
                <a16:creationId xmlns:a16="http://schemas.microsoft.com/office/drawing/2014/main" id="{E0FB1843-BBC4-4633-8017-ACFA28B5F385}"/>
              </a:ext>
            </a:extLst>
          </p:cNvPr>
          <p:cNvGraphicFramePr>
            <a:graphicFrameLocks noChangeAspect="1"/>
          </p:cNvGraphicFramePr>
          <p:nvPr/>
        </p:nvGraphicFramePr>
        <p:xfrm>
          <a:off x="2951163" y="4149725"/>
          <a:ext cx="1544637" cy="525463"/>
        </p:xfrm>
        <a:graphic>
          <a:graphicData uri="http://schemas.openxmlformats.org/presentationml/2006/ole">
            <mc:AlternateContent xmlns:mc="http://schemas.openxmlformats.org/markup-compatibility/2006">
              <mc:Choice xmlns:v="urn:schemas-microsoft-com:vml" Requires="v">
                <p:oleObj spid="_x0000_s17422" r:id="rId5" imgW="673392" imgH="228699" progId="Equation.DSMT4">
                  <p:embed/>
                </p:oleObj>
              </mc:Choice>
              <mc:Fallback>
                <p:oleObj r:id="rId5" imgW="673392" imgH="228699"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51163" y="4149725"/>
                        <a:ext cx="1544637" cy="525463"/>
                      </a:xfrm>
                      <a:prstGeom prst="rect">
                        <a:avLst/>
                      </a:prstGeom>
                      <a:solidFill>
                        <a:srgbClr val="00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5" name="Object 7">
            <a:extLst>
              <a:ext uri="{FF2B5EF4-FFF2-40B4-BE49-F238E27FC236}">
                <a16:creationId xmlns:a16="http://schemas.microsoft.com/office/drawing/2014/main" id="{F92C710B-DD6F-4ACD-92EA-DC5841486DDF}"/>
              </a:ext>
            </a:extLst>
          </p:cNvPr>
          <p:cNvGraphicFramePr>
            <a:graphicFrameLocks noChangeAspect="1"/>
          </p:cNvGraphicFramePr>
          <p:nvPr/>
        </p:nvGraphicFramePr>
        <p:xfrm>
          <a:off x="5111750" y="4041775"/>
          <a:ext cx="3702050" cy="787400"/>
        </p:xfrm>
        <a:graphic>
          <a:graphicData uri="http://schemas.openxmlformats.org/presentationml/2006/ole">
            <mc:AlternateContent xmlns:mc="http://schemas.openxmlformats.org/markup-compatibility/2006">
              <mc:Choice xmlns:v="urn:schemas-microsoft-com:vml" Requires="v">
                <p:oleObj spid="_x0000_s17423" r:id="rId7" imgW="1612900" imgH="342900" progId="Equation.DSMT4">
                  <p:embed/>
                </p:oleObj>
              </mc:Choice>
              <mc:Fallback>
                <p:oleObj r:id="rId7" imgW="1612900" imgH="34290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11750" y="4041775"/>
                        <a:ext cx="3702050" cy="787400"/>
                      </a:xfrm>
                      <a:prstGeom prst="rect">
                        <a:avLst/>
                      </a:prstGeom>
                      <a:solidFill>
                        <a:srgbClr val="00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6" name="Object 8">
            <a:extLst>
              <a:ext uri="{FF2B5EF4-FFF2-40B4-BE49-F238E27FC236}">
                <a16:creationId xmlns:a16="http://schemas.microsoft.com/office/drawing/2014/main" id="{AAE27F1E-DD6D-4084-941F-168466178FC0}"/>
              </a:ext>
            </a:extLst>
          </p:cNvPr>
          <p:cNvGraphicFramePr>
            <a:graphicFrameLocks noChangeAspect="1"/>
          </p:cNvGraphicFramePr>
          <p:nvPr/>
        </p:nvGraphicFramePr>
        <p:xfrm>
          <a:off x="3276600" y="5589588"/>
          <a:ext cx="1077913" cy="407987"/>
        </p:xfrm>
        <a:graphic>
          <a:graphicData uri="http://schemas.openxmlformats.org/presentationml/2006/ole">
            <mc:AlternateContent xmlns:mc="http://schemas.openxmlformats.org/markup-compatibility/2006">
              <mc:Choice xmlns:v="urn:schemas-microsoft-com:vml" Requires="v">
                <p:oleObj spid="_x0000_s17424" r:id="rId9" imgW="469492" imgH="177646" progId="Equation.DSMT4">
                  <p:embed/>
                </p:oleObj>
              </mc:Choice>
              <mc:Fallback>
                <p:oleObj r:id="rId9" imgW="469492" imgH="177646" progId="Equation.DSMT4">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76600" y="5589588"/>
                        <a:ext cx="1077913" cy="407987"/>
                      </a:xfrm>
                      <a:prstGeom prst="rect">
                        <a:avLst/>
                      </a:prstGeom>
                      <a:solidFill>
                        <a:srgbClr val="00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7" name="Object 9">
            <a:extLst>
              <a:ext uri="{FF2B5EF4-FFF2-40B4-BE49-F238E27FC236}">
                <a16:creationId xmlns:a16="http://schemas.microsoft.com/office/drawing/2014/main" id="{4B29F8C0-C80F-4C0E-A1A9-156E05F2A60F}"/>
              </a:ext>
            </a:extLst>
          </p:cNvPr>
          <p:cNvGraphicFramePr>
            <a:graphicFrameLocks noChangeAspect="1"/>
          </p:cNvGraphicFramePr>
          <p:nvPr/>
        </p:nvGraphicFramePr>
        <p:xfrm>
          <a:off x="6156325" y="5413375"/>
          <a:ext cx="1603375" cy="787400"/>
        </p:xfrm>
        <a:graphic>
          <a:graphicData uri="http://schemas.openxmlformats.org/presentationml/2006/ole">
            <mc:AlternateContent xmlns:mc="http://schemas.openxmlformats.org/markup-compatibility/2006">
              <mc:Choice xmlns:v="urn:schemas-microsoft-com:vml" Requires="v">
                <p:oleObj spid="_x0000_s17425" r:id="rId11" imgW="698500" imgH="342900" progId="Equation.DSMT4">
                  <p:embed/>
                </p:oleObj>
              </mc:Choice>
              <mc:Fallback>
                <p:oleObj r:id="rId11" imgW="698500" imgH="342900" progId="Equation.DSMT4">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56325" y="5413375"/>
                        <a:ext cx="1603375" cy="787400"/>
                      </a:xfrm>
                      <a:prstGeom prst="rect">
                        <a:avLst/>
                      </a:prstGeom>
                      <a:solidFill>
                        <a:srgbClr val="FF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762" name="AutoShape 12">
            <a:extLst>
              <a:ext uri="{FF2B5EF4-FFF2-40B4-BE49-F238E27FC236}">
                <a16:creationId xmlns:a16="http://schemas.microsoft.com/office/drawing/2014/main" id="{833175DC-D119-4EC3-B4AE-0C4296F5F2FD}"/>
              </a:ext>
            </a:extLst>
          </p:cNvPr>
          <p:cNvSpPr>
            <a:spLocks noChangeArrowheads="1"/>
          </p:cNvSpPr>
          <p:nvPr/>
        </p:nvSpPr>
        <p:spPr bwMode="auto">
          <a:xfrm>
            <a:off x="4572000" y="4292600"/>
            <a:ext cx="468313" cy="287338"/>
          </a:xfrm>
          <a:prstGeom prst="rightArrow">
            <a:avLst>
              <a:gd name="adj1" fmla="val 50000"/>
              <a:gd name="adj2" fmla="val 40746"/>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effectLst>
                <a:outerShdw blurRad="38100" dist="38100" dir="2700000" algn="tl">
                  <a:srgbClr val="FFFFFF"/>
                </a:outerShdw>
              </a:effectLst>
            </a:endParaRPr>
          </a:p>
        </p:txBody>
      </p:sp>
      <p:sp>
        <p:nvSpPr>
          <p:cNvPr id="74763" name="Rectangle 13">
            <a:extLst>
              <a:ext uri="{FF2B5EF4-FFF2-40B4-BE49-F238E27FC236}">
                <a16:creationId xmlns:a16="http://schemas.microsoft.com/office/drawing/2014/main" id="{516CCFD5-A7D2-4554-81BD-1D21D677BA6A}"/>
              </a:ext>
            </a:extLst>
          </p:cNvPr>
          <p:cNvSpPr>
            <a:spLocks noChangeArrowheads="1"/>
          </p:cNvSpPr>
          <p:nvPr/>
        </p:nvSpPr>
        <p:spPr bwMode="auto">
          <a:xfrm>
            <a:off x="179388" y="5553075"/>
            <a:ext cx="866140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defRPr/>
            </a:pPr>
            <a:r>
              <a:rPr lang="zh-CN">
                <a:solidFill>
                  <a:srgbClr val="FF0000"/>
                </a:solidFill>
                <a:effectLst>
                  <a:outerShdw blurRad="38100" dist="38100" dir="2700000" algn="tl">
                    <a:srgbClr val="C0C0C0"/>
                  </a:outerShdw>
                </a:effectLst>
              </a:rPr>
              <a:t>单相反应平衡条件</a:t>
            </a:r>
          </a:p>
        </p:txBody>
      </p:sp>
      <p:sp>
        <p:nvSpPr>
          <p:cNvPr id="74764" name="AutoShape 14">
            <a:extLst>
              <a:ext uri="{FF2B5EF4-FFF2-40B4-BE49-F238E27FC236}">
                <a16:creationId xmlns:a16="http://schemas.microsoft.com/office/drawing/2014/main" id="{247CA155-D2E3-4E2E-9634-72F43ECB1C1F}"/>
              </a:ext>
            </a:extLst>
          </p:cNvPr>
          <p:cNvSpPr>
            <a:spLocks noChangeArrowheads="1"/>
          </p:cNvSpPr>
          <p:nvPr/>
        </p:nvSpPr>
        <p:spPr bwMode="auto">
          <a:xfrm>
            <a:off x="4535488" y="5661025"/>
            <a:ext cx="1476375" cy="252413"/>
          </a:xfrm>
          <a:prstGeom prst="rightArrow">
            <a:avLst>
              <a:gd name="adj1" fmla="val 50000"/>
              <a:gd name="adj2" fmla="val 146226"/>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effectLst>
                <a:outerShdw blurRad="38100" dist="38100" dir="2700000" algn="tl">
                  <a:srgbClr val="FFFFFF"/>
                </a:outerShdw>
              </a:effectLs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4">
            <a:extLst>
              <a:ext uri="{FF2B5EF4-FFF2-40B4-BE49-F238E27FC236}">
                <a16:creationId xmlns:a16="http://schemas.microsoft.com/office/drawing/2014/main" id="{003C05C2-0A73-4AD5-86AE-A05B8F55DCAB}"/>
              </a:ext>
            </a:extLst>
          </p:cNvPr>
          <p:cNvSpPr>
            <a:spLocks noChangeArrowheads="1"/>
          </p:cNvSpPr>
          <p:nvPr/>
        </p:nvSpPr>
        <p:spPr bwMode="auto">
          <a:xfrm>
            <a:off x="468313" y="476250"/>
            <a:ext cx="2360612"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defRPr/>
            </a:pPr>
            <a:r>
              <a:rPr lang="zh-CN">
                <a:effectLst>
                  <a:outerShdw blurRad="38100" dist="38100" dir="2700000" algn="tl">
                    <a:srgbClr val="C0C0C0"/>
                  </a:outerShdw>
                </a:effectLst>
              </a:rPr>
              <a:t>反应进行的方向</a:t>
            </a:r>
          </a:p>
        </p:txBody>
      </p:sp>
      <p:graphicFrame>
        <p:nvGraphicFramePr>
          <p:cNvPr id="18435" name="Object 3">
            <a:extLst>
              <a:ext uri="{FF2B5EF4-FFF2-40B4-BE49-F238E27FC236}">
                <a16:creationId xmlns:a16="http://schemas.microsoft.com/office/drawing/2014/main" id="{D52FFE59-6348-429A-A911-6BB17809659F}"/>
              </a:ext>
            </a:extLst>
          </p:cNvPr>
          <p:cNvGraphicFramePr>
            <a:graphicFrameLocks noChangeAspect="1"/>
          </p:cNvGraphicFramePr>
          <p:nvPr/>
        </p:nvGraphicFramePr>
        <p:xfrm>
          <a:off x="935038" y="1808163"/>
          <a:ext cx="2798762" cy="787400"/>
        </p:xfrm>
        <a:graphic>
          <a:graphicData uri="http://schemas.openxmlformats.org/presentationml/2006/ole">
            <mc:AlternateContent xmlns:mc="http://schemas.openxmlformats.org/markup-compatibility/2006">
              <mc:Choice xmlns:v="urn:schemas-microsoft-com:vml" Requires="v">
                <p:oleObj spid="_x0000_s18445" r:id="rId3" imgW="1219200" imgH="342900" progId="Equation.DSMT4">
                  <p:embed/>
                </p:oleObj>
              </mc:Choice>
              <mc:Fallback>
                <p:oleObj r:id="rId3" imgW="1219200" imgH="3429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5038" y="1808163"/>
                        <a:ext cx="2798762" cy="78740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36" name="Object 4">
            <a:extLst>
              <a:ext uri="{FF2B5EF4-FFF2-40B4-BE49-F238E27FC236}">
                <a16:creationId xmlns:a16="http://schemas.microsoft.com/office/drawing/2014/main" id="{2354FFDF-CB7C-48A3-A492-F2594297F2C6}"/>
              </a:ext>
            </a:extLst>
          </p:cNvPr>
          <p:cNvGraphicFramePr>
            <a:graphicFrameLocks noChangeAspect="1"/>
          </p:cNvGraphicFramePr>
          <p:nvPr/>
        </p:nvGraphicFramePr>
        <p:xfrm>
          <a:off x="4281488" y="1341438"/>
          <a:ext cx="3206750" cy="787400"/>
        </p:xfrm>
        <a:graphic>
          <a:graphicData uri="http://schemas.openxmlformats.org/presentationml/2006/ole">
            <mc:AlternateContent xmlns:mc="http://schemas.openxmlformats.org/markup-compatibility/2006">
              <mc:Choice xmlns:v="urn:schemas-microsoft-com:vml" Requires="v">
                <p:oleObj spid="_x0000_s18446" r:id="rId5" imgW="1397000" imgH="342900" progId="Equation.DSMT4">
                  <p:embed/>
                </p:oleObj>
              </mc:Choice>
              <mc:Fallback>
                <p:oleObj r:id="rId5" imgW="1397000" imgH="3429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81488" y="1341438"/>
                        <a:ext cx="3206750" cy="787400"/>
                      </a:xfrm>
                      <a:prstGeom prst="rect">
                        <a:avLst/>
                      </a:pr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7" name="Object 5">
            <a:extLst>
              <a:ext uri="{FF2B5EF4-FFF2-40B4-BE49-F238E27FC236}">
                <a16:creationId xmlns:a16="http://schemas.microsoft.com/office/drawing/2014/main" id="{E9DAE789-9EAC-4381-8777-58A32FBBB90C}"/>
              </a:ext>
            </a:extLst>
          </p:cNvPr>
          <p:cNvGraphicFramePr>
            <a:graphicFrameLocks noChangeAspect="1"/>
          </p:cNvGraphicFramePr>
          <p:nvPr/>
        </p:nvGraphicFramePr>
        <p:xfrm>
          <a:off x="4283075" y="2384425"/>
          <a:ext cx="3205163" cy="787400"/>
        </p:xfrm>
        <a:graphic>
          <a:graphicData uri="http://schemas.openxmlformats.org/presentationml/2006/ole">
            <mc:AlternateContent xmlns:mc="http://schemas.openxmlformats.org/markup-compatibility/2006">
              <mc:Choice xmlns:v="urn:schemas-microsoft-com:vml" Requires="v">
                <p:oleObj spid="_x0000_s18447" r:id="rId7" imgW="1397000" imgH="342900" progId="Equation.DSMT4">
                  <p:embed/>
                </p:oleObj>
              </mc:Choice>
              <mc:Fallback>
                <p:oleObj r:id="rId7" imgW="1397000" imgH="3429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83075" y="2384425"/>
                        <a:ext cx="3205163" cy="787400"/>
                      </a:xfrm>
                      <a:prstGeom prst="rect">
                        <a:avLst/>
                      </a:pr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5782" name="Text Box 8">
            <a:extLst>
              <a:ext uri="{FF2B5EF4-FFF2-40B4-BE49-F238E27FC236}">
                <a16:creationId xmlns:a16="http://schemas.microsoft.com/office/drawing/2014/main" id="{D38223BF-E9C7-41A5-B6FF-7FE26744E515}"/>
              </a:ext>
            </a:extLst>
          </p:cNvPr>
          <p:cNvSpPr txBox="1">
            <a:spLocks noChangeArrowheads="1"/>
          </p:cNvSpPr>
          <p:nvPr/>
        </p:nvSpPr>
        <p:spPr bwMode="auto">
          <a:xfrm>
            <a:off x="7523163" y="1449388"/>
            <a:ext cx="8651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zh-CN">
                <a:solidFill>
                  <a:srgbClr val="FF6600"/>
                </a:solidFill>
                <a:effectLst>
                  <a:outerShdw blurRad="38100" dist="38100" dir="2700000" algn="tl">
                    <a:srgbClr val="C0C0C0"/>
                  </a:outerShdw>
                </a:effectLst>
              </a:rPr>
              <a:t>正向</a:t>
            </a:r>
          </a:p>
        </p:txBody>
      </p:sp>
      <p:sp>
        <p:nvSpPr>
          <p:cNvPr id="75783" name="Text Box 9">
            <a:extLst>
              <a:ext uri="{FF2B5EF4-FFF2-40B4-BE49-F238E27FC236}">
                <a16:creationId xmlns:a16="http://schemas.microsoft.com/office/drawing/2014/main" id="{E93FBB2F-3586-4A39-88CB-6931FC074832}"/>
              </a:ext>
            </a:extLst>
          </p:cNvPr>
          <p:cNvSpPr txBox="1">
            <a:spLocks noChangeArrowheads="1"/>
          </p:cNvSpPr>
          <p:nvPr/>
        </p:nvSpPr>
        <p:spPr bwMode="auto">
          <a:xfrm>
            <a:off x="7523163" y="2492375"/>
            <a:ext cx="8651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zh-CN">
                <a:solidFill>
                  <a:srgbClr val="FF6600"/>
                </a:solidFill>
                <a:effectLst>
                  <a:outerShdw blurRad="38100" dist="38100" dir="2700000" algn="tl">
                    <a:srgbClr val="C0C0C0"/>
                  </a:outerShdw>
                </a:effectLst>
              </a:rPr>
              <a:t>反向</a:t>
            </a:r>
          </a:p>
        </p:txBody>
      </p:sp>
      <p:sp>
        <p:nvSpPr>
          <p:cNvPr id="75784" name="AutoShape 10">
            <a:extLst>
              <a:ext uri="{FF2B5EF4-FFF2-40B4-BE49-F238E27FC236}">
                <a16:creationId xmlns:a16="http://schemas.microsoft.com/office/drawing/2014/main" id="{B4B8601B-E996-4D85-8B95-A3CC6BF6C328}"/>
              </a:ext>
            </a:extLst>
          </p:cNvPr>
          <p:cNvSpPr>
            <a:spLocks/>
          </p:cNvSpPr>
          <p:nvPr/>
        </p:nvSpPr>
        <p:spPr bwMode="auto">
          <a:xfrm>
            <a:off x="3779838" y="1304925"/>
            <a:ext cx="431800" cy="1871663"/>
          </a:xfrm>
          <a:prstGeom prst="leftBrace">
            <a:avLst>
              <a:gd name="adj1" fmla="val 36121"/>
              <a:gd name="adj2" fmla="val 50000"/>
            </a:avLst>
          </a:prstGeom>
          <a:noFill/>
          <a:ln w="34925"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effectLst>
                <a:outerShdw blurRad="38100" dist="38100" dir="2700000" algn="tl">
                  <a:srgbClr val="C0C0C0"/>
                </a:outerShdw>
              </a:effectLst>
            </a:endParaRPr>
          </a:p>
        </p:txBody>
      </p:sp>
      <p:sp>
        <p:nvSpPr>
          <p:cNvPr id="75785" name="Rectangle 11">
            <a:extLst>
              <a:ext uri="{FF2B5EF4-FFF2-40B4-BE49-F238E27FC236}">
                <a16:creationId xmlns:a16="http://schemas.microsoft.com/office/drawing/2014/main" id="{FBA0B088-209B-40ED-BC35-49BB77C7C9E8}"/>
              </a:ext>
            </a:extLst>
          </p:cNvPr>
          <p:cNvSpPr>
            <a:spLocks noChangeArrowheads="1"/>
          </p:cNvSpPr>
          <p:nvPr/>
        </p:nvSpPr>
        <p:spPr bwMode="auto">
          <a:xfrm>
            <a:off x="468313" y="4724400"/>
            <a:ext cx="1223962"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defRPr/>
            </a:pPr>
            <a:r>
              <a:rPr lang="zh-CN">
                <a:solidFill>
                  <a:srgbClr val="FF6600"/>
                </a:solidFill>
                <a:effectLst>
                  <a:outerShdw blurRad="38100" dist="38100" dir="2700000" algn="tl">
                    <a:srgbClr val="C0C0C0"/>
                  </a:outerShdw>
                </a:effectLst>
              </a:rPr>
              <a:t>反应度</a:t>
            </a:r>
          </a:p>
        </p:txBody>
      </p:sp>
      <p:graphicFrame>
        <p:nvGraphicFramePr>
          <p:cNvPr id="18442" name="Object 10">
            <a:extLst>
              <a:ext uri="{FF2B5EF4-FFF2-40B4-BE49-F238E27FC236}">
                <a16:creationId xmlns:a16="http://schemas.microsoft.com/office/drawing/2014/main" id="{D4545C1C-0D1C-49F7-ACDD-85C024D47585}"/>
              </a:ext>
            </a:extLst>
          </p:cNvPr>
          <p:cNvGraphicFramePr>
            <a:graphicFrameLocks noChangeAspect="1"/>
          </p:cNvGraphicFramePr>
          <p:nvPr/>
        </p:nvGraphicFramePr>
        <p:xfrm>
          <a:off x="5345113" y="4329113"/>
          <a:ext cx="1982787" cy="554037"/>
        </p:xfrm>
        <a:graphic>
          <a:graphicData uri="http://schemas.openxmlformats.org/presentationml/2006/ole">
            <mc:AlternateContent xmlns:mc="http://schemas.openxmlformats.org/markup-compatibility/2006">
              <mc:Choice xmlns:v="urn:schemas-microsoft-com:vml" Requires="v">
                <p:oleObj spid="_x0000_s18448" r:id="rId9" imgW="863600" imgH="241300" progId="Equation.DSMT4">
                  <p:embed/>
                </p:oleObj>
              </mc:Choice>
              <mc:Fallback>
                <p:oleObj r:id="rId9" imgW="863600" imgH="241300" progId="Equation.DSMT4">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45113" y="4329113"/>
                        <a:ext cx="1982787" cy="554037"/>
                      </a:xfrm>
                      <a:prstGeom prst="rect">
                        <a:avLst/>
                      </a:pr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43" name="Object 11">
            <a:extLst>
              <a:ext uri="{FF2B5EF4-FFF2-40B4-BE49-F238E27FC236}">
                <a16:creationId xmlns:a16="http://schemas.microsoft.com/office/drawing/2014/main" id="{90B08941-2EBD-4A84-B257-B77A1CCD2DF0}"/>
              </a:ext>
            </a:extLst>
          </p:cNvPr>
          <p:cNvGraphicFramePr>
            <a:graphicFrameLocks noChangeAspect="1"/>
          </p:cNvGraphicFramePr>
          <p:nvPr/>
        </p:nvGraphicFramePr>
        <p:xfrm>
          <a:off x="2103438" y="4510088"/>
          <a:ext cx="2041525" cy="992187"/>
        </p:xfrm>
        <a:graphic>
          <a:graphicData uri="http://schemas.openxmlformats.org/presentationml/2006/ole">
            <mc:AlternateContent xmlns:mc="http://schemas.openxmlformats.org/markup-compatibility/2006">
              <mc:Choice xmlns:v="urn:schemas-microsoft-com:vml" Requires="v">
                <p:oleObj spid="_x0000_s18449" name="Equation" r:id="rId11" imgW="888614" imgH="431613" progId="Equation.DSMT4">
                  <p:embed/>
                </p:oleObj>
              </mc:Choice>
              <mc:Fallback>
                <p:oleObj name="Equation" r:id="rId11" imgW="888614" imgH="431613" progId="Equation.DSMT4">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03438" y="4510088"/>
                        <a:ext cx="2041525" cy="992187"/>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44" name="Object 12">
            <a:extLst>
              <a:ext uri="{FF2B5EF4-FFF2-40B4-BE49-F238E27FC236}">
                <a16:creationId xmlns:a16="http://schemas.microsoft.com/office/drawing/2014/main" id="{19960A66-70E7-4532-A455-D8F6FECE9D3E}"/>
              </a:ext>
            </a:extLst>
          </p:cNvPr>
          <p:cNvGraphicFramePr>
            <a:graphicFrameLocks noChangeAspect="1"/>
          </p:cNvGraphicFramePr>
          <p:nvPr/>
        </p:nvGraphicFramePr>
        <p:xfrm>
          <a:off x="5237163" y="5157788"/>
          <a:ext cx="2214562" cy="525462"/>
        </p:xfrm>
        <a:graphic>
          <a:graphicData uri="http://schemas.openxmlformats.org/presentationml/2006/ole">
            <mc:AlternateContent xmlns:mc="http://schemas.openxmlformats.org/markup-compatibility/2006">
              <mc:Choice xmlns:v="urn:schemas-microsoft-com:vml" Requires="v">
                <p:oleObj spid="_x0000_s18450" r:id="rId13" imgW="965619" imgH="228699" progId="Equation.DSMT4">
                  <p:embed/>
                </p:oleObj>
              </mc:Choice>
              <mc:Fallback>
                <p:oleObj r:id="rId13" imgW="965619" imgH="228699" progId="Equation.DSMT4">
                  <p:embed/>
                  <p:pic>
                    <p:nvPicPr>
                      <p:cNvPr id="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237163" y="5157788"/>
                        <a:ext cx="2214562" cy="525462"/>
                      </a:xfrm>
                      <a:prstGeom prst="rect">
                        <a:avLst/>
                      </a:pr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4">
            <a:extLst>
              <a:ext uri="{FF2B5EF4-FFF2-40B4-BE49-F238E27FC236}">
                <a16:creationId xmlns:a16="http://schemas.microsoft.com/office/drawing/2014/main" id="{536C50DF-387F-445C-9265-90D882796613}"/>
              </a:ext>
            </a:extLst>
          </p:cNvPr>
          <p:cNvSpPr>
            <a:spLocks noChangeArrowheads="1"/>
          </p:cNvSpPr>
          <p:nvPr/>
        </p:nvSpPr>
        <p:spPr bwMode="auto">
          <a:xfrm>
            <a:off x="539750" y="441325"/>
            <a:ext cx="48736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tx2"/>
              </a:buClr>
              <a:buFont typeface="Wingdings" panose="05000000000000000000" pitchFamily="2" charset="2"/>
              <a:buNone/>
              <a:defRPr/>
            </a:pPr>
            <a:r>
              <a:rPr lang="en-US" sz="3200">
                <a:solidFill>
                  <a:schemeClr val="tx2"/>
                </a:solidFill>
                <a:effectLst>
                  <a:outerShdw blurRad="38100" dist="38100" dir="2700000" algn="tl">
                    <a:srgbClr val="C0C0C0"/>
                  </a:outerShdw>
                </a:effectLst>
              </a:rPr>
              <a:t>§4.6 </a:t>
            </a:r>
            <a:r>
              <a:rPr lang="zh-CN" sz="3200">
                <a:solidFill>
                  <a:schemeClr val="tx2"/>
                </a:solidFill>
                <a:effectLst>
                  <a:outerShdw blurRad="38100" dist="38100" dir="2700000" algn="tl">
                    <a:srgbClr val="C0C0C0"/>
                  </a:outerShdw>
                </a:effectLst>
              </a:rPr>
              <a:t>混合理想气体的性质</a:t>
            </a:r>
            <a:endParaRPr lang="zh-CN" sz="3200">
              <a:effectLst>
                <a:outerShdw blurRad="38100" dist="38100" dir="2700000" algn="tl">
                  <a:srgbClr val="C0C0C0"/>
                </a:outerShdw>
              </a:effectLst>
            </a:endParaRPr>
          </a:p>
        </p:txBody>
      </p:sp>
      <p:sp>
        <p:nvSpPr>
          <p:cNvPr id="76803" name="Rectangle 5">
            <a:extLst>
              <a:ext uri="{FF2B5EF4-FFF2-40B4-BE49-F238E27FC236}">
                <a16:creationId xmlns:a16="http://schemas.microsoft.com/office/drawing/2014/main" id="{868FBA03-E633-4AF7-B3B8-20F4290DAB47}"/>
              </a:ext>
            </a:extLst>
          </p:cNvPr>
          <p:cNvSpPr>
            <a:spLocks noChangeArrowheads="1"/>
          </p:cNvSpPr>
          <p:nvPr/>
        </p:nvSpPr>
        <p:spPr bwMode="auto">
          <a:xfrm>
            <a:off x="422275" y="1316038"/>
            <a:ext cx="853281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dirty="0">
                <a:effectLst>
                  <a:outerShdw blurRad="38100" dist="38100" dir="2700000" algn="tl">
                    <a:srgbClr val="C0C0C0"/>
                  </a:outerShdw>
                </a:effectLst>
              </a:rPr>
              <a:t>混合气体含有</a:t>
            </a:r>
            <a:r>
              <a:rPr lang="en-US" i="1" dirty="0">
                <a:effectLst>
                  <a:outerShdw blurRad="38100" dist="38100" dir="2700000" algn="tl">
                    <a:srgbClr val="C0C0C0"/>
                  </a:outerShdw>
                </a:effectLst>
              </a:rPr>
              <a:t>k</a:t>
            </a:r>
            <a:r>
              <a:rPr lang="zh-CN" dirty="0">
                <a:effectLst>
                  <a:outerShdw blurRad="38100" dist="38100" dir="2700000" algn="tl">
                    <a:srgbClr val="C0C0C0"/>
                  </a:outerShdw>
                </a:effectLst>
              </a:rPr>
              <a:t>个组元，各组元的摩尔数为</a:t>
            </a:r>
            <a:r>
              <a:rPr lang="en-US" i="1" dirty="0">
                <a:effectLst>
                  <a:outerShdw blurRad="38100" dist="38100" dir="2700000" algn="tl">
                    <a:srgbClr val="C0C0C0"/>
                  </a:outerShdw>
                </a:effectLst>
              </a:rPr>
              <a:t>n</a:t>
            </a:r>
            <a:r>
              <a:rPr lang="en-US" baseline="-25000" dirty="0">
                <a:effectLst>
                  <a:outerShdw blurRad="38100" dist="38100" dir="2700000" algn="tl">
                    <a:srgbClr val="C0C0C0"/>
                  </a:outerShdw>
                </a:effectLst>
              </a:rPr>
              <a:t>1</a:t>
            </a:r>
            <a:r>
              <a:rPr lang="en-US" dirty="0">
                <a:effectLst>
                  <a:outerShdw blurRad="38100" dist="38100" dir="2700000" algn="tl">
                    <a:srgbClr val="C0C0C0"/>
                  </a:outerShdw>
                </a:effectLst>
              </a:rPr>
              <a:t>, </a:t>
            </a:r>
            <a:r>
              <a:rPr lang="en-US" i="1" dirty="0">
                <a:effectLst>
                  <a:outerShdw blurRad="38100" dist="38100" dir="2700000" algn="tl">
                    <a:srgbClr val="C0C0C0"/>
                  </a:outerShdw>
                </a:effectLst>
              </a:rPr>
              <a:t>n</a:t>
            </a:r>
            <a:r>
              <a:rPr lang="en-US" baseline="-25000" dirty="0">
                <a:effectLst>
                  <a:outerShdw blurRad="38100" dist="38100" dir="2700000" algn="tl">
                    <a:srgbClr val="C0C0C0"/>
                  </a:outerShdw>
                </a:effectLst>
              </a:rPr>
              <a:t>2</a:t>
            </a:r>
            <a:r>
              <a:rPr lang="en-US" dirty="0">
                <a:effectLst>
                  <a:outerShdw blurRad="38100" dist="38100" dir="2700000" algn="tl">
                    <a:srgbClr val="C0C0C0"/>
                  </a:outerShdw>
                </a:effectLst>
              </a:rPr>
              <a:t>, …, </a:t>
            </a:r>
            <a:r>
              <a:rPr lang="en-US" i="1" dirty="0" err="1">
                <a:effectLst>
                  <a:outerShdw blurRad="38100" dist="38100" dir="2700000" algn="tl">
                    <a:srgbClr val="C0C0C0"/>
                  </a:outerShdw>
                </a:effectLst>
              </a:rPr>
              <a:t>n</a:t>
            </a:r>
            <a:r>
              <a:rPr lang="en-US" i="1" baseline="-25000" dirty="0" err="1">
                <a:effectLst>
                  <a:outerShdw blurRad="38100" dist="38100" dir="2700000" algn="tl">
                    <a:srgbClr val="C0C0C0"/>
                  </a:outerShdw>
                </a:effectLst>
              </a:rPr>
              <a:t>k</a:t>
            </a:r>
            <a:r>
              <a:rPr lang="zh-CN" dirty="0">
                <a:effectLst>
                  <a:outerShdw blurRad="38100" dist="38100" dir="2700000" algn="tl">
                    <a:srgbClr val="C0C0C0"/>
                  </a:outerShdw>
                </a:effectLst>
              </a:rPr>
              <a:t>，混合气体的温度为</a:t>
            </a:r>
            <a:r>
              <a:rPr lang="en-US" i="1" dirty="0">
                <a:effectLst>
                  <a:outerShdw blurRad="38100" dist="38100" dir="2700000" algn="tl">
                    <a:srgbClr val="C0C0C0"/>
                  </a:outerShdw>
                </a:effectLst>
              </a:rPr>
              <a:t>T</a:t>
            </a:r>
            <a:r>
              <a:rPr lang="zh-CN" dirty="0">
                <a:effectLst>
                  <a:outerShdw blurRad="38100" dist="38100" dir="2700000" algn="tl">
                    <a:srgbClr val="C0C0C0"/>
                  </a:outerShdw>
                </a:effectLst>
              </a:rPr>
              <a:t>，体积为</a:t>
            </a:r>
            <a:r>
              <a:rPr lang="en-US" i="1" dirty="0">
                <a:effectLst>
                  <a:outerShdw blurRad="38100" dist="38100" dir="2700000" algn="tl">
                    <a:srgbClr val="C0C0C0"/>
                  </a:outerShdw>
                </a:effectLst>
              </a:rPr>
              <a:t>V</a:t>
            </a:r>
            <a:r>
              <a:rPr lang="zh-CN" dirty="0">
                <a:effectLst>
                  <a:outerShdw blurRad="38100" dist="38100" dir="2700000" algn="tl">
                    <a:srgbClr val="C0C0C0"/>
                  </a:outerShdw>
                </a:effectLst>
              </a:rPr>
              <a:t>。实验指出，混合气体的压强等于各组元的分压之和 </a:t>
            </a:r>
            <a:r>
              <a:rPr lang="zh-CN" altLang="en-US" dirty="0">
                <a:effectLst>
                  <a:outerShdw blurRad="38100" dist="38100" dir="2700000" algn="tl">
                    <a:srgbClr val="C0C0C0"/>
                  </a:outerShdw>
                </a:effectLst>
              </a:rPr>
              <a:t>。</a:t>
            </a:r>
            <a:endParaRPr lang="zh-CN" dirty="0">
              <a:effectLst>
                <a:outerShdw blurRad="38100" dist="38100" dir="2700000" algn="tl">
                  <a:srgbClr val="C0C0C0"/>
                </a:outerShdw>
              </a:effectLst>
            </a:endParaRPr>
          </a:p>
        </p:txBody>
      </p:sp>
      <p:sp>
        <p:nvSpPr>
          <p:cNvPr id="76804" name="Text Box 6">
            <a:extLst>
              <a:ext uri="{FF2B5EF4-FFF2-40B4-BE49-F238E27FC236}">
                <a16:creationId xmlns:a16="http://schemas.microsoft.com/office/drawing/2014/main" id="{FD53FC13-C1B0-4BC4-8CF5-DE9227B12ACC}"/>
              </a:ext>
            </a:extLst>
          </p:cNvPr>
          <p:cNvSpPr txBox="1">
            <a:spLocks noChangeArrowheads="1"/>
          </p:cNvSpPr>
          <p:nvPr/>
        </p:nvSpPr>
        <p:spPr bwMode="auto">
          <a:xfrm>
            <a:off x="230188" y="3284538"/>
            <a:ext cx="2520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zh-CN" dirty="0">
                <a:solidFill>
                  <a:srgbClr val="FF6600"/>
                </a:solidFill>
                <a:effectLst>
                  <a:outerShdw blurRad="38100" dist="38100" dir="2700000" algn="tl">
                    <a:srgbClr val="C0C0C0"/>
                  </a:outerShdw>
                </a:effectLst>
              </a:rPr>
              <a:t>道尔顿分压定律</a:t>
            </a:r>
          </a:p>
        </p:txBody>
      </p:sp>
      <p:graphicFrame>
        <p:nvGraphicFramePr>
          <p:cNvPr id="19461" name="Object 5">
            <a:extLst>
              <a:ext uri="{FF2B5EF4-FFF2-40B4-BE49-F238E27FC236}">
                <a16:creationId xmlns:a16="http://schemas.microsoft.com/office/drawing/2014/main" id="{E9796B28-948E-411B-8BE7-8DDA883A6684}"/>
              </a:ext>
            </a:extLst>
          </p:cNvPr>
          <p:cNvGraphicFramePr>
            <a:graphicFrameLocks noChangeAspect="1"/>
          </p:cNvGraphicFramePr>
          <p:nvPr/>
        </p:nvGraphicFramePr>
        <p:xfrm>
          <a:off x="3184525" y="3133725"/>
          <a:ext cx="1908175" cy="1050925"/>
        </p:xfrm>
        <a:graphic>
          <a:graphicData uri="http://schemas.openxmlformats.org/presentationml/2006/ole">
            <mc:AlternateContent xmlns:mc="http://schemas.openxmlformats.org/markup-compatibility/2006">
              <mc:Choice xmlns:v="urn:schemas-microsoft-com:vml" Requires="v">
                <p:oleObj spid="_x0000_s19466" r:id="rId3" imgW="622570" imgH="343049" progId="Equation.DSMT4">
                  <p:embed/>
                </p:oleObj>
              </mc:Choice>
              <mc:Fallback>
                <p:oleObj r:id="rId3" imgW="622570" imgH="343049"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84525" y="3133725"/>
                        <a:ext cx="1908175" cy="105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6806" name="Text Box 8">
            <a:extLst>
              <a:ext uri="{FF2B5EF4-FFF2-40B4-BE49-F238E27FC236}">
                <a16:creationId xmlns:a16="http://schemas.microsoft.com/office/drawing/2014/main" id="{BE0CECAD-BF6A-469E-9BC3-0E4D85E54003}"/>
              </a:ext>
            </a:extLst>
          </p:cNvPr>
          <p:cNvSpPr txBox="1">
            <a:spLocks noChangeArrowheads="1"/>
          </p:cNvSpPr>
          <p:nvPr/>
        </p:nvSpPr>
        <p:spPr bwMode="auto">
          <a:xfrm>
            <a:off x="195263" y="5164138"/>
            <a:ext cx="2720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zh-CN" dirty="0">
                <a:solidFill>
                  <a:srgbClr val="FF6600"/>
                </a:solidFill>
                <a:effectLst>
                  <a:outerShdw blurRad="38100" dist="38100" dir="2700000" algn="tl">
                    <a:srgbClr val="C0C0C0"/>
                  </a:outerShdw>
                </a:effectLst>
              </a:rPr>
              <a:t>理想气体物态方程</a:t>
            </a:r>
          </a:p>
        </p:txBody>
      </p:sp>
      <p:graphicFrame>
        <p:nvGraphicFramePr>
          <p:cNvPr id="19463" name="Object 7">
            <a:extLst>
              <a:ext uri="{FF2B5EF4-FFF2-40B4-BE49-F238E27FC236}">
                <a16:creationId xmlns:a16="http://schemas.microsoft.com/office/drawing/2014/main" id="{3C94811D-6F10-4F07-8642-101C408A998A}"/>
              </a:ext>
            </a:extLst>
          </p:cNvPr>
          <p:cNvGraphicFramePr>
            <a:graphicFrameLocks noChangeAspect="1"/>
          </p:cNvGraphicFramePr>
          <p:nvPr/>
        </p:nvGraphicFramePr>
        <p:xfrm>
          <a:off x="2987675" y="5043488"/>
          <a:ext cx="2257425" cy="700087"/>
        </p:xfrm>
        <a:graphic>
          <a:graphicData uri="http://schemas.openxmlformats.org/presentationml/2006/ole">
            <mc:AlternateContent xmlns:mc="http://schemas.openxmlformats.org/markup-compatibility/2006">
              <mc:Choice xmlns:v="urn:schemas-microsoft-com:vml" Requires="v">
                <p:oleObj spid="_x0000_s19467" name="Equation" r:id="rId5" imgW="736600" imgH="228600" progId="Equation.DSMT4">
                  <p:embed/>
                </p:oleObj>
              </mc:Choice>
              <mc:Fallback>
                <p:oleObj name="Equation" r:id="rId5" imgW="736600" imgH="2286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7675" y="5043488"/>
                        <a:ext cx="2257425"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64" name="Object 8">
            <a:extLst>
              <a:ext uri="{FF2B5EF4-FFF2-40B4-BE49-F238E27FC236}">
                <a16:creationId xmlns:a16="http://schemas.microsoft.com/office/drawing/2014/main" id="{D37DA86E-DF39-4274-8836-2C681EA31DA5}"/>
              </a:ext>
            </a:extLst>
          </p:cNvPr>
          <p:cNvGraphicFramePr>
            <a:graphicFrameLocks noChangeAspect="1"/>
          </p:cNvGraphicFramePr>
          <p:nvPr/>
        </p:nvGraphicFramePr>
        <p:xfrm>
          <a:off x="5954713" y="3049588"/>
          <a:ext cx="2881312" cy="2725737"/>
        </p:xfrm>
        <a:graphic>
          <a:graphicData uri="http://schemas.openxmlformats.org/presentationml/2006/ole">
            <mc:AlternateContent xmlns:mc="http://schemas.openxmlformats.org/markup-compatibility/2006">
              <mc:Choice xmlns:v="urn:schemas-microsoft-com:vml" Requires="v">
                <p:oleObj spid="_x0000_s19468" name="Equation" r:id="rId7" imgW="939800" imgH="889000" progId="Equation.DSMT4">
                  <p:embed/>
                </p:oleObj>
              </mc:Choice>
              <mc:Fallback>
                <p:oleObj name="Equation" r:id="rId7" imgW="939800" imgH="88900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54713" y="3049588"/>
                        <a:ext cx="2881312" cy="2725737"/>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6809" name="AutoShape 11">
            <a:extLst>
              <a:ext uri="{FF2B5EF4-FFF2-40B4-BE49-F238E27FC236}">
                <a16:creationId xmlns:a16="http://schemas.microsoft.com/office/drawing/2014/main" id="{BFC7F29F-CDEF-489F-9C8E-D8B96AEBFA08}"/>
              </a:ext>
            </a:extLst>
          </p:cNvPr>
          <p:cNvSpPr>
            <a:spLocks/>
          </p:cNvSpPr>
          <p:nvPr/>
        </p:nvSpPr>
        <p:spPr bwMode="auto">
          <a:xfrm>
            <a:off x="5559425" y="2889250"/>
            <a:ext cx="360363" cy="3060700"/>
          </a:xfrm>
          <a:prstGeom prst="rightBrace">
            <a:avLst>
              <a:gd name="adj1" fmla="val 70778"/>
              <a:gd name="adj2" fmla="val 50000"/>
            </a:avLst>
          </a:prstGeom>
          <a:noFill/>
          <a:ln w="28575"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effectLst>
                <a:outerShdw blurRad="38100" dist="38100" dir="2700000" algn="tl">
                  <a:srgbClr val="C0C0C0"/>
                </a:outerShdw>
              </a:effectLs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6">
            <a:extLst>
              <a:ext uri="{FF2B5EF4-FFF2-40B4-BE49-F238E27FC236}">
                <a16:creationId xmlns:a16="http://schemas.microsoft.com/office/drawing/2014/main" id="{F30C3ED4-BF26-4F40-828A-3F942EAB5CF0}"/>
              </a:ext>
            </a:extLst>
          </p:cNvPr>
          <p:cNvSpPr txBox="1">
            <a:spLocks noChangeArrowheads="1"/>
          </p:cNvSpPr>
          <p:nvPr/>
        </p:nvSpPr>
        <p:spPr bwMode="auto">
          <a:xfrm>
            <a:off x="358775" y="512763"/>
            <a:ext cx="43195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zh-CN">
                <a:solidFill>
                  <a:srgbClr val="FF6600"/>
                </a:solidFill>
                <a:effectLst>
                  <a:outerShdw blurRad="38100" dist="38100" dir="2700000" algn="tl">
                    <a:srgbClr val="C0C0C0"/>
                  </a:outerShdw>
                </a:effectLst>
              </a:rPr>
              <a:t>混合理想气体的吉布斯函数</a:t>
            </a:r>
          </a:p>
        </p:txBody>
      </p:sp>
      <p:sp>
        <p:nvSpPr>
          <p:cNvPr id="77827" name="Rectangle 7">
            <a:extLst>
              <a:ext uri="{FF2B5EF4-FFF2-40B4-BE49-F238E27FC236}">
                <a16:creationId xmlns:a16="http://schemas.microsoft.com/office/drawing/2014/main" id="{7E5B1E12-E82D-4D31-8151-705172BB34BC}"/>
              </a:ext>
            </a:extLst>
          </p:cNvPr>
          <p:cNvSpPr>
            <a:spLocks noChangeArrowheads="1"/>
          </p:cNvSpPr>
          <p:nvPr/>
        </p:nvSpPr>
        <p:spPr bwMode="auto">
          <a:xfrm>
            <a:off x="323850" y="1125538"/>
            <a:ext cx="853281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effectLst>
                  <a:outerShdw blurRad="38100" dist="38100" dir="2700000" algn="tl">
                    <a:srgbClr val="C0C0C0"/>
                  </a:outerShdw>
                </a:effectLst>
              </a:rPr>
              <a:t>半透膜实验表明：一个能够透过半透膜的组元，它在膜两边的</a:t>
            </a:r>
          </a:p>
          <a:p>
            <a:pPr eaLnBrk="1" hangingPunct="1">
              <a:defRPr/>
            </a:pPr>
            <a:r>
              <a:rPr lang="zh-CN">
                <a:effectLst>
                  <a:outerShdw blurRad="38100" dist="38100" dir="2700000" algn="tl">
                    <a:srgbClr val="C0C0C0"/>
                  </a:outerShdw>
                </a:effectLst>
              </a:rPr>
              <a:t>                                分压在平衡时相等 </a:t>
            </a:r>
          </a:p>
        </p:txBody>
      </p:sp>
      <p:graphicFrame>
        <p:nvGraphicFramePr>
          <p:cNvPr id="20484" name="Object 4">
            <a:extLst>
              <a:ext uri="{FF2B5EF4-FFF2-40B4-BE49-F238E27FC236}">
                <a16:creationId xmlns:a16="http://schemas.microsoft.com/office/drawing/2014/main" id="{B38E4352-556A-489A-8B3E-026B09648142}"/>
              </a:ext>
            </a:extLst>
          </p:cNvPr>
          <p:cNvGraphicFramePr>
            <a:graphicFrameLocks noChangeAspect="1"/>
          </p:cNvGraphicFramePr>
          <p:nvPr/>
        </p:nvGraphicFramePr>
        <p:xfrm>
          <a:off x="2370138" y="3068638"/>
          <a:ext cx="4578350" cy="523875"/>
        </p:xfrm>
        <a:graphic>
          <a:graphicData uri="http://schemas.openxmlformats.org/presentationml/2006/ole">
            <mc:AlternateContent xmlns:mc="http://schemas.openxmlformats.org/markup-compatibility/2006">
              <mc:Choice xmlns:v="urn:schemas-microsoft-com:vml" Requires="v">
                <p:oleObj spid="_x0000_s20490" r:id="rId3" imgW="1994766" imgH="228699" progId="Equation.DSMT4">
                  <p:embed/>
                </p:oleObj>
              </mc:Choice>
              <mc:Fallback>
                <p:oleObj r:id="rId3" imgW="1994766" imgH="228699"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0138" y="3068638"/>
                        <a:ext cx="4578350" cy="523875"/>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7829" name="Rectangle 10">
            <a:extLst>
              <a:ext uri="{FF2B5EF4-FFF2-40B4-BE49-F238E27FC236}">
                <a16:creationId xmlns:a16="http://schemas.microsoft.com/office/drawing/2014/main" id="{03A31617-E0EA-45A6-8B17-6800E953CCF1}"/>
              </a:ext>
            </a:extLst>
          </p:cNvPr>
          <p:cNvSpPr>
            <a:spLocks noChangeArrowheads="1"/>
          </p:cNvSpPr>
          <p:nvPr/>
        </p:nvSpPr>
        <p:spPr bwMode="auto">
          <a:xfrm>
            <a:off x="358775" y="2063750"/>
            <a:ext cx="8532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effectLst>
                  <a:outerShdw blurRad="38100" dist="38100" dir="2700000" algn="tl">
                    <a:srgbClr val="C0C0C0"/>
                  </a:outerShdw>
                </a:effectLst>
              </a:rPr>
              <a:t>平衡条件要求：在膜两边的温度相等，组元的化学势相等</a:t>
            </a:r>
          </a:p>
        </p:txBody>
      </p:sp>
      <p:sp>
        <p:nvSpPr>
          <p:cNvPr id="77830" name="AutoShape 11">
            <a:extLst>
              <a:ext uri="{FF2B5EF4-FFF2-40B4-BE49-F238E27FC236}">
                <a16:creationId xmlns:a16="http://schemas.microsoft.com/office/drawing/2014/main" id="{C2031F1F-E4FF-463A-8389-DAD548506391}"/>
              </a:ext>
            </a:extLst>
          </p:cNvPr>
          <p:cNvSpPr>
            <a:spLocks noChangeArrowheads="1"/>
          </p:cNvSpPr>
          <p:nvPr/>
        </p:nvSpPr>
        <p:spPr bwMode="auto">
          <a:xfrm>
            <a:off x="4140200" y="2528888"/>
            <a:ext cx="1008063" cy="504825"/>
          </a:xfrm>
          <a:prstGeom prst="downArrow">
            <a:avLst>
              <a:gd name="adj1" fmla="val 50000"/>
              <a:gd name="adj2" fmla="val 25000"/>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effectLst>
                <a:outerShdw blurRad="38100" dist="38100" dir="2700000" algn="tl">
                  <a:srgbClr val="FFFFFF"/>
                </a:outerShdw>
              </a:effectLst>
            </a:endParaRPr>
          </a:p>
        </p:txBody>
      </p:sp>
      <p:sp>
        <p:nvSpPr>
          <p:cNvPr id="77831" name="Rectangle 12">
            <a:extLst>
              <a:ext uri="{FF2B5EF4-FFF2-40B4-BE49-F238E27FC236}">
                <a16:creationId xmlns:a16="http://schemas.microsoft.com/office/drawing/2014/main" id="{CEE2A8D4-1BFA-42D1-9A65-15A81861C7BF}"/>
              </a:ext>
            </a:extLst>
          </p:cNvPr>
          <p:cNvSpPr>
            <a:spLocks noChangeArrowheads="1"/>
          </p:cNvSpPr>
          <p:nvPr/>
        </p:nvSpPr>
        <p:spPr bwMode="auto">
          <a:xfrm>
            <a:off x="371475" y="5337175"/>
            <a:ext cx="1008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effectLst>
                  <a:outerShdw blurRad="38100" dist="38100" dir="2700000" algn="tl">
                    <a:srgbClr val="C0C0C0"/>
                  </a:outerShdw>
                </a:effectLst>
              </a:rPr>
              <a:t>其中</a:t>
            </a:r>
          </a:p>
        </p:txBody>
      </p:sp>
      <p:graphicFrame>
        <p:nvGraphicFramePr>
          <p:cNvPr id="20488" name="Object 8">
            <a:extLst>
              <a:ext uri="{FF2B5EF4-FFF2-40B4-BE49-F238E27FC236}">
                <a16:creationId xmlns:a16="http://schemas.microsoft.com/office/drawing/2014/main" id="{BDBD7B70-2AE6-4F36-AF70-8724C5383667}"/>
              </a:ext>
            </a:extLst>
          </p:cNvPr>
          <p:cNvGraphicFramePr>
            <a:graphicFrameLocks noChangeAspect="1"/>
          </p:cNvGraphicFramePr>
          <p:nvPr/>
        </p:nvGraphicFramePr>
        <p:xfrm>
          <a:off x="1571625" y="4749800"/>
          <a:ext cx="6037263" cy="1862138"/>
        </p:xfrm>
        <a:graphic>
          <a:graphicData uri="http://schemas.openxmlformats.org/presentationml/2006/ole">
            <mc:AlternateContent xmlns:mc="http://schemas.openxmlformats.org/markup-compatibility/2006">
              <mc:Choice xmlns:v="urn:schemas-microsoft-com:vml" Requires="v">
                <p:oleObj spid="_x0000_s20491" r:id="rId5" imgW="2627759" imgH="812447" progId="Equation.DSMT4">
                  <p:embed/>
                </p:oleObj>
              </mc:Choice>
              <mc:Fallback>
                <p:oleObj r:id="rId5" imgW="2627759" imgH="812447"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71625" y="4749800"/>
                        <a:ext cx="6037263"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489" name="Object 9">
            <a:extLst>
              <a:ext uri="{FF2B5EF4-FFF2-40B4-BE49-F238E27FC236}">
                <a16:creationId xmlns:a16="http://schemas.microsoft.com/office/drawing/2014/main" id="{5F3DD995-8DE9-4A59-96D3-951D65EFB635}"/>
              </a:ext>
            </a:extLst>
          </p:cNvPr>
          <p:cNvGraphicFramePr>
            <a:graphicFrameLocks noChangeAspect="1"/>
          </p:cNvGraphicFramePr>
          <p:nvPr/>
        </p:nvGraphicFramePr>
        <p:xfrm>
          <a:off x="2146300" y="3778250"/>
          <a:ext cx="4957763" cy="785813"/>
        </p:xfrm>
        <a:graphic>
          <a:graphicData uri="http://schemas.openxmlformats.org/presentationml/2006/ole">
            <mc:AlternateContent xmlns:mc="http://schemas.openxmlformats.org/markup-compatibility/2006">
              <mc:Choice xmlns:v="urn:schemas-microsoft-com:vml" Requires="v">
                <p:oleObj spid="_x0000_s20492" r:id="rId7" imgW="2159000" imgH="342900" progId="Equation.DSMT4">
                  <p:embed/>
                </p:oleObj>
              </mc:Choice>
              <mc:Fallback>
                <p:oleObj r:id="rId7" imgW="2159000" imgH="342900"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46300" y="3778250"/>
                        <a:ext cx="4957763" cy="785813"/>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a:extLst>
              <a:ext uri="{FF2B5EF4-FFF2-40B4-BE49-F238E27FC236}">
                <a16:creationId xmlns:a16="http://schemas.microsoft.com/office/drawing/2014/main" id="{CDBE0ED2-EF6D-4DB8-A967-AD58B1C19800}"/>
              </a:ext>
            </a:extLst>
          </p:cNvPr>
          <p:cNvSpPr>
            <a:spLocks noGrp="1" noChangeArrowheads="1"/>
          </p:cNvSpPr>
          <p:nvPr>
            <p:ph type="body" idx="4294967295"/>
          </p:nvPr>
        </p:nvSpPr>
        <p:spPr>
          <a:xfrm>
            <a:off x="431800" y="919163"/>
            <a:ext cx="8208963" cy="1296987"/>
          </a:xfrm>
        </p:spPr>
        <p:txBody>
          <a:bodyPr/>
          <a:lstStyle/>
          <a:p>
            <a:pPr marL="0" indent="0" algn="just" eaLnBrk="1" hangingPunct="1">
              <a:lnSpc>
                <a:spcPct val="125000"/>
              </a:lnSpc>
              <a:buFontTx/>
              <a:buNone/>
              <a:defRPr/>
            </a:pPr>
            <a:r>
              <a:rPr lang="zh-CN" sz="2400" b="1" dirty="0">
                <a:effectLst>
                  <a:outerShdw blurRad="38100" dist="38100" dir="2700000" algn="tl">
                    <a:srgbClr val="000000">
                      <a:alpha val="43137"/>
                    </a:srgbClr>
                  </a:outerShdw>
                </a:effectLst>
              </a:rPr>
              <a:t>前面讲过体积、内能和熵都是</a:t>
            </a:r>
            <a:r>
              <a:rPr lang="zh-CN" sz="2400" b="1" dirty="0">
                <a:solidFill>
                  <a:srgbClr val="FF0000"/>
                </a:solidFill>
                <a:effectLst>
                  <a:outerShdw blurRad="38100" dist="38100" dir="2700000" algn="tl">
                    <a:srgbClr val="000000">
                      <a:alpha val="43137"/>
                    </a:srgbClr>
                  </a:outerShdw>
                </a:effectLst>
              </a:rPr>
              <a:t>广延量</a:t>
            </a:r>
            <a:r>
              <a:rPr lang="zh-CN" sz="2400" b="1" dirty="0">
                <a:effectLst>
                  <a:outerShdw blurRad="38100" dist="38100" dir="2700000" algn="tl">
                    <a:srgbClr val="000000">
                      <a:alpha val="43137"/>
                    </a:srgbClr>
                  </a:outerShdw>
                </a:effectLst>
              </a:rPr>
              <a:t>。如果保持系统的温度和压强不变而令系统中各组元的摩尔数都变为</a:t>
            </a:r>
            <a:r>
              <a:rPr lang="el-GR" altLang="zh-CN" sz="2400" b="1" dirty="0">
                <a:effectLst>
                  <a:outerShdw blurRad="38100" dist="38100" dir="2700000" algn="tl">
                    <a:srgbClr val="000000">
                      <a:alpha val="43137"/>
                    </a:srgbClr>
                  </a:outerShdw>
                </a:effectLst>
                <a:cs typeface="Times New Roman" panose="02020603050405020304" pitchFamily="18" charset="0"/>
              </a:rPr>
              <a:t>λ</a:t>
            </a:r>
            <a:r>
              <a:rPr lang="zh-CN" sz="2400" b="1" dirty="0">
                <a:effectLst>
                  <a:outerShdw blurRad="38100" dist="38100" dir="2700000" algn="tl">
                    <a:srgbClr val="000000">
                      <a:alpha val="43137"/>
                    </a:srgbClr>
                  </a:outerShdw>
                </a:effectLst>
              </a:rPr>
              <a:t>倍。系统的体积，内能和熵也将增为</a:t>
            </a:r>
          </a:p>
        </p:txBody>
      </p:sp>
      <p:sp>
        <p:nvSpPr>
          <p:cNvPr id="58371" name="Rectangle 9">
            <a:extLst>
              <a:ext uri="{FF2B5EF4-FFF2-40B4-BE49-F238E27FC236}">
                <a16:creationId xmlns:a16="http://schemas.microsoft.com/office/drawing/2014/main" id="{FBBC25C1-B22A-4DF2-8462-6FD2F7E39051}"/>
              </a:ext>
            </a:extLst>
          </p:cNvPr>
          <p:cNvSpPr>
            <a:spLocks noChangeArrowheads="1"/>
          </p:cNvSpPr>
          <p:nvPr/>
        </p:nvSpPr>
        <p:spPr bwMode="auto">
          <a:xfrm>
            <a:off x="539750" y="4627563"/>
            <a:ext cx="8456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r>
              <a:rPr lang="zh-CN" sz="2400" dirty="0">
                <a:effectLst>
                  <a:outerShdw blurRad="38100" dist="38100" dir="2700000" algn="tl">
                    <a:srgbClr val="000000">
                      <a:alpha val="43137"/>
                    </a:srgbClr>
                  </a:outerShdw>
                </a:effectLst>
              </a:rPr>
              <a:t>这就是说，体积，内能和熵都是各组元摩尔数的</a:t>
            </a:r>
            <a:r>
              <a:rPr lang="zh-CN" sz="2400" dirty="0">
                <a:solidFill>
                  <a:srgbClr val="FF0000"/>
                </a:solidFill>
                <a:effectLst>
                  <a:outerShdw blurRad="38100" dist="38100" dir="2700000" algn="tl">
                    <a:srgbClr val="000000">
                      <a:alpha val="43137"/>
                    </a:srgbClr>
                  </a:outerShdw>
                </a:effectLst>
              </a:rPr>
              <a:t>一次齐函数</a:t>
            </a:r>
            <a:r>
              <a:rPr lang="zh-CN" sz="2400" dirty="0">
                <a:effectLst>
                  <a:outerShdw blurRad="38100" dist="38100" dir="2700000" algn="tl">
                    <a:srgbClr val="000000">
                      <a:alpha val="43137"/>
                    </a:srgbClr>
                  </a:outerShdw>
                </a:effectLst>
              </a:rPr>
              <a:t>。</a:t>
            </a:r>
          </a:p>
        </p:txBody>
      </p:sp>
      <p:graphicFrame>
        <p:nvGraphicFramePr>
          <p:cNvPr id="3076" name="Object 4">
            <a:extLst>
              <a:ext uri="{FF2B5EF4-FFF2-40B4-BE49-F238E27FC236}">
                <a16:creationId xmlns:a16="http://schemas.microsoft.com/office/drawing/2014/main" id="{8420C2F6-2A79-452E-BE50-75F7AEE02892}"/>
              </a:ext>
            </a:extLst>
          </p:cNvPr>
          <p:cNvGraphicFramePr>
            <a:graphicFrameLocks noChangeAspect="1"/>
          </p:cNvGraphicFramePr>
          <p:nvPr/>
        </p:nvGraphicFramePr>
        <p:xfrm>
          <a:off x="1692275" y="2660650"/>
          <a:ext cx="6264275" cy="1643063"/>
        </p:xfrm>
        <a:graphic>
          <a:graphicData uri="http://schemas.openxmlformats.org/presentationml/2006/ole">
            <mc:AlternateContent xmlns:mc="http://schemas.openxmlformats.org/markup-compatibility/2006">
              <mc:Choice xmlns:v="urn:schemas-microsoft-com:vml" Requires="v">
                <p:oleObj spid="_x0000_s3077" r:id="rId3" imgW="2857500" imgH="749300" progId="Equation.DSMT4">
                  <p:embed/>
                </p:oleObj>
              </mc:Choice>
              <mc:Fallback>
                <p:oleObj r:id="rId3" imgW="2857500" imgH="7493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2660650"/>
                        <a:ext cx="6264275" cy="1643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5" descr="a1n">
            <a:extLst>
              <a:ext uri="{FF2B5EF4-FFF2-40B4-BE49-F238E27FC236}">
                <a16:creationId xmlns:a16="http://schemas.microsoft.com/office/drawing/2014/main" id="{FCBC9161-66E4-4732-A781-0D2493E78C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838" y="4149725"/>
            <a:ext cx="2476500" cy="233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7" name="Picture 7" descr="purification_001">
            <a:extLst>
              <a:ext uri="{FF2B5EF4-FFF2-40B4-BE49-F238E27FC236}">
                <a16:creationId xmlns:a16="http://schemas.microsoft.com/office/drawing/2014/main" id="{DD6E532E-88D8-4B42-9EA9-F839017DDE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150" y="1449388"/>
            <a:ext cx="5514975" cy="246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4" name="Text Box 8">
            <a:extLst>
              <a:ext uri="{FF2B5EF4-FFF2-40B4-BE49-F238E27FC236}">
                <a16:creationId xmlns:a16="http://schemas.microsoft.com/office/drawing/2014/main" id="{D40AB3CC-0800-43A3-A6BF-0FDBEE165A2E}"/>
              </a:ext>
            </a:extLst>
          </p:cNvPr>
          <p:cNvSpPr txBox="1">
            <a:spLocks noChangeArrowheads="1"/>
          </p:cNvSpPr>
          <p:nvPr/>
        </p:nvSpPr>
        <p:spPr bwMode="auto">
          <a:xfrm>
            <a:off x="863600" y="512763"/>
            <a:ext cx="284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zh-CN">
                <a:solidFill>
                  <a:srgbClr val="FF6600"/>
                </a:solidFill>
                <a:effectLst>
                  <a:outerShdw blurRad="38100" dist="38100" dir="2700000" algn="tl">
                    <a:srgbClr val="C0C0C0"/>
                  </a:outerShdw>
                </a:effectLst>
              </a:rPr>
              <a:t>膜平衡与半透膜</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5">
            <a:extLst>
              <a:ext uri="{FF2B5EF4-FFF2-40B4-BE49-F238E27FC236}">
                <a16:creationId xmlns:a16="http://schemas.microsoft.com/office/drawing/2014/main" id="{D2169D91-D1C1-454F-B65F-BF7BCC364A88}"/>
              </a:ext>
            </a:extLst>
          </p:cNvPr>
          <p:cNvSpPr txBox="1">
            <a:spLocks noChangeArrowheads="1"/>
          </p:cNvSpPr>
          <p:nvPr/>
        </p:nvSpPr>
        <p:spPr bwMode="auto">
          <a:xfrm>
            <a:off x="358775" y="512763"/>
            <a:ext cx="43195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zh-CN">
                <a:solidFill>
                  <a:srgbClr val="FF6600"/>
                </a:solidFill>
                <a:effectLst>
                  <a:outerShdw blurRad="38100" dist="38100" dir="2700000" algn="tl">
                    <a:srgbClr val="C0C0C0"/>
                  </a:outerShdw>
                </a:effectLst>
              </a:rPr>
              <a:t>混合理想气体的熵</a:t>
            </a:r>
          </a:p>
        </p:txBody>
      </p:sp>
      <p:graphicFrame>
        <p:nvGraphicFramePr>
          <p:cNvPr id="22531" name="Object 3">
            <a:extLst>
              <a:ext uri="{FF2B5EF4-FFF2-40B4-BE49-F238E27FC236}">
                <a16:creationId xmlns:a16="http://schemas.microsoft.com/office/drawing/2014/main" id="{59BC2CB4-685F-467C-B10C-7F95424E154F}"/>
              </a:ext>
            </a:extLst>
          </p:cNvPr>
          <p:cNvGraphicFramePr>
            <a:graphicFrameLocks noChangeAspect="1"/>
          </p:cNvGraphicFramePr>
          <p:nvPr/>
        </p:nvGraphicFramePr>
        <p:xfrm>
          <a:off x="1331913" y="1233488"/>
          <a:ext cx="6124575" cy="989012"/>
        </p:xfrm>
        <a:graphic>
          <a:graphicData uri="http://schemas.openxmlformats.org/presentationml/2006/ole">
            <mc:AlternateContent xmlns:mc="http://schemas.openxmlformats.org/markup-compatibility/2006">
              <mc:Choice xmlns:v="urn:schemas-microsoft-com:vml" Requires="v">
                <p:oleObj spid="_x0000_s22536" r:id="rId3" imgW="2665843" imgH="431613" progId="Equation.DSMT4">
                  <p:embed/>
                </p:oleObj>
              </mc:Choice>
              <mc:Fallback>
                <p:oleObj r:id="rId3" imgW="2665843" imgH="431613"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1233488"/>
                        <a:ext cx="6124575" cy="9890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8852" name="Text Box 7">
            <a:extLst>
              <a:ext uri="{FF2B5EF4-FFF2-40B4-BE49-F238E27FC236}">
                <a16:creationId xmlns:a16="http://schemas.microsoft.com/office/drawing/2014/main" id="{D9B07472-8DD0-48F5-AB71-C56D3A7F845A}"/>
              </a:ext>
            </a:extLst>
          </p:cNvPr>
          <p:cNvSpPr txBox="1">
            <a:spLocks noChangeArrowheads="1"/>
          </p:cNvSpPr>
          <p:nvPr/>
        </p:nvSpPr>
        <p:spPr bwMode="auto">
          <a:xfrm>
            <a:off x="360363" y="2792413"/>
            <a:ext cx="43195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zh-CN">
                <a:solidFill>
                  <a:srgbClr val="FF6600"/>
                </a:solidFill>
                <a:effectLst>
                  <a:outerShdw blurRad="38100" dist="38100" dir="2700000" algn="tl">
                    <a:srgbClr val="C0C0C0"/>
                  </a:outerShdw>
                </a:effectLst>
              </a:rPr>
              <a:t>混合理想气体的焓</a:t>
            </a:r>
          </a:p>
        </p:txBody>
      </p:sp>
      <p:graphicFrame>
        <p:nvGraphicFramePr>
          <p:cNvPr id="22533" name="Object 5">
            <a:extLst>
              <a:ext uri="{FF2B5EF4-FFF2-40B4-BE49-F238E27FC236}">
                <a16:creationId xmlns:a16="http://schemas.microsoft.com/office/drawing/2014/main" id="{70ED151D-6890-4092-9875-6C7644984484}"/>
              </a:ext>
            </a:extLst>
          </p:cNvPr>
          <p:cNvGraphicFramePr>
            <a:graphicFrameLocks noChangeAspect="1"/>
          </p:cNvGraphicFramePr>
          <p:nvPr/>
        </p:nvGraphicFramePr>
        <p:xfrm>
          <a:off x="1908175" y="3429000"/>
          <a:ext cx="5133975" cy="958850"/>
        </p:xfrm>
        <a:graphic>
          <a:graphicData uri="http://schemas.openxmlformats.org/presentationml/2006/ole">
            <mc:AlternateContent xmlns:mc="http://schemas.openxmlformats.org/markup-compatibility/2006">
              <mc:Choice xmlns:v="urn:schemas-microsoft-com:vml" Requires="v">
                <p:oleObj spid="_x0000_s22537" r:id="rId5" imgW="2236171" imgH="419282" progId="Equation.DSMT4">
                  <p:embed/>
                </p:oleObj>
              </mc:Choice>
              <mc:Fallback>
                <p:oleObj r:id="rId5" imgW="2236171" imgH="419282"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8175" y="3429000"/>
                        <a:ext cx="5133975"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8854" name="Text Box 9">
            <a:extLst>
              <a:ext uri="{FF2B5EF4-FFF2-40B4-BE49-F238E27FC236}">
                <a16:creationId xmlns:a16="http://schemas.microsoft.com/office/drawing/2014/main" id="{6B69501C-A506-4AE3-B875-88C838BB85AB}"/>
              </a:ext>
            </a:extLst>
          </p:cNvPr>
          <p:cNvSpPr txBox="1">
            <a:spLocks noChangeArrowheads="1"/>
          </p:cNvSpPr>
          <p:nvPr/>
        </p:nvSpPr>
        <p:spPr bwMode="auto">
          <a:xfrm>
            <a:off x="539750" y="4724400"/>
            <a:ext cx="43195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zh-CN">
                <a:solidFill>
                  <a:srgbClr val="FF6600"/>
                </a:solidFill>
                <a:effectLst>
                  <a:outerShdw blurRad="38100" dist="38100" dir="2700000" algn="tl">
                    <a:srgbClr val="C0C0C0"/>
                  </a:outerShdw>
                </a:effectLst>
              </a:rPr>
              <a:t>混合理想气体的内能</a:t>
            </a:r>
          </a:p>
        </p:txBody>
      </p:sp>
      <p:graphicFrame>
        <p:nvGraphicFramePr>
          <p:cNvPr id="22535" name="Object 7">
            <a:extLst>
              <a:ext uri="{FF2B5EF4-FFF2-40B4-BE49-F238E27FC236}">
                <a16:creationId xmlns:a16="http://schemas.microsoft.com/office/drawing/2014/main" id="{4779A470-94D8-46B2-AFEE-9E1DA240D69E}"/>
              </a:ext>
            </a:extLst>
          </p:cNvPr>
          <p:cNvGraphicFramePr>
            <a:graphicFrameLocks noChangeAspect="1"/>
          </p:cNvGraphicFramePr>
          <p:nvPr/>
        </p:nvGraphicFramePr>
        <p:xfrm>
          <a:off x="1504950" y="5300663"/>
          <a:ext cx="6124575" cy="958850"/>
        </p:xfrm>
        <a:graphic>
          <a:graphicData uri="http://schemas.openxmlformats.org/presentationml/2006/ole">
            <mc:AlternateContent xmlns:mc="http://schemas.openxmlformats.org/markup-compatibility/2006">
              <mc:Choice xmlns:v="urn:schemas-microsoft-com:vml" Requires="v">
                <p:oleObj spid="_x0000_s22538" r:id="rId7" imgW="2667000" imgH="419100" progId="Equation.DSMT4">
                  <p:embed/>
                </p:oleObj>
              </mc:Choice>
              <mc:Fallback>
                <p:oleObj r:id="rId7" imgW="2667000" imgH="41910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04950" y="5300663"/>
                        <a:ext cx="6124575"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4">
            <a:extLst>
              <a:ext uri="{FF2B5EF4-FFF2-40B4-BE49-F238E27FC236}">
                <a16:creationId xmlns:a16="http://schemas.microsoft.com/office/drawing/2014/main" id="{055C9A51-B77D-47B8-AC15-4BD3F19142F4}"/>
              </a:ext>
            </a:extLst>
          </p:cNvPr>
          <p:cNvSpPr txBox="1">
            <a:spLocks noChangeArrowheads="1"/>
          </p:cNvSpPr>
          <p:nvPr/>
        </p:nvSpPr>
        <p:spPr bwMode="auto">
          <a:xfrm>
            <a:off x="503238" y="401638"/>
            <a:ext cx="43195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zh-CN">
                <a:solidFill>
                  <a:srgbClr val="FF6600"/>
                </a:solidFill>
                <a:effectLst>
                  <a:outerShdw blurRad="38100" dist="38100" dir="2700000" algn="tl">
                    <a:srgbClr val="C0C0C0"/>
                  </a:outerShdw>
                </a:effectLst>
              </a:rPr>
              <a:t>关于混合理想气体的熵</a:t>
            </a:r>
          </a:p>
        </p:txBody>
      </p:sp>
      <p:graphicFrame>
        <p:nvGraphicFramePr>
          <p:cNvPr id="23555" name="Object 3">
            <a:extLst>
              <a:ext uri="{FF2B5EF4-FFF2-40B4-BE49-F238E27FC236}">
                <a16:creationId xmlns:a16="http://schemas.microsoft.com/office/drawing/2014/main" id="{42DF746B-BF75-407A-92A3-E9A586823969}"/>
              </a:ext>
            </a:extLst>
          </p:cNvPr>
          <p:cNvGraphicFramePr>
            <a:graphicFrameLocks noChangeAspect="1"/>
          </p:cNvGraphicFramePr>
          <p:nvPr/>
        </p:nvGraphicFramePr>
        <p:xfrm>
          <a:off x="1295400" y="1012825"/>
          <a:ext cx="6124575" cy="989013"/>
        </p:xfrm>
        <a:graphic>
          <a:graphicData uri="http://schemas.openxmlformats.org/presentationml/2006/ole">
            <mc:AlternateContent xmlns:mc="http://schemas.openxmlformats.org/markup-compatibility/2006">
              <mc:Choice xmlns:v="urn:schemas-microsoft-com:vml" Requires="v">
                <p:oleObj spid="_x0000_s23559" r:id="rId3" imgW="2665843" imgH="431613" progId="Equation.DSMT4">
                  <p:embed/>
                </p:oleObj>
              </mc:Choice>
              <mc:Fallback>
                <p:oleObj r:id="rId3" imgW="2665843" imgH="431613"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012825"/>
                        <a:ext cx="6124575" cy="98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56" name="Object 4">
            <a:extLst>
              <a:ext uri="{FF2B5EF4-FFF2-40B4-BE49-F238E27FC236}">
                <a16:creationId xmlns:a16="http://schemas.microsoft.com/office/drawing/2014/main" id="{DF878998-19B5-4BC2-A261-212CAB6698EF}"/>
              </a:ext>
            </a:extLst>
          </p:cNvPr>
          <p:cNvGraphicFramePr>
            <a:graphicFrameLocks noChangeAspect="1"/>
          </p:cNvGraphicFramePr>
          <p:nvPr/>
        </p:nvGraphicFramePr>
        <p:xfrm>
          <a:off x="1763713" y="2201863"/>
          <a:ext cx="5162550" cy="1803400"/>
        </p:xfrm>
        <a:graphic>
          <a:graphicData uri="http://schemas.openxmlformats.org/presentationml/2006/ole">
            <mc:AlternateContent xmlns:mc="http://schemas.openxmlformats.org/markup-compatibility/2006">
              <mc:Choice xmlns:v="urn:schemas-microsoft-com:vml" Requires="v">
                <p:oleObj spid="_x0000_s23560" r:id="rId5" imgW="2247900" imgH="787400" progId="Equation.DSMT4">
                  <p:embed/>
                </p:oleObj>
              </mc:Choice>
              <mc:Fallback>
                <p:oleObj r:id="rId5" imgW="2247900" imgH="7874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713" y="2201863"/>
                        <a:ext cx="5162550" cy="180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9877" name="Text Box 7">
            <a:extLst>
              <a:ext uri="{FF2B5EF4-FFF2-40B4-BE49-F238E27FC236}">
                <a16:creationId xmlns:a16="http://schemas.microsoft.com/office/drawing/2014/main" id="{B15CFBD1-6DE3-44AB-BE9E-0F032170852E}"/>
              </a:ext>
            </a:extLst>
          </p:cNvPr>
          <p:cNvSpPr txBox="1">
            <a:spLocks noChangeArrowheads="1"/>
          </p:cNvSpPr>
          <p:nvPr/>
        </p:nvSpPr>
        <p:spPr bwMode="auto">
          <a:xfrm>
            <a:off x="2376488" y="4005263"/>
            <a:ext cx="42846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zh-CN" sz="1600">
                <a:solidFill>
                  <a:srgbClr val="FF0000"/>
                </a:solidFill>
                <a:effectLst>
                  <a:outerShdw blurRad="38100" dist="38100" dir="2700000" algn="tl">
                    <a:srgbClr val="C0C0C0"/>
                  </a:outerShdw>
                </a:effectLst>
              </a:rPr>
              <a:t>（</a:t>
            </a:r>
            <a:r>
              <a:rPr lang="en-US" sz="1600" i="1">
                <a:solidFill>
                  <a:srgbClr val="FF0000"/>
                </a:solidFill>
                <a:effectLst>
                  <a:outerShdw blurRad="38100" dist="38100" dir="2700000" algn="tl">
                    <a:srgbClr val="C0C0C0"/>
                  </a:outerShdw>
                </a:effectLst>
              </a:rPr>
              <a:t>C</a:t>
            </a:r>
            <a:r>
              <a:rPr lang="zh-CN" sz="1600">
                <a:solidFill>
                  <a:srgbClr val="FF0000"/>
                </a:solidFill>
                <a:effectLst>
                  <a:outerShdw blurRad="38100" dist="38100" dir="2700000" algn="tl">
                    <a:srgbClr val="C0C0C0"/>
                  </a:outerShdw>
                </a:effectLst>
              </a:rPr>
              <a:t>为不同气体等温等压混合的熵增加）</a:t>
            </a:r>
          </a:p>
        </p:txBody>
      </p:sp>
      <p:sp>
        <p:nvSpPr>
          <p:cNvPr id="79878" name="Text Box 8">
            <a:extLst>
              <a:ext uri="{FF2B5EF4-FFF2-40B4-BE49-F238E27FC236}">
                <a16:creationId xmlns:a16="http://schemas.microsoft.com/office/drawing/2014/main" id="{0F6069D0-8F6E-4F56-B357-7E63B3828569}"/>
              </a:ext>
            </a:extLst>
          </p:cNvPr>
          <p:cNvSpPr txBox="1">
            <a:spLocks noChangeArrowheads="1"/>
          </p:cNvSpPr>
          <p:nvPr/>
        </p:nvSpPr>
        <p:spPr bwMode="auto">
          <a:xfrm>
            <a:off x="1511300" y="4868863"/>
            <a:ext cx="5868988" cy="1370012"/>
          </a:xfrm>
          <a:prstGeom prst="rect">
            <a:avLst/>
          </a:prstGeom>
          <a:solidFill>
            <a:srgbClr val="FFC000"/>
          </a:solidFill>
          <a:ln>
            <a:noFill/>
          </a:ln>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zh-CN" dirty="0">
                <a:effectLst>
                  <a:outerShdw blurRad="38100" dist="38100" dir="2700000" algn="tl">
                    <a:srgbClr val="FFFFFF"/>
                  </a:outerShdw>
                </a:effectLst>
              </a:rPr>
              <a:t>同摩尔数的两种不同气体混合，熵增为</a:t>
            </a:r>
            <a:r>
              <a:rPr lang="en-US" dirty="0">
                <a:effectLst>
                  <a:outerShdw blurRad="38100" dist="38100" dir="2700000" algn="tl">
                    <a:srgbClr val="FFFFFF"/>
                  </a:outerShdw>
                </a:effectLst>
              </a:rPr>
              <a:t>2</a:t>
            </a:r>
            <a:r>
              <a:rPr lang="en-US" i="1" dirty="0">
                <a:effectLst>
                  <a:outerShdw blurRad="38100" dist="38100" dir="2700000" algn="tl">
                    <a:srgbClr val="FFFFFF"/>
                  </a:outerShdw>
                </a:effectLst>
              </a:rPr>
              <a:t>nR</a:t>
            </a:r>
            <a:r>
              <a:rPr lang="en-US" dirty="0">
                <a:effectLst>
                  <a:outerShdw blurRad="38100" dist="38100" dir="2700000" algn="tl">
                    <a:srgbClr val="FFFFFF"/>
                  </a:outerShdw>
                </a:effectLst>
              </a:rPr>
              <a:t>ln2</a:t>
            </a:r>
            <a:r>
              <a:rPr lang="zh-CN" dirty="0">
                <a:effectLst>
                  <a:outerShdw blurRad="38100" dist="38100" dir="2700000" algn="tl">
                    <a:srgbClr val="FFFFFF"/>
                  </a:outerShdw>
                </a:effectLst>
              </a:rPr>
              <a:t>，同种气体混合则为</a:t>
            </a:r>
            <a:r>
              <a:rPr lang="en-US" dirty="0">
                <a:effectLst>
                  <a:outerShdw blurRad="38100" dist="38100" dir="2700000" algn="tl">
                    <a:srgbClr val="FFFFFF"/>
                  </a:outerShdw>
                </a:effectLst>
              </a:rPr>
              <a:t>0</a:t>
            </a:r>
            <a:r>
              <a:rPr lang="zh-CN" dirty="0">
                <a:effectLst>
                  <a:outerShdw blurRad="38100" dist="38100" dir="2700000" algn="tl">
                    <a:srgbClr val="FFFFFF"/>
                  </a:outerShdw>
                </a:effectLst>
              </a:rPr>
              <a:t>。</a:t>
            </a:r>
          </a:p>
          <a:p>
            <a:pPr eaLnBrk="1" hangingPunct="1">
              <a:spcBef>
                <a:spcPct val="50000"/>
              </a:spcBef>
              <a:defRPr/>
            </a:pPr>
            <a:r>
              <a:rPr lang="en-US" dirty="0">
                <a:effectLst>
                  <a:outerShdw blurRad="38100" dist="38100" dir="2700000" algn="tl">
                    <a:srgbClr val="FFFFFF"/>
                  </a:outerShdw>
                </a:effectLst>
              </a:rPr>
              <a:t>-----</a:t>
            </a:r>
            <a:r>
              <a:rPr lang="zh-CN" dirty="0">
                <a:effectLst>
                  <a:outerShdw blurRad="38100" dist="38100" dir="2700000" algn="tl">
                    <a:srgbClr val="FFFFFF"/>
                  </a:outerShdw>
                </a:effectLst>
              </a:rPr>
              <a:t>吉布斯佯廖</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4">
            <a:extLst>
              <a:ext uri="{FF2B5EF4-FFF2-40B4-BE49-F238E27FC236}">
                <a16:creationId xmlns:a16="http://schemas.microsoft.com/office/drawing/2014/main" id="{4BE787FD-4E7E-4E76-BA58-3184251D040A}"/>
              </a:ext>
            </a:extLst>
          </p:cNvPr>
          <p:cNvSpPr txBox="1">
            <a:spLocks noChangeArrowheads="1"/>
          </p:cNvSpPr>
          <p:nvPr/>
        </p:nvSpPr>
        <p:spPr bwMode="auto">
          <a:xfrm>
            <a:off x="358775" y="512763"/>
            <a:ext cx="43195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zh-CN">
                <a:solidFill>
                  <a:srgbClr val="FF6600"/>
                </a:solidFill>
                <a:effectLst>
                  <a:outerShdw blurRad="38100" dist="38100" dir="2700000" algn="tl">
                    <a:srgbClr val="C0C0C0"/>
                  </a:outerShdw>
                </a:effectLst>
              </a:rPr>
              <a:t>例题：</a:t>
            </a:r>
          </a:p>
        </p:txBody>
      </p:sp>
      <p:sp>
        <p:nvSpPr>
          <p:cNvPr id="80899" name="Text Box 5">
            <a:extLst>
              <a:ext uri="{FF2B5EF4-FFF2-40B4-BE49-F238E27FC236}">
                <a16:creationId xmlns:a16="http://schemas.microsoft.com/office/drawing/2014/main" id="{037410E1-83D6-45FB-9B04-5D5368924397}"/>
              </a:ext>
            </a:extLst>
          </p:cNvPr>
          <p:cNvSpPr txBox="1">
            <a:spLocks noChangeArrowheads="1"/>
          </p:cNvSpPr>
          <p:nvPr/>
        </p:nvSpPr>
        <p:spPr bwMode="auto">
          <a:xfrm>
            <a:off x="539750" y="1052513"/>
            <a:ext cx="7921625"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zh-CN" sz="1800" dirty="0">
                <a:effectLst>
                  <a:outerShdw blurRad="38100" dist="38100" dir="2700000" algn="tl">
                    <a:srgbClr val="C0C0C0"/>
                  </a:outerShdw>
                </a:effectLst>
              </a:rPr>
              <a:t>实验发现，稀溶液中某溶质蒸气的分压与该溶质在溶液中的摩尔分数成正比。这结果称为亨利定律。如果在任何浓度下亨利定律均成立，溶液称为理想溶液。求理想溶液各组元的化学势。</a:t>
            </a:r>
          </a:p>
        </p:txBody>
      </p:sp>
      <p:sp>
        <p:nvSpPr>
          <p:cNvPr id="80900" name="Text Box 6">
            <a:extLst>
              <a:ext uri="{FF2B5EF4-FFF2-40B4-BE49-F238E27FC236}">
                <a16:creationId xmlns:a16="http://schemas.microsoft.com/office/drawing/2014/main" id="{08BE418E-F2F3-46AF-B5B5-11E20C0AA02A}"/>
              </a:ext>
            </a:extLst>
          </p:cNvPr>
          <p:cNvSpPr txBox="1">
            <a:spLocks noChangeArrowheads="1"/>
          </p:cNvSpPr>
          <p:nvPr/>
        </p:nvSpPr>
        <p:spPr bwMode="auto">
          <a:xfrm>
            <a:off x="358775" y="2108200"/>
            <a:ext cx="43195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zh-CN">
                <a:solidFill>
                  <a:srgbClr val="FF6600"/>
                </a:solidFill>
                <a:effectLst>
                  <a:outerShdw blurRad="38100" dist="38100" dir="2700000" algn="tl">
                    <a:srgbClr val="C0C0C0"/>
                  </a:outerShdw>
                </a:effectLst>
              </a:rPr>
              <a:t>解：</a:t>
            </a:r>
          </a:p>
        </p:txBody>
      </p:sp>
      <p:sp>
        <p:nvSpPr>
          <p:cNvPr id="80901" name="Text Box 7">
            <a:extLst>
              <a:ext uri="{FF2B5EF4-FFF2-40B4-BE49-F238E27FC236}">
                <a16:creationId xmlns:a16="http://schemas.microsoft.com/office/drawing/2014/main" id="{B2F4CC80-8B58-48AE-ACCF-AE27B24DA7FA}"/>
              </a:ext>
            </a:extLst>
          </p:cNvPr>
          <p:cNvSpPr txBox="1">
            <a:spLocks noChangeArrowheads="1"/>
          </p:cNvSpPr>
          <p:nvPr/>
        </p:nvSpPr>
        <p:spPr bwMode="auto">
          <a:xfrm>
            <a:off x="719138" y="2565400"/>
            <a:ext cx="79216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zh-CN" sz="1800">
                <a:effectLst>
                  <a:outerShdw blurRad="38100" dist="38100" dir="2700000" algn="tl">
                    <a:srgbClr val="C0C0C0"/>
                  </a:outerShdw>
                </a:effectLst>
              </a:rPr>
              <a:t>将稀溶液的饱和蒸气看作混合理想气体，则第 </a:t>
            </a:r>
            <a:r>
              <a:rPr lang="en-US" sz="1800" i="1">
                <a:effectLst>
                  <a:outerShdw blurRad="38100" dist="38100" dir="2700000" algn="tl">
                    <a:srgbClr val="C0C0C0"/>
                  </a:outerShdw>
                </a:effectLst>
              </a:rPr>
              <a:t>i </a:t>
            </a:r>
            <a:r>
              <a:rPr lang="zh-CN" sz="1800">
                <a:effectLst>
                  <a:outerShdw blurRad="38100" dist="38100" dir="2700000" algn="tl">
                    <a:srgbClr val="C0C0C0"/>
                  </a:outerShdw>
                </a:effectLst>
              </a:rPr>
              <a:t>组元的化学势为</a:t>
            </a:r>
          </a:p>
        </p:txBody>
      </p:sp>
      <p:graphicFrame>
        <p:nvGraphicFramePr>
          <p:cNvPr id="24582" name="Object 6">
            <a:extLst>
              <a:ext uri="{FF2B5EF4-FFF2-40B4-BE49-F238E27FC236}">
                <a16:creationId xmlns:a16="http://schemas.microsoft.com/office/drawing/2014/main" id="{C6473F84-A2E7-4EE4-8821-41AEDCDF55C8}"/>
              </a:ext>
            </a:extLst>
          </p:cNvPr>
          <p:cNvGraphicFramePr>
            <a:graphicFrameLocks noChangeAspect="1"/>
          </p:cNvGraphicFramePr>
          <p:nvPr/>
        </p:nvGraphicFramePr>
        <p:xfrm>
          <a:off x="3167063" y="2997200"/>
          <a:ext cx="2736850" cy="439738"/>
        </p:xfrm>
        <a:graphic>
          <a:graphicData uri="http://schemas.openxmlformats.org/presentationml/2006/ole">
            <mc:AlternateContent xmlns:mc="http://schemas.openxmlformats.org/markup-compatibility/2006">
              <mc:Choice xmlns:v="urn:schemas-microsoft-com:vml" Requires="v">
                <p:oleObj spid="_x0000_s24591" r:id="rId3" imgW="1423018" imgH="228699" progId="Equation.DSMT4">
                  <p:embed/>
                </p:oleObj>
              </mc:Choice>
              <mc:Fallback>
                <p:oleObj r:id="rId3" imgW="1423018" imgH="228699"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7063" y="2997200"/>
                        <a:ext cx="2736850" cy="439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0903" name="Text Box 9">
            <a:extLst>
              <a:ext uri="{FF2B5EF4-FFF2-40B4-BE49-F238E27FC236}">
                <a16:creationId xmlns:a16="http://schemas.microsoft.com/office/drawing/2014/main" id="{5B5E6834-B5C2-4FC7-A4F1-FDD415E1E4B3}"/>
              </a:ext>
            </a:extLst>
          </p:cNvPr>
          <p:cNvSpPr txBox="1">
            <a:spLocks noChangeArrowheads="1"/>
          </p:cNvSpPr>
          <p:nvPr/>
        </p:nvSpPr>
        <p:spPr bwMode="auto">
          <a:xfrm>
            <a:off x="900113" y="3465513"/>
            <a:ext cx="431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zh-CN" sz="1800">
                <a:effectLst>
                  <a:outerShdw blurRad="38100" dist="38100" dir="2700000" algn="tl">
                    <a:srgbClr val="C0C0C0"/>
                  </a:outerShdw>
                </a:effectLst>
              </a:rPr>
              <a:t>以</a:t>
            </a:r>
          </a:p>
        </p:txBody>
      </p:sp>
      <p:sp>
        <p:nvSpPr>
          <p:cNvPr id="80904" name="Rectangle 10">
            <a:extLst>
              <a:ext uri="{FF2B5EF4-FFF2-40B4-BE49-F238E27FC236}">
                <a16:creationId xmlns:a16="http://schemas.microsoft.com/office/drawing/2014/main" id="{91F09D15-468E-40F4-A45B-7FA3DDBB3079}"/>
              </a:ext>
            </a:extLst>
          </p:cNvPr>
          <p:cNvSpPr>
            <a:spLocks noChangeArrowheads="1"/>
          </p:cNvSpPr>
          <p:nvPr/>
        </p:nvSpPr>
        <p:spPr bwMode="auto">
          <a:xfrm>
            <a:off x="1692275" y="3465513"/>
            <a:ext cx="3848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zh-CN" sz="1800">
                <a:effectLst>
                  <a:outerShdw blurRad="38100" dist="38100" dir="2700000" algn="tl">
                    <a:srgbClr val="C0C0C0"/>
                  </a:outerShdw>
                </a:effectLst>
              </a:rPr>
              <a:t>表示稀溶液中 </a:t>
            </a:r>
            <a:r>
              <a:rPr lang="en-US" sz="1800" i="1">
                <a:effectLst>
                  <a:outerShdw blurRad="38100" dist="38100" dir="2700000" algn="tl">
                    <a:srgbClr val="C0C0C0"/>
                  </a:outerShdw>
                </a:effectLst>
              </a:rPr>
              <a:t>i  </a:t>
            </a:r>
            <a:r>
              <a:rPr lang="zh-CN" sz="1800">
                <a:effectLst>
                  <a:outerShdw blurRad="38100" dist="38100" dir="2700000" algn="tl">
                    <a:srgbClr val="C0C0C0"/>
                  </a:outerShdw>
                </a:effectLst>
              </a:rPr>
              <a:t>溶质的摩尔分数，有</a:t>
            </a:r>
          </a:p>
        </p:txBody>
      </p:sp>
      <p:graphicFrame>
        <p:nvGraphicFramePr>
          <p:cNvPr id="24585" name="Object 9">
            <a:extLst>
              <a:ext uri="{FF2B5EF4-FFF2-40B4-BE49-F238E27FC236}">
                <a16:creationId xmlns:a16="http://schemas.microsoft.com/office/drawing/2014/main" id="{41ED7064-541E-466C-BCB4-CDEED3BDC201}"/>
              </a:ext>
            </a:extLst>
          </p:cNvPr>
          <p:cNvGraphicFramePr>
            <a:graphicFrameLocks noChangeAspect="1"/>
          </p:cNvGraphicFramePr>
          <p:nvPr/>
        </p:nvGraphicFramePr>
        <p:xfrm>
          <a:off x="1301750" y="3392488"/>
          <a:ext cx="425450" cy="539750"/>
        </p:xfrm>
        <a:graphic>
          <a:graphicData uri="http://schemas.openxmlformats.org/presentationml/2006/ole">
            <mc:AlternateContent xmlns:mc="http://schemas.openxmlformats.org/markup-compatibility/2006">
              <mc:Choice xmlns:v="urn:schemas-microsoft-com:vml" Requires="v">
                <p:oleObj spid="_x0000_s24592" r:id="rId5" imgW="190666" imgH="241510" progId="Equation.DSMT4">
                  <p:embed/>
                </p:oleObj>
              </mc:Choice>
              <mc:Fallback>
                <p:oleObj r:id="rId5" imgW="190666" imgH="24151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01750" y="3392488"/>
                        <a:ext cx="425450" cy="53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6" name="Object 10">
            <a:extLst>
              <a:ext uri="{FF2B5EF4-FFF2-40B4-BE49-F238E27FC236}">
                <a16:creationId xmlns:a16="http://schemas.microsoft.com/office/drawing/2014/main" id="{85D3414B-2127-4550-A00B-D20BD8B36E0D}"/>
              </a:ext>
            </a:extLst>
          </p:cNvPr>
          <p:cNvGraphicFramePr>
            <a:graphicFrameLocks noChangeAspect="1"/>
          </p:cNvGraphicFramePr>
          <p:nvPr/>
        </p:nvGraphicFramePr>
        <p:xfrm>
          <a:off x="2051050" y="3824288"/>
          <a:ext cx="5010150" cy="1711325"/>
        </p:xfrm>
        <a:graphic>
          <a:graphicData uri="http://schemas.openxmlformats.org/presentationml/2006/ole">
            <mc:AlternateContent xmlns:mc="http://schemas.openxmlformats.org/markup-compatibility/2006">
              <mc:Choice xmlns:v="urn:schemas-microsoft-com:vml" Requires="v">
                <p:oleObj spid="_x0000_s24593" r:id="rId7" imgW="2603500" imgH="889000" progId="Equation.DSMT4">
                  <p:embed/>
                </p:oleObj>
              </mc:Choice>
              <mc:Fallback>
                <p:oleObj r:id="rId7" imgW="2603500" imgH="88900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51050" y="3824288"/>
                        <a:ext cx="5010150" cy="1711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0907" name="Text Box 13">
            <a:extLst>
              <a:ext uri="{FF2B5EF4-FFF2-40B4-BE49-F238E27FC236}">
                <a16:creationId xmlns:a16="http://schemas.microsoft.com/office/drawing/2014/main" id="{F240C8D8-0495-42F0-BEC2-867F85BCCEC1}"/>
              </a:ext>
            </a:extLst>
          </p:cNvPr>
          <p:cNvSpPr txBox="1">
            <a:spLocks noChangeArrowheads="1"/>
          </p:cNvSpPr>
          <p:nvPr/>
        </p:nvSpPr>
        <p:spPr bwMode="auto">
          <a:xfrm>
            <a:off x="900113" y="5618163"/>
            <a:ext cx="10795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zh-CN" sz="1800">
                <a:effectLst>
                  <a:outerShdw blurRad="38100" dist="38100" dir="2700000" algn="tl">
                    <a:srgbClr val="C0C0C0"/>
                  </a:outerShdw>
                </a:effectLst>
              </a:rPr>
              <a:t>积分得</a:t>
            </a:r>
          </a:p>
        </p:txBody>
      </p:sp>
      <p:graphicFrame>
        <p:nvGraphicFramePr>
          <p:cNvPr id="24588" name="Object 12">
            <a:extLst>
              <a:ext uri="{FF2B5EF4-FFF2-40B4-BE49-F238E27FC236}">
                <a16:creationId xmlns:a16="http://schemas.microsoft.com/office/drawing/2014/main" id="{9AD20E0C-88F9-40B9-A7DC-BF3C4515B434}"/>
              </a:ext>
            </a:extLst>
          </p:cNvPr>
          <p:cNvGraphicFramePr>
            <a:graphicFrameLocks noChangeAspect="1"/>
          </p:cNvGraphicFramePr>
          <p:nvPr/>
        </p:nvGraphicFramePr>
        <p:xfrm>
          <a:off x="2879725" y="5583238"/>
          <a:ext cx="2809875" cy="465137"/>
        </p:xfrm>
        <a:graphic>
          <a:graphicData uri="http://schemas.openxmlformats.org/presentationml/2006/ole">
            <mc:AlternateContent xmlns:mc="http://schemas.openxmlformats.org/markup-compatibility/2006">
              <mc:Choice xmlns:v="urn:schemas-microsoft-com:vml" Requires="v">
                <p:oleObj spid="_x0000_s24594" r:id="rId9" imgW="1460500" imgH="241300" progId="Equation.DSMT4">
                  <p:embed/>
                </p:oleObj>
              </mc:Choice>
              <mc:Fallback>
                <p:oleObj r:id="rId9" imgW="1460500" imgH="241300" progId="Equation.DSMT4">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79725" y="5583238"/>
                        <a:ext cx="2809875" cy="465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9" name="Object 13">
            <a:extLst>
              <a:ext uri="{FF2B5EF4-FFF2-40B4-BE49-F238E27FC236}">
                <a16:creationId xmlns:a16="http://schemas.microsoft.com/office/drawing/2014/main" id="{109E08E5-21E2-4247-BEB9-F37BF2C80DC0}"/>
              </a:ext>
            </a:extLst>
          </p:cNvPr>
          <p:cNvGraphicFramePr>
            <a:graphicFrameLocks noChangeAspect="1"/>
          </p:cNvGraphicFramePr>
          <p:nvPr/>
        </p:nvGraphicFramePr>
        <p:xfrm>
          <a:off x="1008063" y="6129338"/>
          <a:ext cx="1027112" cy="439737"/>
        </p:xfrm>
        <a:graphic>
          <a:graphicData uri="http://schemas.openxmlformats.org/presentationml/2006/ole">
            <mc:AlternateContent xmlns:mc="http://schemas.openxmlformats.org/markup-compatibility/2006">
              <mc:Choice xmlns:v="urn:schemas-microsoft-com:vml" Requires="v">
                <p:oleObj spid="_x0000_s24595" r:id="rId11" imgW="533632" imgH="228699" progId="Equation.DSMT4">
                  <p:embed/>
                </p:oleObj>
              </mc:Choice>
              <mc:Fallback>
                <p:oleObj r:id="rId11" imgW="533632" imgH="228699" progId="Equation.DSMT4">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08063" y="6129338"/>
                        <a:ext cx="1027112" cy="439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0910" name="Text Box 16">
            <a:extLst>
              <a:ext uri="{FF2B5EF4-FFF2-40B4-BE49-F238E27FC236}">
                <a16:creationId xmlns:a16="http://schemas.microsoft.com/office/drawing/2014/main" id="{3E8A7496-60DC-4D53-8BBE-AB76ECF81CF6}"/>
              </a:ext>
            </a:extLst>
          </p:cNvPr>
          <p:cNvSpPr txBox="1">
            <a:spLocks noChangeArrowheads="1"/>
          </p:cNvSpPr>
          <p:nvPr/>
        </p:nvSpPr>
        <p:spPr bwMode="auto">
          <a:xfrm>
            <a:off x="2087563" y="6165850"/>
            <a:ext cx="2879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zh-CN" sz="1800">
                <a:effectLst>
                  <a:outerShdw blurRad="38100" dist="38100" dir="2700000" algn="tl">
                    <a:srgbClr val="C0C0C0"/>
                  </a:outerShdw>
                </a:effectLst>
              </a:rPr>
              <a:t>纯组元的化学势。</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4">
            <a:extLst>
              <a:ext uri="{FF2B5EF4-FFF2-40B4-BE49-F238E27FC236}">
                <a16:creationId xmlns:a16="http://schemas.microsoft.com/office/drawing/2014/main" id="{522C7250-545D-45BD-B4B9-F9EC81ABD561}"/>
              </a:ext>
            </a:extLst>
          </p:cNvPr>
          <p:cNvSpPr>
            <a:spLocks noChangeArrowheads="1"/>
          </p:cNvSpPr>
          <p:nvPr/>
        </p:nvSpPr>
        <p:spPr bwMode="auto">
          <a:xfrm>
            <a:off x="539750" y="441325"/>
            <a:ext cx="48577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tx2"/>
              </a:buClr>
              <a:buFont typeface="Wingdings" panose="05000000000000000000" pitchFamily="2" charset="2"/>
              <a:buNone/>
              <a:defRPr/>
            </a:pPr>
            <a:r>
              <a:rPr lang="en-US" sz="3200">
                <a:solidFill>
                  <a:schemeClr val="tx2"/>
                </a:solidFill>
                <a:effectLst>
                  <a:outerShdw blurRad="38100" dist="38100" dir="2700000" algn="tl">
                    <a:srgbClr val="C0C0C0"/>
                  </a:outerShdw>
                </a:effectLst>
              </a:rPr>
              <a:t>§4.7 </a:t>
            </a:r>
            <a:r>
              <a:rPr lang="zh-CN" sz="3200">
                <a:solidFill>
                  <a:schemeClr val="tx2"/>
                </a:solidFill>
                <a:effectLst>
                  <a:outerShdw blurRad="38100" dist="38100" dir="2700000" algn="tl">
                    <a:srgbClr val="C0C0C0"/>
                  </a:outerShdw>
                </a:effectLst>
              </a:rPr>
              <a:t>理想气体的化学平衡</a:t>
            </a:r>
            <a:endParaRPr lang="zh-CN" sz="3200">
              <a:effectLst>
                <a:outerShdw blurRad="38100" dist="38100" dir="2700000" algn="tl">
                  <a:srgbClr val="C0C0C0"/>
                </a:outerShdw>
              </a:effectLst>
            </a:endParaRPr>
          </a:p>
        </p:txBody>
      </p:sp>
      <p:sp>
        <p:nvSpPr>
          <p:cNvPr id="81923" name="Text Box 5">
            <a:extLst>
              <a:ext uri="{FF2B5EF4-FFF2-40B4-BE49-F238E27FC236}">
                <a16:creationId xmlns:a16="http://schemas.microsoft.com/office/drawing/2014/main" id="{36E7A151-61EA-4409-BC22-5FAE237F3F30}"/>
              </a:ext>
            </a:extLst>
          </p:cNvPr>
          <p:cNvSpPr txBox="1">
            <a:spLocks noChangeArrowheads="1"/>
          </p:cNvSpPr>
          <p:nvPr/>
        </p:nvSpPr>
        <p:spPr bwMode="auto">
          <a:xfrm>
            <a:off x="719138" y="1125538"/>
            <a:ext cx="1908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zh-CN">
                <a:solidFill>
                  <a:srgbClr val="FF6600"/>
                </a:solidFill>
                <a:effectLst>
                  <a:outerShdw blurRad="38100" dist="38100" dir="2700000" algn="tl">
                    <a:srgbClr val="C0C0C0"/>
                  </a:outerShdw>
                </a:effectLst>
              </a:rPr>
              <a:t>平衡常量：</a:t>
            </a:r>
          </a:p>
        </p:txBody>
      </p:sp>
      <p:sp>
        <p:nvSpPr>
          <p:cNvPr id="81924" name="Rectangle 6">
            <a:extLst>
              <a:ext uri="{FF2B5EF4-FFF2-40B4-BE49-F238E27FC236}">
                <a16:creationId xmlns:a16="http://schemas.microsoft.com/office/drawing/2014/main" id="{B342FBC7-257F-4BC9-A31C-D48A67E4DD3A}"/>
              </a:ext>
            </a:extLst>
          </p:cNvPr>
          <p:cNvSpPr>
            <a:spLocks noChangeArrowheads="1"/>
          </p:cNvSpPr>
          <p:nvPr/>
        </p:nvSpPr>
        <p:spPr bwMode="auto">
          <a:xfrm>
            <a:off x="755650" y="1665288"/>
            <a:ext cx="1476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effectLst>
                  <a:outerShdw blurRad="38100" dist="38100" dir="2700000" algn="tl">
                    <a:srgbClr val="C0C0C0"/>
                  </a:outerShdw>
                </a:effectLst>
              </a:rPr>
              <a:t>化学反应</a:t>
            </a:r>
          </a:p>
        </p:txBody>
      </p:sp>
      <p:graphicFrame>
        <p:nvGraphicFramePr>
          <p:cNvPr id="25605" name="Object 5">
            <a:extLst>
              <a:ext uri="{FF2B5EF4-FFF2-40B4-BE49-F238E27FC236}">
                <a16:creationId xmlns:a16="http://schemas.microsoft.com/office/drawing/2014/main" id="{703F8974-8732-41A6-855A-EC20881CB0C3}"/>
              </a:ext>
            </a:extLst>
          </p:cNvPr>
          <p:cNvGraphicFramePr>
            <a:graphicFrameLocks noChangeAspect="1"/>
          </p:cNvGraphicFramePr>
          <p:nvPr/>
        </p:nvGraphicFramePr>
        <p:xfrm>
          <a:off x="2159000" y="1639888"/>
          <a:ext cx="1368425" cy="673100"/>
        </p:xfrm>
        <a:graphic>
          <a:graphicData uri="http://schemas.openxmlformats.org/presentationml/2006/ole">
            <mc:AlternateContent xmlns:mc="http://schemas.openxmlformats.org/markup-compatibility/2006">
              <mc:Choice xmlns:v="urn:schemas-microsoft-com:vml" Requires="v">
                <p:oleObj spid="_x0000_s25621" r:id="rId3" imgW="698500" imgH="342900" progId="Equation.DSMT4">
                  <p:embed/>
                </p:oleObj>
              </mc:Choice>
              <mc:Fallback>
                <p:oleObj r:id="rId3" imgW="698500" imgH="3429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9000" y="1639888"/>
                        <a:ext cx="1368425" cy="67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26" name="Rectangle 8">
            <a:extLst>
              <a:ext uri="{FF2B5EF4-FFF2-40B4-BE49-F238E27FC236}">
                <a16:creationId xmlns:a16="http://schemas.microsoft.com/office/drawing/2014/main" id="{EBAF8FA3-1C16-463F-A3B9-3E0DEEDF66F5}"/>
              </a:ext>
            </a:extLst>
          </p:cNvPr>
          <p:cNvSpPr>
            <a:spLocks noChangeArrowheads="1"/>
          </p:cNvSpPr>
          <p:nvPr/>
        </p:nvSpPr>
        <p:spPr bwMode="auto">
          <a:xfrm>
            <a:off x="3384550" y="1628775"/>
            <a:ext cx="2051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effectLst>
                  <a:outerShdw blurRad="38100" dist="38100" dir="2700000" algn="tl">
                    <a:srgbClr val="C0C0C0"/>
                  </a:outerShdw>
                </a:effectLst>
              </a:rPr>
              <a:t>的平衡条件为</a:t>
            </a:r>
          </a:p>
        </p:txBody>
      </p:sp>
      <p:graphicFrame>
        <p:nvGraphicFramePr>
          <p:cNvPr id="25607" name="Object 7">
            <a:extLst>
              <a:ext uri="{FF2B5EF4-FFF2-40B4-BE49-F238E27FC236}">
                <a16:creationId xmlns:a16="http://schemas.microsoft.com/office/drawing/2014/main" id="{B765B7FF-5E9E-47FE-974D-879AC7A0E14E}"/>
              </a:ext>
            </a:extLst>
          </p:cNvPr>
          <p:cNvGraphicFramePr>
            <a:graphicFrameLocks noChangeAspect="1"/>
          </p:cNvGraphicFramePr>
          <p:nvPr/>
        </p:nvGraphicFramePr>
        <p:xfrm>
          <a:off x="5329238" y="1603375"/>
          <a:ext cx="1384300" cy="681038"/>
        </p:xfrm>
        <a:graphic>
          <a:graphicData uri="http://schemas.openxmlformats.org/presentationml/2006/ole">
            <mc:AlternateContent xmlns:mc="http://schemas.openxmlformats.org/markup-compatibility/2006">
              <mc:Choice xmlns:v="urn:schemas-microsoft-com:vml" Requires="v">
                <p:oleObj spid="_x0000_s25622" r:id="rId5" imgW="698500" imgH="342900" progId="Equation.DSMT4">
                  <p:embed/>
                </p:oleObj>
              </mc:Choice>
              <mc:Fallback>
                <p:oleObj r:id="rId5" imgW="698500" imgH="3429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29238" y="1603375"/>
                        <a:ext cx="1384300" cy="681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28" name="Rectangle 10">
            <a:extLst>
              <a:ext uri="{FF2B5EF4-FFF2-40B4-BE49-F238E27FC236}">
                <a16:creationId xmlns:a16="http://schemas.microsoft.com/office/drawing/2014/main" id="{A883C244-36CC-4426-9D44-5EA1CAFBB200}"/>
              </a:ext>
            </a:extLst>
          </p:cNvPr>
          <p:cNvSpPr>
            <a:spLocks noChangeArrowheads="1"/>
          </p:cNvSpPr>
          <p:nvPr/>
        </p:nvSpPr>
        <p:spPr bwMode="auto">
          <a:xfrm>
            <a:off x="6616700" y="1628775"/>
            <a:ext cx="1476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effectLst>
                  <a:outerShdw blurRad="38100" dist="38100" dir="2700000" algn="tl">
                    <a:srgbClr val="C0C0C0"/>
                  </a:outerShdw>
                </a:effectLst>
              </a:rPr>
              <a:t>，即</a:t>
            </a:r>
          </a:p>
        </p:txBody>
      </p:sp>
      <p:graphicFrame>
        <p:nvGraphicFramePr>
          <p:cNvPr id="25609" name="Object 9">
            <a:extLst>
              <a:ext uri="{FF2B5EF4-FFF2-40B4-BE49-F238E27FC236}">
                <a16:creationId xmlns:a16="http://schemas.microsoft.com/office/drawing/2014/main" id="{1B4B939E-9BC8-4F67-9EAB-82727E9FD7DA}"/>
              </a:ext>
            </a:extLst>
          </p:cNvPr>
          <p:cNvGraphicFramePr>
            <a:graphicFrameLocks noChangeAspect="1"/>
          </p:cNvGraphicFramePr>
          <p:nvPr/>
        </p:nvGraphicFramePr>
        <p:xfrm>
          <a:off x="2892425" y="2276475"/>
          <a:ext cx="3694113" cy="787400"/>
        </p:xfrm>
        <a:graphic>
          <a:graphicData uri="http://schemas.openxmlformats.org/presentationml/2006/ole">
            <mc:AlternateContent xmlns:mc="http://schemas.openxmlformats.org/markup-compatibility/2006">
              <mc:Choice xmlns:v="urn:schemas-microsoft-com:vml" Requires="v">
                <p:oleObj spid="_x0000_s25623" r:id="rId7" imgW="1612900" imgH="342900" progId="Equation.DSMT4">
                  <p:embed/>
                </p:oleObj>
              </mc:Choice>
              <mc:Fallback>
                <p:oleObj r:id="rId7" imgW="1612900" imgH="342900"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92425" y="2276475"/>
                        <a:ext cx="3694113" cy="7874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30" name="Rectangle 12">
            <a:extLst>
              <a:ext uri="{FF2B5EF4-FFF2-40B4-BE49-F238E27FC236}">
                <a16:creationId xmlns:a16="http://schemas.microsoft.com/office/drawing/2014/main" id="{17C2586F-99B6-4358-BA9C-492B0CF29B0E}"/>
              </a:ext>
            </a:extLst>
          </p:cNvPr>
          <p:cNvSpPr>
            <a:spLocks noChangeArrowheads="1"/>
          </p:cNvSpPr>
          <p:nvPr/>
        </p:nvSpPr>
        <p:spPr bwMode="auto">
          <a:xfrm>
            <a:off x="300038" y="3105150"/>
            <a:ext cx="1476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effectLst>
                  <a:outerShdw blurRad="38100" dist="38100" dir="2700000" algn="tl">
                    <a:srgbClr val="C0C0C0"/>
                  </a:outerShdw>
                </a:effectLst>
              </a:rPr>
              <a:t>定义</a:t>
            </a:r>
          </a:p>
        </p:txBody>
      </p:sp>
      <p:graphicFrame>
        <p:nvGraphicFramePr>
          <p:cNvPr id="25611" name="Object 11">
            <a:extLst>
              <a:ext uri="{FF2B5EF4-FFF2-40B4-BE49-F238E27FC236}">
                <a16:creationId xmlns:a16="http://schemas.microsoft.com/office/drawing/2014/main" id="{2C69EC39-398E-45FC-8343-B24A91BA6700}"/>
              </a:ext>
            </a:extLst>
          </p:cNvPr>
          <p:cNvGraphicFramePr>
            <a:graphicFrameLocks noChangeAspect="1"/>
          </p:cNvGraphicFramePr>
          <p:nvPr/>
        </p:nvGraphicFramePr>
        <p:xfrm>
          <a:off x="1066800" y="3100388"/>
          <a:ext cx="2224088" cy="620712"/>
        </p:xfrm>
        <a:graphic>
          <a:graphicData uri="http://schemas.openxmlformats.org/presentationml/2006/ole">
            <mc:AlternateContent xmlns:mc="http://schemas.openxmlformats.org/markup-compatibility/2006">
              <mc:Choice xmlns:v="urn:schemas-microsoft-com:vml" Requires="v">
                <p:oleObj spid="_x0000_s25624" r:id="rId9" imgW="1231900" imgH="342900" progId="Equation.DSMT4">
                  <p:embed/>
                </p:oleObj>
              </mc:Choice>
              <mc:Fallback>
                <p:oleObj r:id="rId9" imgW="1231900" imgH="342900"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66800" y="3100388"/>
                        <a:ext cx="2224088" cy="620712"/>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32" name="Rectangle 14">
            <a:extLst>
              <a:ext uri="{FF2B5EF4-FFF2-40B4-BE49-F238E27FC236}">
                <a16:creationId xmlns:a16="http://schemas.microsoft.com/office/drawing/2014/main" id="{4EDCF47B-AF27-4AC3-B93E-E2ECDEE9072F}"/>
              </a:ext>
            </a:extLst>
          </p:cNvPr>
          <p:cNvSpPr>
            <a:spLocks noChangeArrowheads="1"/>
          </p:cNvSpPr>
          <p:nvPr/>
        </p:nvSpPr>
        <p:spPr bwMode="auto">
          <a:xfrm>
            <a:off x="4024313" y="3136900"/>
            <a:ext cx="2527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effectLst>
                  <a:outerShdw blurRad="38100" dist="38100" dir="2700000" algn="tl">
                    <a:srgbClr val="C0C0C0"/>
                  </a:outerShdw>
                </a:effectLst>
              </a:rPr>
              <a:t>称为化学反应</a:t>
            </a:r>
          </a:p>
        </p:txBody>
      </p:sp>
      <p:graphicFrame>
        <p:nvGraphicFramePr>
          <p:cNvPr id="25613" name="Object 13">
            <a:extLst>
              <a:ext uri="{FF2B5EF4-FFF2-40B4-BE49-F238E27FC236}">
                <a16:creationId xmlns:a16="http://schemas.microsoft.com/office/drawing/2014/main" id="{C7146539-35A1-4012-BEB7-A0A91CD0CC58}"/>
              </a:ext>
            </a:extLst>
          </p:cNvPr>
          <p:cNvGraphicFramePr>
            <a:graphicFrameLocks noChangeAspect="1"/>
          </p:cNvGraphicFramePr>
          <p:nvPr/>
        </p:nvGraphicFramePr>
        <p:xfrm>
          <a:off x="3348038" y="3136900"/>
          <a:ext cx="676275" cy="476250"/>
        </p:xfrm>
        <a:graphic>
          <a:graphicData uri="http://schemas.openxmlformats.org/presentationml/2006/ole">
            <mc:AlternateContent xmlns:mc="http://schemas.openxmlformats.org/markup-compatibility/2006">
              <mc:Choice xmlns:v="urn:schemas-microsoft-com:vml" Requires="v">
                <p:oleObj spid="_x0000_s25625" r:id="rId11" imgW="343049" imgH="241405" progId="Equation.DSMT4">
                  <p:embed/>
                </p:oleObj>
              </mc:Choice>
              <mc:Fallback>
                <p:oleObj r:id="rId11" imgW="343049" imgH="241405" progId="Equation.DSMT4">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48038" y="3136900"/>
                        <a:ext cx="676275"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14" name="Object 14">
            <a:extLst>
              <a:ext uri="{FF2B5EF4-FFF2-40B4-BE49-F238E27FC236}">
                <a16:creationId xmlns:a16="http://schemas.microsoft.com/office/drawing/2014/main" id="{8B1FAC48-417D-4CF0-805D-54DF128A1B4C}"/>
              </a:ext>
            </a:extLst>
          </p:cNvPr>
          <p:cNvGraphicFramePr>
            <a:graphicFrameLocks noChangeAspect="1"/>
          </p:cNvGraphicFramePr>
          <p:nvPr/>
        </p:nvGraphicFramePr>
        <p:xfrm>
          <a:off x="6032500" y="3136900"/>
          <a:ext cx="1409700" cy="693738"/>
        </p:xfrm>
        <a:graphic>
          <a:graphicData uri="http://schemas.openxmlformats.org/presentationml/2006/ole">
            <mc:AlternateContent xmlns:mc="http://schemas.openxmlformats.org/markup-compatibility/2006">
              <mc:Choice xmlns:v="urn:schemas-microsoft-com:vml" Requires="v">
                <p:oleObj spid="_x0000_s25626" r:id="rId13" imgW="698500" imgH="342900" progId="Equation.DSMT4">
                  <p:embed/>
                </p:oleObj>
              </mc:Choice>
              <mc:Fallback>
                <p:oleObj r:id="rId13" imgW="698500" imgH="342900" progId="Equation.DSMT4">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2500" y="3136900"/>
                        <a:ext cx="1409700" cy="693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35" name="Rectangle 17">
            <a:extLst>
              <a:ext uri="{FF2B5EF4-FFF2-40B4-BE49-F238E27FC236}">
                <a16:creationId xmlns:a16="http://schemas.microsoft.com/office/drawing/2014/main" id="{C673BB94-E10B-406E-A6BC-8B04ACFFBA5A}"/>
              </a:ext>
            </a:extLst>
          </p:cNvPr>
          <p:cNvSpPr>
            <a:spLocks noChangeArrowheads="1"/>
          </p:cNvSpPr>
          <p:nvPr/>
        </p:nvSpPr>
        <p:spPr bwMode="auto">
          <a:xfrm>
            <a:off x="7383463" y="3136900"/>
            <a:ext cx="116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effectLst>
                  <a:outerShdw blurRad="38100" dist="38100" dir="2700000" algn="tl">
                    <a:srgbClr val="C0C0C0"/>
                  </a:outerShdw>
                </a:effectLst>
              </a:rPr>
              <a:t>的定压</a:t>
            </a:r>
          </a:p>
        </p:txBody>
      </p:sp>
      <p:sp>
        <p:nvSpPr>
          <p:cNvPr id="81936" name="Rectangle 18">
            <a:extLst>
              <a:ext uri="{FF2B5EF4-FFF2-40B4-BE49-F238E27FC236}">
                <a16:creationId xmlns:a16="http://schemas.microsoft.com/office/drawing/2014/main" id="{19075E26-D287-439F-A013-55F4EA64F04C}"/>
              </a:ext>
            </a:extLst>
          </p:cNvPr>
          <p:cNvSpPr>
            <a:spLocks noChangeArrowheads="1"/>
          </p:cNvSpPr>
          <p:nvPr/>
        </p:nvSpPr>
        <p:spPr bwMode="auto">
          <a:xfrm>
            <a:off x="300038" y="3824288"/>
            <a:ext cx="3841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effectLst>
                  <a:outerShdw blurRad="38100" dist="38100" dir="2700000" algn="tl">
                    <a:srgbClr val="C0C0C0"/>
                  </a:outerShdw>
                </a:effectLst>
              </a:rPr>
              <a:t>平衡常量，简称平衡常量。</a:t>
            </a:r>
          </a:p>
        </p:txBody>
      </p:sp>
      <p:sp>
        <p:nvSpPr>
          <p:cNvPr id="81937" name="Text Box 19">
            <a:extLst>
              <a:ext uri="{FF2B5EF4-FFF2-40B4-BE49-F238E27FC236}">
                <a16:creationId xmlns:a16="http://schemas.microsoft.com/office/drawing/2014/main" id="{CD5CE55D-614F-4358-8543-C7BFB845FAFF}"/>
              </a:ext>
            </a:extLst>
          </p:cNvPr>
          <p:cNvSpPr txBox="1">
            <a:spLocks noChangeArrowheads="1"/>
          </p:cNvSpPr>
          <p:nvPr/>
        </p:nvSpPr>
        <p:spPr bwMode="auto">
          <a:xfrm>
            <a:off x="701675" y="4365625"/>
            <a:ext cx="3024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zh-CN">
                <a:solidFill>
                  <a:srgbClr val="FF6600"/>
                </a:solidFill>
                <a:effectLst>
                  <a:outerShdw blurRad="38100" dist="38100" dir="2700000" algn="tl">
                    <a:srgbClr val="C0C0C0"/>
                  </a:outerShdw>
                </a:effectLst>
              </a:rPr>
              <a:t>质量作用定律：</a:t>
            </a:r>
          </a:p>
        </p:txBody>
      </p:sp>
      <p:graphicFrame>
        <p:nvGraphicFramePr>
          <p:cNvPr id="25618" name="Object 18">
            <a:extLst>
              <a:ext uri="{FF2B5EF4-FFF2-40B4-BE49-F238E27FC236}">
                <a16:creationId xmlns:a16="http://schemas.microsoft.com/office/drawing/2014/main" id="{341B55E4-6E88-4036-9C8F-DBD0A5D58075}"/>
              </a:ext>
            </a:extLst>
          </p:cNvPr>
          <p:cNvGraphicFramePr>
            <a:graphicFrameLocks noChangeAspect="1"/>
          </p:cNvGraphicFramePr>
          <p:nvPr/>
        </p:nvGraphicFramePr>
        <p:xfrm>
          <a:off x="1822450" y="4889500"/>
          <a:ext cx="2160588" cy="747713"/>
        </p:xfrm>
        <a:graphic>
          <a:graphicData uri="http://schemas.openxmlformats.org/presentationml/2006/ole">
            <mc:AlternateContent xmlns:mc="http://schemas.openxmlformats.org/markup-compatibility/2006">
              <mc:Choice xmlns:v="urn:schemas-microsoft-com:vml" Requires="v">
                <p:oleObj spid="_x0000_s25627" r:id="rId14" imgW="990600" imgH="342900" progId="Equation.DSMT4">
                  <p:embed/>
                </p:oleObj>
              </mc:Choice>
              <mc:Fallback>
                <p:oleObj r:id="rId14" imgW="990600" imgH="342900" progId="Equation.DSMT4">
                  <p:embed/>
                  <p:pic>
                    <p:nvPicPr>
                      <p:cNvPr id="0" name="Object 1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822450" y="4889500"/>
                        <a:ext cx="2160588" cy="747713"/>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19" name="Object 19">
            <a:extLst>
              <a:ext uri="{FF2B5EF4-FFF2-40B4-BE49-F238E27FC236}">
                <a16:creationId xmlns:a16="http://schemas.microsoft.com/office/drawing/2014/main" id="{D55CE0BE-3C39-49EC-81EA-A99814E0482D}"/>
              </a:ext>
            </a:extLst>
          </p:cNvPr>
          <p:cNvGraphicFramePr>
            <a:graphicFrameLocks noChangeAspect="1"/>
          </p:cNvGraphicFramePr>
          <p:nvPr/>
        </p:nvGraphicFramePr>
        <p:xfrm>
          <a:off x="1725613" y="5834063"/>
          <a:ext cx="2371725" cy="771525"/>
        </p:xfrm>
        <a:graphic>
          <a:graphicData uri="http://schemas.openxmlformats.org/presentationml/2006/ole">
            <mc:AlternateContent xmlns:mc="http://schemas.openxmlformats.org/markup-compatibility/2006">
              <mc:Choice xmlns:v="urn:schemas-microsoft-com:vml" Requires="v">
                <p:oleObj spid="_x0000_s25628" r:id="rId16" imgW="1054100" imgH="342900" progId="Equation.DSMT4">
                  <p:embed/>
                </p:oleObj>
              </mc:Choice>
              <mc:Fallback>
                <p:oleObj r:id="rId16" imgW="1054100" imgH="342900" progId="Equation.DSMT4">
                  <p:embed/>
                  <p:pic>
                    <p:nvPicPr>
                      <p:cNvPr id="0" name="Object 1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725613" y="5834063"/>
                        <a:ext cx="2371725" cy="771525"/>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20" name="Object 20">
            <a:extLst>
              <a:ext uri="{FF2B5EF4-FFF2-40B4-BE49-F238E27FC236}">
                <a16:creationId xmlns:a16="http://schemas.microsoft.com/office/drawing/2014/main" id="{D2B6C41C-8126-423F-95C6-22B96936A961}"/>
              </a:ext>
            </a:extLst>
          </p:cNvPr>
          <p:cNvGraphicFramePr>
            <a:graphicFrameLocks noChangeAspect="1"/>
          </p:cNvGraphicFramePr>
          <p:nvPr/>
        </p:nvGraphicFramePr>
        <p:xfrm>
          <a:off x="4119563" y="5875338"/>
          <a:ext cx="4943475" cy="766762"/>
        </p:xfrm>
        <a:graphic>
          <a:graphicData uri="http://schemas.openxmlformats.org/presentationml/2006/ole">
            <mc:AlternateContent xmlns:mc="http://schemas.openxmlformats.org/markup-compatibility/2006">
              <mc:Choice xmlns:v="urn:schemas-microsoft-com:vml" Requires="v">
                <p:oleObj spid="_x0000_s25629" r:id="rId18" imgW="2209800" imgH="342900" progId="Equation.DSMT4">
                  <p:embed/>
                </p:oleObj>
              </mc:Choice>
              <mc:Fallback>
                <p:oleObj r:id="rId18" imgW="2209800" imgH="342900" progId="Equation.DSMT4">
                  <p:embed/>
                  <p:pic>
                    <p:nvPicPr>
                      <p:cNvPr id="0" name="Object 2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119563" y="5875338"/>
                        <a:ext cx="4943475" cy="76676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ext Box 4">
            <a:extLst>
              <a:ext uri="{FF2B5EF4-FFF2-40B4-BE49-F238E27FC236}">
                <a16:creationId xmlns:a16="http://schemas.microsoft.com/office/drawing/2014/main" id="{80F5533D-34C6-4C86-A5DF-7FC2B88D9F27}"/>
              </a:ext>
            </a:extLst>
          </p:cNvPr>
          <p:cNvSpPr txBox="1">
            <a:spLocks noChangeArrowheads="1"/>
          </p:cNvSpPr>
          <p:nvPr/>
        </p:nvSpPr>
        <p:spPr bwMode="auto">
          <a:xfrm>
            <a:off x="647700" y="260350"/>
            <a:ext cx="3671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zh-CN">
                <a:solidFill>
                  <a:srgbClr val="FF6600"/>
                </a:solidFill>
                <a:effectLst>
                  <a:outerShdw blurRad="38100" dist="38100" dir="2700000" algn="tl">
                    <a:srgbClr val="C0C0C0"/>
                  </a:outerShdw>
                </a:effectLst>
              </a:rPr>
              <a:t>化学反应正向进行的条件：</a:t>
            </a:r>
          </a:p>
        </p:txBody>
      </p:sp>
      <p:graphicFrame>
        <p:nvGraphicFramePr>
          <p:cNvPr id="26627" name="Object 3">
            <a:extLst>
              <a:ext uri="{FF2B5EF4-FFF2-40B4-BE49-F238E27FC236}">
                <a16:creationId xmlns:a16="http://schemas.microsoft.com/office/drawing/2014/main" id="{D0C0C2CB-1561-442C-87C8-7D3D9F929E35}"/>
              </a:ext>
            </a:extLst>
          </p:cNvPr>
          <p:cNvGraphicFramePr>
            <a:graphicFrameLocks noChangeAspect="1"/>
          </p:cNvGraphicFramePr>
          <p:nvPr/>
        </p:nvGraphicFramePr>
        <p:xfrm>
          <a:off x="935038" y="944563"/>
          <a:ext cx="1187450" cy="584200"/>
        </p:xfrm>
        <a:graphic>
          <a:graphicData uri="http://schemas.openxmlformats.org/presentationml/2006/ole">
            <mc:AlternateContent xmlns:mc="http://schemas.openxmlformats.org/markup-compatibility/2006">
              <mc:Choice xmlns:v="urn:schemas-microsoft-com:vml" Requires="v">
                <p:oleObj spid="_x0000_s26645" r:id="rId3" imgW="698500" imgH="342900" progId="Equation.DSMT4">
                  <p:embed/>
                </p:oleObj>
              </mc:Choice>
              <mc:Fallback>
                <p:oleObj r:id="rId3" imgW="698500" imgH="3429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5038" y="944563"/>
                        <a:ext cx="1187450"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948" name="AutoShape 6">
            <a:extLst>
              <a:ext uri="{FF2B5EF4-FFF2-40B4-BE49-F238E27FC236}">
                <a16:creationId xmlns:a16="http://schemas.microsoft.com/office/drawing/2014/main" id="{891E87EB-1665-4132-B471-5CAC6C188640}"/>
              </a:ext>
            </a:extLst>
          </p:cNvPr>
          <p:cNvSpPr>
            <a:spLocks noChangeArrowheads="1"/>
          </p:cNvSpPr>
          <p:nvPr/>
        </p:nvSpPr>
        <p:spPr bwMode="auto">
          <a:xfrm>
            <a:off x="2339975" y="1052513"/>
            <a:ext cx="539750" cy="215900"/>
          </a:xfrm>
          <a:prstGeom prst="rightArrow">
            <a:avLst>
              <a:gd name="adj1" fmla="val 50000"/>
              <a:gd name="adj2" fmla="val 62500"/>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effectLst>
                <a:outerShdw blurRad="38100" dist="38100" dir="2700000" algn="tl">
                  <a:srgbClr val="FFFFFF"/>
                </a:outerShdw>
              </a:effectLst>
            </a:endParaRPr>
          </a:p>
        </p:txBody>
      </p:sp>
      <p:graphicFrame>
        <p:nvGraphicFramePr>
          <p:cNvPr id="26629" name="Object 5">
            <a:extLst>
              <a:ext uri="{FF2B5EF4-FFF2-40B4-BE49-F238E27FC236}">
                <a16:creationId xmlns:a16="http://schemas.microsoft.com/office/drawing/2014/main" id="{C0CA40F2-61C7-4A66-A6C9-EAAEE54A4D37}"/>
              </a:ext>
            </a:extLst>
          </p:cNvPr>
          <p:cNvGraphicFramePr>
            <a:graphicFrameLocks noChangeAspect="1"/>
          </p:cNvGraphicFramePr>
          <p:nvPr/>
        </p:nvGraphicFramePr>
        <p:xfrm>
          <a:off x="3024188" y="936625"/>
          <a:ext cx="2028825" cy="584200"/>
        </p:xfrm>
        <a:graphic>
          <a:graphicData uri="http://schemas.openxmlformats.org/presentationml/2006/ole">
            <mc:AlternateContent xmlns:mc="http://schemas.openxmlformats.org/markup-compatibility/2006">
              <mc:Choice xmlns:v="urn:schemas-microsoft-com:vml" Requires="v">
                <p:oleObj spid="_x0000_s26646" r:id="rId5" imgW="1193800" imgH="342900" progId="Equation.DSMT4">
                  <p:embed/>
                </p:oleObj>
              </mc:Choice>
              <mc:Fallback>
                <p:oleObj r:id="rId5" imgW="1193800" imgH="3429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24188" y="936625"/>
                        <a:ext cx="2028825" cy="5842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950" name="AutoShape 8">
            <a:extLst>
              <a:ext uri="{FF2B5EF4-FFF2-40B4-BE49-F238E27FC236}">
                <a16:creationId xmlns:a16="http://schemas.microsoft.com/office/drawing/2014/main" id="{B3251270-5355-4264-84F6-35B80707BABE}"/>
              </a:ext>
            </a:extLst>
          </p:cNvPr>
          <p:cNvSpPr>
            <a:spLocks noChangeArrowheads="1"/>
          </p:cNvSpPr>
          <p:nvPr/>
        </p:nvSpPr>
        <p:spPr bwMode="auto">
          <a:xfrm>
            <a:off x="5156200" y="1055688"/>
            <a:ext cx="539750" cy="215900"/>
          </a:xfrm>
          <a:prstGeom prst="rightArrow">
            <a:avLst>
              <a:gd name="adj1" fmla="val 50000"/>
              <a:gd name="adj2" fmla="val 62500"/>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effectLst>
                <a:outerShdw blurRad="38100" dist="38100" dir="2700000" algn="tl">
                  <a:srgbClr val="FFFFFF"/>
                </a:outerShdw>
              </a:effectLst>
            </a:endParaRPr>
          </a:p>
        </p:txBody>
      </p:sp>
      <p:graphicFrame>
        <p:nvGraphicFramePr>
          <p:cNvPr id="26631" name="Object 7">
            <a:extLst>
              <a:ext uri="{FF2B5EF4-FFF2-40B4-BE49-F238E27FC236}">
                <a16:creationId xmlns:a16="http://schemas.microsoft.com/office/drawing/2014/main" id="{4BDBAAF1-20B0-4823-BEFB-4B3E9DA8C9E9}"/>
              </a:ext>
            </a:extLst>
          </p:cNvPr>
          <p:cNvGraphicFramePr>
            <a:graphicFrameLocks noChangeAspect="1"/>
          </p:cNvGraphicFramePr>
          <p:nvPr/>
        </p:nvGraphicFramePr>
        <p:xfrm>
          <a:off x="5845175" y="800100"/>
          <a:ext cx="1882775" cy="660400"/>
        </p:xfrm>
        <a:graphic>
          <a:graphicData uri="http://schemas.openxmlformats.org/presentationml/2006/ole">
            <mc:AlternateContent xmlns:mc="http://schemas.openxmlformats.org/markup-compatibility/2006">
              <mc:Choice xmlns:v="urn:schemas-microsoft-com:vml" Requires="v">
                <p:oleObj spid="_x0000_s26647" r:id="rId7" imgW="977900" imgH="342900" progId="Equation.DSMT4">
                  <p:embed/>
                </p:oleObj>
              </mc:Choice>
              <mc:Fallback>
                <p:oleObj r:id="rId7" imgW="977900" imgH="34290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45175" y="800100"/>
                        <a:ext cx="1882775" cy="660400"/>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952" name="Text Box 10">
            <a:extLst>
              <a:ext uri="{FF2B5EF4-FFF2-40B4-BE49-F238E27FC236}">
                <a16:creationId xmlns:a16="http://schemas.microsoft.com/office/drawing/2014/main" id="{3E141D4A-51DB-4652-A58F-3597E0272499}"/>
              </a:ext>
            </a:extLst>
          </p:cNvPr>
          <p:cNvSpPr txBox="1">
            <a:spLocks noChangeArrowheads="1"/>
          </p:cNvSpPr>
          <p:nvPr/>
        </p:nvSpPr>
        <p:spPr bwMode="auto">
          <a:xfrm>
            <a:off x="684213" y="1628775"/>
            <a:ext cx="7191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zh-CN">
                <a:solidFill>
                  <a:srgbClr val="FF6600"/>
                </a:solidFill>
                <a:effectLst>
                  <a:outerShdw blurRad="38100" dist="38100" dir="2700000" algn="tl">
                    <a:srgbClr val="C0C0C0"/>
                  </a:outerShdw>
                </a:effectLst>
              </a:rPr>
              <a:t>例：</a:t>
            </a:r>
          </a:p>
        </p:txBody>
      </p:sp>
      <p:sp>
        <p:nvSpPr>
          <p:cNvPr id="82953" name="Text Box 11">
            <a:extLst>
              <a:ext uri="{FF2B5EF4-FFF2-40B4-BE49-F238E27FC236}">
                <a16:creationId xmlns:a16="http://schemas.microsoft.com/office/drawing/2014/main" id="{5BD66745-EF15-4AED-8824-DB0405A09166}"/>
              </a:ext>
            </a:extLst>
          </p:cNvPr>
          <p:cNvSpPr txBox="1">
            <a:spLocks noChangeArrowheads="1"/>
          </p:cNvSpPr>
          <p:nvPr/>
        </p:nvSpPr>
        <p:spPr bwMode="auto">
          <a:xfrm>
            <a:off x="719138" y="2744788"/>
            <a:ext cx="9366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zh-CN" sz="1800">
                <a:effectLst>
                  <a:outerShdw blurRad="38100" dist="38100" dir="2700000" algn="tl">
                    <a:srgbClr val="C0C0C0"/>
                  </a:outerShdw>
                </a:effectLst>
              </a:rPr>
              <a:t>初态：</a:t>
            </a:r>
          </a:p>
        </p:txBody>
      </p:sp>
      <p:graphicFrame>
        <p:nvGraphicFramePr>
          <p:cNvPr id="26634" name="Object 10">
            <a:extLst>
              <a:ext uri="{FF2B5EF4-FFF2-40B4-BE49-F238E27FC236}">
                <a16:creationId xmlns:a16="http://schemas.microsoft.com/office/drawing/2014/main" id="{8713B9BE-B193-46E5-AA8E-FE3A2440C3D9}"/>
              </a:ext>
            </a:extLst>
          </p:cNvPr>
          <p:cNvGraphicFramePr>
            <a:graphicFrameLocks noChangeAspect="1"/>
          </p:cNvGraphicFramePr>
          <p:nvPr/>
        </p:nvGraphicFramePr>
        <p:xfrm>
          <a:off x="1619250" y="2241550"/>
          <a:ext cx="3024188" cy="387350"/>
        </p:xfrm>
        <a:graphic>
          <a:graphicData uri="http://schemas.openxmlformats.org/presentationml/2006/ole">
            <mc:AlternateContent xmlns:mc="http://schemas.openxmlformats.org/markup-compatibility/2006">
              <mc:Choice xmlns:v="urn:schemas-microsoft-com:vml" Requires="v">
                <p:oleObj spid="_x0000_s26648" r:id="rId9" imgW="1778772" imgH="228699" progId="Equation.DSMT4">
                  <p:embed/>
                </p:oleObj>
              </mc:Choice>
              <mc:Fallback>
                <p:oleObj r:id="rId9" imgW="1778772" imgH="228699" progId="Equation.DSMT4">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19250" y="2241550"/>
                        <a:ext cx="3024188" cy="387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35" name="Object 11">
            <a:extLst>
              <a:ext uri="{FF2B5EF4-FFF2-40B4-BE49-F238E27FC236}">
                <a16:creationId xmlns:a16="http://schemas.microsoft.com/office/drawing/2014/main" id="{5B4B371C-A187-47DD-B6C4-A52FF71FDD5F}"/>
              </a:ext>
            </a:extLst>
          </p:cNvPr>
          <p:cNvGraphicFramePr>
            <a:graphicFrameLocks noChangeAspect="1"/>
          </p:cNvGraphicFramePr>
          <p:nvPr/>
        </p:nvGraphicFramePr>
        <p:xfrm>
          <a:off x="1619250" y="2636838"/>
          <a:ext cx="5653088" cy="654050"/>
        </p:xfrm>
        <a:graphic>
          <a:graphicData uri="http://schemas.openxmlformats.org/presentationml/2006/ole">
            <mc:AlternateContent xmlns:mc="http://schemas.openxmlformats.org/markup-compatibility/2006">
              <mc:Choice xmlns:v="urn:schemas-microsoft-com:vml" Requires="v">
                <p:oleObj spid="_x0000_s26649" r:id="rId11" imgW="3402123" imgH="393529" progId="Equation.DSMT4">
                  <p:embed/>
                </p:oleObj>
              </mc:Choice>
              <mc:Fallback>
                <p:oleObj r:id="rId11" imgW="3402123" imgH="393529" progId="Equation.DSMT4">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19250" y="2636838"/>
                        <a:ext cx="5653088" cy="654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956" name="Text Box 15">
            <a:extLst>
              <a:ext uri="{FF2B5EF4-FFF2-40B4-BE49-F238E27FC236}">
                <a16:creationId xmlns:a16="http://schemas.microsoft.com/office/drawing/2014/main" id="{A13CBDFC-4D16-4AC9-8043-F4A39E1606CC}"/>
              </a:ext>
            </a:extLst>
          </p:cNvPr>
          <p:cNvSpPr txBox="1">
            <a:spLocks noChangeArrowheads="1"/>
          </p:cNvSpPr>
          <p:nvPr/>
        </p:nvSpPr>
        <p:spPr bwMode="auto">
          <a:xfrm>
            <a:off x="719138" y="3357563"/>
            <a:ext cx="50403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zh-CN" sz="1800">
                <a:effectLst>
                  <a:outerShdw blurRad="38100" dist="38100" dir="2700000" algn="tl">
                    <a:srgbClr val="C0C0C0"/>
                  </a:outerShdw>
                </a:effectLst>
              </a:rPr>
              <a:t>平衡常数、反应温度和压力分别为：</a:t>
            </a:r>
          </a:p>
        </p:txBody>
      </p:sp>
      <p:sp>
        <p:nvSpPr>
          <p:cNvPr id="82957" name="Text Box 16">
            <a:extLst>
              <a:ext uri="{FF2B5EF4-FFF2-40B4-BE49-F238E27FC236}">
                <a16:creationId xmlns:a16="http://schemas.microsoft.com/office/drawing/2014/main" id="{298546CE-8508-4D57-BCF8-31AC3C070A16}"/>
              </a:ext>
            </a:extLst>
          </p:cNvPr>
          <p:cNvSpPr txBox="1">
            <a:spLocks noChangeArrowheads="1"/>
          </p:cNvSpPr>
          <p:nvPr/>
        </p:nvSpPr>
        <p:spPr bwMode="auto">
          <a:xfrm>
            <a:off x="719138" y="2205038"/>
            <a:ext cx="9366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zh-CN" sz="1800">
                <a:effectLst>
                  <a:outerShdw blurRad="38100" dist="38100" dir="2700000" algn="tl">
                    <a:srgbClr val="C0C0C0"/>
                  </a:outerShdw>
                </a:effectLst>
              </a:rPr>
              <a:t>反应：</a:t>
            </a:r>
          </a:p>
        </p:txBody>
      </p:sp>
      <p:graphicFrame>
        <p:nvGraphicFramePr>
          <p:cNvPr id="26638" name="Object 14">
            <a:extLst>
              <a:ext uri="{FF2B5EF4-FFF2-40B4-BE49-F238E27FC236}">
                <a16:creationId xmlns:a16="http://schemas.microsoft.com/office/drawing/2014/main" id="{45517A47-0D89-45F9-80ED-F0D970E56319}"/>
              </a:ext>
            </a:extLst>
          </p:cNvPr>
          <p:cNvGraphicFramePr>
            <a:graphicFrameLocks noChangeAspect="1"/>
          </p:cNvGraphicFramePr>
          <p:nvPr/>
        </p:nvGraphicFramePr>
        <p:xfrm>
          <a:off x="4535488" y="3392488"/>
          <a:ext cx="904875" cy="358775"/>
        </p:xfrm>
        <a:graphic>
          <a:graphicData uri="http://schemas.openxmlformats.org/presentationml/2006/ole">
            <mc:AlternateContent xmlns:mc="http://schemas.openxmlformats.org/markup-compatibility/2006">
              <mc:Choice xmlns:v="urn:schemas-microsoft-com:vml" Requires="v">
                <p:oleObj spid="_x0000_s26650" r:id="rId13" imgW="609865" imgH="241405" progId="Equation.DSMT4">
                  <p:embed/>
                </p:oleObj>
              </mc:Choice>
              <mc:Fallback>
                <p:oleObj r:id="rId13" imgW="609865" imgH="241405" progId="Equation.DSMT4">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35488" y="3392488"/>
                        <a:ext cx="904875" cy="35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959" name="Text Box 18">
            <a:extLst>
              <a:ext uri="{FF2B5EF4-FFF2-40B4-BE49-F238E27FC236}">
                <a16:creationId xmlns:a16="http://schemas.microsoft.com/office/drawing/2014/main" id="{39F6EE50-8BB1-4038-9BFA-E057557B9B2C}"/>
              </a:ext>
            </a:extLst>
          </p:cNvPr>
          <p:cNvSpPr txBox="1">
            <a:spLocks noChangeArrowheads="1"/>
          </p:cNvSpPr>
          <p:nvPr/>
        </p:nvSpPr>
        <p:spPr bwMode="auto">
          <a:xfrm>
            <a:off x="719138" y="3789363"/>
            <a:ext cx="43211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zh-CN" sz="1800">
                <a:effectLst>
                  <a:outerShdw blurRad="38100" dist="38100" dir="2700000" algn="tl">
                    <a:srgbClr val="C0C0C0"/>
                  </a:outerShdw>
                </a:effectLst>
              </a:rPr>
              <a:t>求反应平衡时终态各组元的物质的量</a:t>
            </a:r>
          </a:p>
        </p:txBody>
      </p:sp>
      <p:sp>
        <p:nvSpPr>
          <p:cNvPr id="82960" name="Text Box 19">
            <a:extLst>
              <a:ext uri="{FF2B5EF4-FFF2-40B4-BE49-F238E27FC236}">
                <a16:creationId xmlns:a16="http://schemas.microsoft.com/office/drawing/2014/main" id="{1ABEF1DF-67C5-4E4D-ABB2-38C244E7433B}"/>
              </a:ext>
            </a:extLst>
          </p:cNvPr>
          <p:cNvSpPr txBox="1">
            <a:spLocks noChangeArrowheads="1"/>
          </p:cNvSpPr>
          <p:nvPr/>
        </p:nvSpPr>
        <p:spPr bwMode="auto">
          <a:xfrm>
            <a:off x="792163" y="4257675"/>
            <a:ext cx="7191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zh-CN">
                <a:solidFill>
                  <a:srgbClr val="FF6600"/>
                </a:solidFill>
                <a:effectLst>
                  <a:outerShdw blurRad="38100" dist="38100" dir="2700000" algn="tl">
                    <a:srgbClr val="C0C0C0"/>
                  </a:outerShdw>
                </a:effectLst>
              </a:rPr>
              <a:t>解：</a:t>
            </a:r>
          </a:p>
        </p:txBody>
      </p:sp>
      <p:sp>
        <p:nvSpPr>
          <p:cNvPr id="82961" name="Text Box 20">
            <a:extLst>
              <a:ext uri="{FF2B5EF4-FFF2-40B4-BE49-F238E27FC236}">
                <a16:creationId xmlns:a16="http://schemas.microsoft.com/office/drawing/2014/main" id="{C1A89CFC-1753-4C1C-A262-648516B25F1D}"/>
              </a:ext>
            </a:extLst>
          </p:cNvPr>
          <p:cNvSpPr txBox="1">
            <a:spLocks noChangeArrowheads="1"/>
          </p:cNvSpPr>
          <p:nvPr/>
        </p:nvSpPr>
        <p:spPr bwMode="auto">
          <a:xfrm>
            <a:off x="900113" y="4797425"/>
            <a:ext cx="43211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zh-CN" sz="1800">
                <a:effectLst>
                  <a:outerShdw blurRad="38100" dist="38100" dir="2700000" algn="tl">
                    <a:srgbClr val="C0C0C0"/>
                  </a:outerShdw>
                </a:effectLst>
              </a:rPr>
              <a:t>设终态各物质的量为：</a:t>
            </a:r>
          </a:p>
        </p:txBody>
      </p:sp>
      <p:graphicFrame>
        <p:nvGraphicFramePr>
          <p:cNvPr id="26642" name="Object 18">
            <a:extLst>
              <a:ext uri="{FF2B5EF4-FFF2-40B4-BE49-F238E27FC236}">
                <a16:creationId xmlns:a16="http://schemas.microsoft.com/office/drawing/2014/main" id="{F581A0D4-1F79-4AB7-A9CD-44892106559D}"/>
              </a:ext>
            </a:extLst>
          </p:cNvPr>
          <p:cNvGraphicFramePr>
            <a:graphicFrameLocks noChangeAspect="1"/>
          </p:cNvGraphicFramePr>
          <p:nvPr/>
        </p:nvGraphicFramePr>
        <p:xfrm>
          <a:off x="1116013" y="5229225"/>
          <a:ext cx="6243637" cy="654050"/>
        </p:xfrm>
        <a:graphic>
          <a:graphicData uri="http://schemas.openxmlformats.org/presentationml/2006/ole">
            <mc:AlternateContent xmlns:mc="http://schemas.openxmlformats.org/markup-compatibility/2006">
              <mc:Choice xmlns:v="urn:schemas-microsoft-com:vml" Requires="v">
                <p:oleObj spid="_x0000_s26651" r:id="rId15" imgW="3757569" imgH="393529" progId="Equation.DSMT4">
                  <p:embed/>
                </p:oleObj>
              </mc:Choice>
              <mc:Fallback>
                <p:oleObj r:id="rId15" imgW="3757569" imgH="393529" progId="Equation.DSMT4">
                  <p:embed/>
                  <p:pic>
                    <p:nvPicPr>
                      <p:cNvPr id="0" name="Object 1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16013" y="5229225"/>
                        <a:ext cx="6243637" cy="654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963" name="Text Box 22">
            <a:extLst>
              <a:ext uri="{FF2B5EF4-FFF2-40B4-BE49-F238E27FC236}">
                <a16:creationId xmlns:a16="http://schemas.microsoft.com/office/drawing/2014/main" id="{ECBD7322-C00B-4692-8747-5A7918317DD7}"/>
              </a:ext>
            </a:extLst>
          </p:cNvPr>
          <p:cNvSpPr txBox="1">
            <a:spLocks noChangeArrowheads="1"/>
          </p:cNvSpPr>
          <p:nvPr/>
        </p:nvSpPr>
        <p:spPr bwMode="auto">
          <a:xfrm>
            <a:off x="900113" y="6021388"/>
            <a:ext cx="24844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zh-CN" sz="1800">
                <a:effectLst>
                  <a:outerShdw blurRad="38100" dist="38100" dir="2700000" algn="tl">
                    <a:srgbClr val="C0C0C0"/>
                  </a:outerShdw>
                </a:effectLst>
              </a:rPr>
              <a:t>终态各物质的总量为：</a:t>
            </a:r>
          </a:p>
        </p:txBody>
      </p:sp>
      <p:graphicFrame>
        <p:nvGraphicFramePr>
          <p:cNvPr id="26644" name="Object 20">
            <a:extLst>
              <a:ext uri="{FF2B5EF4-FFF2-40B4-BE49-F238E27FC236}">
                <a16:creationId xmlns:a16="http://schemas.microsoft.com/office/drawing/2014/main" id="{C83A585C-D0DF-46C7-8003-1F4BDE5BA79A}"/>
              </a:ext>
            </a:extLst>
          </p:cNvPr>
          <p:cNvGraphicFramePr>
            <a:graphicFrameLocks noChangeAspect="1"/>
          </p:cNvGraphicFramePr>
          <p:nvPr/>
        </p:nvGraphicFramePr>
        <p:xfrm>
          <a:off x="3384550" y="6057900"/>
          <a:ext cx="1412875" cy="295275"/>
        </p:xfrm>
        <a:graphic>
          <a:graphicData uri="http://schemas.openxmlformats.org/presentationml/2006/ole">
            <mc:AlternateContent xmlns:mc="http://schemas.openxmlformats.org/markup-compatibility/2006">
              <mc:Choice xmlns:v="urn:schemas-microsoft-com:vml" Requires="v">
                <p:oleObj spid="_x0000_s26652" r:id="rId17" imgW="849793" imgH="177569" progId="Equation.DSMT4">
                  <p:embed/>
                </p:oleObj>
              </mc:Choice>
              <mc:Fallback>
                <p:oleObj r:id="rId17" imgW="849793" imgH="177569" progId="Equation.DSMT4">
                  <p:embed/>
                  <p:pic>
                    <p:nvPicPr>
                      <p:cNvPr id="0" name="Object 2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384550" y="6057900"/>
                        <a:ext cx="1412875" cy="295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4">
            <a:extLst>
              <a:ext uri="{FF2B5EF4-FFF2-40B4-BE49-F238E27FC236}">
                <a16:creationId xmlns:a16="http://schemas.microsoft.com/office/drawing/2014/main" id="{1591E8BB-F211-4D83-94CF-33B2A3301477}"/>
              </a:ext>
            </a:extLst>
          </p:cNvPr>
          <p:cNvSpPr txBox="1">
            <a:spLocks noChangeArrowheads="1"/>
          </p:cNvSpPr>
          <p:nvPr/>
        </p:nvSpPr>
        <p:spPr bwMode="auto">
          <a:xfrm>
            <a:off x="468313" y="368300"/>
            <a:ext cx="43211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zh-CN" sz="1800">
                <a:effectLst>
                  <a:outerShdw blurRad="38100" dist="38100" dir="2700000" algn="tl">
                    <a:srgbClr val="C0C0C0"/>
                  </a:outerShdw>
                </a:effectLst>
              </a:rPr>
              <a:t>设终态各物质的摩尔分数为：</a:t>
            </a:r>
          </a:p>
        </p:txBody>
      </p:sp>
      <p:graphicFrame>
        <p:nvGraphicFramePr>
          <p:cNvPr id="27651" name="Object 3">
            <a:extLst>
              <a:ext uri="{FF2B5EF4-FFF2-40B4-BE49-F238E27FC236}">
                <a16:creationId xmlns:a16="http://schemas.microsoft.com/office/drawing/2014/main" id="{EAD451D9-4940-4E1C-876D-ABD42B858188}"/>
              </a:ext>
            </a:extLst>
          </p:cNvPr>
          <p:cNvGraphicFramePr>
            <a:graphicFrameLocks noChangeAspect="1"/>
          </p:cNvGraphicFramePr>
          <p:nvPr/>
        </p:nvGraphicFramePr>
        <p:xfrm>
          <a:off x="503238" y="800100"/>
          <a:ext cx="7508875" cy="654050"/>
        </p:xfrm>
        <a:graphic>
          <a:graphicData uri="http://schemas.openxmlformats.org/presentationml/2006/ole">
            <mc:AlternateContent xmlns:mc="http://schemas.openxmlformats.org/markup-compatibility/2006">
              <mc:Choice xmlns:v="urn:schemas-microsoft-com:vml" Requires="v">
                <p:oleObj spid="_x0000_s27659" r:id="rId3" imgW="4519239" imgH="393529" progId="Equation.DSMT4">
                  <p:embed/>
                </p:oleObj>
              </mc:Choice>
              <mc:Fallback>
                <p:oleObj r:id="rId3" imgW="4519239" imgH="393529"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238" y="800100"/>
                        <a:ext cx="7508875" cy="654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3972" name="Text Box 6">
            <a:extLst>
              <a:ext uri="{FF2B5EF4-FFF2-40B4-BE49-F238E27FC236}">
                <a16:creationId xmlns:a16="http://schemas.microsoft.com/office/drawing/2014/main" id="{B760C10D-0617-48EC-9BC7-C1AF23472C3E}"/>
              </a:ext>
            </a:extLst>
          </p:cNvPr>
          <p:cNvSpPr txBox="1">
            <a:spLocks noChangeArrowheads="1"/>
          </p:cNvSpPr>
          <p:nvPr/>
        </p:nvSpPr>
        <p:spPr bwMode="auto">
          <a:xfrm>
            <a:off x="503238" y="1557338"/>
            <a:ext cx="43211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zh-CN" sz="1800">
                <a:effectLst>
                  <a:outerShdw blurRad="38100" dist="38100" dir="2700000" algn="tl">
                    <a:srgbClr val="C0C0C0"/>
                  </a:outerShdw>
                </a:effectLst>
              </a:rPr>
              <a:t>平衡条件为：</a:t>
            </a:r>
          </a:p>
        </p:txBody>
      </p:sp>
      <p:graphicFrame>
        <p:nvGraphicFramePr>
          <p:cNvPr id="27653" name="Object 5">
            <a:extLst>
              <a:ext uri="{FF2B5EF4-FFF2-40B4-BE49-F238E27FC236}">
                <a16:creationId xmlns:a16="http://schemas.microsoft.com/office/drawing/2014/main" id="{339F5EDC-377D-44BF-BD6B-3BB5C7C8C15A}"/>
              </a:ext>
            </a:extLst>
          </p:cNvPr>
          <p:cNvGraphicFramePr>
            <a:graphicFrameLocks noChangeAspect="1"/>
          </p:cNvGraphicFramePr>
          <p:nvPr/>
        </p:nvGraphicFramePr>
        <p:xfrm>
          <a:off x="2409825" y="1962150"/>
          <a:ext cx="3817938" cy="422275"/>
        </p:xfrm>
        <a:graphic>
          <a:graphicData uri="http://schemas.openxmlformats.org/presentationml/2006/ole">
            <mc:AlternateContent xmlns:mc="http://schemas.openxmlformats.org/markup-compatibility/2006">
              <mc:Choice xmlns:v="urn:schemas-microsoft-com:vml" Requires="v">
                <p:oleObj spid="_x0000_s27660" r:id="rId5" imgW="2297703" imgH="253890" progId="Equation.DSMT4">
                  <p:embed/>
                </p:oleObj>
              </mc:Choice>
              <mc:Fallback>
                <p:oleObj r:id="rId5" imgW="2297703" imgH="25389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09825" y="1962150"/>
                        <a:ext cx="3817938"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3974" name="Text Box 8">
            <a:extLst>
              <a:ext uri="{FF2B5EF4-FFF2-40B4-BE49-F238E27FC236}">
                <a16:creationId xmlns:a16="http://schemas.microsoft.com/office/drawing/2014/main" id="{179B5E87-D0BB-48F2-9176-67348D5C5492}"/>
              </a:ext>
            </a:extLst>
          </p:cNvPr>
          <p:cNvSpPr txBox="1">
            <a:spLocks noChangeArrowheads="1"/>
          </p:cNvSpPr>
          <p:nvPr/>
        </p:nvSpPr>
        <p:spPr bwMode="auto">
          <a:xfrm>
            <a:off x="538163" y="2449513"/>
            <a:ext cx="43211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zh-CN" sz="1800">
                <a:effectLst>
                  <a:outerShdw blurRad="38100" dist="38100" dir="2700000" algn="tl">
                    <a:srgbClr val="C0C0C0"/>
                  </a:outerShdw>
                </a:effectLst>
              </a:rPr>
              <a:t>即：</a:t>
            </a:r>
          </a:p>
        </p:txBody>
      </p:sp>
      <p:graphicFrame>
        <p:nvGraphicFramePr>
          <p:cNvPr id="27655" name="Object 7">
            <a:extLst>
              <a:ext uri="{FF2B5EF4-FFF2-40B4-BE49-F238E27FC236}">
                <a16:creationId xmlns:a16="http://schemas.microsoft.com/office/drawing/2014/main" id="{24CFDC7B-8642-44AC-A484-458B2DDB3BA5}"/>
              </a:ext>
            </a:extLst>
          </p:cNvPr>
          <p:cNvGraphicFramePr>
            <a:graphicFrameLocks noChangeAspect="1"/>
          </p:cNvGraphicFramePr>
          <p:nvPr/>
        </p:nvGraphicFramePr>
        <p:xfrm>
          <a:off x="1979613" y="2816225"/>
          <a:ext cx="4640262" cy="738188"/>
        </p:xfrm>
        <a:graphic>
          <a:graphicData uri="http://schemas.openxmlformats.org/presentationml/2006/ole">
            <mc:AlternateContent xmlns:mc="http://schemas.openxmlformats.org/markup-compatibility/2006">
              <mc:Choice xmlns:v="urn:schemas-microsoft-com:vml" Requires="v">
                <p:oleObj spid="_x0000_s27661" r:id="rId7" imgW="2792788" imgH="444307" progId="Equation.DSMT4">
                  <p:embed/>
                </p:oleObj>
              </mc:Choice>
              <mc:Fallback>
                <p:oleObj r:id="rId7" imgW="2792788" imgH="444307"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79613" y="2816225"/>
                        <a:ext cx="4640262" cy="738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3976" name="Text Box 10">
            <a:extLst>
              <a:ext uri="{FF2B5EF4-FFF2-40B4-BE49-F238E27FC236}">
                <a16:creationId xmlns:a16="http://schemas.microsoft.com/office/drawing/2014/main" id="{84839C17-1D6D-46F2-A972-66D04FF328C3}"/>
              </a:ext>
            </a:extLst>
          </p:cNvPr>
          <p:cNvSpPr txBox="1">
            <a:spLocks noChangeArrowheads="1"/>
          </p:cNvSpPr>
          <p:nvPr/>
        </p:nvSpPr>
        <p:spPr bwMode="auto">
          <a:xfrm>
            <a:off x="576263" y="3746500"/>
            <a:ext cx="16208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zh-CN" sz="1800">
                <a:effectLst>
                  <a:outerShdw blurRad="38100" dist="38100" dir="2700000" algn="tl">
                    <a:srgbClr val="C0C0C0"/>
                  </a:outerShdw>
                </a:effectLst>
              </a:rPr>
              <a:t>解此方程即得</a:t>
            </a:r>
          </a:p>
        </p:txBody>
      </p:sp>
      <p:graphicFrame>
        <p:nvGraphicFramePr>
          <p:cNvPr id="27657" name="Object 9">
            <a:extLst>
              <a:ext uri="{FF2B5EF4-FFF2-40B4-BE49-F238E27FC236}">
                <a16:creationId xmlns:a16="http://schemas.microsoft.com/office/drawing/2014/main" id="{8B4892D4-8593-4BC3-80DC-A5784291CD73}"/>
              </a:ext>
            </a:extLst>
          </p:cNvPr>
          <p:cNvGraphicFramePr>
            <a:graphicFrameLocks noChangeAspect="1"/>
          </p:cNvGraphicFramePr>
          <p:nvPr/>
        </p:nvGraphicFramePr>
        <p:xfrm>
          <a:off x="2087563" y="3752850"/>
          <a:ext cx="396875" cy="327025"/>
        </p:xfrm>
        <a:graphic>
          <a:graphicData uri="http://schemas.openxmlformats.org/presentationml/2006/ole">
            <mc:AlternateContent xmlns:mc="http://schemas.openxmlformats.org/markup-compatibility/2006">
              <mc:Choice xmlns:v="urn:schemas-microsoft-com:vml" Requires="v">
                <p:oleObj spid="_x0000_s27662" r:id="rId9" imgW="215900" imgH="177800" progId="Equation.DSMT4">
                  <p:embed/>
                </p:oleObj>
              </mc:Choice>
              <mc:Fallback>
                <p:oleObj r:id="rId9" imgW="215900" imgH="177800" progId="Equation.DSMT4">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87563" y="3752850"/>
                        <a:ext cx="396875" cy="327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3978" name="Text Box 12">
            <a:extLst>
              <a:ext uri="{FF2B5EF4-FFF2-40B4-BE49-F238E27FC236}">
                <a16:creationId xmlns:a16="http://schemas.microsoft.com/office/drawing/2014/main" id="{538C9889-1BB4-42A0-931B-49AE2A047AD5}"/>
              </a:ext>
            </a:extLst>
          </p:cNvPr>
          <p:cNvSpPr txBox="1">
            <a:spLocks noChangeArrowheads="1"/>
          </p:cNvSpPr>
          <p:nvPr/>
        </p:nvSpPr>
        <p:spPr bwMode="auto">
          <a:xfrm>
            <a:off x="2376488" y="3716338"/>
            <a:ext cx="48244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zh-CN" sz="1800">
                <a:effectLst>
                  <a:outerShdw blurRad="38100" dist="38100" dir="2700000" algn="tl">
                    <a:srgbClr val="C0C0C0"/>
                  </a:outerShdw>
                </a:effectLst>
              </a:rPr>
              <a:t>，从而可求得平衡时各组元的摩尔数。</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4">
            <a:extLst>
              <a:ext uri="{FF2B5EF4-FFF2-40B4-BE49-F238E27FC236}">
                <a16:creationId xmlns:a16="http://schemas.microsoft.com/office/drawing/2014/main" id="{FA198B33-C487-4AFA-B88E-345566205D37}"/>
              </a:ext>
            </a:extLst>
          </p:cNvPr>
          <p:cNvSpPr txBox="1">
            <a:spLocks noChangeArrowheads="1"/>
          </p:cNvSpPr>
          <p:nvPr/>
        </p:nvSpPr>
        <p:spPr bwMode="auto">
          <a:xfrm>
            <a:off x="576263" y="368300"/>
            <a:ext cx="3421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zh-CN">
                <a:solidFill>
                  <a:srgbClr val="FF6600"/>
                </a:solidFill>
                <a:effectLst>
                  <a:outerShdw blurRad="38100" dist="38100" dir="2700000" algn="tl">
                    <a:srgbClr val="C0C0C0"/>
                  </a:outerShdw>
                </a:effectLst>
              </a:rPr>
              <a:t>平衡常量的热力学公式：</a:t>
            </a:r>
          </a:p>
        </p:txBody>
      </p:sp>
      <p:graphicFrame>
        <p:nvGraphicFramePr>
          <p:cNvPr id="28675" name="Object 3">
            <a:extLst>
              <a:ext uri="{FF2B5EF4-FFF2-40B4-BE49-F238E27FC236}">
                <a16:creationId xmlns:a16="http://schemas.microsoft.com/office/drawing/2014/main" id="{52372EEF-110B-4E51-9DFD-9EAC3217BBA6}"/>
              </a:ext>
            </a:extLst>
          </p:cNvPr>
          <p:cNvGraphicFramePr>
            <a:graphicFrameLocks noChangeAspect="1"/>
          </p:cNvGraphicFramePr>
          <p:nvPr/>
        </p:nvGraphicFramePr>
        <p:xfrm>
          <a:off x="1368425" y="2070100"/>
          <a:ext cx="5094288" cy="1687513"/>
        </p:xfrm>
        <a:graphic>
          <a:graphicData uri="http://schemas.openxmlformats.org/presentationml/2006/ole">
            <mc:AlternateContent xmlns:mc="http://schemas.openxmlformats.org/markup-compatibility/2006">
              <mc:Choice xmlns:v="urn:schemas-microsoft-com:vml" Requires="v">
                <p:oleObj spid="_x0000_s28683" r:id="rId3" imgW="2995900" imgH="990170" progId="Equation.DSMT4">
                  <p:embed/>
                </p:oleObj>
              </mc:Choice>
              <mc:Fallback>
                <p:oleObj r:id="rId3" imgW="2995900" imgH="99017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8425" y="2070100"/>
                        <a:ext cx="5094288" cy="168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76" name="Object 4">
            <a:extLst>
              <a:ext uri="{FF2B5EF4-FFF2-40B4-BE49-F238E27FC236}">
                <a16:creationId xmlns:a16="http://schemas.microsoft.com/office/drawing/2014/main" id="{D90B48A7-6664-4A58-B468-AD349F051701}"/>
              </a:ext>
            </a:extLst>
          </p:cNvPr>
          <p:cNvGraphicFramePr>
            <a:graphicFrameLocks noChangeAspect="1"/>
          </p:cNvGraphicFramePr>
          <p:nvPr/>
        </p:nvGraphicFramePr>
        <p:xfrm>
          <a:off x="3816350" y="908050"/>
          <a:ext cx="4141788" cy="901700"/>
        </p:xfrm>
        <a:graphic>
          <a:graphicData uri="http://schemas.openxmlformats.org/presentationml/2006/ole">
            <mc:AlternateContent xmlns:mc="http://schemas.openxmlformats.org/markup-compatibility/2006">
              <mc:Choice xmlns:v="urn:schemas-microsoft-com:vml" Requires="v">
                <p:oleObj spid="_x0000_s28684" r:id="rId5" imgW="1803400" imgH="393700" progId="Equation.DSMT4">
                  <p:embed/>
                </p:oleObj>
              </mc:Choice>
              <mc:Fallback>
                <p:oleObj r:id="rId5" imgW="1803400" imgH="3937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6350" y="908050"/>
                        <a:ext cx="4141788"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77" name="Object 5">
            <a:extLst>
              <a:ext uri="{FF2B5EF4-FFF2-40B4-BE49-F238E27FC236}">
                <a16:creationId xmlns:a16="http://schemas.microsoft.com/office/drawing/2014/main" id="{3726EC40-EB7E-4A95-A79B-FD4006337058}"/>
              </a:ext>
            </a:extLst>
          </p:cNvPr>
          <p:cNvGraphicFramePr>
            <a:graphicFrameLocks noChangeAspect="1"/>
          </p:cNvGraphicFramePr>
          <p:nvPr/>
        </p:nvGraphicFramePr>
        <p:xfrm>
          <a:off x="1368425" y="1128713"/>
          <a:ext cx="2093913" cy="584200"/>
        </p:xfrm>
        <a:graphic>
          <a:graphicData uri="http://schemas.openxmlformats.org/presentationml/2006/ole">
            <mc:AlternateContent xmlns:mc="http://schemas.openxmlformats.org/markup-compatibility/2006">
              <mc:Choice xmlns:v="urn:schemas-microsoft-com:vml" Requires="v">
                <p:oleObj spid="_x0000_s28685" r:id="rId7" imgW="1231900" imgH="342900" progId="Equation.DSMT4">
                  <p:embed/>
                </p:oleObj>
              </mc:Choice>
              <mc:Fallback>
                <p:oleObj r:id="rId7" imgW="1231900" imgH="3429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68425" y="1128713"/>
                        <a:ext cx="20939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78" name="Object 6">
            <a:extLst>
              <a:ext uri="{FF2B5EF4-FFF2-40B4-BE49-F238E27FC236}">
                <a16:creationId xmlns:a16="http://schemas.microsoft.com/office/drawing/2014/main" id="{C2C6A9BE-1AA4-4132-A0D4-8F6EF37472EA}"/>
              </a:ext>
            </a:extLst>
          </p:cNvPr>
          <p:cNvGraphicFramePr>
            <a:graphicFrameLocks noChangeAspect="1"/>
          </p:cNvGraphicFramePr>
          <p:nvPr/>
        </p:nvGraphicFramePr>
        <p:xfrm>
          <a:off x="1368425" y="4005263"/>
          <a:ext cx="2546350" cy="669925"/>
        </p:xfrm>
        <a:graphic>
          <a:graphicData uri="http://schemas.openxmlformats.org/presentationml/2006/ole">
            <mc:AlternateContent xmlns:mc="http://schemas.openxmlformats.org/markup-compatibility/2006">
              <mc:Choice xmlns:v="urn:schemas-microsoft-com:vml" Requires="v">
                <p:oleObj spid="_x0000_s28686" r:id="rId9" imgW="1498600" imgH="393700" progId="Equation.DSMT4">
                  <p:embed/>
                </p:oleObj>
              </mc:Choice>
              <mc:Fallback>
                <p:oleObj r:id="rId9" imgW="1498600" imgH="393700" progId="Equation.DSMT4">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68425" y="4005263"/>
                        <a:ext cx="2546350" cy="669925"/>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4999" name="AutoShape 9">
            <a:extLst>
              <a:ext uri="{FF2B5EF4-FFF2-40B4-BE49-F238E27FC236}">
                <a16:creationId xmlns:a16="http://schemas.microsoft.com/office/drawing/2014/main" id="{1BCB1A8C-0788-4B5E-A2E4-555F926A60FA}"/>
              </a:ext>
            </a:extLst>
          </p:cNvPr>
          <p:cNvSpPr>
            <a:spLocks noChangeArrowheads="1"/>
          </p:cNvSpPr>
          <p:nvPr/>
        </p:nvSpPr>
        <p:spPr bwMode="auto">
          <a:xfrm>
            <a:off x="179388" y="2846388"/>
            <a:ext cx="1079500" cy="180975"/>
          </a:xfrm>
          <a:prstGeom prst="rightArrow">
            <a:avLst>
              <a:gd name="adj1" fmla="val 50000"/>
              <a:gd name="adj2" fmla="val 149123"/>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effectLst>
                <a:outerShdw blurRad="38100" dist="38100" dir="2700000" algn="tl">
                  <a:srgbClr val="FFFFFF"/>
                </a:outerShdw>
              </a:effectLst>
            </a:endParaRPr>
          </a:p>
        </p:txBody>
      </p:sp>
      <p:sp>
        <p:nvSpPr>
          <p:cNvPr id="85000" name="AutoShape 10">
            <a:extLst>
              <a:ext uri="{FF2B5EF4-FFF2-40B4-BE49-F238E27FC236}">
                <a16:creationId xmlns:a16="http://schemas.microsoft.com/office/drawing/2014/main" id="{F1EE9FD6-CBEF-47AF-9216-546AE0E5F35F}"/>
              </a:ext>
            </a:extLst>
          </p:cNvPr>
          <p:cNvSpPr>
            <a:spLocks noChangeArrowheads="1"/>
          </p:cNvSpPr>
          <p:nvPr/>
        </p:nvSpPr>
        <p:spPr bwMode="auto">
          <a:xfrm>
            <a:off x="179388" y="4364038"/>
            <a:ext cx="1079500" cy="180975"/>
          </a:xfrm>
          <a:prstGeom prst="rightArrow">
            <a:avLst>
              <a:gd name="adj1" fmla="val 50000"/>
              <a:gd name="adj2" fmla="val 149123"/>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effectLst>
                <a:outerShdw blurRad="38100" dist="38100" dir="2700000" algn="tl">
                  <a:srgbClr val="FFFFFF"/>
                </a:outerShdw>
              </a:effectLst>
            </a:endParaRPr>
          </a:p>
        </p:txBody>
      </p:sp>
      <p:sp>
        <p:nvSpPr>
          <p:cNvPr id="28681" name="Text Box 11">
            <a:extLst>
              <a:ext uri="{FF2B5EF4-FFF2-40B4-BE49-F238E27FC236}">
                <a16:creationId xmlns:a16="http://schemas.microsoft.com/office/drawing/2014/main" id="{B0B3C5D1-C0C8-4768-A502-9FC51B900B9D}"/>
              </a:ext>
            </a:extLst>
          </p:cNvPr>
          <p:cNvSpPr txBox="1">
            <a:spLocks noChangeArrowheads="1"/>
          </p:cNvSpPr>
          <p:nvPr/>
        </p:nvSpPr>
        <p:spPr bwMode="auto">
          <a:xfrm>
            <a:off x="0" y="3933825"/>
            <a:ext cx="1404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i="1">
                <a:solidFill>
                  <a:srgbClr val="FF0000"/>
                </a:solidFill>
              </a:rPr>
              <a:t>c</a:t>
            </a:r>
            <a:r>
              <a:rPr lang="en-US" altLang="zh-CN" sz="2400" i="1" baseline="-25000">
                <a:solidFill>
                  <a:srgbClr val="FF0000"/>
                </a:solidFill>
              </a:rPr>
              <a:t>pi</a:t>
            </a:r>
            <a:r>
              <a:rPr lang="en-US" altLang="zh-CN" sz="2400">
                <a:solidFill>
                  <a:srgbClr val="FF0000"/>
                </a:solidFill>
              </a:rPr>
              <a:t>=const</a:t>
            </a:r>
          </a:p>
        </p:txBody>
      </p:sp>
      <p:graphicFrame>
        <p:nvGraphicFramePr>
          <p:cNvPr id="28682" name="Object 10">
            <a:extLst>
              <a:ext uri="{FF2B5EF4-FFF2-40B4-BE49-F238E27FC236}">
                <a16:creationId xmlns:a16="http://schemas.microsoft.com/office/drawing/2014/main" id="{4E3A3F26-2481-4D54-B3DA-7789A046BA9C}"/>
              </a:ext>
            </a:extLst>
          </p:cNvPr>
          <p:cNvGraphicFramePr>
            <a:graphicFrameLocks noChangeAspect="1"/>
          </p:cNvGraphicFramePr>
          <p:nvPr/>
        </p:nvGraphicFramePr>
        <p:xfrm>
          <a:off x="1371600" y="4941888"/>
          <a:ext cx="4964113" cy="930275"/>
        </p:xfrm>
        <a:graphic>
          <a:graphicData uri="http://schemas.openxmlformats.org/presentationml/2006/ole">
            <mc:AlternateContent xmlns:mc="http://schemas.openxmlformats.org/markup-compatibility/2006">
              <mc:Choice xmlns:v="urn:schemas-microsoft-com:vml" Requires="v">
                <p:oleObj spid="_x0000_s28687" r:id="rId11" imgW="2919733" imgH="545863" progId="Equation.DSMT4">
                  <p:embed/>
                </p:oleObj>
              </mc:Choice>
              <mc:Fallback>
                <p:oleObj r:id="rId11" imgW="2919733" imgH="545863" progId="Equation.DSMT4">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71600" y="4941888"/>
                        <a:ext cx="4964113"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Box 4">
            <a:extLst>
              <a:ext uri="{FF2B5EF4-FFF2-40B4-BE49-F238E27FC236}">
                <a16:creationId xmlns:a16="http://schemas.microsoft.com/office/drawing/2014/main" id="{C810769E-C1AB-48BF-A6D6-8A2FC9D635C2}"/>
              </a:ext>
            </a:extLst>
          </p:cNvPr>
          <p:cNvSpPr txBox="1">
            <a:spLocks noChangeArrowheads="1"/>
          </p:cNvSpPr>
          <p:nvPr/>
        </p:nvSpPr>
        <p:spPr bwMode="auto">
          <a:xfrm>
            <a:off x="395288" y="152400"/>
            <a:ext cx="5724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zh-CN">
                <a:solidFill>
                  <a:srgbClr val="FF6600"/>
                </a:solidFill>
                <a:effectLst>
                  <a:outerShdw blurRad="38100" dist="38100" dir="2700000" algn="tl">
                    <a:srgbClr val="C0C0C0"/>
                  </a:outerShdw>
                </a:effectLst>
              </a:rPr>
              <a:t>关于化学势的表达式：</a:t>
            </a:r>
          </a:p>
        </p:txBody>
      </p:sp>
      <p:graphicFrame>
        <p:nvGraphicFramePr>
          <p:cNvPr id="29699" name="Object 5">
            <a:extLst>
              <a:ext uri="{FF2B5EF4-FFF2-40B4-BE49-F238E27FC236}">
                <a16:creationId xmlns:a16="http://schemas.microsoft.com/office/drawing/2014/main" id="{F4506756-77FB-44EE-AA51-1A1E36BD9D08}"/>
              </a:ext>
            </a:extLst>
          </p:cNvPr>
          <p:cNvGraphicFramePr>
            <a:graphicFrameLocks noChangeAspect="1"/>
          </p:cNvGraphicFramePr>
          <p:nvPr/>
        </p:nvGraphicFramePr>
        <p:xfrm>
          <a:off x="758825" y="765175"/>
          <a:ext cx="1652588" cy="915988"/>
        </p:xfrm>
        <a:graphic>
          <a:graphicData uri="http://schemas.openxmlformats.org/presentationml/2006/ole">
            <mc:AlternateContent xmlns:mc="http://schemas.openxmlformats.org/markup-compatibility/2006">
              <mc:Choice xmlns:v="urn:schemas-microsoft-com:vml" Requires="v">
                <p:oleObj spid="_x0000_s29723" r:id="rId3" imgW="825858" imgH="457399" progId="Equation.3">
                  <p:embed/>
                </p:oleObj>
              </mc:Choice>
              <mc:Fallback>
                <p:oleObj r:id="rId3" imgW="825858" imgH="457399"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8825" y="765175"/>
                        <a:ext cx="1652588" cy="915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0" name="Object 6">
            <a:extLst>
              <a:ext uri="{FF2B5EF4-FFF2-40B4-BE49-F238E27FC236}">
                <a16:creationId xmlns:a16="http://schemas.microsoft.com/office/drawing/2014/main" id="{AFA80D15-B3D1-435C-AA9E-C6D30FA75577}"/>
              </a:ext>
            </a:extLst>
          </p:cNvPr>
          <p:cNvGraphicFramePr>
            <a:graphicFrameLocks noChangeAspect="1"/>
          </p:cNvGraphicFramePr>
          <p:nvPr/>
        </p:nvGraphicFramePr>
        <p:xfrm>
          <a:off x="2714625" y="765175"/>
          <a:ext cx="1677988" cy="915988"/>
        </p:xfrm>
        <a:graphic>
          <a:graphicData uri="http://schemas.openxmlformats.org/presentationml/2006/ole">
            <mc:AlternateContent xmlns:mc="http://schemas.openxmlformats.org/markup-compatibility/2006">
              <mc:Choice xmlns:v="urn:schemas-microsoft-com:vml" Requires="v">
                <p:oleObj spid="_x0000_s29724" r:id="rId5" imgW="838564" imgH="457399" progId="Equation.3">
                  <p:embed/>
                </p:oleObj>
              </mc:Choice>
              <mc:Fallback>
                <p:oleObj r:id="rId5" imgW="838564" imgH="457399"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14625" y="765175"/>
                        <a:ext cx="1677988" cy="915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1" name="Object 7">
            <a:extLst>
              <a:ext uri="{FF2B5EF4-FFF2-40B4-BE49-F238E27FC236}">
                <a16:creationId xmlns:a16="http://schemas.microsoft.com/office/drawing/2014/main" id="{16914A37-0E6F-4919-A1FD-F8012F9B7060}"/>
              </a:ext>
            </a:extLst>
          </p:cNvPr>
          <p:cNvGraphicFramePr>
            <a:graphicFrameLocks noChangeAspect="1"/>
          </p:cNvGraphicFramePr>
          <p:nvPr/>
        </p:nvGraphicFramePr>
        <p:xfrm>
          <a:off x="4730750" y="765175"/>
          <a:ext cx="1677988" cy="915988"/>
        </p:xfrm>
        <a:graphic>
          <a:graphicData uri="http://schemas.openxmlformats.org/presentationml/2006/ole">
            <mc:AlternateContent xmlns:mc="http://schemas.openxmlformats.org/markup-compatibility/2006">
              <mc:Choice xmlns:v="urn:schemas-microsoft-com:vml" Requires="v">
                <p:oleObj spid="_x0000_s29725" r:id="rId7" imgW="838564" imgH="457399" progId="Equation.3">
                  <p:embed/>
                </p:oleObj>
              </mc:Choice>
              <mc:Fallback>
                <p:oleObj r:id="rId7" imgW="838564" imgH="457399"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30750" y="765175"/>
                        <a:ext cx="1677988" cy="915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2" name="Object 8">
            <a:extLst>
              <a:ext uri="{FF2B5EF4-FFF2-40B4-BE49-F238E27FC236}">
                <a16:creationId xmlns:a16="http://schemas.microsoft.com/office/drawing/2014/main" id="{64ABDEE6-8FAE-4B46-A93E-EDDEBBEFD031}"/>
              </a:ext>
            </a:extLst>
          </p:cNvPr>
          <p:cNvGraphicFramePr>
            <a:graphicFrameLocks noChangeAspect="1"/>
          </p:cNvGraphicFramePr>
          <p:nvPr/>
        </p:nvGraphicFramePr>
        <p:xfrm>
          <a:off x="6843713" y="765175"/>
          <a:ext cx="1652587" cy="915988"/>
        </p:xfrm>
        <a:graphic>
          <a:graphicData uri="http://schemas.openxmlformats.org/presentationml/2006/ole">
            <mc:AlternateContent xmlns:mc="http://schemas.openxmlformats.org/markup-compatibility/2006">
              <mc:Choice xmlns:v="urn:schemas-microsoft-com:vml" Requires="v">
                <p:oleObj spid="_x0000_s29726" r:id="rId9" imgW="825858" imgH="457399" progId="Equation.3">
                  <p:embed/>
                </p:oleObj>
              </mc:Choice>
              <mc:Fallback>
                <p:oleObj r:id="rId9" imgW="825858" imgH="457399"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43713" y="765175"/>
                        <a:ext cx="1652587" cy="915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3" name="Object 11">
            <a:extLst>
              <a:ext uri="{FF2B5EF4-FFF2-40B4-BE49-F238E27FC236}">
                <a16:creationId xmlns:a16="http://schemas.microsoft.com/office/drawing/2014/main" id="{90F57224-5318-492E-AC6E-9CCB4F2CC404}"/>
              </a:ext>
            </a:extLst>
          </p:cNvPr>
          <p:cNvGraphicFramePr>
            <a:graphicFrameLocks noChangeAspect="1"/>
          </p:cNvGraphicFramePr>
          <p:nvPr/>
        </p:nvGraphicFramePr>
        <p:xfrm>
          <a:off x="3635375" y="1989138"/>
          <a:ext cx="2898775" cy="915987"/>
        </p:xfrm>
        <a:graphic>
          <a:graphicData uri="http://schemas.openxmlformats.org/presentationml/2006/ole">
            <mc:AlternateContent xmlns:mc="http://schemas.openxmlformats.org/markup-compatibility/2006">
              <mc:Choice xmlns:v="urn:schemas-microsoft-com:vml" Requires="v">
                <p:oleObj spid="_x0000_s29727" r:id="rId11" imgW="1448429" imgH="457399" progId="Equation.DSMT4">
                  <p:embed/>
                </p:oleObj>
              </mc:Choice>
              <mc:Fallback>
                <p:oleObj r:id="rId11" imgW="1448429" imgH="457399" progId="Equation.DSMT4">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35375" y="1989138"/>
                        <a:ext cx="2898775" cy="915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4" name="Object 12">
            <a:extLst>
              <a:ext uri="{FF2B5EF4-FFF2-40B4-BE49-F238E27FC236}">
                <a16:creationId xmlns:a16="http://schemas.microsoft.com/office/drawing/2014/main" id="{D84814FB-7282-4E38-88CC-2D03105B0081}"/>
              </a:ext>
            </a:extLst>
          </p:cNvPr>
          <p:cNvGraphicFramePr>
            <a:graphicFrameLocks noChangeAspect="1"/>
          </p:cNvGraphicFramePr>
          <p:nvPr/>
        </p:nvGraphicFramePr>
        <p:xfrm>
          <a:off x="647700" y="2241550"/>
          <a:ext cx="2517775" cy="387350"/>
        </p:xfrm>
        <a:graphic>
          <a:graphicData uri="http://schemas.openxmlformats.org/presentationml/2006/ole">
            <mc:AlternateContent xmlns:mc="http://schemas.openxmlformats.org/markup-compatibility/2006">
              <mc:Choice xmlns:v="urn:schemas-microsoft-com:vml" Requires="v">
                <p:oleObj spid="_x0000_s29728" r:id="rId13" imgW="1320227" imgH="203112" progId="Equation.DSMT4">
                  <p:embed/>
                </p:oleObj>
              </mc:Choice>
              <mc:Fallback>
                <p:oleObj r:id="rId13" imgW="1320227" imgH="203112" progId="Equation.DSMT4">
                  <p:embed/>
                  <p:pic>
                    <p:nvPicPr>
                      <p:cNvPr id="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47700" y="2241550"/>
                        <a:ext cx="2517775" cy="387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9705" name="Group 13">
            <a:extLst>
              <a:ext uri="{FF2B5EF4-FFF2-40B4-BE49-F238E27FC236}">
                <a16:creationId xmlns:a16="http://schemas.microsoft.com/office/drawing/2014/main" id="{31D8C244-2C24-4954-BD09-17C4F0E46FA2}"/>
              </a:ext>
            </a:extLst>
          </p:cNvPr>
          <p:cNvGrpSpPr>
            <a:grpSpLocks/>
          </p:cNvGrpSpPr>
          <p:nvPr/>
        </p:nvGrpSpPr>
        <p:grpSpPr bwMode="auto">
          <a:xfrm>
            <a:off x="611188" y="3033713"/>
            <a:ext cx="6013450" cy="3255962"/>
            <a:chOff x="0" y="0"/>
            <a:chExt cx="3788" cy="2051"/>
          </a:xfrm>
        </p:grpSpPr>
        <p:sp>
          <p:nvSpPr>
            <p:cNvPr id="90126" name="Rectangle 21">
              <a:extLst>
                <a:ext uri="{FF2B5EF4-FFF2-40B4-BE49-F238E27FC236}">
                  <a16:creationId xmlns:a16="http://schemas.microsoft.com/office/drawing/2014/main" id="{31EF73F1-B8E0-4831-BDDD-FAD28C9C4795}"/>
                </a:ext>
              </a:extLst>
            </p:cNvPr>
            <p:cNvSpPr>
              <a:spLocks noChangeArrowheads="1"/>
            </p:cNvSpPr>
            <p:nvPr/>
          </p:nvSpPr>
          <p:spPr bwMode="auto">
            <a:xfrm>
              <a:off x="0" y="0"/>
              <a:ext cx="3788" cy="2041"/>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effectLst>
                  <a:outerShdw blurRad="38100" dist="38100" dir="2700000" algn="tl">
                    <a:srgbClr val="FFFFFF"/>
                  </a:outerShdw>
                </a:effectLst>
              </a:endParaRPr>
            </a:p>
          </p:txBody>
        </p:sp>
        <p:graphicFrame>
          <p:nvGraphicFramePr>
            <p:cNvPr id="29717" name="Object 15">
              <a:extLst>
                <a:ext uri="{FF2B5EF4-FFF2-40B4-BE49-F238E27FC236}">
                  <a16:creationId xmlns:a16="http://schemas.microsoft.com/office/drawing/2014/main" id="{E4598675-8EC1-4C26-B30B-09973B0497B9}"/>
                </a:ext>
              </a:extLst>
            </p:cNvPr>
            <p:cNvGraphicFramePr>
              <a:graphicFrameLocks noChangeAspect="1"/>
            </p:cNvGraphicFramePr>
            <p:nvPr/>
          </p:nvGraphicFramePr>
          <p:xfrm>
            <a:off x="23" y="164"/>
            <a:ext cx="1586" cy="244"/>
          </p:xfrm>
          <a:graphic>
            <a:graphicData uri="http://schemas.openxmlformats.org/presentationml/2006/ole">
              <mc:AlternateContent xmlns:mc="http://schemas.openxmlformats.org/markup-compatibility/2006">
                <mc:Choice xmlns:v="urn:schemas-microsoft-com:vml" Requires="v">
                  <p:oleObj spid="_x0000_s29729" r:id="rId15" imgW="1320227" imgH="203112" progId="Equation.DSMT4">
                    <p:embed/>
                  </p:oleObj>
                </mc:Choice>
                <mc:Fallback>
                  <p:oleObj r:id="rId15" imgW="1320227" imgH="203112" progId="Equation.DSMT4">
                    <p:embed/>
                    <p:pic>
                      <p:nvPicPr>
                        <p:cNvPr id="0" name="Object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3" y="164"/>
                          <a:ext cx="1586" cy="2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18" name="Object 16">
              <a:extLst>
                <a:ext uri="{FF2B5EF4-FFF2-40B4-BE49-F238E27FC236}">
                  <a16:creationId xmlns:a16="http://schemas.microsoft.com/office/drawing/2014/main" id="{6EEF3F46-D79E-4EC8-A199-9D29C035D644}"/>
                </a:ext>
              </a:extLst>
            </p:cNvPr>
            <p:cNvGraphicFramePr>
              <a:graphicFrameLocks noChangeAspect="1"/>
            </p:cNvGraphicFramePr>
            <p:nvPr/>
          </p:nvGraphicFramePr>
          <p:xfrm>
            <a:off x="32" y="867"/>
            <a:ext cx="1601" cy="244"/>
          </p:xfrm>
          <a:graphic>
            <a:graphicData uri="http://schemas.openxmlformats.org/presentationml/2006/ole">
              <mc:AlternateContent xmlns:mc="http://schemas.openxmlformats.org/markup-compatibility/2006">
                <mc:Choice xmlns:v="urn:schemas-microsoft-com:vml" Requires="v">
                  <p:oleObj spid="_x0000_s29730" r:id="rId17" imgW="1332921" imgH="203112" progId="Equation.DSMT4">
                    <p:embed/>
                  </p:oleObj>
                </mc:Choice>
                <mc:Fallback>
                  <p:oleObj r:id="rId17" imgW="1332921" imgH="203112" progId="Equation.DSMT4">
                    <p:embed/>
                    <p:pic>
                      <p:nvPicPr>
                        <p:cNvPr id="0" name="Object 1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2" y="867"/>
                          <a:ext cx="1601" cy="2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19" name="Object 17">
              <a:extLst>
                <a:ext uri="{FF2B5EF4-FFF2-40B4-BE49-F238E27FC236}">
                  <a16:creationId xmlns:a16="http://schemas.microsoft.com/office/drawing/2014/main" id="{B3039860-922E-49CC-9146-1360E8BDC04A}"/>
                </a:ext>
              </a:extLst>
            </p:cNvPr>
            <p:cNvGraphicFramePr>
              <a:graphicFrameLocks noChangeAspect="1"/>
            </p:cNvGraphicFramePr>
            <p:nvPr/>
          </p:nvGraphicFramePr>
          <p:xfrm>
            <a:off x="46" y="1638"/>
            <a:ext cx="1587" cy="244"/>
          </p:xfrm>
          <a:graphic>
            <a:graphicData uri="http://schemas.openxmlformats.org/presentationml/2006/ole">
              <mc:AlternateContent xmlns:mc="http://schemas.openxmlformats.org/markup-compatibility/2006">
                <mc:Choice xmlns:v="urn:schemas-microsoft-com:vml" Requires="v">
                  <p:oleObj spid="_x0000_s29731" r:id="rId19" imgW="1320227" imgH="203112" progId="Equation.DSMT4">
                    <p:embed/>
                  </p:oleObj>
                </mc:Choice>
                <mc:Fallback>
                  <p:oleObj r:id="rId19" imgW="1320227" imgH="203112" progId="Equation.DSMT4">
                    <p:embed/>
                    <p:pic>
                      <p:nvPicPr>
                        <p:cNvPr id="0" name="Object 1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6" y="1638"/>
                          <a:ext cx="1587" cy="2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20" name="Object 18">
              <a:extLst>
                <a:ext uri="{FF2B5EF4-FFF2-40B4-BE49-F238E27FC236}">
                  <a16:creationId xmlns:a16="http://schemas.microsoft.com/office/drawing/2014/main" id="{B47F2AC2-BCB5-42D1-BE8C-B80BEBC0365B}"/>
                </a:ext>
              </a:extLst>
            </p:cNvPr>
            <p:cNvGraphicFramePr>
              <a:graphicFrameLocks noChangeAspect="1"/>
            </p:cNvGraphicFramePr>
            <p:nvPr/>
          </p:nvGraphicFramePr>
          <p:xfrm>
            <a:off x="1928" y="22"/>
            <a:ext cx="1826" cy="577"/>
          </p:xfrm>
          <a:graphic>
            <a:graphicData uri="http://schemas.openxmlformats.org/presentationml/2006/ole">
              <mc:AlternateContent xmlns:mc="http://schemas.openxmlformats.org/markup-compatibility/2006">
                <mc:Choice xmlns:v="urn:schemas-microsoft-com:vml" Requires="v">
                  <p:oleObj spid="_x0000_s29732" r:id="rId21" imgW="1448429" imgH="457399" progId="Equation.DSMT4">
                    <p:embed/>
                  </p:oleObj>
                </mc:Choice>
                <mc:Fallback>
                  <p:oleObj r:id="rId21" imgW="1448429" imgH="457399" progId="Equation.DSMT4">
                    <p:embed/>
                    <p:pic>
                      <p:nvPicPr>
                        <p:cNvPr id="0" name="Object 1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928" y="22"/>
                          <a:ext cx="1826" cy="5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21" name="Object 19">
              <a:extLst>
                <a:ext uri="{FF2B5EF4-FFF2-40B4-BE49-F238E27FC236}">
                  <a16:creationId xmlns:a16="http://schemas.microsoft.com/office/drawing/2014/main" id="{1CAF2D5B-2676-4D99-84C7-F8CE43A1CA08}"/>
                </a:ext>
              </a:extLst>
            </p:cNvPr>
            <p:cNvGraphicFramePr>
              <a:graphicFrameLocks noChangeAspect="1"/>
            </p:cNvGraphicFramePr>
            <p:nvPr/>
          </p:nvGraphicFramePr>
          <p:xfrm>
            <a:off x="1936" y="715"/>
            <a:ext cx="1810" cy="577"/>
          </p:xfrm>
          <a:graphic>
            <a:graphicData uri="http://schemas.openxmlformats.org/presentationml/2006/ole">
              <mc:AlternateContent xmlns:mc="http://schemas.openxmlformats.org/markup-compatibility/2006">
                <mc:Choice xmlns:v="urn:schemas-microsoft-com:vml" Requires="v">
                  <p:oleObj spid="_x0000_s29733" r:id="rId23" imgW="1435723" imgH="457399" progId="Equation.DSMT4">
                    <p:embed/>
                  </p:oleObj>
                </mc:Choice>
                <mc:Fallback>
                  <p:oleObj r:id="rId23" imgW="1435723" imgH="457399" progId="Equation.DSMT4">
                    <p:embed/>
                    <p:pic>
                      <p:nvPicPr>
                        <p:cNvPr id="0" name="Object 1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936" y="715"/>
                          <a:ext cx="1810" cy="5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22" name="Object 20">
              <a:extLst>
                <a:ext uri="{FF2B5EF4-FFF2-40B4-BE49-F238E27FC236}">
                  <a16:creationId xmlns:a16="http://schemas.microsoft.com/office/drawing/2014/main" id="{9E555B09-E87B-4DCD-8E5E-CD3775D8CF7D}"/>
                </a:ext>
              </a:extLst>
            </p:cNvPr>
            <p:cNvGraphicFramePr>
              <a:graphicFrameLocks noChangeAspect="1"/>
            </p:cNvGraphicFramePr>
            <p:nvPr/>
          </p:nvGraphicFramePr>
          <p:xfrm>
            <a:off x="1943" y="1474"/>
            <a:ext cx="1843" cy="577"/>
          </p:xfrm>
          <a:graphic>
            <a:graphicData uri="http://schemas.openxmlformats.org/presentationml/2006/ole">
              <mc:AlternateContent xmlns:mc="http://schemas.openxmlformats.org/markup-compatibility/2006">
                <mc:Choice xmlns:v="urn:schemas-microsoft-com:vml" Requires="v">
                  <p:oleObj spid="_x0000_s29734" r:id="rId25" imgW="1460500" imgH="457200" progId="Equation.DSMT4">
                    <p:embed/>
                  </p:oleObj>
                </mc:Choice>
                <mc:Fallback>
                  <p:oleObj r:id="rId25" imgW="1460500" imgH="457200" progId="Equation.DSMT4">
                    <p:embed/>
                    <p:pic>
                      <p:nvPicPr>
                        <p:cNvPr id="0" name="Object 20"/>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943" y="1474"/>
                          <a:ext cx="1843" cy="5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90133" name="AutoShape 23">
            <a:extLst>
              <a:ext uri="{FF2B5EF4-FFF2-40B4-BE49-F238E27FC236}">
                <a16:creationId xmlns:a16="http://schemas.microsoft.com/office/drawing/2014/main" id="{C209F11D-1DF5-496D-B65C-0F464631BF91}"/>
              </a:ext>
            </a:extLst>
          </p:cNvPr>
          <p:cNvSpPr>
            <a:spLocks/>
          </p:cNvSpPr>
          <p:nvPr/>
        </p:nvSpPr>
        <p:spPr bwMode="auto">
          <a:xfrm>
            <a:off x="6767513" y="1952625"/>
            <a:ext cx="360362" cy="4248150"/>
          </a:xfrm>
          <a:prstGeom prst="rightBrace">
            <a:avLst>
              <a:gd name="adj1" fmla="val 98238"/>
              <a:gd name="adj2" fmla="val 50000"/>
            </a:avLst>
          </a:prstGeom>
          <a:noFill/>
          <a:ln w="25400" cmpd="sng">
            <a:solidFill>
              <a:srgbClr val="FF66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effectLst>
                <a:outerShdw blurRad="38100" dist="38100" dir="2700000" algn="tl">
                  <a:srgbClr val="C0C0C0"/>
                </a:outerShdw>
              </a:effectLst>
            </a:endParaRPr>
          </a:p>
        </p:txBody>
      </p:sp>
      <p:graphicFrame>
        <p:nvGraphicFramePr>
          <p:cNvPr id="29707" name="Object 22">
            <a:extLst>
              <a:ext uri="{FF2B5EF4-FFF2-40B4-BE49-F238E27FC236}">
                <a16:creationId xmlns:a16="http://schemas.microsoft.com/office/drawing/2014/main" id="{BE98ACEB-650C-4BA5-B5D8-1ABAEB49DC00}"/>
              </a:ext>
            </a:extLst>
          </p:cNvPr>
          <p:cNvGraphicFramePr>
            <a:graphicFrameLocks noChangeAspect="1"/>
          </p:cNvGraphicFramePr>
          <p:nvPr/>
        </p:nvGraphicFramePr>
        <p:xfrm>
          <a:off x="7235825" y="3860800"/>
          <a:ext cx="1728788" cy="406400"/>
        </p:xfrm>
        <a:graphic>
          <a:graphicData uri="http://schemas.openxmlformats.org/presentationml/2006/ole">
            <mc:AlternateContent xmlns:mc="http://schemas.openxmlformats.org/markup-compatibility/2006">
              <mc:Choice xmlns:v="urn:schemas-microsoft-com:vml" Requires="v">
                <p:oleObj spid="_x0000_s29735" r:id="rId27" imgW="863225" imgH="203112" progId="Equation.DSMT4">
                  <p:embed/>
                </p:oleObj>
              </mc:Choice>
              <mc:Fallback>
                <p:oleObj r:id="rId27" imgW="863225" imgH="203112" progId="Equation.DSMT4">
                  <p:embed/>
                  <p:pic>
                    <p:nvPicPr>
                      <p:cNvPr id="0" name="Object 22"/>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7235825" y="3860800"/>
                        <a:ext cx="1728788" cy="406400"/>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0135" name="Text Box 25">
            <a:extLst>
              <a:ext uri="{FF2B5EF4-FFF2-40B4-BE49-F238E27FC236}">
                <a16:creationId xmlns:a16="http://schemas.microsoft.com/office/drawing/2014/main" id="{E5A93924-683E-4489-8FE8-CFFE6260D2FB}"/>
              </a:ext>
            </a:extLst>
          </p:cNvPr>
          <p:cNvSpPr txBox="1">
            <a:spLocks noChangeArrowheads="1"/>
          </p:cNvSpPr>
          <p:nvPr/>
        </p:nvSpPr>
        <p:spPr bwMode="auto">
          <a:xfrm>
            <a:off x="7885113" y="3105150"/>
            <a:ext cx="46831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en-US" sz="3600">
                <a:solidFill>
                  <a:srgbClr val="FF0000"/>
                </a:solidFill>
                <a:effectLst>
                  <a:outerShdw blurRad="38100" dist="38100" dir="2700000" algn="tl">
                    <a:srgbClr val="C0C0C0"/>
                  </a:outerShdw>
                </a:effectLst>
              </a:rPr>
              <a:t>?</a:t>
            </a:r>
          </a:p>
        </p:txBody>
      </p:sp>
      <p:sp>
        <p:nvSpPr>
          <p:cNvPr id="90136" name="AutoShape 26">
            <a:extLst>
              <a:ext uri="{FF2B5EF4-FFF2-40B4-BE49-F238E27FC236}">
                <a16:creationId xmlns:a16="http://schemas.microsoft.com/office/drawing/2014/main" id="{FC32673E-EE57-414D-9867-3BBCB2873D8C}"/>
              </a:ext>
            </a:extLst>
          </p:cNvPr>
          <p:cNvSpPr>
            <a:spLocks noChangeArrowheads="1"/>
          </p:cNvSpPr>
          <p:nvPr/>
        </p:nvSpPr>
        <p:spPr bwMode="auto">
          <a:xfrm>
            <a:off x="3240088" y="2312988"/>
            <a:ext cx="360362" cy="252412"/>
          </a:xfrm>
          <a:prstGeom prst="rightArrow">
            <a:avLst>
              <a:gd name="adj1" fmla="val 50000"/>
              <a:gd name="adj2" fmla="val 35692"/>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effectLst>
                <a:outerShdw blurRad="38100" dist="38100" dir="2700000" algn="tl">
                  <a:srgbClr val="FFFFFF"/>
                </a:outerShdw>
              </a:effectLst>
            </a:endParaRPr>
          </a:p>
        </p:txBody>
      </p:sp>
      <p:sp>
        <p:nvSpPr>
          <p:cNvPr id="90137" name="AutoShape 27">
            <a:extLst>
              <a:ext uri="{FF2B5EF4-FFF2-40B4-BE49-F238E27FC236}">
                <a16:creationId xmlns:a16="http://schemas.microsoft.com/office/drawing/2014/main" id="{46E855C1-D16E-4D97-8FC3-FC2B156B8DEA}"/>
              </a:ext>
            </a:extLst>
          </p:cNvPr>
          <p:cNvSpPr>
            <a:spLocks noChangeArrowheads="1"/>
          </p:cNvSpPr>
          <p:nvPr/>
        </p:nvSpPr>
        <p:spPr bwMode="auto">
          <a:xfrm>
            <a:off x="3240088" y="3367088"/>
            <a:ext cx="360362" cy="252412"/>
          </a:xfrm>
          <a:prstGeom prst="rightArrow">
            <a:avLst>
              <a:gd name="adj1" fmla="val 50000"/>
              <a:gd name="adj2" fmla="val 35692"/>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effectLst>
                <a:outerShdw blurRad="38100" dist="38100" dir="2700000" algn="tl">
                  <a:srgbClr val="FFFFFF"/>
                </a:outerShdw>
              </a:effectLst>
            </a:endParaRPr>
          </a:p>
        </p:txBody>
      </p:sp>
      <p:sp>
        <p:nvSpPr>
          <p:cNvPr id="90138" name="AutoShape 28">
            <a:extLst>
              <a:ext uri="{FF2B5EF4-FFF2-40B4-BE49-F238E27FC236}">
                <a16:creationId xmlns:a16="http://schemas.microsoft.com/office/drawing/2014/main" id="{ADC0EAA1-08E2-49FD-81EF-BEAE182E032C}"/>
              </a:ext>
            </a:extLst>
          </p:cNvPr>
          <p:cNvSpPr>
            <a:spLocks noChangeArrowheads="1"/>
          </p:cNvSpPr>
          <p:nvPr/>
        </p:nvSpPr>
        <p:spPr bwMode="auto">
          <a:xfrm>
            <a:off x="3240088" y="4508500"/>
            <a:ext cx="360362" cy="252413"/>
          </a:xfrm>
          <a:prstGeom prst="rightArrow">
            <a:avLst>
              <a:gd name="adj1" fmla="val 50000"/>
              <a:gd name="adj2" fmla="val 35692"/>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effectLst>
                <a:outerShdw blurRad="38100" dist="38100" dir="2700000" algn="tl">
                  <a:srgbClr val="FFFFFF"/>
                </a:outerShdw>
              </a:effectLst>
            </a:endParaRPr>
          </a:p>
        </p:txBody>
      </p:sp>
      <p:sp>
        <p:nvSpPr>
          <p:cNvPr id="90139" name="AutoShape 29">
            <a:extLst>
              <a:ext uri="{FF2B5EF4-FFF2-40B4-BE49-F238E27FC236}">
                <a16:creationId xmlns:a16="http://schemas.microsoft.com/office/drawing/2014/main" id="{C34704AD-66F2-4C8C-9B15-EAB0E936C627}"/>
              </a:ext>
            </a:extLst>
          </p:cNvPr>
          <p:cNvSpPr>
            <a:spLocks noChangeArrowheads="1"/>
          </p:cNvSpPr>
          <p:nvPr/>
        </p:nvSpPr>
        <p:spPr bwMode="auto">
          <a:xfrm>
            <a:off x="3240088" y="5697538"/>
            <a:ext cx="360362" cy="252412"/>
          </a:xfrm>
          <a:prstGeom prst="rightArrow">
            <a:avLst>
              <a:gd name="adj1" fmla="val 50000"/>
              <a:gd name="adj2" fmla="val 35692"/>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effectLst>
                <a:outerShdw blurRad="38100" dist="38100" dir="2700000" algn="tl">
                  <a:srgbClr val="FFFFFF"/>
                </a:outerShdw>
              </a:effectLst>
            </a:endParaRPr>
          </a:p>
        </p:txBody>
      </p:sp>
      <p:sp>
        <p:nvSpPr>
          <p:cNvPr id="90140" name="Text Box 30">
            <a:extLst>
              <a:ext uri="{FF2B5EF4-FFF2-40B4-BE49-F238E27FC236}">
                <a16:creationId xmlns:a16="http://schemas.microsoft.com/office/drawing/2014/main" id="{7CE56723-1B2C-4A95-985B-946642FF5995}"/>
              </a:ext>
            </a:extLst>
          </p:cNvPr>
          <p:cNvSpPr txBox="1">
            <a:spLocks noChangeArrowheads="1"/>
          </p:cNvSpPr>
          <p:nvPr/>
        </p:nvSpPr>
        <p:spPr bwMode="auto">
          <a:xfrm>
            <a:off x="3240088" y="3098800"/>
            <a:ext cx="4683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en-US" sz="1800">
                <a:solidFill>
                  <a:srgbClr val="FF0000"/>
                </a:solidFill>
                <a:effectLst>
                  <a:outerShdw blurRad="38100" dist="38100" dir="2700000" algn="tl">
                    <a:srgbClr val="C0C0C0"/>
                  </a:outerShdw>
                </a:effectLst>
              </a:rPr>
              <a:t>?</a:t>
            </a:r>
          </a:p>
        </p:txBody>
      </p:sp>
      <p:sp>
        <p:nvSpPr>
          <p:cNvPr id="90141" name="Text Box 31">
            <a:extLst>
              <a:ext uri="{FF2B5EF4-FFF2-40B4-BE49-F238E27FC236}">
                <a16:creationId xmlns:a16="http://schemas.microsoft.com/office/drawing/2014/main" id="{1A168BF1-D219-4BC4-B1A9-3C091DB06242}"/>
              </a:ext>
            </a:extLst>
          </p:cNvPr>
          <p:cNvSpPr txBox="1">
            <a:spLocks noChangeArrowheads="1"/>
          </p:cNvSpPr>
          <p:nvPr/>
        </p:nvSpPr>
        <p:spPr bwMode="auto">
          <a:xfrm>
            <a:off x="3240088" y="4249738"/>
            <a:ext cx="4683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en-US" sz="1800">
                <a:solidFill>
                  <a:srgbClr val="FF0000"/>
                </a:solidFill>
                <a:effectLst>
                  <a:outerShdw blurRad="38100" dist="38100" dir="2700000" algn="tl">
                    <a:srgbClr val="C0C0C0"/>
                  </a:outerShdw>
                </a:effectLst>
              </a:rPr>
              <a:t>?</a:t>
            </a:r>
          </a:p>
        </p:txBody>
      </p:sp>
      <p:sp>
        <p:nvSpPr>
          <p:cNvPr id="90142" name="Text Box 50">
            <a:extLst>
              <a:ext uri="{FF2B5EF4-FFF2-40B4-BE49-F238E27FC236}">
                <a16:creationId xmlns:a16="http://schemas.microsoft.com/office/drawing/2014/main" id="{4E630F88-E273-4BC4-9896-3966E1632F20}"/>
              </a:ext>
            </a:extLst>
          </p:cNvPr>
          <p:cNvSpPr txBox="1">
            <a:spLocks noChangeArrowheads="1"/>
          </p:cNvSpPr>
          <p:nvPr/>
        </p:nvSpPr>
        <p:spPr bwMode="auto">
          <a:xfrm>
            <a:off x="3275013" y="5438775"/>
            <a:ext cx="4683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en-US" sz="1800">
                <a:solidFill>
                  <a:srgbClr val="FF0000"/>
                </a:solidFill>
                <a:effectLst>
                  <a:outerShdw blurRad="38100" dist="38100" dir="2700000" algn="tl">
                    <a:srgbClr val="C0C0C0"/>
                  </a:outerShdw>
                </a:effectLst>
              </a:rPr>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22" name="Group 2">
            <a:extLst>
              <a:ext uri="{FF2B5EF4-FFF2-40B4-BE49-F238E27FC236}">
                <a16:creationId xmlns:a16="http://schemas.microsoft.com/office/drawing/2014/main" id="{4A9EAF80-2488-4D59-894D-9556E8E7E0F9}"/>
              </a:ext>
            </a:extLst>
          </p:cNvPr>
          <p:cNvGrpSpPr>
            <a:grpSpLocks/>
          </p:cNvGrpSpPr>
          <p:nvPr/>
        </p:nvGrpSpPr>
        <p:grpSpPr bwMode="auto">
          <a:xfrm>
            <a:off x="1727200" y="225425"/>
            <a:ext cx="6013450" cy="3255963"/>
            <a:chOff x="0" y="0"/>
            <a:chExt cx="3788" cy="2051"/>
          </a:xfrm>
        </p:grpSpPr>
        <p:sp>
          <p:nvSpPr>
            <p:cNvPr id="91139" name="Rectangle 5">
              <a:extLst>
                <a:ext uri="{FF2B5EF4-FFF2-40B4-BE49-F238E27FC236}">
                  <a16:creationId xmlns:a16="http://schemas.microsoft.com/office/drawing/2014/main" id="{E2807F93-2E72-4A11-B747-2FE36E791399}"/>
                </a:ext>
              </a:extLst>
            </p:cNvPr>
            <p:cNvSpPr>
              <a:spLocks noChangeArrowheads="1"/>
            </p:cNvSpPr>
            <p:nvPr/>
          </p:nvSpPr>
          <p:spPr bwMode="auto">
            <a:xfrm>
              <a:off x="0" y="0"/>
              <a:ext cx="3788" cy="2041"/>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effectLst>
                  <a:outerShdw blurRad="38100" dist="38100" dir="2700000" algn="tl">
                    <a:srgbClr val="FFFFFF"/>
                  </a:outerShdw>
                </a:effectLst>
              </a:endParaRPr>
            </a:p>
          </p:txBody>
        </p:sp>
        <p:graphicFrame>
          <p:nvGraphicFramePr>
            <p:cNvPr id="30732" name="Object 4">
              <a:extLst>
                <a:ext uri="{FF2B5EF4-FFF2-40B4-BE49-F238E27FC236}">
                  <a16:creationId xmlns:a16="http://schemas.microsoft.com/office/drawing/2014/main" id="{FD24E872-1805-4FE5-B97E-E147ADB832FC}"/>
                </a:ext>
              </a:extLst>
            </p:cNvPr>
            <p:cNvGraphicFramePr>
              <a:graphicFrameLocks noChangeAspect="1"/>
            </p:cNvGraphicFramePr>
            <p:nvPr/>
          </p:nvGraphicFramePr>
          <p:xfrm>
            <a:off x="23" y="164"/>
            <a:ext cx="1586" cy="244"/>
          </p:xfrm>
          <a:graphic>
            <a:graphicData uri="http://schemas.openxmlformats.org/presentationml/2006/ole">
              <mc:AlternateContent xmlns:mc="http://schemas.openxmlformats.org/markup-compatibility/2006">
                <mc:Choice xmlns:v="urn:schemas-microsoft-com:vml" Requires="v">
                  <p:oleObj spid="_x0000_s30738" r:id="rId3" imgW="1320227" imgH="203112" progId="Equation.DSMT4">
                    <p:embed/>
                  </p:oleObj>
                </mc:Choice>
                <mc:Fallback>
                  <p:oleObj r:id="rId3" imgW="1320227" imgH="203112"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 y="164"/>
                          <a:ext cx="1586" cy="2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33" name="Object 5">
              <a:extLst>
                <a:ext uri="{FF2B5EF4-FFF2-40B4-BE49-F238E27FC236}">
                  <a16:creationId xmlns:a16="http://schemas.microsoft.com/office/drawing/2014/main" id="{BE0EC22C-FA4B-43DC-90E3-D6279728093C}"/>
                </a:ext>
              </a:extLst>
            </p:cNvPr>
            <p:cNvGraphicFramePr>
              <a:graphicFrameLocks noChangeAspect="1"/>
            </p:cNvGraphicFramePr>
            <p:nvPr/>
          </p:nvGraphicFramePr>
          <p:xfrm>
            <a:off x="32" y="867"/>
            <a:ext cx="1601" cy="244"/>
          </p:xfrm>
          <a:graphic>
            <a:graphicData uri="http://schemas.openxmlformats.org/presentationml/2006/ole">
              <mc:AlternateContent xmlns:mc="http://schemas.openxmlformats.org/markup-compatibility/2006">
                <mc:Choice xmlns:v="urn:schemas-microsoft-com:vml" Requires="v">
                  <p:oleObj spid="_x0000_s30739" r:id="rId5" imgW="1332921" imgH="203112" progId="Equation.DSMT4">
                    <p:embed/>
                  </p:oleObj>
                </mc:Choice>
                <mc:Fallback>
                  <p:oleObj r:id="rId5" imgW="1332921" imgH="203112"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 y="867"/>
                          <a:ext cx="1601" cy="2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34" name="Object 6">
              <a:extLst>
                <a:ext uri="{FF2B5EF4-FFF2-40B4-BE49-F238E27FC236}">
                  <a16:creationId xmlns:a16="http://schemas.microsoft.com/office/drawing/2014/main" id="{45243C6F-C585-46EE-B65E-A6FF47C7B966}"/>
                </a:ext>
              </a:extLst>
            </p:cNvPr>
            <p:cNvGraphicFramePr>
              <a:graphicFrameLocks noChangeAspect="1"/>
            </p:cNvGraphicFramePr>
            <p:nvPr/>
          </p:nvGraphicFramePr>
          <p:xfrm>
            <a:off x="46" y="1638"/>
            <a:ext cx="1587" cy="244"/>
          </p:xfrm>
          <a:graphic>
            <a:graphicData uri="http://schemas.openxmlformats.org/presentationml/2006/ole">
              <mc:AlternateContent xmlns:mc="http://schemas.openxmlformats.org/markup-compatibility/2006">
                <mc:Choice xmlns:v="urn:schemas-microsoft-com:vml" Requires="v">
                  <p:oleObj spid="_x0000_s30740" r:id="rId7" imgW="1320227" imgH="203112" progId="Equation.DSMT4">
                    <p:embed/>
                  </p:oleObj>
                </mc:Choice>
                <mc:Fallback>
                  <p:oleObj r:id="rId7" imgW="1320227" imgH="203112"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 y="1638"/>
                          <a:ext cx="1587" cy="2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35" name="Object 7">
              <a:extLst>
                <a:ext uri="{FF2B5EF4-FFF2-40B4-BE49-F238E27FC236}">
                  <a16:creationId xmlns:a16="http://schemas.microsoft.com/office/drawing/2014/main" id="{6D429D7A-9143-4A95-ACD0-0A4A4541D2D5}"/>
                </a:ext>
              </a:extLst>
            </p:cNvPr>
            <p:cNvGraphicFramePr>
              <a:graphicFrameLocks noChangeAspect="1"/>
            </p:cNvGraphicFramePr>
            <p:nvPr/>
          </p:nvGraphicFramePr>
          <p:xfrm>
            <a:off x="1928" y="22"/>
            <a:ext cx="1826" cy="577"/>
          </p:xfrm>
          <a:graphic>
            <a:graphicData uri="http://schemas.openxmlformats.org/presentationml/2006/ole">
              <mc:AlternateContent xmlns:mc="http://schemas.openxmlformats.org/markup-compatibility/2006">
                <mc:Choice xmlns:v="urn:schemas-microsoft-com:vml" Requires="v">
                  <p:oleObj spid="_x0000_s30741" r:id="rId9" imgW="1448429" imgH="457399" progId="Equation.DSMT4">
                    <p:embed/>
                  </p:oleObj>
                </mc:Choice>
                <mc:Fallback>
                  <p:oleObj r:id="rId9" imgW="1448429" imgH="457399"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28" y="22"/>
                          <a:ext cx="1826" cy="5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36" name="Object 8">
              <a:extLst>
                <a:ext uri="{FF2B5EF4-FFF2-40B4-BE49-F238E27FC236}">
                  <a16:creationId xmlns:a16="http://schemas.microsoft.com/office/drawing/2014/main" id="{C60FA2BC-D471-43E3-9BEC-7E0F5EC975A0}"/>
                </a:ext>
              </a:extLst>
            </p:cNvPr>
            <p:cNvGraphicFramePr>
              <a:graphicFrameLocks noChangeAspect="1"/>
            </p:cNvGraphicFramePr>
            <p:nvPr/>
          </p:nvGraphicFramePr>
          <p:xfrm>
            <a:off x="1928" y="715"/>
            <a:ext cx="1826" cy="577"/>
          </p:xfrm>
          <a:graphic>
            <a:graphicData uri="http://schemas.openxmlformats.org/presentationml/2006/ole">
              <mc:AlternateContent xmlns:mc="http://schemas.openxmlformats.org/markup-compatibility/2006">
                <mc:Choice xmlns:v="urn:schemas-microsoft-com:vml" Requires="v">
                  <p:oleObj spid="_x0000_s30742" r:id="rId11" imgW="1448429" imgH="457399" progId="Equation.DSMT4">
                    <p:embed/>
                  </p:oleObj>
                </mc:Choice>
                <mc:Fallback>
                  <p:oleObj r:id="rId11" imgW="1448429" imgH="457399" progId="Equation.DSMT4">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28" y="715"/>
                          <a:ext cx="1826" cy="5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37" name="Object 9">
              <a:extLst>
                <a:ext uri="{FF2B5EF4-FFF2-40B4-BE49-F238E27FC236}">
                  <a16:creationId xmlns:a16="http://schemas.microsoft.com/office/drawing/2014/main" id="{B67DBBFB-9788-449A-A1C5-2617DF87EE0C}"/>
                </a:ext>
              </a:extLst>
            </p:cNvPr>
            <p:cNvGraphicFramePr>
              <a:graphicFrameLocks noChangeAspect="1"/>
            </p:cNvGraphicFramePr>
            <p:nvPr/>
          </p:nvGraphicFramePr>
          <p:xfrm>
            <a:off x="1951" y="1474"/>
            <a:ext cx="1826" cy="577"/>
          </p:xfrm>
          <a:graphic>
            <a:graphicData uri="http://schemas.openxmlformats.org/presentationml/2006/ole">
              <mc:AlternateContent xmlns:mc="http://schemas.openxmlformats.org/markup-compatibility/2006">
                <mc:Choice xmlns:v="urn:schemas-microsoft-com:vml" Requires="v">
                  <p:oleObj spid="_x0000_s30743" r:id="rId13" imgW="1448429" imgH="457399" progId="Equation.DSMT4">
                    <p:embed/>
                  </p:oleObj>
                </mc:Choice>
                <mc:Fallback>
                  <p:oleObj r:id="rId13" imgW="1448429" imgH="457399" progId="Equation.DSMT4">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51" y="1474"/>
                          <a:ext cx="1826" cy="5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30723" name="Object 10">
            <a:extLst>
              <a:ext uri="{FF2B5EF4-FFF2-40B4-BE49-F238E27FC236}">
                <a16:creationId xmlns:a16="http://schemas.microsoft.com/office/drawing/2014/main" id="{520ECD91-D962-4A7A-8E51-3DA645EED759}"/>
              </a:ext>
            </a:extLst>
          </p:cNvPr>
          <p:cNvGraphicFramePr>
            <a:graphicFrameLocks noChangeAspect="1"/>
          </p:cNvGraphicFramePr>
          <p:nvPr/>
        </p:nvGraphicFramePr>
        <p:xfrm>
          <a:off x="5327650" y="3608388"/>
          <a:ext cx="3097213" cy="354012"/>
        </p:xfrm>
        <a:graphic>
          <a:graphicData uri="http://schemas.openxmlformats.org/presentationml/2006/ole">
            <mc:AlternateContent xmlns:mc="http://schemas.openxmlformats.org/markup-compatibility/2006">
              <mc:Choice xmlns:v="urn:schemas-microsoft-com:vml" Requires="v">
                <p:oleObj spid="_x0000_s30744" r:id="rId15" imgW="1777229" imgH="203112" progId="Equation.DSMT4">
                  <p:embed/>
                </p:oleObj>
              </mc:Choice>
              <mc:Fallback>
                <p:oleObj r:id="rId15" imgW="1777229" imgH="203112" progId="Equation.DSMT4">
                  <p:embed/>
                  <p:pic>
                    <p:nvPicPr>
                      <p:cNvPr id="0"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327650" y="3608388"/>
                        <a:ext cx="3097213"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4" name="Object 11">
            <a:extLst>
              <a:ext uri="{FF2B5EF4-FFF2-40B4-BE49-F238E27FC236}">
                <a16:creationId xmlns:a16="http://schemas.microsoft.com/office/drawing/2014/main" id="{DBCB9A97-5530-4B3A-90DD-95FBED856F94}"/>
              </a:ext>
            </a:extLst>
          </p:cNvPr>
          <p:cNvGraphicFramePr>
            <a:graphicFrameLocks noChangeAspect="1"/>
          </p:cNvGraphicFramePr>
          <p:nvPr/>
        </p:nvGraphicFramePr>
        <p:xfrm>
          <a:off x="3238500" y="4221163"/>
          <a:ext cx="5221288" cy="1644650"/>
        </p:xfrm>
        <a:graphic>
          <a:graphicData uri="http://schemas.openxmlformats.org/presentationml/2006/ole">
            <mc:AlternateContent xmlns:mc="http://schemas.openxmlformats.org/markup-compatibility/2006">
              <mc:Choice xmlns:v="urn:schemas-microsoft-com:vml" Requires="v">
                <p:oleObj spid="_x0000_s30745" r:id="rId17" imgW="2984500" imgH="939800" progId="Equation.DSMT4">
                  <p:embed/>
                </p:oleObj>
              </mc:Choice>
              <mc:Fallback>
                <p:oleObj r:id="rId17" imgW="2984500" imgH="939800" progId="Equation.DSMT4">
                  <p:embed/>
                  <p:pic>
                    <p:nvPicPr>
                      <p:cNvPr id="0" name="Object 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238500" y="4221163"/>
                        <a:ext cx="5221288" cy="164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1148" name="Text Box 14">
            <a:extLst>
              <a:ext uri="{FF2B5EF4-FFF2-40B4-BE49-F238E27FC236}">
                <a16:creationId xmlns:a16="http://schemas.microsoft.com/office/drawing/2014/main" id="{C6652D0F-A237-44E1-9946-0F3161C9C850}"/>
              </a:ext>
            </a:extLst>
          </p:cNvPr>
          <p:cNvSpPr txBox="1">
            <a:spLocks noChangeArrowheads="1"/>
          </p:cNvSpPr>
          <p:nvPr/>
        </p:nvSpPr>
        <p:spPr bwMode="auto">
          <a:xfrm>
            <a:off x="144463" y="3608388"/>
            <a:ext cx="44275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zh-CN" sz="1600">
                <a:solidFill>
                  <a:srgbClr val="FF0000"/>
                </a:solidFill>
                <a:effectLst>
                  <a:outerShdw blurRad="38100" dist="38100" dir="2700000" algn="tl">
                    <a:srgbClr val="C0C0C0"/>
                  </a:outerShdw>
                </a:effectLst>
              </a:rPr>
              <a:t>保持强度量不变，</a:t>
            </a:r>
            <a:r>
              <a:rPr lang="en-US" sz="1600" i="1">
                <a:solidFill>
                  <a:srgbClr val="FF0000"/>
                </a:solidFill>
                <a:effectLst>
                  <a:outerShdw blurRad="38100" dist="38100" dir="2700000" algn="tl">
                    <a:srgbClr val="C0C0C0"/>
                  </a:outerShdw>
                </a:effectLst>
              </a:rPr>
              <a:t>U </a:t>
            </a:r>
            <a:r>
              <a:rPr lang="zh-CN" sz="1600">
                <a:solidFill>
                  <a:srgbClr val="FF0000"/>
                </a:solidFill>
                <a:effectLst>
                  <a:outerShdw blurRad="38100" dist="38100" dir="2700000" algn="tl">
                    <a:srgbClr val="C0C0C0"/>
                  </a:outerShdw>
                </a:effectLst>
              </a:rPr>
              <a:t>是 </a:t>
            </a:r>
            <a:r>
              <a:rPr lang="en-US" sz="1600" i="1">
                <a:solidFill>
                  <a:srgbClr val="FF0000"/>
                </a:solidFill>
                <a:effectLst>
                  <a:outerShdw blurRad="38100" dist="38100" dir="2700000" algn="tl">
                    <a:srgbClr val="C0C0C0"/>
                  </a:outerShdw>
                </a:effectLst>
              </a:rPr>
              <a:t>S</a:t>
            </a:r>
            <a:r>
              <a:rPr lang="zh-CN" sz="1600">
                <a:solidFill>
                  <a:srgbClr val="FF0000"/>
                </a:solidFill>
                <a:effectLst>
                  <a:outerShdw blurRad="38100" dist="38100" dir="2700000" algn="tl">
                    <a:srgbClr val="C0C0C0"/>
                  </a:outerShdw>
                </a:effectLst>
              </a:rPr>
              <a:t>，</a:t>
            </a:r>
            <a:r>
              <a:rPr lang="en-US" sz="1600" i="1">
                <a:solidFill>
                  <a:srgbClr val="FF0000"/>
                </a:solidFill>
                <a:effectLst>
                  <a:outerShdw blurRad="38100" dist="38100" dir="2700000" algn="tl">
                    <a:srgbClr val="C0C0C0"/>
                  </a:outerShdw>
                </a:effectLst>
              </a:rPr>
              <a:t>V</a:t>
            </a:r>
            <a:r>
              <a:rPr lang="zh-CN" sz="1600">
                <a:solidFill>
                  <a:srgbClr val="FF0000"/>
                </a:solidFill>
                <a:effectLst>
                  <a:outerShdw blurRad="38100" dist="38100" dir="2700000" algn="tl">
                    <a:srgbClr val="C0C0C0"/>
                  </a:outerShdw>
                </a:effectLst>
              </a:rPr>
              <a:t>，</a:t>
            </a:r>
            <a:r>
              <a:rPr lang="en-US" sz="1600" i="1">
                <a:solidFill>
                  <a:srgbClr val="FF0000"/>
                </a:solidFill>
                <a:effectLst>
                  <a:outerShdw blurRad="38100" dist="38100" dir="2700000" algn="tl">
                    <a:srgbClr val="C0C0C0"/>
                  </a:outerShdw>
                </a:effectLst>
              </a:rPr>
              <a:t>n </a:t>
            </a:r>
            <a:r>
              <a:rPr lang="zh-CN" sz="1600">
                <a:solidFill>
                  <a:srgbClr val="FF0000"/>
                </a:solidFill>
                <a:effectLst>
                  <a:outerShdw blurRad="38100" dist="38100" dir="2700000" algn="tl">
                    <a:srgbClr val="C0C0C0"/>
                  </a:outerShdw>
                </a:effectLst>
              </a:rPr>
              <a:t>的齐次函数</a:t>
            </a:r>
          </a:p>
        </p:txBody>
      </p:sp>
      <p:sp>
        <p:nvSpPr>
          <p:cNvPr id="91149" name="AutoShape 15">
            <a:extLst>
              <a:ext uri="{FF2B5EF4-FFF2-40B4-BE49-F238E27FC236}">
                <a16:creationId xmlns:a16="http://schemas.microsoft.com/office/drawing/2014/main" id="{F8DACF04-73E8-4E96-9B7E-F2BBE3D70269}"/>
              </a:ext>
            </a:extLst>
          </p:cNvPr>
          <p:cNvSpPr>
            <a:spLocks noChangeArrowheads="1"/>
          </p:cNvSpPr>
          <p:nvPr/>
        </p:nvSpPr>
        <p:spPr bwMode="auto">
          <a:xfrm>
            <a:off x="4498975" y="3717925"/>
            <a:ext cx="612775" cy="142875"/>
          </a:xfrm>
          <a:prstGeom prst="rightArrow">
            <a:avLst>
              <a:gd name="adj1" fmla="val 50000"/>
              <a:gd name="adj2" fmla="val 107222"/>
            </a:avLst>
          </a:prstGeom>
          <a:solidFill>
            <a:srgbClr val="3366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effectLst>
                <a:outerShdw blurRad="38100" dist="38100" dir="2700000" algn="tl">
                  <a:srgbClr val="FFFFFF"/>
                </a:outerShdw>
              </a:effectLst>
            </a:endParaRPr>
          </a:p>
        </p:txBody>
      </p:sp>
      <p:sp>
        <p:nvSpPr>
          <p:cNvPr id="91150" name="Text Box 16">
            <a:extLst>
              <a:ext uri="{FF2B5EF4-FFF2-40B4-BE49-F238E27FC236}">
                <a16:creationId xmlns:a16="http://schemas.microsoft.com/office/drawing/2014/main" id="{DC2AC2BD-9D17-4202-BD08-919D305789A0}"/>
              </a:ext>
            </a:extLst>
          </p:cNvPr>
          <p:cNvSpPr txBox="1">
            <a:spLocks noChangeArrowheads="1"/>
          </p:cNvSpPr>
          <p:nvPr/>
        </p:nvSpPr>
        <p:spPr bwMode="auto">
          <a:xfrm>
            <a:off x="358775" y="4400550"/>
            <a:ext cx="17637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zh-CN" sz="1600">
                <a:solidFill>
                  <a:srgbClr val="FF0000"/>
                </a:solidFill>
                <a:effectLst>
                  <a:outerShdw blurRad="38100" dist="38100" dir="2700000" algn="tl">
                    <a:srgbClr val="C0C0C0"/>
                  </a:outerShdw>
                </a:effectLst>
              </a:rPr>
              <a:t>欧拉定理</a:t>
            </a:r>
          </a:p>
        </p:txBody>
      </p:sp>
      <p:sp>
        <p:nvSpPr>
          <p:cNvPr id="91151" name="AutoShape 17">
            <a:extLst>
              <a:ext uri="{FF2B5EF4-FFF2-40B4-BE49-F238E27FC236}">
                <a16:creationId xmlns:a16="http://schemas.microsoft.com/office/drawing/2014/main" id="{765747AA-B440-47D8-990C-1E39E22DA40C}"/>
              </a:ext>
            </a:extLst>
          </p:cNvPr>
          <p:cNvSpPr>
            <a:spLocks noChangeArrowheads="1"/>
          </p:cNvSpPr>
          <p:nvPr/>
        </p:nvSpPr>
        <p:spPr bwMode="auto">
          <a:xfrm>
            <a:off x="2014538" y="4508500"/>
            <a:ext cx="612775" cy="142875"/>
          </a:xfrm>
          <a:prstGeom prst="rightArrow">
            <a:avLst>
              <a:gd name="adj1" fmla="val 50000"/>
              <a:gd name="adj2" fmla="val 107222"/>
            </a:avLst>
          </a:prstGeom>
          <a:solidFill>
            <a:srgbClr val="3366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effectLst>
                <a:outerShdw blurRad="38100" dist="38100" dir="2700000" algn="tl">
                  <a:srgbClr val="FFFFFF"/>
                </a:outerShdw>
              </a:effectLst>
            </a:endParaRPr>
          </a:p>
        </p:txBody>
      </p:sp>
      <p:sp>
        <p:nvSpPr>
          <p:cNvPr id="91152" name="AutoShape 18">
            <a:extLst>
              <a:ext uri="{FF2B5EF4-FFF2-40B4-BE49-F238E27FC236}">
                <a16:creationId xmlns:a16="http://schemas.microsoft.com/office/drawing/2014/main" id="{E174E981-1B55-469E-9C64-808C8645CBCF}"/>
              </a:ext>
            </a:extLst>
          </p:cNvPr>
          <p:cNvSpPr>
            <a:spLocks noChangeArrowheads="1"/>
          </p:cNvSpPr>
          <p:nvPr/>
        </p:nvSpPr>
        <p:spPr bwMode="auto">
          <a:xfrm>
            <a:off x="2016125" y="6200775"/>
            <a:ext cx="612775" cy="142875"/>
          </a:xfrm>
          <a:prstGeom prst="rightArrow">
            <a:avLst>
              <a:gd name="adj1" fmla="val 50000"/>
              <a:gd name="adj2" fmla="val 107222"/>
            </a:avLst>
          </a:prstGeom>
          <a:solidFill>
            <a:srgbClr val="3366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effectLst>
                <a:outerShdw blurRad="38100" dist="38100" dir="2700000" algn="tl">
                  <a:srgbClr val="FFFFFF"/>
                </a:outerShdw>
              </a:effectLst>
            </a:endParaRPr>
          </a:p>
        </p:txBody>
      </p:sp>
      <p:graphicFrame>
        <p:nvGraphicFramePr>
          <p:cNvPr id="30730" name="Object 17">
            <a:extLst>
              <a:ext uri="{FF2B5EF4-FFF2-40B4-BE49-F238E27FC236}">
                <a16:creationId xmlns:a16="http://schemas.microsoft.com/office/drawing/2014/main" id="{F447182A-1B0D-4E93-B06E-110BA417E21D}"/>
              </a:ext>
            </a:extLst>
          </p:cNvPr>
          <p:cNvGraphicFramePr>
            <a:graphicFrameLocks noChangeAspect="1"/>
          </p:cNvGraphicFramePr>
          <p:nvPr/>
        </p:nvGraphicFramePr>
        <p:xfrm>
          <a:off x="3284538" y="5913438"/>
          <a:ext cx="1466850" cy="800100"/>
        </p:xfrm>
        <a:graphic>
          <a:graphicData uri="http://schemas.openxmlformats.org/presentationml/2006/ole">
            <mc:AlternateContent xmlns:mc="http://schemas.openxmlformats.org/markup-compatibility/2006">
              <mc:Choice xmlns:v="urn:schemas-microsoft-com:vml" Requires="v">
                <p:oleObj spid="_x0000_s30746" r:id="rId19" imgW="838564" imgH="457399" progId="Equation.DSMT4">
                  <p:embed/>
                </p:oleObj>
              </mc:Choice>
              <mc:Fallback>
                <p:oleObj r:id="rId19" imgW="838564" imgH="457399" progId="Equation.DSMT4">
                  <p:embed/>
                  <p:pic>
                    <p:nvPicPr>
                      <p:cNvPr id="0" name="Object 1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284538" y="5913438"/>
                        <a:ext cx="1466850" cy="800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4">
            <a:extLst>
              <a:ext uri="{FF2B5EF4-FFF2-40B4-BE49-F238E27FC236}">
                <a16:creationId xmlns:a16="http://schemas.microsoft.com/office/drawing/2014/main" id="{25E96718-A7AD-463A-81A5-FFA8EB9F3EBE}"/>
              </a:ext>
            </a:extLst>
          </p:cNvPr>
          <p:cNvSpPr>
            <a:spLocks noChangeArrowheads="1"/>
          </p:cNvSpPr>
          <p:nvPr/>
        </p:nvSpPr>
        <p:spPr bwMode="auto">
          <a:xfrm>
            <a:off x="595313" y="765175"/>
            <a:ext cx="1485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dirty="0">
                <a:effectLst>
                  <a:outerShdw blurRad="38100" dist="38100" dir="2700000" algn="tl">
                    <a:srgbClr val="000000">
                      <a:alpha val="43137"/>
                    </a:srgbClr>
                  </a:outerShdw>
                </a:effectLst>
              </a:rPr>
              <a:t>如果函数 </a:t>
            </a:r>
          </a:p>
        </p:txBody>
      </p:sp>
      <p:graphicFrame>
        <p:nvGraphicFramePr>
          <p:cNvPr id="4099" name="Object 3">
            <a:extLst>
              <a:ext uri="{FF2B5EF4-FFF2-40B4-BE49-F238E27FC236}">
                <a16:creationId xmlns:a16="http://schemas.microsoft.com/office/drawing/2014/main" id="{18C567FD-115D-41D1-8A00-77AF75BC2F11}"/>
              </a:ext>
            </a:extLst>
          </p:cNvPr>
          <p:cNvGraphicFramePr>
            <a:graphicFrameLocks noChangeAspect="1"/>
          </p:cNvGraphicFramePr>
          <p:nvPr/>
        </p:nvGraphicFramePr>
        <p:xfrm>
          <a:off x="2073275" y="676275"/>
          <a:ext cx="2447925" cy="628650"/>
        </p:xfrm>
        <a:graphic>
          <a:graphicData uri="http://schemas.openxmlformats.org/presentationml/2006/ole">
            <mc:AlternateContent xmlns:mc="http://schemas.openxmlformats.org/markup-compatibility/2006">
              <mc:Choice xmlns:v="urn:schemas-microsoft-com:vml" Requires="v">
                <p:oleObj spid="_x0000_s4114" r:id="rId3" imgW="939800" imgH="241300" progId="Equation.DSMT4">
                  <p:embed/>
                </p:oleObj>
              </mc:Choice>
              <mc:Fallback>
                <p:oleObj r:id="rId3" imgW="939800" imgH="2413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3275" y="676275"/>
                        <a:ext cx="2447925" cy="628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396" name="Rectangle 6">
            <a:extLst>
              <a:ext uri="{FF2B5EF4-FFF2-40B4-BE49-F238E27FC236}">
                <a16:creationId xmlns:a16="http://schemas.microsoft.com/office/drawing/2014/main" id="{DCE575C0-9696-42F7-B509-9EBD4B6F246E}"/>
              </a:ext>
            </a:extLst>
          </p:cNvPr>
          <p:cNvSpPr>
            <a:spLocks noChangeArrowheads="1"/>
          </p:cNvSpPr>
          <p:nvPr/>
        </p:nvSpPr>
        <p:spPr bwMode="auto">
          <a:xfrm>
            <a:off x="4448175" y="765175"/>
            <a:ext cx="2022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r>
              <a:rPr lang="zh-CN" sz="2400" dirty="0">
                <a:effectLst>
                  <a:outerShdw blurRad="38100" dist="38100" dir="2700000" algn="tl">
                    <a:srgbClr val="000000">
                      <a:alpha val="43137"/>
                    </a:srgbClr>
                  </a:outerShdw>
                </a:effectLst>
              </a:rPr>
              <a:t>满足以下关系</a:t>
            </a:r>
          </a:p>
        </p:txBody>
      </p:sp>
      <p:graphicFrame>
        <p:nvGraphicFramePr>
          <p:cNvPr id="4101" name="Object 5">
            <a:extLst>
              <a:ext uri="{FF2B5EF4-FFF2-40B4-BE49-F238E27FC236}">
                <a16:creationId xmlns:a16="http://schemas.microsoft.com/office/drawing/2014/main" id="{43B1A957-C8E3-46BB-BFA9-6DADD8BE05C6}"/>
              </a:ext>
            </a:extLst>
          </p:cNvPr>
          <p:cNvGraphicFramePr>
            <a:graphicFrameLocks noChangeAspect="1"/>
          </p:cNvGraphicFramePr>
          <p:nvPr/>
        </p:nvGraphicFramePr>
        <p:xfrm>
          <a:off x="1639888" y="1631950"/>
          <a:ext cx="6156325" cy="679450"/>
        </p:xfrm>
        <a:graphic>
          <a:graphicData uri="http://schemas.openxmlformats.org/presentationml/2006/ole">
            <mc:AlternateContent xmlns:mc="http://schemas.openxmlformats.org/markup-compatibility/2006">
              <mc:Choice xmlns:v="urn:schemas-microsoft-com:vml" Requires="v">
                <p:oleObj spid="_x0000_s4115" r:id="rId5" imgW="2297703" imgH="253890" progId="Equation.DSMT4">
                  <p:embed/>
                </p:oleObj>
              </mc:Choice>
              <mc:Fallback>
                <p:oleObj r:id="rId5" imgW="2297703" imgH="25389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39888" y="1631950"/>
                        <a:ext cx="6156325" cy="679450"/>
                      </a:xfrm>
                      <a:prstGeom prst="rect">
                        <a:avLst/>
                      </a:prstGeom>
                      <a:solidFill>
                        <a:srgbClr val="00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0422" name="Rectangle 17">
            <a:extLst>
              <a:ext uri="{FF2B5EF4-FFF2-40B4-BE49-F238E27FC236}">
                <a16:creationId xmlns:a16="http://schemas.microsoft.com/office/drawing/2014/main" id="{C4C11562-70AD-479A-ADB6-C89B5F2D8ECE}"/>
              </a:ext>
            </a:extLst>
          </p:cNvPr>
          <p:cNvSpPr>
            <a:spLocks noChangeArrowheads="1"/>
          </p:cNvSpPr>
          <p:nvPr/>
        </p:nvSpPr>
        <p:spPr bwMode="auto">
          <a:xfrm>
            <a:off x="704850" y="2781300"/>
            <a:ext cx="2098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dirty="0">
                <a:effectLst>
                  <a:outerShdw blurRad="38100" dist="38100" dir="2700000" algn="tl">
                    <a:srgbClr val="000000">
                      <a:alpha val="43137"/>
                    </a:srgbClr>
                  </a:outerShdw>
                </a:effectLst>
              </a:rPr>
              <a:t>这个函数称为 </a:t>
            </a:r>
          </a:p>
        </p:txBody>
      </p:sp>
      <p:graphicFrame>
        <p:nvGraphicFramePr>
          <p:cNvPr id="4103" name="Object 7">
            <a:extLst>
              <a:ext uri="{FF2B5EF4-FFF2-40B4-BE49-F238E27FC236}">
                <a16:creationId xmlns:a16="http://schemas.microsoft.com/office/drawing/2014/main" id="{F20D0668-5B46-4570-BCCE-5DC26C9ACBEC}"/>
              </a:ext>
            </a:extLst>
          </p:cNvPr>
          <p:cNvGraphicFramePr>
            <a:graphicFrameLocks noChangeAspect="1"/>
          </p:cNvGraphicFramePr>
          <p:nvPr/>
        </p:nvGraphicFramePr>
        <p:xfrm>
          <a:off x="2755900" y="2692400"/>
          <a:ext cx="1260475" cy="600075"/>
        </p:xfrm>
        <a:graphic>
          <a:graphicData uri="http://schemas.openxmlformats.org/presentationml/2006/ole">
            <mc:AlternateContent xmlns:mc="http://schemas.openxmlformats.org/markup-compatibility/2006">
              <mc:Choice xmlns:v="urn:schemas-microsoft-com:vml" Requires="v">
                <p:oleObj spid="_x0000_s4116" r:id="rId7" imgW="508221" imgH="241405" progId="Equation.DSMT4">
                  <p:embed/>
                </p:oleObj>
              </mc:Choice>
              <mc:Fallback>
                <p:oleObj r:id="rId7" imgW="508221" imgH="241405"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55900" y="2692400"/>
                        <a:ext cx="1260475" cy="600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0424" name="Rectangle 19">
            <a:extLst>
              <a:ext uri="{FF2B5EF4-FFF2-40B4-BE49-F238E27FC236}">
                <a16:creationId xmlns:a16="http://schemas.microsoft.com/office/drawing/2014/main" id="{EDBDC427-A6C9-47D6-A45B-AC4F393B9D81}"/>
              </a:ext>
            </a:extLst>
          </p:cNvPr>
          <p:cNvSpPr>
            <a:spLocks noChangeArrowheads="1"/>
          </p:cNvSpPr>
          <p:nvPr/>
        </p:nvSpPr>
        <p:spPr bwMode="auto">
          <a:xfrm>
            <a:off x="4124325" y="2779713"/>
            <a:ext cx="5715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dirty="0">
                <a:effectLst>
                  <a:outerShdw blurRad="38100" dist="38100" dir="2700000" algn="tl">
                    <a:srgbClr val="000000">
                      <a:alpha val="43137"/>
                    </a:srgbClr>
                  </a:outerShdw>
                </a:effectLst>
              </a:rPr>
              <a:t>的</a:t>
            </a:r>
            <a:r>
              <a:rPr lang="zh-CN" dirty="0">
                <a:effectLst>
                  <a:outerShdw blurRad="38100" dist="38100" dir="2700000" algn="tl">
                    <a:srgbClr val="C0C0C0"/>
                  </a:outerShdw>
                </a:effectLst>
              </a:rPr>
              <a:t> </a:t>
            </a:r>
          </a:p>
        </p:txBody>
      </p:sp>
      <p:sp>
        <p:nvSpPr>
          <p:cNvPr id="60425" name="Rectangle 20">
            <a:extLst>
              <a:ext uri="{FF2B5EF4-FFF2-40B4-BE49-F238E27FC236}">
                <a16:creationId xmlns:a16="http://schemas.microsoft.com/office/drawing/2014/main" id="{75FD4F21-F7E5-45F6-B173-EECC4E22E16D}"/>
              </a:ext>
            </a:extLst>
          </p:cNvPr>
          <p:cNvSpPr>
            <a:spLocks noChangeArrowheads="1"/>
          </p:cNvSpPr>
          <p:nvPr/>
        </p:nvSpPr>
        <p:spPr bwMode="auto">
          <a:xfrm>
            <a:off x="4953000" y="2781300"/>
            <a:ext cx="2117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dirty="0">
                <a:effectLst>
                  <a:outerShdw blurRad="38100" dist="38100" dir="2700000" algn="tl">
                    <a:srgbClr val="000000">
                      <a:alpha val="43137"/>
                    </a:srgbClr>
                  </a:outerShdw>
                </a:effectLst>
              </a:rPr>
              <a:t>次齐次函数。 </a:t>
            </a:r>
          </a:p>
        </p:txBody>
      </p:sp>
      <p:graphicFrame>
        <p:nvGraphicFramePr>
          <p:cNvPr id="4106" name="Object 10">
            <a:extLst>
              <a:ext uri="{FF2B5EF4-FFF2-40B4-BE49-F238E27FC236}">
                <a16:creationId xmlns:a16="http://schemas.microsoft.com/office/drawing/2014/main" id="{90A1ECC2-AC69-4EF5-9752-BC15398B82BC}"/>
              </a:ext>
            </a:extLst>
          </p:cNvPr>
          <p:cNvGraphicFramePr>
            <a:graphicFrameLocks noChangeAspect="1"/>
          </p:cNvGraphicFramePr>
          <p:nvPr/>
        </p:nvGraphicFramePr>
        <p:xfrm>
          <a:off x="4594225" y="2840038"/>
          <a:ext cx="433388" cy="366712"/>
        </p:xfrm>
        <a:graphic>
          <a:graphicData uri="http://schemas.openxmlformats.org/presentationml/2006/ole">
            <mc:AlternateContent xmlns:mc="http://schemas.openxmlformats.org/markup-compatibility/2006">
              <mc:Choice xmlns:v="urn:schemas-microsoft-com:vml" Requires="v">
                <p:oleObj spid="_x0000_s4117" r:id="rId9" imgW="165243" imgH="139821" progId="Equation.DSMT4">
                  <p:embed/>
                </p:oleObj>
              </mc:Choice>
              <mc:Fallback>
                <p:oleObj r:id="rId9" imgW="165243" imgH="139821" progId="Equation.DSMT4">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94225" y="2840038"/>
                        <a:ext cx="433388"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0427" name="Rectangle 22">
            <a:extLst>
              <a:ext uri="{FF2B5EF4-FFF2-40B4-BE49-F238E27FC236}">
                <a16:creationId xmlns:a16="http://schemas.microsoft.com/office/drawing/2014/main" id="{CFD21572-335E-4422-A2AF-D7D07D301491}"/>
              </a:ext>
            </a:extLst>
          </p:cNvPr>
          <p:cNvSpPr>
            <a:spLocks noChangeArrowheads="1"/>
          </p:cNvSpPr>
          <p:nvPr/>
        </p:nvSpPr>
        <p:spPr bwMode="auto">
          <a:xfrm>
            <a:off x="6791325" y="2781300"/>
            <a:ext cx="1485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dirty="0">
                <a:effectLst>
                  <a:outerShdw blurRad="38100" dist="38100" dir="2700000" algn="tl">
                    <a:srgbClr val="000000">
                      <a:alpha val="43137"/>
                    </a:srgbClr>
                  </a:outerShdw>
                </a:effectLst>
              </a:rPr>
              <a:t>将上式对 </a:t>
            </a:r>
          </a:p>
        </p:txBody>
      </p:sp>
      <p:graphicFrame>
        <p:nvGraphicFramePr>
          <p:cNvPr id="4108" name="Object 12">
            <a:extLst>
              <a:ext uri="{FF2B5EF4-FFF2-40B4-BE49-F238E27FC236}">
                <a16:creationId xmlns:a16="http://schemas.microsoft.com/office/drawing/2014/main" id="{7EB05E20-A536-4ED6-9B9B-AEED0C7C63EA}"/>
              </a:ext>
            </a:extLst>
          </p:cNvPr>
          <p:cNvGraphicFramePr>
            <a:graphicFrameLocks noChangeAspect="1"/>
          </p:cNvGraphicFramePr>
          <p:nvPr/>
        </p:nvGraphicFramePr>
        <p:xfrm>
          <a:off x="8166100" y="2790825"/>
          <a:ext cx="330200" cy="420688"/>
        </p:xfrm>
        <a:graphic>
          <a:graphicData uri="http://schemas.openxmlformats.org/presentationml/2006/ole">
            <mc:AlternateContent xmlns:mc="http://schemas.openxmlformats.org/markup-compatibility/2006">
              <mc:Choice xmlns:v="urn:schemas-microsoft-com:vml" Requires="v">
                <p:oleObj spid="_x0000_s4118" r:id="rId11" imgW="139761" imgH="177877" progId="Equation.DSMT4">
                  <p:embed/>
                </p:oleObj>
              </mc:Choice>
              <mc:Fallback>
                <p:oleObj r:id="rId11" imgW="139761" imgH="177877" progId="Equation.DSMT4">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166100" y="2790825"/>
                        <a:ext cx="330200" cy="420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0429" name="Rectangle 25">
            <a:extLst>
              <a:ext uri="{FF2B5EF4-FFF2-40B4-BE49-F238E27FC236}">
                <a16:creationId xmlns:a16="http://schemas.microsoft.com/office/drawing/2014/main" id="{61E6B3FF-55A4-40D7-97C6-6F6DE92880A8}"/>
              </a:ext>
            </a:extLst>
          </p:cNvPr>
          <p:cNvSpPr>
            <a:spLocks noChangeArrowheads="1"/>
          </p:cNvSpPr>
          <p:nvPr/>
        </p:nvSpPr>
        <p:spPr bwMode="auto">
          <a:xfrm>
            <a:off x="668338" y="3284538"/>
            <a:ext cx="2022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dirty="0">
                <a:effectLst>
                  <a:outerShdw blurRad="38100" dist="38100" dir="2700000" algn="tl">
                    <a:srgbClr val="000000">
                      <a:alpha val="43137"/>
                    </a:srgbClr>
                  </a:outerShdw>
                </a:effectLst>
              </a:rPr>
              <a:t>求导数后再令 </a:t>
            </a:r>
          </a:p>
        </p:txBody>
      </p:sp>
      <p:graphicFrame>
        <p:nvGraphicFramePr>
          <p:cNvPr id="4110" name="Object 14">
            <a:extLst>
              <a:ext uri="{FF2B5EF4-FFF2-40B4-BE49-F238E27FC236}">
                <a16:creationId xmlns:a16="http://schemas.microsoft.com/office/drawing/2014/main" id="{D50A4D42-9CA7-4CC3-B963-E71FB0BEB294}"/>
              </a:ext>
            </a:extLst>
          </p:cNvPr>
          <p:cNvGraphicFramePr>
            <a:graphicFrameLocks noChangeAspect="1"/>
          </p:cNvGraphicFramePr>
          <p:nvPr/>
        </p:nvGraphicFramePr>
        <p:xfrm>
          <a:off x="2620963" y="3282950"/>
          <a:ext cx="836612" cy="433388"/>
        </p:xfrm>
        <a:graphic>
          <a:graphicData uri="http://schemas.openxmlformats.org/presentationml/2006/ole">
            <mc:AlternateContent xmlns:mc="http://schemas.openxmlformats.org/markup-compatibility/2006">
              <mc:Choice xmlns:v="urn:schemas-microsoft-com:vml" Requires="v">
                <p:oleObj spid="_x0000_s4119" r:id="rId13" imgW="342751" imgH="177723" progId="Equation.DSMT4">
                  <p:embed/>
                </p:oleObj>
              </mc:Choice>
              <mc:Fallback>
                <p:oleObj r:id="rId13" imgW="342751" imgH="177723" progId="Equation.DSMT4">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20963" y="3282950"/>
                        <a:ext cx="836612" cy="433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0431" name="Rectangle 27">
            <a:extLst>
              <a:ext uri="{FF2B5EF4-FFF2-40B4-BE49-F238E27FC236}">
                <a16:creationId xmlns:a16="http://schemas.microsoft.com/office/drawing/2014/main" id="{F91AA319-0B09-4F80-B553-DE56036C63AD}"/>
              </a:ext>
            </a:extLst>
          </p:cNvPr>
          <p:cNvSpPr>
            <a:spLocks noChangeArrowheads="1"/>
          </p:cNvSpPr>
          <p:nvPr/>
        </p:nvSpPr>
        <p:spPr bwMode="auto">
          <a:xfrm>
            <a:off x="3351213" y="3284538"/>
            <a:ext cx="873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dirty="0">
                <a:effectLst>
                  <a:outerShdw blurRad="38100" dist="38100" dir="2700000" algn="tl">
                    <a:srgbClr val="000000">
                      <a:alpha val="43137"/>
                    </a:srgbClr>
                  </a:outerShdw>
                </a:effectLst>
              </a:rPr>
              <a:t>可得 </a:t>
            </a:r>
          </a:p>
        </p:txBody>
      </p:sp>
      <p:graphicFrame>
        <p:nvGraphicFramePr>
          <p:cNvPr id="4112" name="Object 16">
            <a:extLst>
              <a:ext uri="{FF2B5EF4-FFF2-40B4-BE49-F238E27FC236}">
                <a16:creationId xmlns:a16="http://schemas.microsoft.com/office/drawing/2014/main" id="{7F5FA41A-65BD-406C-B5B4-559772ECF06C}"/>
              </a:ext>
            </a:extLst>
          </p:cNvPr>
          <p:cNvGraphicFramePr>
            <a:graphicFrameLocks noChangeAspect="1"/>
          </p:cNvGraphicFramePr>
          <p:nvPr/>
        </p:nvGraphicFramePr>
        <p:xfrm>
          <a:off x="3927475" y="4019550"/>
          <a:ext cx="2195513" cy="1052513"/>
        </p:xfrm>
        <a:graphic>
          <a:graphicData uri="http://schemas.openxmlformats.org/presentationml/2006/ole">
            <mc:AlternateContent xmlns:mc="http://schemas.openxmlformats.org/markup-compatibility/2006">
              <mc:Choice xmlns:v="urn:schemas-microsoft-com:vml" Requires="v">
                <p:oleObj spid="_x0000_s4120" r:id="rId15" imgW="901700" imgH="431800" progId="Equation.DSMT4">
                  <p:embed/>
                </p:oleObj>
              </mc:Choice>
              <mc:Fallback>
                <p:oleObj r:id="rId15" imgW="901700" imgH="431800" progId="Equation.DSMT4">
                  <p:embed/>
                  <p:pic>
                    <p:nvPicPr>
                      <p:cNvPr id="0" name="Object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27475" y="4019550"/>
                        <a:ext cx="2195513" cy="1052513"/>
                      </a:xfrm>
                      <a:prstGeom prst="rect">
                        <a:avLst/>
                      </a:prstGeom>
                      <a:solidFill>
                        <a:srgbClr val="00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0433" name="Rectangle 29">
            <a:extLst>
              <a:ext uri="{FF2B5EF4-FFF2-40B4-BE49-F238E27FC236}">
                <a16:creationId xmlns:a16="http://schemas.microsoft.com/office/drawing/2014/main" id="{F6080D1B-5A24-42CA-AE40-11F62F8FD498}"/>
              </a:ext>
            </a:extLst>
          </p:cNvPr>
          <p:cNvSpPr>
            <a:spLocks noChangeArrowheads="1"/>
          </p:cNvSpPr>
          <p:nvPr/>
        </p:nvSpPr>
        <p:spPr bwMode="auto">
          <a:xfrm>
            <a:off x="739775" y="5254625"/>
            <a:ext cx="2711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dirty="0">
                <a:effectLst>
                  <a:outerShdw blurRad="38100" dist="38100" dir="2700000" algn="tl">
                    <a:srgbClr val="000000">
                      <a:alpha val="43137"/>
                    </a:srgbClr>
                  </a:outerShdw>
                </a:effectLst>
              </a:rPr>
              <a:t>此式称为</a:t>
            </a:r>
            <a:r>
              <a:rPr lang="zh-CN" dirty="0">
                <a:solidFill>
                  <a:srgbClr val="FF0000"/>
                </a:solidFill>
                <a:effectLst>
                  <a:outerShdw blurRad="38100" dist="38100" dir="2700000" algn="tl">
                    <a:srgbClr val="000000">
                      <a:alpha val="43137"/>
                    </a:srgbClr>
                  </a:outerShdw>
                </a:effectLst>
              </a:rPr>
              <a:t>欧勒定理</a:t>
            </a:r>
            <a:r>
              <a:rPr lang="zh-CN" dirty="0">
                <a:effectLst>
                  <a:outerShdw blurRad="38100" dist="38100" dir="2700000" algn="tl">
                    <a:srgbClr val="000000">
                      <a:alpha val="43137"/>
                    </a:srgbClr>
                  </a:outerShdw>
                </a:effectLst>
              </a:rPr>
              <a:t>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4">
            <a:extLst>
              <a:ext uri="{FF2B5EF4-FFF2-40B4-BE49-F238E27FC236}">
                <a16:creationId xmlns:a16="http://schemas.microsoft.com/office/drawing/2014/main" id="{A3E4C386-BC82-4E94-8F4F-0A68EA176EE6}"/>
              </a:ext>
            </a:extLst>
          </p:cNvPr>
          <p:cNvSpPr txBox="1">
            <a:spLocks noChangeArrowheads="1"/>
          </p:cNvSpPr>
          <p:nvPr/>
        </p:nvSpPr>
        <p:spPr bwMode="auto">
          <a:xfrm>
            <a:off x="71438" y="152400"/>
            <a:ext cx="18367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zh-CN">
                <a:solidFill>
                  <a:srgbClr val="FF6600"/>
                </a:solidFill>
                <a:effectLst>
                  <a:outerShdw blurRad="38100" dist="38100" dir="2700000" algn="tl">
                    <a:srgbClr val="C0C0C0"/>
                  </a:outerShdw>
                </a:effectLst>
              </a:rPr>
              <a:t>例：</a:t>
            </a:r>
          </a:p>
        </p:txBody>
      </p:sp>
      <p:pic>
        <p:nvPicPr>
          <p:cNvPr id="31747" name="Picture 6" descr="061210031485311">
            <a:hlinkClick r:id="rId3"/>
            <a:extLst>
              <a:ext uri="{FF2B5EF4-FFF2-40B4-BE49-F238E27FC236}">
                <a16:creationId xmlns:a16="http://schemas.microsoft.com/office/drawing/2014/main" id="{8FBF41BB-613B-4672-A947-F748195474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39407" t="12424" r="35876" b="15839"/>
          <a:stretch>
            <a:fillRect/>
          </a:stretch>
        </p:blipFill>
        <p:spPr bwMode="auto">
          <a:xfrm>
            <a:off x="863600" y="225425"/>
            <a:ext cx="1008063"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64" name="Text Box 7">
            <a:extLst>
              <a:ext uri="{FF2B5EF4-FFF2-40B4-BE49-F238E27FC236}">
                <a16:creationId xmlns:a16="http://schemas.microsoft.com/office/drawing/2014/main" id="{35AF5BE4-43E5-4931-93D4-302BB0E4C1BE}"/>
              </a:ext>
            </a:extLst>
          </p:cNvPr>
          <p:cNvSpPr txBox="1">
            <a:spLocks noChangeArrowheads="1"/>
          </p:cNvSpPr>
          <p:nvPr/>
        </p:nvSpPr>
        <p:spPr bwMode="auto">
          <a:xfrm>
            <a:off x="2124075" y="152400"/>
            <a:ext cx="6408738" cy="207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defRPr/>
            </a:pPr>
            <a:r>
              <a:rPr lang="zh-CN" sz="1800">
                <a:solidFill>
                  <a:srgbClr val="0000FF"/>
                </a:solidFill>
                <a:effectLst>
                  <a:outerShdw blurRad="38100" dist="38100" dir="2700000" algn="tl">
                    <a:srgbClr val="C0C0C0"/>
                  </a:outerShdw>
                </a:effectLst>
              </a:rPr>
              <a:t>开口玻璃管底端有半透膜将管中糖的水溶液与容器内的水隔开，实验发现，平衡时糖的水溶液的液面比容器内水的液面上升一个高度 </a:t>
            </a:r>
            <a:r>
              <a:rPr lang="en-US" sz="1800" i="1">
                <a:solidFill>
                  <a:srgbClr val="0000FF"/>
                </a:solidFill>
                <a:effectLst>
                  <a:outerShdw blurRad="38100" dist="38100" dir="2700000" algn="tl">
                    <a:srgbClr val="C0C0C0"/>
                  </a:outerShdw>
                </a:effectLst>
              </a:rPr>
              <a:t>h</a:t>
            </a:r>
            <a:r>
              <a:rPr lang="zh-CN" sz="1800">
                <a:solidFill>
                  <a:srgbClr val="0000FF"/>
                </a:solidFill>
                <a:effectLst>
                  <a:outerShdw blurRad="38100" dist="38100" dir="2700000" algn="tl">
                    <a:srgbClr val="C0C0C0"/>
                  </a:outerShdw>
                </a:effectLst>
              </a:rPr>
              <a:t>，表明在同样的温度下糖水溶液的压强 </a:t>
            </a:r>
            <a:r>
              <a:rPr lang="en-US" sz="1800" i="1">
                <a:solidFill>
                  <a:srgbClr val="0000FF"/>
                </a:solidFill>
                <a:effectLst>
                  <a:outerShdw blurRad="38100" dist="38100" dir="2700000" algn="tl">
                    <a:srgbClr val="C0C0C0"/>
                  </a:outerShdw>
                </a:effectLst>
              </a:rPr>
              <a:t>p </a:t>
            </a:r>
            <a:r>
              <a:rPr lang="zh-CN" sz="1800">
                <a:solidFill>
                  <a:srgbClr val="0000FF"/>
                </a:solidFill>
                <a:effectLst>
                  <a:outerShdw blurRad="38100" dist="38100" dir="2700000" algn="tl">
                    <a:srgbClr val="C0C0C0"/>
                  </a:outerShdw>
                </a:effectLst>
              </a:rPr>
              <a:t>与水的压强 </a:t>
            </a:r>
            <a:r>
              <a:rPr lang="en-US" sz="1800" i="1">
                <a:solidFill>
                  <a:srgbClr val="0000FF"/>
                </a:solidFill>
                <a:effectLst>
                  <a:outerShdw blurRad="38100" dist="38100" dir="2700000" algn="tl">
                    <a:srgbClr val="C0C0C0"/>
                  </a:outerShdw>
                </a:effectLst>
              </a:rPr>
              <a:t>p</a:t>
            </a:r>
            <a:r>
              <a:rPr lang="en-US" sz="1800" baseline="-25000">
                <a:solidFill>
                  <a:srgbClr val="0000FF"/>
                </a:solidFill>
                <a:effectLst>
                  <a:outerShdw blurRad="38100" dist="38100" dir="2700000" algn="tl">
                    <a:srgbClr val="C0C0C0"/>
                  </a:outerShdw>
                </a:effectLst>
              </a:rPr>
              <a:t>0 </a:t>
            </a:r>
            <a:r>
              <a:rPr lang="zh-CN" sz="1800">
                <a:solidFill>
                  <a:srgbClr val="0000FF"/>
                </a:solidFill>
                <a:effectLst>
                  <a:outerShdw blurRad="38100" dist="38100" dir="2700000" algn="tl">
                    <a:srgbClr val="C0C0C0"/>
                  </a:outerShdw>
                </a:effectLst>
              </a:rPr>
              <a:t>之差为 </a:t>
            </a:r>
            <a:r>
              <a:rPr lang="en-US" sz="1800" i="1">
                <a:solidFill>
                  <a:srgbClr val="0000FF"/>
                </a:solidFill>
                <a:effectLst>
                  <a:outerShdw blurRad="38100" dist="38100" dir="2700000" algn="tl">
                    <a:srgbClr val="C0C0C0"/>
                  </a:outerShdw>
                </a:effectLst>
              </a:rPr>
              <a:t>p </a:t>
            </a:r>
            <a:r>
              <a:rPr lang="en-US" sz="1800">
                <a:solidFill>
                  <a:srgbClr val="0000FF"/>
                </a:solidFill>
                <a:effectLst>
                  <a:outerShdw blurRad="38100" dist="38100" dir="2700000" algn="tl">
                    <a:srgbClr val="C0C0C0"/>
                  </a:outerShdw>
                </a:effectLst>
              </a:rPr>
              <a:t>- </a:t>
            </a:r>
            <a:r>
              <a:rPr lang="en-US" sz="1800" i="1">
                <a:solidFill>
                  <a:srgbClr val="0000FF"/>
                </a:solidFill>
                <a:effectLst>
                  <a:outerShdw blurRad="38100" dist="38100" dir="2700000" algn="tl">
                    <a:srgbClr val="C0C0C0"/>
                  </a:outerShdw>
                </a:effectLst>
              </a:rPr>
              <a:t>p</a:t>
            </a:r>
            <a:r>
              <a:rPr lang="en-US" sz="1800" baseline="-25000">
                <a:solidFill>
                  <a:srgbClr val="0000FF"/>
                </a:solidFill>
                <a:effectLst>
                  <a:outerShdw blurRad="38100" dist="38100" dir="2700000" algn="tl">
                    <a:srgbClr val="C0C0C0"/>
                  </a:outerShdw>
                </a:effectLst>
              </a:rPr>
              <a:t>0 </a:t>
            </a:r>
            <a:r>
              <a:rPr lang="en-US" sz="1800">
                <a:solidFill>
                  <a:srgbClr val="0000FF"/>
                </a:solidFill>
                <a:effectLst>
                  <a:outerShdw blurRad="38100" dist="38100" dir="2700000" algn="tl">
                    <a:srgbClr val="C0C0C0"/>
                  </a:outerShdw>
                </a:effectLst>
              </a:rPr>
              <a:t>= </a:t>
            </a:r>
            <a:r>
              <a:rPr lang="el-GR" sz="1800" i="1">
                <a:solidFill>
                  <a:srgbClr val="0000FF"/>
                </a:solidFill>
                <a:effectLst>
                  <a:outerShdw blurRad="38100" dist="38100" dir="2700000" algn="tl">
                    <a:srgbClr val="C0C0C0"/>
                  </a:outerShdw>
                </a:effectLst>
                <a:cs typeface="Times New Roman" panose="02020603050405020304" pitchFamily="18" charset="0"/>
              </a:rPr>
              <a:t>ρ</a:t>
            </a:r>
            <a:r>
              <a:rPr lang="en-US" sz="1800" i="1">
                <a:solidFill>
                  <a:srgbClr val="0000FF"/>
                </a:solidFill>
                <a:effectLst>
                  <a:outerShdw blurRad="38100" dist="38100" dir="2700000" algn="tl">
                    <a:srgbClr val="C0C0C0"/>
                  </a:outerShdw>
                </a:effectLst>
              </a:rPr>
              <a:t>gh</a:t>
            </a:r>
            <a:r>
              <a:rPr lang="zh-CN" sz="1800">
                <a:solidFill>
                  <a:srgbClr val="0000FF"/>
                </a:solidFill>
                <a:effectLst>
                  <a:outerShdw blurRad="38100" dist="38100" dir="2700000" algn="tl">
                    <a:srgbClr val="C0C0C0"/>
                  </a:outerShdw>
                </a:effectLst>
              </a:rPr>
              <a:t>，这一压强差称为渗透压。试证明</a:t>
            </a:r>
          </a:p>
          <a:p>
            <a:pPr eaLnBrk="1" hangingPunct="1">
              <a:lnSpc>
                <a:spcPct val="120000"/>
              </a:lnSpc>
              <a:defRPr/>
            </a:pPr>
            <a:r>
              <a:rPr lang="zh-CN" sz="1800">
                <a:solidFill>
                  <a:srgbClr val="0000FF"/>
                </a:solidFill>
                <a:effectLst>
                  <a:outerShdw blurRad="38100" dist="38100" dir="2700000" algn="tl">
                    <a:srgbClr val="C0C0C0"/>
                  </a:outerShdw>
                </a:effectLst>
              </a:rPr>
              <a:t>对于极稀的糖的水溶液，渗透压近似由下式决定，</a:t>
            </a:r>
            <a:r>
              <a:rPr lang="en-US" sz="1800" i="1">
                <a:solidFill>
                  <a:srgbClr val="0000FF"/>
                </a:solidFill>
                <a:effectLst>
                  <a:outerShdw blurRad="38100" dist="38100" dir="2700000" algn="tl">
                    <a:srgbClr val="C0C0C0"/>
                  </a:outerShdw>
                </a:effectLst>
              </a:rPr>
              <a:t>C </a:t>
            </a:r>
            <a:r>
              <a:rPr lang="zh-CN" sz="1800">
                <a:solidFill>
                  <a:srgbClr val="0000FF"/>
                </a:solidFill>
                <a:effectLst>
                  <a:outerShdw blurRad="38100" dist="38100" dir="2700000" algn="tl">
                    <a:srgbClr val="C0C0C0"/>
                  </a:outerShdw>
                </a:effectLst>
              </a:rPr>
              <a:t>为糖水溶液的摩尔浓度</a:t>
            </a:r>
            <a:r>
              <a:rPr lang="en-US" sz="1800">
                <a:solidFill>
                  <a:srgbClr val="0000FF"/>
                </a:solidFill>
                <a:effectLst>
                  <a:outerShdw blurRad="38100" dist="38100" dir="2700000" algn="tl">
                    <a:srgbClr val="C0C0C0"/>
                  </a:outerShdw>
                </a:effectLst>
              </a:rPr>
              <a:t>:</a:t>
            </a:r>
          </a:p>
        </p:txBody>
      </p:sp>
      <p:graphicFrame>
        <p:nvGraphicFramePr>
          <p:cNvPr id="31749" name="Object 5">
            <a:extLst>
              <a:ext uri="{FF2B5EF4-FFF2-40B4-BE49-F238E27FC236}">
                <a16:creationId xmlns:a16="http://schemas.microsoft.com/office/drawing/2014/main" id="{68F38FF6-1FB6-4516-A1EB-FBA560B3036E}"/>
              </a:ext>
            </a:extLst>
          </p:cNvPr>
          <p:cNvGraphicFramePr>
            <a:graphicFrameLocks noChangeAspect="1"/>
          </p:cNvGraphicFramePr>
          <p:nvPr/>
        </p:nvGraphicFramePr>
        <p:xfrm>
          <a:off x="3851275" y="1808163"/>
          <a:ext cx="1657350" cy="427037"/>
        </p:xfrm>
        <a:graphic>
          <a:graphicData uri="http://schemas.openxmlformats.org/presentationml/2006/ole">
            <mc:AlternateContent xmlns:mc="http://schemas.openxmlformats.org/markup-compatibility/2006">
              <mc:Choice xmlns:v="urn:schemas-microsoft-com:vml" Requires="v">
                <p:oleObj spid="_x0000_s31768" r:id="rId5" imgW="889386" imgH="228699" progId="Equation.DSMT4">
                  <p:embed/>
                </p:oleObj>
              </mc:Choice>
              <mc:Fallback>
                <p:oleObj r:id="rId5" imgW="889386" imgH="228699"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51275" y="1808163"/>
                        <a:ext cx="1657350" cy="427037"/>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166" name="Text Box 9">
            <a:extLst>
              <a:ext uri="{FF2B5EF4-FFF2-40B4-BE49-F238E27FC236}">
                <a16:creationId xmlns:a16="http://schemas.microsoft.com/office/drawing/2014/main" id="{0F6A5B30-C306-4BB2-910B-061DC3C3D619}"/>
              </a:ext>
            </a:extLst>
          </p:cNvPr>
          <p:cNvSpPr txBox="1">
            <a:spLocks noChangeArrowheads="1"/>
          </p:cNvSpPr>
          <p:nvPr/>
        </p:nvSpPr>
        <p:spPr bwMode="auto">
          <a:xfrm>
            <a:off x="107950" y="2384425"/>
            <a:ext cx="649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zh-CN">
                <a:solidFill>
                  <a:srgbClr val="FF6600"/>
                </a:solidFill>
                <a:effectLst>
                  <a:outerShdw blurRad="38100" dist="38100" dir="2700000" algn="tl">
                    <a:srgbClr val="C0C0C0"/>
                  </a:outerShdw>
                </a:effectLst>
              </a:rPr>
              <a:t>解：</a:t>
            </a:r>
          </a:p>
        </p:txBody>
      </p:sp>
      <p:grpSp>
        <p:nvGrpSpPr>
          <p:cNvPr id="31751" name="Group 7">
            <a:extLst>
              <a:ext uri="{FF2B5EF4-FFF2-40B4-BE49-F238E27FC236}">
                <a16:creationId xmlns:a16="http://schemas.microsoft.com/office/drawing/2014/main" id="{C06FF6FB-46DD-41D3-B3E5-7075E8105A84}"/>
              </a:ext>
            </a:extLst>
          </p:cNvPr>
          <p:cNvGrpSpPr>
            <a:grpSpLocks/>
          </p:cNvGrpSpPr>
          <p:nvPr/>
        </p:nvGrpSpPr>
        <p:grpSpPr bwMode="auto">
          <a:xfrm>
            <a:off x="965200" y="2457450"/>
            <a:ext cx="7907338" cy="3887788"/>
            <a:chOff x="0" y="0"/>
            <a:chExt cx="4981" cy="2449"/>
          </a:xfrm>
        </p:grpSpPr>
        <p:sp>
          <p:nvSpPr>
            <p:cNvPr id="92168" name="Text Box 10">
              <a:extLst>
                <a:ext uri="{FF2B5EF4-FFF2-40B4-BE49-F238E27FC236}">
                  <a16:creationId xmlns:a16="http://schemas.microsoft.com/office/drawing/2014/main" id="{66230796-0AA6-4AC1-B8C6-D85775C77526}"/>
                </a:ext>
              </a:extLst>
            </p:cNvPr>
            <p:cNvSpPr txBox="1">
              <a:spLocks noChangeArrowheads="1"/>
            </p:cNvSpPr>
            <p:nvPr/>
          </p:nvSpPr>
          <p:spPr bwMode="auto">
            <a:xfrm>
              <a:off x="163" y="0"/>
              <a:ext cx="41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zh-CN" sz="1800">
                  <a:effectLst>
                    <a:outerShdw blurRad="38100" dist="38100" dir="2700000" algn="tl">
                      <a:srgbClr val="C0C0C0"/>
                    </a:outerShdw>
                  </a:effectLst>
                </a:rPr>
                <a:t>根据两相平衡条件，平衡时半透膜两侧水的化学势应相等。即</a:t>
              </a:r>
            </a:p>
          </p:txBody>
        </p:sp>
        <p:graphicFrame>
          <p:nvGraphicFramePr>
            <p:cNvPr id="31753" name="Object 9">
              <a:extLst>
                <a:ext uri="{FF2B5EF4-FFF2-40B4-BE49-F238E27FC236}">
                  <a16:creationId xmlns:a16="http://schemas.microsoft.com/office/drawing/2014/main" id="{7F83D5C8-4428-4EEA-B56A-E7CA330C18F5}"/>
                </a:ext>
              </a:extLst>
            </p:cNvPr>
            <p:cNvGraphicFramePr>
              <a:graphicFrameLocks noChangeAspect="1"/>
            </p:cNvGraphicFramePr>
            <p:nvPr/>
          </p:nvGraphicFramePr>
          <p:xfrm>
            <a:off x="1288" y="226"/>
            <a:ext cx="2218" cy="253"/>
          </p:xfrm>
          <a:graphic>
            <a:graphicData uri="http://schemas.openxmlformats.org/presentationml/2006/ole">
              <mc:AlternateContent xmlns:mc="http://schemas.openxmlformats.org/markup-compatibility/2006">
                <mc:Choice xmlns:v="urn:schemas-microsoft-com:vml" Requires="v">
                  <p:oleObj spid="_x0000_s31769" r:id="rId7" imgW="2007471" imgH="228699" progId="Equation.DSMT4">
                    <p:embed/>
                  </p:oleObj>
                </mc:Choice>
                <mc:Fallback>
                  <p:oleObj r:id="rId7" imgW="2007471" imgH="228699"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88" y="226"/>
                          <a:ext cx="2218"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170" name="Text Box 12">
              <a:extLst>
                <a:ext uri="{FF2B5EF4-FFF2-40B4-BE49-F238E27FC236}">
                  <a16:creationId xmlns:a16="http://schemas.microsoft.com/office/drawing/2014/main" id="{D1A2EEA5-64B0-44D4-9D11-4197239931BB}"/>
                </a:ext>
              </a:extLst>
            </p:cNvPr>
            <p:cNvSpPr txBox="1">
              <a:spLocks noChangeArrowheads="1"/>
            </p:cNvSpPr>
            <p:nvPr/>
          </p:nvSpPr>
          <p:spPr bwMode="auto">
            <a:xfrm>
              <a:off x="162" y="494"/>
              <a:ext cx="5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zh-CN" sz="1800">
                  <a:effectLst>
                    <a:outerShdw blurRad="38100" dist="38100" dir="2700000" algn="tl">
                      <a:srgbClr val="C0C0C0"/>
                    </a:outerShdw>
                  </a:effectLst>
                </a:rPr>
                <a:t>其中</a:t>
              </a:r>
            </a:p>
          </p:txBody>
        </p:sp>
        <p:graphicFrame>
          <p:nvGraphicFramePr>
            <p:cNvPr id="31755" name="Object 11">
              <a:extLst>
                <a:ext uri="{FF2B5EF4-FFF2-40B4-BE49-F238E27FC236}">
                  <a16:creationId xmlns:a16="http://schemas.microsoft.com/office/drawing/2014/main" id="{25346773-EE98-456E-B8E6-7954DB2E3895}"/>
                </a:ext>
              </a:extLst>
            </p:cNvPr>
            <p:cNvGraphicFramePr>
              <a:graphicFrameLocks noChangeAspect="1"/>
            </p:cNvGraphicFramePr>
            <p:nvPr/>
          </p:nvGraphicFramePr>
          <p:xfrm>
            <a:off x="526" y="544"/>
            <a:ext cx="167" cy="181"/>
          </p:xfrm>
          <a:graphic>
            <a:graphicData uri="http://schemas.openxmlformats.org/presentationml/2006/ole">
              <mc:AlternateContent xmlns:mc="http://schemas.openxmlformats.org/markup-compatibility/2006">
                <mc:Choice xmlns:v="urn:schemas-microsoft-com:vml" Requires="v">
                  <p:oleObj spid="_x0000_s31770" r:id="rId9" imgW="152532" imgH="165243" progId="Equation.DSMT4">
                    <p:embed/>
                  </p:oleObj>
                </mc:Choice>
                <mc:Fallback>
                  <p:oleObj r:id="rId9" imgW="152532" imgH="165243"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6" y="544"/>
                          <a:ext cx="167" cy="1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172" name="Text Box 14">
              <a:extLst>
                <a:ext uri="{FF2B5EF4-FFF2-40B4-BE49-F238E27FC236}">
                  <a16:creationId xmlns:a16="http://schemas.microsoft.com/office/drawing/2014/main" id="{102B6F65-2E1A-497F-873D-C26C2C9E7C74}"/>
                </a:ext>
              </a:extLst>
            </p:cNvPr>
            <p:cNvSpPr txBox="1">
              <a:spLocks noChangeArrowheads="1"/>
            </p:cNvSpPr>
            <p:nvPr/>
          </p:nvSpPr>
          <p:spPr bwMode="auto">
            <a:xfrm>
              <a:off x="639" y="494"/>
              <a:ext cx="131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zh-CN" sz="1800">
                  <a:effectLst>
                    <a:outerShdw blurRad="38100" dist="38100" dir="2700000" algn="tl">
                      <a:srgbClr val="C0C0C0"/>
                    </a:outerShdw>
                  </a:effectLst>
                </a:rPr>
                <a:t>为纯水的化学势，</a:t>
              </a:r>
            </a:p>
          </p:txBody>
        </p:sp>
        <p:sp>
          <p:nvSpPr>
            <p:cNvPr id="92173" name="Text Box 16">
              <a:extLst>
                <a:ext uri="{FF2B5EF4-FFF2-40B4-BE49-F238E27FC236}">
                  <a16:creationId xmlns:a16="http://schemas.microsoft.com/office/drawing/2014/main" id="{B0F5452D-A7DF-451B-A643-8AEBFCD4B00F}"/>
                </a:ext>
              </a:extLst>
            </p:cNvPr>
            <p:cNvSpPr txBox="1">
              <a:spLocks noChangeArrowheads="1"/>
            </p:cNvSpPr>
            <p:nvPr/>
          </p:nvSpPr>
          <p:spPr bwMode="auto">
            <a:xfrm>
              <a:off x="2907" y="498"/>
              <a:ext cx="161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zh-CN" sz="1800">
                  <a:effectLst>
                    <a:outerShdw blurRad="38100" dist="38100" dir="2700000" algn="tl">
                      <a:srgbClr val="C0C0C0"/>
                    </a:outerShdw>
                  </a:effectLst>
                </a:rPr>
                <a:t>为糖水中糖的摩尔分数。</a:t>
              </a:r>
            </a:p>
          </p:txBody>
        </p:sp>
        <p:graphicFrame>
          <p:nvGraphicFramePr>
            <p:cNvPr id="31758" name="Object 14">
              <a:extLst>
                <a:ext uri="{FF2B5EF4-FFF2-40B4-BE49-F238E27FC236}">
                  <a16:creationId xmlns:a16="http://schemas.microsoft.com/office/drawing/2014/main" id="{D0EEB106-5CF1-4F94-B7E4-C71162B7C63D}"/>
                </a:ext>
              </a:extLst>
            </p:cNvPr>
            <p:cNvGraphicFramePr>
              <a:graphicFrameLocks noChangeAspect="1"/>
            </p:cNvGraphicFramePr>
            <p:nvPr/>
          </p:nvGraphicFramePr>
          <p:xfrm>
            <a:off x="1818" y="476"/>
            <a:ext cx="1133" cy="265"/>
          </p:xfrm>
          <a:graphic>
            <a:graphicData uri="http://schemas.openxmlformats.org/presentationml/2006/ole">
              <mc:AlternateContent xmlns:mc="http://schemas.openxmlformats.org/markup-compatibility/2006">
                <mc:Choice xmlns:v="urn:schemas-microsoft-com:vml" Requires="v">
                  <p:oleObj spid="_x0000_s31771" r:id="rId11" imgW="978325" imgH="228699" progId="Equation.DSMT4">
                    <p:embed/>
                  </p:oleObj>
                </mc:Choice>
                <mc:Fallback>
                  <p:oleObj r:id="rId11" imgW="978325" imgH="228699" progId="Equation.DSMT4">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18" y="476"/>
                          <a:ext cx="1133" cy="2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59" name="Object 15">
              <a:extLst>
                <a:ext uri="{FF2B5EF4-FFF2-40B4-BE49-F238E27FC236}">
                  <a16:creationId xmlns:a16="http://schemas.microsoft.com/office/drawing/2014/main" id="{ADE750A5-AA4A-492E-9556-579E76695F7F}"/>
                </a:ext>
              </a:extLst>
            </p:cNvPr>
            <p:cNvGraphicFramePr>
              <a:graphicFrameLocks noChangeAspect="1"/>
            </p:cNvGraphicFramePr>
            <p:nvPr/>
          </p:nvGraphicFramePr>
          <p:xfrm>
            <a:off x="4540" y="476"/>
            <a:ext cx="441" cy="265"/>
          </p:xfrm>
          <a:graphic>
            <a:graphicData uri="http://schemas.openxmlformats.org/presentationml/2006/ole">
              <mc:AlternateContent xmlns:mc="http://schemas.openxmlformats.org/markup-compatibility/2006">
                <mc:Choice xmlns:v="urn:schemas-microsoft-com:vml" Requires="v">
                  <p:oleObj spid="_x0000_s31772" r:id="rId13" imgW="381165" imgH="228699" progId="Equation.DSMT4">
                    <p:embed/>
                  </p:oleObj>
                </mc:Choice>
                <mc:Fallback>
                  <p:oleObj r:id="rId13" imgW="381165" imgH="228699" progId="Equation.DSMT4">
                    <p:embed/>
                    <p:pic>
                      <p:nvPicPr>
                        <p:cNvPr id="0"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40" y="476"/>
                          <a:ext cx="441" cy="2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176" name="Text Box 19">
              <a:extLst>
                <a:ext uri="{FF2B5EF4-FFF2-40B4-BE49-F238E27FC236}">
                  <a16:creationId xmlns:a16="http://schemas.microsoft.com/office/drawing/2014/main" id="{B6907063-6BE3-41F4-9CC3-F1CC48950A60}"/>
                </a:ext>
              </a:extLst>
            </p:cNvPr>
            <p:cNvSpPr txBox="1">
              <a:spLocks noChangeArrowheads="1"/>
            </p:cNvSpPr>
            <p:nvPr/>
          </p:nvSpPr>
          <p:spPr bwMode="auto">
            <a:xfrm>
              <a:off x="163" y="748"/>
              <a:ext cx="353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zh-CN" sz="1800">
                  <a:effectLst>
                    <a:outerShdw blurRad="38100" dist="38100" dir="2700000" algn="tl">
                      <a:srgbClr val="C0C0C0"/>
                    </a:outerShdw>
                  </a:effectLst>
                </a:rPr>
                <a:t>分别为糖水中水的摩尔数和糖的摩尔数。</a:t>
              </a:r>
            </a:p>
          </p:txBody>
        </p:sp>
        <p:graphicFrame>
          <p:nvGraphicFramePr>
            <p:cNvPr id="31761" name="Object 17">
              <a:extLst>
                <a:ext uri="{FF2B5EF4-FFF2-40B4-BE49-F238E27FC236}">
                  <a16:creationId xmlns:a16="http://schemas.microsoft.com/office/drawing/2014/main" id="{63A827F3-6940-4D07-8E93-A9BB0BCA5D72}"/>
                </a:ext>
              </a:extLst>
            </p:cNvPr>
            <p:cNvGraphicFramePr>
              <a:graphicFrameLocks noChangeAspect="1"/>
            </p:cNvGraphicFramePr>
            <p:nvPr/>
          </p:nvGraphicFramePr>
          <p:xfrm>
            <a:off x="0" y="1088"/>
            <a:ext cx="2317" cy="253"/>
          </p:xfrm>
          <a:graphic>
            <a:graphicData uri="http://schemas.openxmlformats.org/presentationml/2006/ole">
              <mc:AlternateContent xmlns:mc="http://schemas.openxmlformats.org/markup-compatibility/2006">
                <mc:Choice xmlns:v="urn:schemas-microsoft-com:vml" Requires="v">
                  <p:oleObj spid="_x0000_s31773" r:id="rId15" imgW="2096410" imgH="228699" progId="Equation.DSMT4">
                    <p:embed/>
                  </p:oleObj>
                </mc:Choice>
                <mc:Fallback>
                  <p:oleObj r:id="rId15" imgW="2096410" imgH="228699" progId="Equation.DSMT4">
                    <p:embed/>
                    <p:pic>
                      <p:nvPicPr>
                        <p:cNvPr id="0" name="Object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1088"/>
                          <a:ext cx="2317"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178" name="AutoShape 21">
              <a:extLst>
                <a:ext uri="{FF2B5EF4-FFF2-40B4-BE49-F238E27FC236}">
                  <a16:creationId xmlns:a16="http://schemas.microsoft.com/office/drawing/2014/main" id="{A5DE0691-F870-4AEA-AFCB-FF4C150197E4}"/>
                </a:ext>
              </a:extLst>
            </p:cNvPr>
            <p:cNvSpPr>
              <a:spLocks noChangeArrowheads="1"/>
            </p:cNvSpPr>
            <p:nvPr/>
          </p:nvSpPr>
          <p:spPr bwMode="auto">
            <a:xfrm>
              <a:off x="2362" y="1156"/>
              <a:ext cx="159" cy="91"/>
            </a:xfrm>
            <a:prstGeom prst="rightArrow">
              <a:avLst>
                <a:gd name="adj1" fmla="val 50000"/>
                <a:gd name="adj2" fmla="val 43681"/>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effectLst>
                  <a:outerShdw blurRad="38100" dist="38100" dir="2700000" algn="tl">
                    <a:srgbClr val="FFFFFF"/>
                  </a:outerShdw>
                </a:effectLst>
              </a:endParaRPr>
            </a:p>
          </p:txBody>
        </p:sp>
        <p:graphicFrame>
          <p:nvGraphicFramePr>
            <p:cNvPr id="31763" name="Object 19">
              <a:extLst>
                <a:ext uri="{FF2B5EF4-FFF2-40B4-BE49-F238E27FC236}">
                  <a16:creationId xmlns:a16="http://schemas.microsoft.com/office/drawing/2014/main" id="{2244EE85-875B-4357-B889-563ED01FEE0B}"/>
                </a:ext>
              </a:extLst>
            </p:cNvPr>
            <p:cNvGraphicFramePr>
              <a:graphicFrameLocks noChangeAspect="1"/>
            </p:cNvGraphicFramePr>
            <p:nvPr/>
          </p:nvGraphicFramePr>
          <p:xfrm>
            <a:off x="2564" y="975"/>
            <a:ext cx="2275" cy="463"/>
          </p:xfrm>
          <a:graphic>
            <a:graphicData uri="http://schemas.openxmlformats.org/presentationml/2006/ole">
              <mc:AlternateContent xmlns:mc="http://schemas.openxmlformats.org/markup-compatibility/2006">
                <mc:Choice xmlns:v="urn:schemas-microsoft-com:vml" Requires="v">
                  <p:oleObj spid="_x0000_s31774" r:id="rId17" imgW="2058293" imgH="419282" progId="Equation.DSMT4">
                    <p:embed/>
                  </p:oleObj>
                </mc:Choice>
                <mc:Fallback>
                  <p:oleObj r:id="rId17" imgW="2058293" imgH="419282" progId="Equation.DSMT4">
                    <p:embed/>
                    <p:pic>
                      <p:nvPicPr>
                        <p:cNvPr id="0" name="Object 1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564" y="975"/>
                          <a:ext cx="2275" cy="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64" name="Object 20">
              <a:extLst>
                <a:ext uri="{FF2B5EF4-FFF2-40B4-BE49-F238E27FC236}">
                  <a16:creationId xmlns:a16="http://schemas.microsoft.com/office/drawing/2014/main" id="{D809CA6D-9DCC-414A-895E-BFCBA010597B}"/>
                </a:ext>
              </a:extLst>
            </p:cNvPr>
            <p:cNvGraphicFramePr>
              <a:graphicFrameLocks noChangeAspect="1"/>
            </p:cNvGraphicFramePr>
            <p:nvPr/>
          </p:nvGraphicFramePr>
          <p:xfrm>
            <a:off x="1102" y="1599"/>
            <a:ext cx="1194" cy="225"/>
          </p:xfrm>
          <a:graphic>
            <a:graphicData uri="http://schemas.openxmlformats.org/presentationml/2006/ole">
              <mc:AlternateContent xmlns:mc="http://schemas.openxmlformats.org/markup-compatibility/2006">
                <mc:Choice xmlns:v="urn:schemas-microsoft-com:vml" Requires="v">
                  <p:oleObj spid="_x0000_s31775" r:id="rId19" imgW="1079032" imgH="203112" progId="Equation.DSMT4">
                    <p:embed/>
                  </p:oleObj>
                </mc:Choice>
                <mc:Fallback>
                  <p:oleObj r:id="rId19" imgW="1079032" imgH="203112" progId="Equation.DSMT4">
                    <p:embed/>
                    <p:pic>
                      <p:nvPicPr>
                        <p:cNvPr id="0" name="Object 2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102" y="1599"/>
                          <a:ext cx="1194" cy="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181" name="AutoShape 25">
              <a:extLst>
                <a:ext uri="{FF2B5EF4-FFF2-40B4-BE49-F238E27FC236}">
                  <a16:creationId xmlns:a16="http://schemas.microsoft.com/office/drawing/2014/main" id="{B75918DF-88F8-4955-9A44-DA3F723A554F}"/>
                </a:ext>
              </a:extLst>
            </p:cNvPr>
            <p:cNvSpPr>
              <a:spLocks noChangeArrowheads="1"/>
            </p:cNvSpPr>
            <p:nvPr/>
          </p:nvSpPr>
          <p:spPr bwMode="auto">
            <a:xfrm>
              <a:off x="2363" y="1665"/>
              <a:ext cx="159" cy="91"/>
            </a:xfrm>
            <a:prstGeom prst="rightArrow">
              <a:avLst>
                <a:gd name="adj1" fmla="val 50000"/>
                <a:gd name="adj2" fmla="val 43681"/>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effectLst>
                  <a:outerShdw blurRad="38100" dist="38100" dir="2700000" algn="tl">
                    <a:srgbClr val="FFFFFF"/>
                  </a:outerShdw>
                </a:effectLst>
              </a:endParaRPr>
            </a:p>
          </p:txBody>
        </p:sp>
        <p:graphicFrame>
          <p:nvGraphicFramePr>
            <p:cNvPr id="31766" name="Object 22">
              <a:extLst>
                <a:ext uri="{FF2B5EF4-FFF2-40B4-BE49-F238E27FC236}">
                  <a16:creationId xmlns:a16="http://schemas.microsoft.com/office/drawing/2014/main" id="{1FE1F34A-4E73-497E-8A94-DFFAFC44D365}"/>
                </a:ext>
              </a:extLst>
            </p:cNvPr>
            <p:cNvGraphicFramePr>
              <a:graphicFrameLocks noChangeAspect="1"/>
            </p:cNvGraphicFramePr>
            <p:nvPr/>
          </p:nvGraphicFramePr>
          <p:xfrm>
            <a:off x="2587" y="1487"/>
            <a:ext cx="911" cy="463"/>
          </p:xfrm>
          <a:graphic>
            <a:graphicData uri="http://schemas.openxmlformats.org/presentationml/2006/ole">
              <mc:AlternateContent xmlns:mc="http://schemas.openxmlformats.org/markup-compatibility/2006">
                <mc:Choice xmlns:v="urn:schemas-microsoft-com:vml" Requires="v">
                  <p:oleObj spid="_x0000_s31776" r:id="rId21" imgW="825858" imgH="419282" progId="Equation.DSMT4">
                    <p:embed/>
                  </p:oleObj>
                </mc:Choice>
                <mc:Fallback>
                  <p:oleObj r:id="rId21" imgW="825858" imgH="419282" progId="Equation.DSMT4">
                    <p:embed/>
                    <p:pic>
                      <p:nvPicPr>
                        <p:cNvPr id="0" name="Object 2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587" y="1487"/>
                          <a:ext cx="911" cy="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67" name="Object 23">
              <a:extLst>
                <a:ext uri="{FF2B5EF4-FFF2-40B4-BE49-F238E27FC236}">
                  <a16:creationId xmlns:a16="http://schemas.microsoft.com/office/drawing/2014/main" id="{41EB1EF3-076E-41E7-8AED-C36F80854C78}"/>
                </a:ext>
              </a:extLst>
            </p:cNvPr>
            <p:cNvGraphicFramePr>
              <a:graphicFrameLocks noChangeAspect="1"/>
            </p:cNvGraphicFramePr>
            <p:nvPr/>
          </p:nvGraphicFramePr>
          <p:xfrm>
            <a:off x="360" y="1972"/>
            <a:ext cx="4323" cy="477"/>
          </p:xfrm>
          <a:graphic>
            <a:graphicData uri="http://schemas.openxmlformats.org/presentationml/2006/ole">
              <mc:AlternateContent xmlns:mc="http://schemas.openxmlformats.org/markup-compatibility/2006">
                <mc:Choice xmlns:v="urn:schemas-microsoft-com:vml" Requires="v">
                  <p:oleObj spid="_x0000_s31777" r:id="rId23" imgW="3909903" imgH="431613" progId="Equation.DSMT4">
                    <p:embed/>
                  </p:oleObj>
                </mc:Choice>
                <mc:Fallback>
                  <p:oleObj r:id="rId23" imgW="3909903" imgH="431613" progId="Equation.DSMT4">
                    <p:embed/>
                    <p:pic>
                      <p:nvPicPr>
                        <p:cNvPr id="0" name="Object 2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60" y="1972"/>
                          <a:ext cx="4323" cy="4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4">
            <a:extLst>
              <a:ext uri="{FF2B5EF4-FFF2-40B4-BE49-F238E27FC236}">
                <a16:creationId xmlns:a16="http://schemas.microsoft.com/office/drawing/2014/main" id="{9CDF82BA-E886-4E05-A12E-23654BD26DA5}"/>
              </a:ext>
            </a:extLst>
          </p:cNvPr>
          <p:cNvSpPr txBox="1">
            <a:spLocks noChangeArrowheads="1"/>
          </p:cNvSpPr>
          <p:nvPr/>
        </p:nvSpPr>
        <p:spPr bwMode="auto">
          <a:xfrm>
            <a:off x="71438" y="152400"/>
            <a:ext cx="755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zh-CN">
                <a:solidFill>
                  <a:srgbClr val="FF6600"/>
                </a:solidFill>
                <a:effectLst>
                  <a:outerShdw blurRad="38100" dist="38100" dir="2700000" algn="tl">
                    <a:srgbClr val="C0C0C0"/>
                  </a:outerShdw>
                </a:effectLst>
              </a:rPr>
              <a:t>例：</a:t>
            </a:r>
          </a:p>
        </p:txBody>
      </p:sp>
      <p:sp>
        <p:nvSpPr>
          <p:cNvPr id="93187" name="Text Box 5">
            <a:extLst>
              <a:ext uri="{FF2B5EF4-FFF2-40B4-BE49-F238E27FC236}">
                <a16:creationId xmlns:a16="http://schemas.microsoft.com/office/drawing/2014/main" id="{81D9E719-E454-4B15-A6F3-1BE4F410724A}"/>
              </a:ext>
            </a:extLst>
          </p:cNvPr>
          <p:cNvSpPr txBox="1">
            <a:spLocks noChangeArrowheads="1"/>
          </p:cNvSpPr>
          <p:nvPr/>
        </p:nvSpPr>
        <p:spPr bwMode="auto">
          <a:xfrm>
            <a:off x="971550" y="152400"/>
            <a:ext cx="7704138"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defRPr/>
            </a:pPr>
            <a:r>
              <a:rPr lang="zh-CN" sz="1800">
                <a:solidFill>
                  <a:srgbClr val="0000FF"/>
                </a:solidFill>
                <a:effectLst>
                  <a:outerShdw blurRad="38100" dist="38100" dir="2700000" algn="tl">
                    <a:srgbClr val="C0C0C0"/>
                  </a:outerShdw>
                </a:effectLst>
              </a:rPr>
              <a:t>室温时铁的形态是体心立方体（</a:t>
            </a:r>
            <a:r>
              <a:rPr lang="en-US" sz="1800">
                <a:solidFill>
                  <a:srgbClr val="0000FF"/>
                </a:solidFill>
                <a:effectLst>
                  <a:outerShdw blurRad="38100" dist="38100" dir="2700000" algn="tl">
                    <a:srgbClr val="C0C0C0"/>
                  </a:outerShdw>
                </a:effectLst>
              </a:rPr>
              <a:t>bcc</a:t>
            </a:r>
            <a:r>
              <a:rPr lang="zh-CN" sz="1800">
                <a:solidFill>
                  <a:srgbClr val="0000FF"/>
                </a:solidFill>
                <a:effectLst>
                  <a:outerShdw blurRad="38100" dist="38100" dir="2700000" algn="tl">
                    <a:srgbClr val="C0C0C0"/>
                  </a:outerShdw>
                </a:effectLst>
              </a:rPr>
              <a:t>），在 </a:t>
            </a:r>
            <a:r>
              <a:rPr lang="en-US" sz="1800">
                <a:solidFill>
                  <a:srgbClr val="0000FF"/>
                </a:solidFill>
                <a:effectLst>
                  <a:outerShdw blurRad="38100" dist="38100" dir="2700000" algn="tl">
                    <a:srgbClr val="C0C0C0"/>
                  </a:outerShdw>
                </a:effectLst>
              </a:rPr>
              <a:t>910℃ </a:t>
            </a:r>
            <a:r>
              <a:rPr lang="zh-CN" sz="1800">
                <a:solidFill>
                  <a:srgbClr val="0000FF"/>
                </a:solidFill>
                <a:effectLst>
                  <a:outerShdw blurRad="38100" dist="38100" dir="2700000" algn="tl">
                    <a:srgbClr val="C0C0C0"/>
                  </a:outerShdw>
                </a:effectLst>
              </a:rPr>
              <a:t>时转变为面心立方体（</a:t>
            </a:r>
            <a:r>
              <a:rPr lang="en-US" sz="1800">
                <a:solidFill>
                  <a:srgbClr val="0000FF"/>
                </a:solidFill>
                <a:effectLst>
                  <a:outerShdw blurRad="38100" dist="38100" dir="2700000" algn="tl">
                    <a:srgbClr val="C0C0C0"/>
                  </a:outerShdw>
                </a:effectLst>
              </a:rPr>
              <a:t>fcc</a:t>
            </a:r>
            <a:r>
              <a:rPr lang="zh-CN" sz="1800">
                <a:solidFill>
                  <a:srgbClr val="0000FF"/>
                </a:solidFill>
                <a:effectLst>
                  <a:outerShdw blurRad="38100" dist="38100" dir="2700000" algn="tl">
                    <a:srgbClr val="C0C0C0"/>
                  </a:outerShdw>
                </a:effectLst>
              </a:rPr>
              <a:t>）形态；转变热  </a:t>
            </a:r>
            <a:r>
              <a:rPr lang="en-US" sz="1800" i="1">
                <a:solidFill>
                  <a:srgbClr val="0000FF"/>
                </a:solidFill>
                <a:effectLst>
                  <a:outerShdw blurRad="38100" dist="38100" dir="2700000" algn="tl">
                    <a:srgbClr val="C0C0C0"/>
                  </a:outerShdw>
                </a:effectLst>
              </a:rPr>
              <a:t>L</a:t>
            </a:r>
            <a:r>
              <a:rPr lang="en-US" sz="1800">
                <a:solidFill>
                  <a:srgbClr val="0000FF"/>
                </a:solidFill>
                <a:effectLst>
                  <a:outerShdw blurRad="38100" dist="38100" dir="2700000" algn="tl">
                    <a:srgbClr val="C0C0C0"/>
                  </a:outerShdw>
                </a:effectLst>
              </a:rPr>
              <a:t> </a:t>
            </a:r>
            <a:r>
              <a:rPr lang="zh-CN" sz="1800">
                <a:solidFill>
                  <a:srgbClr val="0000FF"/>
                </a:solidFill>
                <a:effectLst>
                  <a:outerShdw blurRad="38100" dist="38100" dir="2700000" algn="tl">
                    <a:srgbClr val="C0C0C0"/>
                  </a:outerShdw>
                </a:effectLst>
              </a:rPr>
              <a:t>为 </a:t>
            </a:r>
            <a:r>
              <a:rPr lang="en-US" sz="1800">
                <a:solidFill>
                  <a:srgbClr val="0000FF"/>
                </a:solidFill>
                <a:effectLst>
                  <a:outerShdw blurRad="38100" dist="38100" dir="2700000" algn="tl">
                    <a:srgbClr val="C0C0C0"/>
                  </a:outerShdw>
                </a:effectLst>
              </a:rPr>
              <a:t>253</a:t>
            </a:r>
            <a:r>
              <a:rPr lang="zh-CN" sz="1800">
                <a:solidFill>
                  <a:srgbClr val="0000FF"/>
                </a:solidFill>
                <a:effectLst>
                  <a:outerShdw blurRad="38100" dist="38100" dir="2700000" algn="tl">
                    <a:srgbClr val="C0C0C0"/>
                  </a:outerShdw>
                </a:effectLst>
              </a:rPr>
              <a:t>卡</a:t>
            </a:r>
            <a:r>
              <a:rPr lang="en-US" sz="1800">
                <a:solidFill>
                  <a:srgbClr val="0000FF"/>
                </a:solidFill>
                <a:effectLst>
                  <a:outerShdw blurRad="38100" dist="38100" dir="2700000" algn="tl">
                    <a:srgbClr val="C0C0C0"/>
                  </a:outerShdw>
                </a:effectLst>
              </a:rPr>
              <a:t>/</a:t>
            </a:r>
            <a:r>
              <a:rPr lang="zh-CN" sz="1800">
                <a:solidFill>
                  <a:srgbClr val="0000FF"/>
                </a:solidFill>
                <a:effectLst>
                  <a:outerShdw blurRad="38100" dist="38100" dir="2700000" algn="tl">
                    <a:srgbClr val="C0C0C0"/>
                  </a:outerShdw>
                </a:effectLst>
              </a:rPr>
              <a:t>摩尔。加入少量碳后可以降低转变温度。试估计加入 </a:t>
            </a:r>
            <a:r>
              <a:rPr lang="en-US" sz="1800">
                <a:solidFill>
                  <a:srgbClr val="0000FF"/>
                </a:solidFill>
                <a:effectLst>
                  <a:outerShdw blurRad="38100" dist="38100" dir="2700000" algn="tl">
                    <a:srgbClr val="C0C0C0"/>
                  </a:outerShdw>
                </a:effectLst>
              </a:rPr>
              <a:t>0.1% </a:t>
            </a:r>
            <a:r>
              <a:rPr lang="zh-CN" sz="1800">
                <a:solidFill>
                  <a:srgbClr val="0000FF"/>
                </a:solidFill>
                <a:effectLst>
                  <a:outerShdw blurRad="38100" dist="38100" dir="2700000" algn="tl">
                    <a:srgbClr val="C0C0C0"/>
                  </a:outerShdw>
                </a:effectLst>
              </a:rPr>
              <a:t>碳原子后，转变温度降低多少？（碳在面心形态中的溶解度大大地高于在体心形态中的溶解度。）</a:t>
            </a:r>
          </a:p>
        </p:txBody>
      </p:sp>
      <p:sp>
        <p:nvSpPr>
          <p:cNvPr id="93188" name="Text Box 6">
            <a:extLst>
              <a:ext uri="{FF2B5EF4-FFF2-40B4-BE49-F238E27FC236}">
                <a16:creationId xmlns:a16="http://schemas.microsoft.com/office/drawing/2014/main" id="{21817404-BE80-48F8-8CE1-36439053F46D}"/>
              </a:ext>
            </a:extLst>
          </p:cNvPr>
          <p:cNvSpPr txBox="1">
            <a:spLocks noChangeArrowheads="1"/>
          </p:cNvSpPr>
          <p:nvPr/>
        </p:nvSpPr>
        <p:spPr bwMode="auto">
          <a:xfrm>
            <a:off x="144463" y="1639888"/>
            <a:ext cx="755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zh-CN">
                <a:solidFill>
                  <a:srgbClr val="FF6600"/>
                </a:solidFill>
                <a:effectLst>
                  <a:outerShdw blurRad="38100" dist="38100" dir="2700000" algn="tl">
                    <a:srgbClr val="C0C0C0"/>
                  </a:outerShdw>
                </a:effectLst>
              </a:rPr>
              <a:t>解：</a:t>
            </a:r>
          </a:p>
        </p:txBody>
      </p:sp>
      <p:sp>
        <p:nvSpPr>
          <p:cNvPr id="93189" name="Text Box 7">
            <a:extLst>
              <a:ext uri="{FF2B5EF4-FFF2-40B4-BE49-F238E27FC236}">
                <a16:creationId xmlns:a16="http://schemas.microsoft.com/office/drawing/2014/main" id="{4EA5E7B4-7B15-4859-8AA1-7925DC9A89A7}"/>
              </a:ext>
            </a:extLst>
          </p:cNvPr>
          <p:cNvSpPr txBox="1">
            <a:spLocks noChangeArrowheads="1"/>
          </p:cNvSpPr>
          <p:nvPr/>
        </p:nvSpPr>
        <p:spPr bwMode="auto">
          <a:xfrm>
            <a:off x="935038" y="1728788"/>
            <a:ext cx="7453312"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defRPr/>
            </a:pPr>
            <a:r>
              <a:rPr lang="zh-CN" sz="1800">
                <a:solidFill>
                  <a:srgbClr val="0000FF"/>
                </a:solidFill>
                <a:effectLst>
                  <a:outerShdw blurRad="38100" dist="38100" dir="2700000" algn="tl">
                    <a:srgbClr val="C0C0C0"/>
                  </a:outerShdw>
                </a:effectLst>
              </a:rPr>
              <a:t>溶有碳的面心立方体相与体心立方体相平衡时，两相的化学势必须相等，</a:t>
            </a:r>
          </a:p>
        </p:txBody>
      </p:sp>
      <p:sp>
        <p:nvSpPr>
          <p:cNvPr id="93190" name="Rectangle 8">
            <a:extLst>
              <a:ext uri="{FF2B5EF4-FFF2-40B4-BE49-F238E27FC236}">
                <a16:creationId xmlns:a16="http://schemas.microsoft.com/office/drawing/2014/main" id="{DE65E133-E9E7-458A-BF1A-B97DAC51344A}"/>
              </a:ext>
            </a:extLst>
          </p:cNvPr>
          <p:cNvSpPr>
            <a:spLocks noChangeArrowheads="1"/>
          </p:cNvSpPr>
          <p:nvPr/>
        </p:nvSpPr>
        <p:spPr bwMode="auto">
          <a:xfrm>
            <a:off x="898525" y="2636838"/>
            <a:ext cx="8029575"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defRPr/>
            </a:pPr>
            <a:r>
              <a:rPr lang="zh-CN" sz="1800">
                <a:solidFill>
                  <a:srgbClr val="0000FF"/>
                </a:solidFill>
                <a:effectLst>
                  <a:outerShdw blurRad="38100" dist="38100" dir="2700000" algn="tl">
                    <a:srgbClr val="C0C0C0"/>
                  </a:outerShdw>
                </a:effectLst>
              </a:rPr>
              <a:t>此处假定碳完全溶解在面心立方体相中，而根本不溶于体心立方体相中。并假定碳原子和铁原子相互之间不起化学作用。由于面心立方体相中有碳原子存在，使得其熵增加，使其化学势减小。若总的铁原子数是 </a:t>
            </a:r>
            <a:r>
              <a:rPr lang="en-US" sz="1800" i="1">
                <a:solidFill>
                  <a:srgbClr val="0000FF"/>
                </a:solidFill>
                <a:effectLst>
                  <a:outerShdw blurRad="38100" dist="38100" dir="2700000" algn="tl">
                    <a:srgbClr val="C0C0C0"/>
                  </a:outerShdw>
                </a:effectLst>
              </a:rPr>
              <a:t>N</a:t>
            </a:r>
            <a:r>
              <a:rPr lang="zh-CN" sz="1800">
                <a:solidFill>
                  <a:srgbClr val="0000FF"/>
                </a:solidFill>
                <a:effectLst>
                  <a:outerShdw blurRad="38100" dist="38100" dir="2700000" algn="tl">
                    <a:srgbClr val="C0C0C0"/>
                  </a:outerShdw>
                </a:effectLst>
              </a:rPr>
              <a:t>，碳原子数是 </a:t>
            </a:r>
            <a:r>
              <a:rPr lang="en-US" sz="1800" i="1">
                <a:solidFill>
                  <a:srgbClr val="0000FF"/>
                </a:solidFill>
                <a:effectLst>
                  <a:outerShdw blurRad="38100" dist="38100" dir="2700000" algn="tl">
                    <a:srgbClr val="C0C0C0"/>
                  </a:outerShdw>
                </a:effectLst>
              </a:rPr>
              <a:t>n</a:t>
            </a:r>
            <a:r>
              <a:rPr lang="zh-CN" sz="1800">
                <a:solidFill>
                  <a:srgbClr val="0000FF"/>
                </a:solidFill>
                <a:effectLst>
                  <a:outerShdw blurRad="38100" dist="38100" dir="2700000" algn="tl">
                    <a:srgbClr val="C0C0C0"/>
                  </a:outerShdw>
                </a:effectLst>
              </a:rPr>
              <a:t>，则碳原子在面心立方体相中排列方式的数目为：</a:t>
            </a:r>
          </a:p>
        </p:txBody>
      </p:sp>
      <p:graphicFrame>
        <p:nvGraphicFramePr>
          <p:cNvPr id="32775" name="Object 7">
            <a:extLst>
              <a:ext uri="{FF2B5EF4-FFF2-40B4-BE49-F238E27FC236}">
                <a16:creationId xmlns:a16="http://schemas.microsoft.com/office/drawing/2014/main" id="{9A1C9FF3-11C5-452F-B25B-B92A76689E2B}"/>
              </a:ext>
            </a:extLst>
          </p:cNvPr>
          <p:cNvGraphicFramePr>
            <a:graphicFrameLocks noChangeAspect="1"/>
          </p:cNvGraphicFramePr>
          <p:nvPr/>
        </p:nvGraphicFramePr>
        <p:xfrm>
          <a:off x="3924300" y="2168525"/>
          <a:ext cx="1511300" cy="477838"/>
        </p:xfrm>
        <a:graphic>
          <a:graphicData uri="http://schemas.openxmlformats.org/presentationml/2006/ole">
            <mc:AlternateContent xmlns:mc="http://schemas.openxmlformats.org/markup-compatibility/2006">
              <mc:Choice xmlns:v="urn:schemas-microsoft-com:vml" Requires="v">
                <p:oleObj spid="_x0000_s32782" r:id="rId3" imgW="762000" imgH="241300" progId="Equation.DSMT4">
                  <p:embed/>
                </p:oleObj>
              </mc:Choice>
              <mc:Fallback>
                <p:oleObj r:id="rId3" imgW="762000" imgH="2413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4300" y="2168525"/>
                        <a:ext cx="1511300"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6" name="Object 8">
            <a:extLst>
              <a:ext uri="{FF2B5EF4-FFF2-40B4-BE49-F238E27FC236}">
                <a16:creationId xmlns:a16="http://schemas.microsoft.com/office/drawing/2014/main" id="{4AD2ECE5-FEB9-4178-A925-2A16918EDFA5}"/>
              </a:ext>
            </a:extLst>
          </p:cNvPr>
          <p:cNvGraphicFramePr>
            <a:graphicFrameLocks noChangeAspect="1"/>
          </p:cNvGraphicFramePr>
          <p:nvPr/>
        </p:nvGraphicFramePr>
        <p:xfrm>
          <a:off x="5003800" y="1524000"/>
          <a:ext cx="914400" cy="198438"/>
        </p:xfrm>
        <a:graphic>
          <a:graphicData uri="http://schemas.openxmlformats.org/presentationml/2006/ole">
            <mc:AlternateContent xmlns:mc="http://schemas.openxmlformats.org/markup-compatibility/2006">
              <mc:Choice xmlns:v="urn:schemas-microsoft-com:vml" Requires="v">
                <p:oleObj spid="_x0000_s32783" r:id="rId5" imgW="128025" imgH="199150" progId="Equation.DSMT4">
                  <p:embed/>
                </p:oleObj>
              </mc:Choice>
              <mc:Fallback>
                <p:oleObj r:id="rId5" imgW="128025" imgH="19915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03800" y="1524000"/>
                        <a:ext cx="914400" cy="198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7" name="Object 9">
            <a:extLst>
              <a:ext uri="{FF2B5EF4-FFF2-40B4-BE49-F238E27FC236}">
                <a16:creationId xmlns:a16="http://schemas.microsoft.com/office/drawing/2014/main" id="{64C36C7F-7176-4D34-8CF4-B48974CEDCE5}"/>
              </a:ext>
            </a:extLst>
          </p:cNvPr>
          <p:cNvGraphicFramePr>
            <a:graphicFrameLocks noChangeAspect="1"/>
          </p:cNvGraphicFramePr>
          <p:nvPr/>
        </p:nvGraphicFramePr>
        <p:xfrm>
          <a:off x="3875088" y="4025900"/>
          <a:ext cx="1309687" cy="633413"/>
        </p:xfrm>
        <a:graphic>
          <a:graphicData uri="http://schemas.openxmlformats.org/presentationml/2006/ole">
            <mc:AlternateContent xmlns:mc="http://schemas.openxmlformats.org/markup-compatibility/2006">
              <mc:Choice xmlns:v="urn:schemas-microsoft-com:vml" Requires="v">
                <p:oleObj spid="_x0000_s32784" r:id="rId7" imgW="812800" imgH="393700" progId="Equation.DSMT4">
                  <p:embed/>
                </p:oleObj>
              </mc:Choice>
              <mc:Fallback>
                <p:oleObj r:id="rId7" imgW="812800" imgH="393700"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75088" y="4025900"/>
                        <a:ext cx="1309687" cy="633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3194" name="Text Box 12">
            <a:extLst>
              <a:ext uri="{FF2B5EF4-FFF2-40B4-BE49-F238E27FC236}">
                <a16:creationId xmlns:a16="http://schemas.microsoft.com/office/drawing/2014/main" id="{E2679154-F8B0-4E30-ACB9-58E100EFB696}"/>
              </a:ext>
            </a:extLst>
          </p:cNvPr>
          <p:cNvSpPr txBox="1">
            <a:spLocks noChangeArrowheads="1"/>
          </p:cNvSpPr>
          <p:nvPr/>
        </p:nvSpPr>
        <p:spPr bwMode="auto">
          <a:xfrm>
            <a:off x="863600" y="4545013"/>
            <a:ext cx="28797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defRPr/>
            </a:pPr>
            <a:r>
              <a:rPr lang="zh-CN" sz="1800">
                <a:solidFill>
                  <a:srgbClr val="0000FF"/>
                </a:solidFill>
                <a:effectLst>
                  <a:outerShdw blurRad="38100" dist="38100" dir="2700000" algn="tl">
                    <a:srgbClr val="C0C0C0"/>
                  </a:outerShdw>
                </a:effectLst>
              </a:rPr>
              <a:t>由玻尔兹曼公式得出熵为</a:t>
            </a:r>
          </a:p>
        </p:txBody>
      </p:sp>
      <p:graphicFrame>
        <p:nvGraphicFramePr>
          <p:cNvPr id="32779" name="Object 11">
            <a:extLst>
              <a:ext uri="{FF2B5EF4-FFF2-40B4-BE49-F238E27FC236}">
                <a16:creationId xmlns:a16="http://schemas.microsoft.com/office/drawing/2014/main" id="{FBA4FD23-621E-469F-AAE0-C81650E7BFA3}"/>
              </a:ext>
            </a:extLst>
          </p:cNvPr>
          <p:cNvGraphicFramePr>
            <a:graphicFrameLocks noChangeAspect="1"/>
          </p:cNvGraphicFramePr>
          <p:nvPr/>
        </p:nvGraphicFramePr>
        <p:xfrm>
          <a:off x="2133600" y="5049838"/>
          <a:ext cx="5076825" cy="327025"/>
        </p:xfrm>
        <a:graphic>
          <a:graphicData uri="http://schemas.openxmlformats.org/presentationml/2006/ole">
            <mc:AlternateContent xmlns:mc="http://schemas.openxmlformats.org/markup-compatibility/2006">
              <mc:Choice xmlns:v="urn:schemas-microsoft-com:vml" Requires="v">
                <p:oleObj spid="_x0000_s32785" r:id="rId9" imgW="3146868" imgH="203024" progId="Equation.DSMT4">
                  <p:embed/>
                </p:oleObj>
              </mc:Choice>
              <mc:Fallback>
                <p:oleObj r:id="rId9" imgW="3146868" imgH="203024"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33600" y="5049838"/>
                        <a:ext cx="5076825" cy="327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3196" name="Text Box 14">
            <a:extLst>
              <a:ext uri="{FF2B5EF4-FFF2-40B4-BE49-F238E27FC236}">
                <a16:creationId xmlns:a16="http://schemas.microsoft.com/office/drawing/2014/main" id="{546687EF-5BE2-4978-B30F-F9DA3A60DED1}"/>
              </a:ext>
            </a:extLst>
          </p:cNvPr>
          <p:cNvSpPr txBox="1">
            <a:spLocks noChangeArrowheads="1"/>
          </p:cNvSpPr>
          <p:nvPr/>
        </p:nvSpPr>
        <p:spPr bwMode="auto">
          <a:xfrm>
            <a:off x="863600" y="5454650"/>
            <a:ext cx="28797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defRPr/>
            </a:pPr>
            <a:r>
              <a:rPr lang="zh-CN" sz="1800">
                <a:solidFill>
                  <a:srgbClr val="0000FF"/>
                </a:solidFill>
                <a:effectLst>
                  <a:outerShdw blurRad="38100" dist="38100" dir="2700000" algn="tl">
                    <a:srgbClr val="C0C0C0"/>
                  </a:outerShdw>
                </a:effectLst>
              </a:rPr>
              <a:t>由此引起的化学势改变为</a:t>
            </a:r>
          </a:p>
        </p:txBody>
      </p:sp>
      <p:graphicFrame>
        <p:nvGraphicFramePr>
          <p:cNvPr id="32781" name="Object 13">
            <a:extLst>
              <a:ext uri="{FF2B5EF4-FFF2-40B4-BE49-F238E27FC236}">
                <a16:creationId xmlns:a16="http://schemas.microsoft.com/office/drawing/2014/main" id="{28D2CE82-5C84-43D8-BECE-80088903FF80}"/>
              </a:ext>
            </a:extLst>
          </p:cNvPr>
          <p:cNvGraphicFramePr>
            <a:graphicFrameLocks noChangeAspect="1"/>
          </p:cNvGraphicFramePr>
          <p:nvPr/>
        </p:nvGraphicFramePr>
        <p:xfrm>
          <a:off x="2325688" y="5805488"/>
          <a:ext cx="5033962" cy="725487"/>
        </p:xfrm>
        <a:graphic>
          <a:graphicData uri="http://schemas.openxmlformats.org/presentationml/2006/ole">
            <mc:AlternateContent xmlns:mc="http://schemas.openxmlformats.org/markup-compatibility/2006">
              <mc:Choice xmlns:v="urn:schemas-microsoft-com:vml" Requires="v">
                <p:oleObj spid="_x0000_s32786" r:id="rId11" imgW="2995900" imgH="431613" progId="Equation.DSMT4">
                  <p:embed/>
                </p:oleObj>
              </mc:Choice>
              <mc:Fallback>
                <p:oleObj r:id="rId11" imgW="2995900" imgH="431613" progId="Equation.DSMT4">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25688" y="5805488"/>
                        <a:ext cx="5033962" cy="725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ext Box 4">
            <a:extLst>
              <a:ext uri="{FF2B5EF4-FFF2-40B4-BE49-F238E27FC236}">
                <a16:creationId xmlns:a16="http://schemas.microsoft.com/office/drawing/2014/main" id="{516F21BF-AEFB-4713-BCE7-D02DE2E315D8}"/>
              </a:ext>
            </a:extLst>
          </p:cNvPr>
          <p:cNvSpPr txBox="1">
            <a:spLocks noChangeArrowheads="1"/>
          </p:cNvSpPr>
          <p:nvPr/>
        </p:nvSpPr>
        <p:spPr bwMode="auto">
          <a:xfrm>
            <a:off x="684213" y="260350"/>
            <a:ext cx="298767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defRPr/>
            </a:pPr>
            <a:r>
              <a:rPr lang="zh-CN" sz="1800">
                <a:solidFill>
                  <a:srgbClr val="0000FF"/>
                </a:solidFill>
                <a:effectLst>
                  <a:outerShdw blurRad="38100" dist="38100" dir="2700000" algn="tl">
                    <a:srgbClr val="C0C0C0"/>
                  </a:outerShdw>
                </a:effectLst>
              </a:rPr>
              <a:t>在没有不纯物时，平衡时</a:t>
            </a:r>
          </a:p>
        </p:txBody>
      </p:sp>
      <p:graphicFrame>
        <p:nvGraphicFramePr>
          <p:cNvPr id="33795" name="Object 3">
            <a:extLst>
              <a:ext uri="{FF2B5EF4-FFF2-40B4-BE49-F238E27FC236}">
                <a16:creationId xmlns:a16="http://schemas.microsoft.com/office/drawing/2014/main" id="{665CAE7B-9810-474A-956C-318AA35DCB4E}"/>
              </a:ext>
            </a:extLst>
          </p:cNvPr>
          <p:cNvGraphicFramePr>
            <a:graphicFrameLocks noChangeAspect="1"/>
          </p:cNvGraphicFramePr>
          <p:nvPr/>
        </p:nvGraphicFramePr>
        <p:xfrm>
          <a:off x="3348038" y="273050"/>
          <a:ext cx="1223962" cy="455613"/>
        </p:xfrm>
        <a:graphic>
          <a:graphicData uri="http://schemas.openxmlformats.org/presentationml/2006/ole">
            <mc:AlternateContent xmlns:mc="http://schemas.openxmlformats.org/markup-compatibility/2006">
              <mc:Choice xmlns:v="urn:schemas-microsoft-com:vml" Requires="v">
                <p:oleObj spid="_x0000_s33808" r:id="rId3" imgW="647981" imgH="241405" progId="Equation.DSMT4">
                  <p:embed/>
                </p:oleObj>
              </mc:Choice>
              <mc:Fallback>
                <p:oleObj r:id="rId3" imgW="647981" imgH="241405"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038" y="273050"/>
                        <a:ext cx="122396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4212" name="Text Box 6">
            <a:extLst>
              <a:ext uri="{FF2B5EF4-FFF2-40B4-BE49-F238E27FC236}">
                <a16:creationId xmlns:a16="http://schemas.microsoft.com/office/drawing/2014/main" id="{B1ABDAF2-0491-44FC-AC7C-C651F844CBAB}"/>
              </a:ext>
            </a:extLst>
          </p:cNvPr>
          <p:cNvSpPr txBox="1">
            <a:spLocks noChangeArrowheads="1"/>
          </p:cNvSpPr>
          <p:nvPr/>
        </p:nvSpPr>
        <p:spPr bwMode="auto">
          <a:xfrm>
            <a:off x="4464050" y="269875"/>
            <a:ext cx="3671888"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defRPr/>
            </a:pPr>
            <a:r>
              <a:rPr lang="zh-CN" sz="1800">
                <a:solidFill>
                  <a:srgbClr val="0000FF"/>
                </a:solidFill>
                <a:effectLst>
                  <a:outerShdw blurRad="38100" dist="38100" dir="2700000" algn="tl">
                    <a:srgbClr val="C0C0C0"/>
                  </a:outerShdw>
                </a:effectLst>
              </a:rPr>
              <a:t>，引入不纯物后，使平衡温度从</a:t>
            </a:r>
          </a:p>
        </p:txBody>
      </p:sp>
      <p:graphicFrame>
        <p:nvGraphicFramePr>
          <p:cNvPr id="33797" name="Object 5">
            <a:extLst>
              <a:ext uri="{FF2B5EF4-FFF2-40B4-BE49-F238E27FC236}">
                <a16:creationId xmlns:a16="http://schemas.microsoft.com/office/drawing/2014/main" id="{CE116AAD-83A8-4829-AF4E-E7A4F2876C62}"/>
              </a:ext>
            </a:extLst>
          </p:cNvPr>
          <p:cNvGraphicFramePr>
            <a:graphicFrameLocks noChangeAspect="1"/>
          </p:cNvGraphicFramePr>
          <p:nvPr/>
        </p:nvGraphicFramePr>
        <p:xfrm>
          <a:off x="7848600" y="352425"/>
          <a:ext cx="227013" cy="268288"/>
        </p:xfrm>
        <a:graphic>
          <a:graphicData uri="http://schemas.openxmlformats.org/presentationml/2006/ole">
            <mc:AlternateContent xmlns:mc="http://schemas.openxmlformats.org/markup-compatibility/2006">
              <mc:Choice xmlns:v="urn:schemas-microsoft-com:vml" Requires="v">
                <p:oleObj spid="_x0000_s33809" r:id="rId5" imgW="139821" imgH="165243" progId="Equation.DSMT4">
                  <p:embed/>
                </p:oleObj>
              </mc:Choice>
              <mc:Fallback>
                <p:oleObj r:id="rId5" imgW="139821" imgH="165243"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48600" y="352425"/>
                        <a:ext cx="227013" cy="268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4214" name="Text Box 8">
            <a:extLst>
              <a:ext uri="{FF2B5EF4-FFF2-40B4-BE49-F238E27FC236}">
                <a16:creationId xmlns:a16="http://schemas.microsoft.com/office/drawing/2014/main" id="{EDF461A0-681B-44D4-823D-F23B8618EA76}"/>
              </a:ext>
            </a:extLst>
          </p:cNvPr>
          <p:cNvSpPr txBox="1">
            <a:spLocks noChangeArrowheads="1"/>
          </p:cNvSpPr>
          <p:nvPr/>
        </p:nvSpPr>
        <p:spPr bwMode="auto">
          <a:xfrm>
            <a:off x="719138" y="765175"/>
            <a:ext cx="649287"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defRPr/>
            </a:pPr>
            <a:r>
              <a:rPr lang="zh-CN" sz="1800">
                <a:solidFill>
                  <a:srgbClr val="0000FF"/>
                </a:solidFill>
                <a:effectLst>
                  <a:outerShdw blurRad="38100" dist="38100" dir="2700000" algn="tl">
                    <a:srgbClr val="C0C0C0"/>
                  </a:outerShdw>
                </a:effectLst>
              </a:rPr>
              <a:t>变到</a:t>
            </a:r>
          </a:p>
        </p:txBody>
      </p:sp>
      <p:graphicFrame>
        <p:nvGraphicFramePr>
          <p:cNvPr id="33799" name="Object 7">
            <a:extLst>
              <a:ext uri="{FF2B5EF4-FFF2-40B4-BE49-F238E27FC236}">
                <a16:creationId xmlns:a16="http://schemas.microsoft.com/office/drawing/2014/main" id="{3809ED30-9E65-4E3B-8F00-BBC6A951DFAE}"/>
              </a:ext>
            </a:extLst>
          </p:cNvPr>
          <p:cNvGraphicFramePr>
            <a:graphicFrameLocks noChangeAspect="1"/>
          </p:cNvGraphicFramePr>
          <p:nvPr/>
        </p:nvGraphicFramePr>
        <p:xfrm>
          <a:off x="1323975" y="800100"/>
          <a:ext cx="763588" cy="268288"/>
        </p:xfrm>
        <a:graphic>
          <a:graphicData uri="http://schemas.openxmlformats.org/presentationml/2006/ole">
            <mc:AlternateContent xmlns:mc="http://schemas.openxmlformats.org/markup-compatibility/2006">
              <mc:Choice xmlns:v="urn:schemas-microsoft-com:vml" Requires="v">
                <p:oleObj spid="_x0000_s33810" r:id="rId7" imgW="469696" imgH="165028" progId="Equation.DSMT4">
                  <p:embed/>
                </p:oleObj>
              </mc:Choice>
              <mc:Fallback>
                <p:oleObj r:id="rId7" imgW="469696" imgH="165028"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23975" y="800100"/>
                        <a:ext cx="763588" cy="268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4216" name="Text Box 10">
            <a:extLst>
              <a:ext uri="{FF2B5EF4-FFF2-40B4-BE49-F238E27FC236}">
                <a16:creationId xmlns:a16="http://schemas.microsoft.com/office/drawing/2014/main" id="{6577AC31-0AE9-4A75-B26F-A7497A1A92D2}"/>
              </a:ext>
            </a:extLst>
          </p:cNvPr>
          <p:cNvSpPr txBox="1">
            <a:spLocks noChangeArrowheads="1"/>
          </p:cNvSpPr>
          <p:nvPr/>
        </p:nvSpPr>
        <p:spPr bwMode="auto">
          <a:xfrm>
            <a:off x="1943100" y="765175"/>
            <a:ext cx="126047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defRPr/>
            </a:pPr>
            <a:r>
              <a:rPr lang="zh-CN" sz="1800">
                <a:solidFill>
                  <a:srgbClr val="0000FF"/>
                </a:solidFill>
                <a:effectLst>
                  <a:outerShdw blurRad="38100" dist="38100" dir="2700000" algn="tl">
                    <a:srgbClr val="C0C0C0"/>
                  </a:outerShdw>
                </a:effectLst>
              </a:rPr>
              <a:t>，此时</a:t>
            </a:r>
          </a:p>
        </p:txBody>
      </p:sp>
      <p:graphicFrame>
        <p:nvGraphicFramePr>
          <p:cNvPr id="33801" name="Object 9">
            <a:extLst>
              <a:ext uri="{FF2B5EF4-FFF2-40B4-BE49-F238E27FC236}">
                <a16:creationId xmlns:a16="http://schemas.microsoft.com/office/drawing/2014/main" id="{7413D06D-CE9C-4479-905B-1C00D7178DAA}"/>
              </a:ext>
            </a:extLst>
          </p:cNvPr>
          <p:cNvGraphicFramePr>
            <a:graphicFrameLocks noChangeAspect="1"/>
          </p:cNvGraphicFramePr>
          <p:nvPr/>
        </p:nvGraphicFramePr>
        <p:xfrm>
          <a:off x="3141663" y="1217613"/>
          <a:ext cx="3076575" cy="742950"/>
        </p:xfrm>
        <a:graphic>
          <a:graphicData uri="http://schemas.openxmlformats.org/presentationml/2006/ole">
            <mc:AlternateContent xmlns:mc="http://schemas.openxmlformats.org/markup-compatibility/2006">
              <mc:Choice xmlns:v="urn:schemas-microsoft-com:vml" Requires="v">
                <p:oleObj spid="_x0000_s33811" r:id="rId9" imgW="1893122" imgH="457399" progId="Equation.DSMT4">
                  <p:embed/>
                </p:oleObj>
              </mc:Choice>
              <mc:Fallback>
                <p:oleObj r:id="rId9" imgW="1893122" imgH="457399" progId="Equation.DSMT4">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41663" y="1217613"/>
                        <a:ext cx="3076575" cy="742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4218" name="Text Box 12">
            <a:extLst>
              <a:ext uri="{FF2B5EF4-FFF2-40B4-BE49-F238E27FC236}">
                <a16:creationId xmlns:a16="http://schemas.microsoft.com/office/drawing/2014/main" id="{64E54E68-DE05-427D-B655-D3782FB21A2D}"/>
              </a:ext>
            </a:extLst>
          </p:cNvPr>
          <p:cNvSpPr txBox="1">
            <a:spLocks noChangeArrowheads="1"/>
          </p:cNvSpPr>
          <p:nvPr/>
        </p:nvSpPr>
        <p:spPr bwMode="auto">
          <a:xfrm>
            <a:off x="755650" y="2205038"/>
            <a:ext cx="90011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defRPr/>
            </a:pPr>
            <a:r>
              <a:rPr lang="zh-CN" sz="1800">
                <a:solidFill>
                  <a:srgbClr val="0000FF"/>
                </a:solidFill>
                <a:effectLst>
                  <a:outerShdw blurRad="38100" dist="38100" dir="2700000" algn="tl">
                    <a:srgbClr val="C0C0C0"/>
                  </a:outerShdw>
                </a:effectLst>
              </a:rPr>
              <a:t>因此</a:t>
            </a:r>
          </a:p>
        </p:txBody>
      </p:sp>
      <p:graphicFrame>
        <p:nvGraphicFramePr>
          <p:cNvPr id="33803" name="Object 11">
            <a:extLst>
              <a:ext uri="{FF2B5EF4-FFF2-40B4-BE49-F238E27FC236}">
                <a16:creationId xmlns:a16="http://schemas.microsoft.com/office/drawing/2014/main" id="{3DB9D97C-3408-42F2-AAD6-8A9E545803CE}"/>
              </a:ext>
            </a:extLst>
          </p:cNvPr>
          <p:cNvGraphicFramePr>
            <a:graphicFrameLocks noChangeAspect="1"/>
          </p:cNvGraphicFramePr>
          <p:nvPr/>
        </p:nvGraphicFramePr>
        <p:xfrm>
          <a:off x="3006725" y="2370138"/>
          <a:ext cx="3365500" cy="825500"/>
        </p:xfrm>
        <a:graphic>
          <a:graphicData uri="http://schemas.openxmlformats.org/presentationml/2006/ole">
            <mc:AlternateContent xmlns:mc="http://schemas.openxmlformats.org/markup-compatibility/2006">
              <mc:Choice xmlns:v="urn:schemas-microsoft-com:vml" Requires="v">
                <p:oleObj spid="_x0000_s33812" r:id="rId11" imgW="2070999" imgH="508221" progId="Equation.DSMT4">
                  <p:embed/>
                </p:oleObj>
              </mc:Choice>
              <mc:Fallback>
                <p:oleObj r:id="rId11" imgW="2070999" imgH="508221" progId="Equation.DSMT4">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06725" y="2370138"/>
                        <a:ext cx="336550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4220" name="Text Box 15">
            <a:extLst>
              <a:ext uri="{FF2B5EF4-FFF2-40B4-BE49-F238E27FC236}">
                <a16:creationId xmlns:a16="http://schemas.microsoft.com/office/drawing/2014/main" id="{4383D929-A005-4BB5-BCCE-AFF64EED70BF}"/>
              </a:ext>
            </a:extLst>
          </p:cNvPr>
          <p:cNvSpPr txBox="1">
            <a:spLocks noChangeArrowheads="1"/>
          </p:cNvSpPr>
          <p:nvPr/>
        </p:nvSpPr>
        <p:spPr bwMode="auto">
          <a:xfrm>
            <a:off x="755650" y="3508375"/>
            <a:ext cx="900113"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defRPr/>
            </a:pPr>
            <a:r>
              <a:rPr lang="zh-CN" sz="1800">
                <a:solidFill>
                  <a:srgbClr val="0000FF"/>
                </a:solidFill>
                <a:effectLst>
                  <a:outerShdw blurRad="38100" dist="38100" dir="2700000" algn="tl">
                    <a:srgbClr val="C0C0C0"/>
                  </a:outerShdw>
                </a:effectLst>
              </a:rPr>
              <a:t>即</a:t>
            </a:r>
          </a:p>
        </p:txBody>
      </p:sp>
      <p:sp>
        <p:nvSpPr>
          <p:cNvPr id="94221" name="Text Box 19">
            <a:extLst>
              <a:ext uri="{FF2B5EF4-FFF2-40B4-BE49-F238E27FC236}">
                <a16:creationId xmlns:a16="http://schemas.microsoft.com/office/drawing/2014/main" id="{6DCC6926-8FBD-49A1-A5C2-C473BCF6AEAB}"/>
              </a:ext>
            </a:extLst>
          </p:cNvPr>
          <p:cNvSpPr txBox="1">
            <a:spLocks noChangeArrowheads="1"/>
          </p:cNvSpPr>
          <p:nvPr/>
        </p:nvSpPr>
        <p:spPr bwMode="auto">
          <a:xfrm>
            <a:off x="827088" y="4473575"/>
            <a:ext cx="900112"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defRPr/>
            </a:pPr>
            <a:r>
              <a:rPr lang="zh-CN" sz="1800">
                <a:solidFill>
                  <a:srgbClr val="0000FF"/>
                </a:solidFill>
                <a:effectLst>
                  <a:outerShdw blurRad="38100" dist="38100" dir="2700000" algn="tl">
                    <a:srgbClr val="C0C0C0"/>
                  </a:outerShdw>
                </a:effectLst>
              </a:rPr>
              <a:t>所以</a:t>
            </a:r>
          </a:p>
        </p:txBody>
      </p:sp>
      <p:graphicFrame>
        <p:nvGraphicFramePr>
          <p:cNvPr id="33806" name="Object 14">
            <a:extLst>
              <a:ext uri="{FF2B5EF4-FFF2-40B4-BE49-F238E27FC236}">
                <a16:creationId xmlns:a16="http://schemas.microsoft.com/office/drawing/2014/main" id="{ACEB82FD-6F35-43EB-8244-29F849AE17BC}"/>
              </a:ext>
            </a:extLst>
          </p:cNvPr>
          <p:cNvGraphicFramePr>
            <a:graphicFrameLocks noChangeAspect="1"/>
          </p:cNvGraphicFramePr>
          <p:nvPr/>
        </p:nvGraphicFramePr>
        <p:xfrm>
          <a:off x="1322388" y="4816475"/>
          <a:ext cx="6753225" cy="763588"/>
        </p:xfrm>
        <a:graphic>
          <a:graphicData uri="http://schemas.openxmlformats.org/presentationml/2006/ole">
            <mc:AlternateContent xmlns:mc="http://schemas.openxmlformats.org/markup-compatibility/2006">
              <mc:Choice xmlns:v="urn:schemas-microsoft-com:vml" Requires="v">
                <p:oleObj spid="_x0000_s33813" r:id="rId13" imgW="4152900" imgH="469900" progId="Equation.DSMT4">
                  <p:embed/>
                </p:oleObj>
              </mc:Choice>
              <mc:Fallback>
                <p:oleObj r:id="rId13" imgW="4152900" imgH="469900" progId="Equation.DSMT4">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22388" y="4816475"/>
                        <a:ext cx="6753225" cy="763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07" name="Object 15">
            <a:extLst>
              <a:ext uri="{FF2B5EF4-FFF2-40B4-BE49-F238E27FC236}">
                <a16:creationId xmlns:a16="http://schemas.microsoft.com/office/drawing/2014/main" id="{CB96DE4A-3D7C-4BB4-9F17-994C6433598A}"/>
              </a:ext>
            </a:extLst>
          </p:cNvPr>
          <p:cNvGraphicFramePr>
            <a:graphicFrameLocks noChangeAspect="1"/>
          </p:cNvGraphicFramePr>
          <p:nvPr/>
        </p:nvGraphicFramePr>
        <p:xfrm>
          <a:off x="3341688" y="3702050"/>
          <a:ext cx="2727325" cy="639763"/>
        </p:xfrm>
        <a:graphic>
          <a:graphicData uri="http://schemas.openxmlformats.org/presentationml/2006/ole">
            <mc:AlternateContent xmlns:mc="http://schemas.openxmlformats.org/markup-compatibility/2006">
              <mc:Choice xmlns:v="urn:schemas-microsoft-com:vml" Requires="v">
                <p:oleObj spid="_x0000_s33814" r:id="rId15" imgW="1676400" imgH="393700" progId="Equation.DSMT4">
                  <p:embed/>
                </p:oleObj>
              </mc:Choice>
              <mc:Fallback>
                <p:oleObj r:id="rId15" imgW="1676400" imgH="393700" progId="Equation.DSMT4">
                  <p:embed/>
                  <p:pic>
                    <p:nvPicPr>
                      <p:cNvPr id="0" name="Object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41688" y="3702050"/>
                        <a:ext cx="2727325" cy="639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 Box 4">
            <a:extLst>
              <a:ext uri="{FF2B5EF4-FFF2-40B4-BE49-F238E27FC236}">
                <a16:creationId xmlns:a16="http://schemas.microsoft.com/office/drawing/2014/main" id="{2D5FD4C5-4401-41E0-A90C-0BE3069CF8F9}"/>
              </a:ext>
            </a:extLst>
          </p:cNvPr>
          <p:cNvSpPr txBox="1">
            <a:spLocks noChangeArrowheads="1"/>
          </p:cNvSpPr>
          <p:nvPr/>
        </p:nvSpPr>
        <p:spPr bwMode="auto">
          <a:xfrm>
            <a:off x="71438" y="152400"/>
            <a:ext cx="755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zh-CN">
                <a:solidFill>
                  <a:srgbClr val="FF6600"/>
                </a:solidFill>
                <a:effectLst>
                  <a:outerShdw blurRad="38100" dist="38100" dir="2700000" algn="tl">
                    <a:srgbClr val="C0C0C0"/>
                  </a:outerShdw>
                </a:effectLst>
              </a:rPr>
              <a:t>例：</a:t>
            </a:r>
          </a:p>
        </p:txBody>
      </p:sp>
      <p:sp>
        <p:nvSpPr>
          <p:cNvPr id="95235" name="Text Box 5">
            <a:extLst>
              <a:ext uri="{FF2B5EF4-FFF2-40B4-BE49-F238E27FC236}">
                <a16:creationId xmlns:a16="http://schemas.microsoft.com/office/drawing/2014/main" id="{6991B899-D97E-45D6-BD0A-3EC41A3050C0}"/>
              </a:ext>
            </a:extLst>
          </p:cNvPr>
          <p:cNvSpPr txBox="1">
            <a:spLocks noChangeArrowheads="1"/>
          </p:cNvSpPr>
          <p:nvPr/>
        </p:nvSpPr>
        <p:spPr bwMode="auto">
          <a:xfrm>
            <a:off x="935038" y="225425"/>
            <a:ext cx="7704137" cy="174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defRPr/>
            </a:pPr>
            <a:r>
              <a:rPr lang="zh-CN" sz="1800">
                <a:solidFill>
                  <a:srgbClr val="0000FF"/>
                </a:solidFill>
                <a:effectLst>
                  <a:outerShdw blurRad="38100" dist="38100" dir="2700000" algn="tl">
                    <a:srgbClr val="C0C0C0"/>
                  </a:outerShdw>
                </a:effectLst>
              </a:rPr>
              <a:t>一容器盛有</a:t>
            </a:r>
            <a:r>
              <a:rPr lang="en-US" sz="1800">
                <a:solidFill>
                  <a:srgbClr val="0000FF"/>
                </a:solidFill>
                <a:effectLst>
                  <a:outerShdw blurRad="38100" dist="38100" dir="2700000" algn="tl">
                    <a:srgbClr val="C0C0C0"/>
                  </a:outerShdw>
                </a:effectLst>
              </a:rPr>
              <a:t>10 K </a:t>
            </a:r>
            <a:r>
              <a:rPr lang="zh-CN" sz="1800">
                <a:solidFill>
                  <a:srgbClr val="0000FF"/>
                </a:solidFill>
                <a:effectLst>
                  <a:outerShdw blurRad="38100" dist="38100" dir="2700000" algn="tl">
                    <a:srgbClr val="C0C0C0"/>
                  </a:outerShdw>
                </a:effectLst>
              </a:rPr>
              <a:t>的氦气（在临界点之上），容器是绝热的，允许氦气慢慢地从一个毛细管逸出，直到容器内为一个大气压，温度为 </a:t>
            </a:r>
            <a:r>
              <a:rPr lang="en-US" sz="1800">
                <a:solidFill>
                  <a:srgbClr val="0000FF"/>
                </a:solidFill>
                <a:effectLst>
                  <a:outerShdw blurRad="38100" dist="38100" dir="2700000" algn="tl">
                    <a:srgbClr val="C0C0C0"/>
                  </a:outerShdw>
                </a:effectLst>
              </a:rPr>
              <a:t>4.2 K</a:t>
            </a:r>
            <a:r>
              <a:rPr lang="zh-CN" sz="1800">
                <a:solidFill>
                  <a:srgbClr val="0000FF"/>
                </a:solidFill>
                <a:effectLst>
                  <a:outerShdw blurRad="38100" dist="38100" dir="2700000" algn="tl">
                    <a:srgbClr val="C0C0C0"/>
                  </a:outerShdw>
                </a:effectLst>
              </a:rPr>
              <a:t>（氦的正常沸点）为止。假设气体是理想气体，且过程终了时液体氦完全充满容器，求初始状态的压力。氦在 </a:t>
            </a:r>
            <a:r>
              <a:rPr lang="en-US" sz="1800">
                <a:solidFill>
                  <a:srgbClr val="0000FF"/>
                </a:solidFill>
                <a:effectLst>
                  <a:outerShdw blurRad="38100" dist="38100" dir="2700000" algn="tl">
                    <a:srgbClr val="C0C0C0"/>
                  </a:outerShdw>
                </a:effectLst>
              </a:rPr>
              <a:t>4.2 K </a:t>
            </a:r>
            <a:r>
              <a:rPr lang="zh-CN" sz="1800">
                <a:solidFill>
                  <a:srgbClr val="0000FF"/>
                </a:solidFill>
                <a:effectLst>
                  <a:outerShdw blurRad="38100" dist="38100" dir="2700000" algn="tl">
                    <a:srgbClr val="C0C0C0"/>
                  </a:outerShdw>
                </a:effectLst>
              </a:rPr>
              <a:t>时潜热为 </a:t>
            </a:r>
            <a:r>
              <a:rPr lang="en-US" sz="1800">
                <a:solidFill>
                  <a:srgbClr val="0000FF"/>
                </a:solidFill>
                <a:effectLst>
                  <a:outerShdw blurRad="38100" dist="38100" dir="2700000" algn="tl">
                    <a:srgbClr val="C0C0C0"/>
                  </a:outerShdw>
                </a:effectLst>
              </a:rPr>
              <a:t>20</a:t>
            </a:r>
            <a:r>
              <a:rPr lang="zh-CN" sz="1800">
                <a:solidFill>
                  <a:srgbClr val="0000FF"/>
                </a:solidFill>
                <a:effectLst>
                  <a:outerShdw blurRad="38100" dist="38100" dir="2700000" algn="tl">
                    <a:srgbClr val="C0C0C0"/>
                  </a:outerShdw>
                </a:effectLst>
              </a:rPr>
              <a:t>卡</a:t>
            </a:r>
            <a:r>
              <a:rPr lang="en-US" sz="1800">
                <a:solidFill>
                  <a:srgbClr val="0000FF"/>
                </a:solidFill>
                <a:effectLst>
                  <a:outerShdw blurRad="38100" dist="38100" dir="2700000" algn="tl">
                    <a:srgbClr val="C0C0C0"/>
                  </a:outerShdw>
                </a:effectLst>
              </a:rPr>
              <a:t>/</a:t>
            </a:r>
            <a:r>
              <a:rPr lang="zh-CN" sz="1800">
                <a:solidFill>
                  <a:srgbClr val="0000FF"/>
                </a:solidFill>
                <a:effectLst>
                  <a:outerShdw blurRad="38100" dist="38100" dir="2700000" algn="tl">
                    <a:srgbClr val="C0C0C0"/>
                  </a:outerShdw>
                </a:effectLst>
              </a:rPr>
              <a:t>摩尔；氦气的 </a:t>
            </a:r>
            <a:r>
              <a:rPr lang="en-US" sz="1800" i="1">
                <a:solidFill>
                  <a:srgbClr val="0000FF"/>
                </a:solidFill>
                <a:effectLst>
                  <a:outerShdw blurRad="38100" dist="38100" dir="2700000" algn="tl">
                    <a:srgbClr val="C0C0C0"/>
                  </a:outerShdw>
                </a:effectLst>
              </a:rPr>
              <a:t>C</a:t>
            </a:r>
            <a:r>
              <a:rPr lang="en-US" sz="1800" baseline="-25000">
                <a:solidFill>
                  <a:srgbClr val="0000FF"/>
                </a:solidFill>
                <a:effectLst>
                  <a:outerShdw blurRad="38100" dist="38100" dir="2700000" algn="tl">
                    <a:srgbClr val="C0C0C0"/>
                  </a:outerShdw>
                </a:effectLst>
              </a:rPr>
              <a:t>v</a:t>
            </a:r>
            <a:r>
              <a:rPr lang="en-US" sz="1800">
                <a:solidFill>
                  <a:srgbClr val="0000FF"/>
                </a:solidFill>
                <a:effectLst>
                  <a:outerShdw blurRad="38100" dist="38100" dir="2700000" algn="tl">
                    <a:srgbClr val="C0C0C0"/>
                  </a:outerShdw>
                </a:effectLst>
              </a:rPr>
              <a:t> = 4</a:t>
            </a:r>
            <a:r>
              <a:rPr lang="zh-CN" sz="1800">
                <a:solidFill>
                  <a:srgbClr val="0000FF"/>
                </a:solidFill>
                <a:effectLst>
                  <a:outerShdw blurRad="38100" dist="38100" dir="2700000" algn="tl">
                    <a:srgbClr val="C0C0C0"/>
                  </a:outerShdw>
                </a:effectLst>
              </a:rPr>
              <a:t>卡</a:t>
            </a:r>
            <a:r>
              <a:rPr lang="en-US" sz="1800">
                <a:solidFill>
                  <a:srgbClr val="0000FF"/>
                </a:solidFill>
                <a:effectLst>
                  <a:outerShdw blurRad="38100" dist="38100" dir="2700000" algn="tl">
                    <a:srgbClr val="C0C0C0"/>
                  </a:outerShdw>
                </a:effectLst>
              </a:rPr>
              <a:t>/</a:t>
            </a:r>
            <a:r>
              <a:rPr lang="zh-CN" sz="1800">
                <a:solidFill>
                  <a:srgbClr val="0000FF"/>
                </a:solidFill>
                <a:effectLst>
                  <a:outerShdw blurRad="38100" dist="38100" dir="2700000" algn="tl">
                    <a:srgbClr val="C0C0C0"/>
                  </a:outerShdw>
                </a:effectLst>
              </a:rPr>
              <a:t>摩尔</a:t>
            </a:r>
            <a:r>
              <a:rPr lang="en-US" sz="1800">
                <a:solidFill>
                  <a:srgbClr val="0000FF"/>
                </a:solidFill>
                <a:effectLst>
                  <a:outerShdw blurRad="38100" dist="38100" dir="2700000" algn="tl">
                    <a:srgbClr val="C0C0C0"/>
                  </a:outerShdw>
                </a:effectLst>
              </a:rPr>
              <a:t>·</a:t>
            </a:r>
            <a:r>
              <a:rPr lang="zh-CN" sz="1800">
                <a:solidFill>
                  <a:srgbClr val="0000FF"/>
                </a:solidFill>
                <a:effectLst>
                  <a:outerShdw blurRad="38100" dist="38100" dir="2700000" algn="tl">
                    <a:srgbClr val="C0C0C0"/>
                  </a:outerShdw>
                </a:effectLst>
              </a:rPr>
              <a:t>度。</a:t>
            </a:r>
          </a:p>
        </p:txBody>
      </p:sp>
      <p:sp>
        <p:nvSpPr>
          <p:cNvPr id="95236" name="Text Box 6">
            <a:extLst>
              <a:ext uri="{FF2B5EF4-FFF2-40B4-BE49-F238E27FC236}">
                <a16:creationId xmlns:a16="http://schemas.microsoft.com/office/drawing/2014/main" id="{907C38D7-C8C0-48F6-959B-18FF273EB3D0}"/>
              </a:ext>
            </a:extLst>
          </p:cNvPr>
          <p:cNvSpPr txBox="1">
            <a:spLocks noChangeArrowheads="1"/>
          </p:cNvSpPr>
          <p:nvPr/>
        </p:nvSpPr>
        <p:spPr bwMode="auto">
          <a:xfrm>
            <a:off x="71438" y="1989138"/>
            <a:ext cx="755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zh-CN">
                <a:solidFill>
                  <a:srgbClr val="FF6600"/>
                </a:solidFill>
                <a:effectLst>
                  <a:outerShdw blurRad="38100" dist="38100" dir="2700000" algn="tl">
                    <a:srgbClr val="C0C0C0"/>
                  </a:outerShdw>
                </a:effectLst>
              </a:rPr>
              <a:t>解：</a:t>
            </a:r>
          </a:p>
        </p:txBody>
      </p:sp>
      <p:sp>
        <p:nvSpPr>
          <p:cNvPr id="95237" name="Text Box 7">
            <a:extLst>
              <a:ext uri="{FF2B5EF4-FFF2-40B4-BE49-F238E27FC236}">
                <a16:creationId xmlns:a16="http://schemas.microsoft.com/office/drawing/2014/main" id="{A51F6846-D082-417D-B633-7C7644AB5714}"/>
              </a:ext>
            </a:extLst>
          </p:cNvPr>
          <p:cNvSpPr txBox="1">
            <a:spLocks noChangeArrowheads="1"/>
          </p:cNvSpPr>
          <p:nvPr/>
        </p:nvSpPr>
        <p:spPr bwMode="auto">
          <a:xfrm>
            <a:off x="900113" y="2097088"/>
            <a:ext cx="7453312"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defRPr/>
            </a:pPr>
            <a:r>
              <a:rPr lang="zh-CN" sz="1800">
                <a:solidFill>
                  <a:srgbClr val="0000FF"/>
                </a:solidFill>
                <a:effectLst>
                  <a:outerShdw blurRad="38100" dist="38100" dir="2700000" algn="tl">
                    <a:srgbClr val="C0C0C0"/>
                  </a:outerShdw>
                </a:effectLst>
              </a:rPr>
              <a:t>假设剩余气体的熵不变。在冷却过程中，氦气的熵变化为</a:t>
            </a:r>
          </a:p>
        </p:txBody>
      </p:sp>
      <p:graphicFrame>
        <p:nvGraphicFramePr>
          <p:cNvPr id="34822" name="Object 6">
            <a:extLst>
              <a:ext uri="{FF2B5EF4-FFF2-40B4-BE49-F238E27FC236}">
                <a16:creationId xmlns:a16="http://schemas.microsoft.com/office/drawing/2014/main" id="{D955584B-EC21-41AA-9128-A71DB9C6F2F3}"/>
              </a:ext>
            </a:extLst>
          </p:cNvPr>
          <p:cNvGraphicFramePr>
            <a:graphicFrameLocks noChangeAspect="1"/>
          </p:cNvGraphicFramePr>
          <p:nvPr/>
        </p:nvGraphicFramePr>
        <p:xfrm>
          <a:off x="3348038" y="2600325"/>
          <a:ext cx="2232025" cy="422275"/>
        </p:xfrm>
        <a:graphic>
          <a:graphicData uri="http://schemas.openxmlformats.org/presentationml/2006/ole">
            <mc:AlternateContent xmlns:mc="http://schemas.openxmlformats.org/markup-compatibility/2006">
              <mc:Choice xmlns:v="urn:schemas-microsoft-com:vml" Requires="v">
                <p:oleObj spid="_x0000_s34830" r:id="rId3" imgW="1207024" imgH="228699" progId="Equation.DSMT4">
                  <p:embed/>
                </p:oleObj>
              </mc:Choice>
              <mc:Fallback>
                <p:oleObj r:id="rId3" imgW="1207024" imgH="228699"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038" y="2600325"/>
                        <a:ext cx="2232025"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5239" name="Text Box 9">
            <a:extLst>
              <a:ext uri="{FF2B5EF4-FFF2-40B4-BE49-F238E27FC236}">
                <a16:creationId xmlns:a16="http://schemas.microsoft.com/office/drawing/2014/main" id="{2D85FA54-F7D0-48BB-A8C5-5E83EE25BC8E}"/>
              </a:ext>
            </a:extLst>
          </p:cNvPr>
          <p:cNvSpPr txBox="1">
            <a:spLocks noChangeArrowheads="1"/>
          </p:cNvSpPr>
          <p:nvPr/>
        </p:nvSpPr>
        <p:spPr bwMode="auto">
          <a:xfrm>
            <a:off x="900113" y="2898775"/>
            <a:ext cx="7453312"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defRPr/>
            </a:pPr>
            <a:r>
              <a:rPr lang="zh-CN" sz="1800">
                <a:solidFill>
                  <a:srgbClr val="0000FF"/>
                </a:solidFill>
                <a:effectLst>
                  <a:outerShdw blurRad="38100" dist="38100" dir="2700000" algn="tl">
                    <a:srgbClr val="C0C0C0"/>
                  </a:outerShdw>
                </a:effectLst>
              </a:rPr>
              <a:t>氦气的状态方程为</a:t>
            </a:r>
          </a:p>
        </p:txBody>
      </p:sp>
      <p:graphicFrame>
        <p:nvGraphicFramePr>
          <p:cNvPr id="34824" name="Object 8">
            <a:extLst>
              <a:ext uri="{FF2B5EF4-FFF2-40B4-BE49-F238E27FC236}">
                <a16:creationId xmlns:a16="http://schemas.microsoft.com/office/drawing/2014/main" id="{736FE0F0-7266-41F6-B41F-A9473252E18D}"/>
              </a:ext>
            </a:extLst>
          </p:cNvPr>
          <p:cNvGraphicFramePr>
            <a:graphicFrameLocks noChangeAspect="1"/>
          </p:cNvGraphicFramePr>
          <p:nvPr/>
        </p:nvGraphicFramePr>
        <p:xfrm>
          <a:off x="2303463" y="3330575"/>
          <a:ext cx="1439862" cy="427038"/>
        </p:xfrm>
        <a:graphic>
          <a:graphicData uri="http://schemas.openxmlformats.org/presentationml/2006/ole">
            <mc:AlternateContent xmlns:mc="http://schemas.openxmlformats.org/markup-compatibility/2006">
              <mc:Choice xmlns:v="urn:schemas-microsoft-com:vml" Requires="v">
                <p:oleObj spid="_x0000_s34831" r:id="rId5" imgW="685800" imgH="203200" progId="Equation.DSMT4">
                  <p:embed/>
                </p:oleObj>
              </mc:Choice>
              <mc:Fallback>
                <p:oleObj r:id="rId5" imgW="685800" imgH="2032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03463" y="3330575"/>
                        <a:ext cx="1439862" cy="427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5" name="Object 9">
            <a:extLst>
              <a:ext uri="{FF2B5EF4-FFF2-40B4-BE49-F238E27FC236}">
                <a16:creationId xmlns:a16="http://schemas.microsoft.com/office/drawing/2014/main" id="{B90BA772-95CA-4685-BD9C-913C252A1678}"/>
              </a:ext>
            </a:extLst>
          </p:cNvPr>
          <p:cNvGraphicFramePr>
            <a:graphicFrameLocks noChangeAspect="1"/>
          </p:cNvGraphicFramePr>
          <p:nvPr/>
        </p:nvGraphicFramePr>
        <p:xfrm>
          <a:off x="4705350" y="3295650"/>
          <a:ext cx="2535238" cy="425450"/>
        </p:xfrm>
        <a:graphic>
          <a:graphicData uri="http://schemas.openxmlformats.org/presentationml/2006/ole">
            <mc:AlternateContent xmlns:mc="http://schemas.openxmlformats.org/markup-compatibility/2006">
              <mc:Choice xmlns:v="urn:schemas-microsoft-com:vml" Requires="v">
                <p:oleObj spid="_x0000_s34832" r:id="rId7" imgW="1205977" imgH="203112" progId="Equation.DSMT4">
                  <p:embed/>
                </p:oleObj>
              </mc:Choice>
              <mc:Fallback>
                <p:oleObj r:id="rId7" imgW="1205977" imgH="203112"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05350" y="3295650"/>
                        <a:ext cx="2535238" cy="425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5242" name="AutoShape 12">
            <a:extLst>
              <a:ext uri="{FF2B5EF4-FFF2-40B4-BE49-F238E27FC236}">
                <a16:creationId xmlns:a16="http://schemas.microsoft.com/office/drawing/2014/main" id="{F54745C7-E51E-44E1-96CE-A839814DC8B9}"/>
              </a:ext>
            </a:extLst>
          </p:cNvPr>
          <p:cNvSpPr>
            <a:spLocks noChangeArrowheads="1"/>
          </p:cNvSpPr>
          <p:nvPr/>
        </p:nvSpPr>
        <p:spPr bwMode="auto">
          <a:xfrm>
            <a:off x="3922713" y="3465513"/>
            <a:ext cx="576262" cy="142875"/>
          </a:xfrm>
          <a:prstGeom prst="rightArrow">
            <a:avLst>
              <a:gd name="adj1" fmla="val 50000"/>
              <a:gd name="adj2" fmla="val 100833"/>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effectLst>
                <a:outerShdw blurRad="38100" dist="38100" dir="2700000" algn="tl">
                  <a:srgbClr val="FFFFFF"/>
                </a:outerShdw>
              </a:effectLst>
            </a:endParaRPr>
          </a:p>
        </p:txBody>
      </p:sp>
      <p:sp>
        <p:nvSpPr>
          <p:cNvPr id="95243" name="Text Box 13">
            <a:extLst>
              <a:ext uri="{FF2B5EF4-FFF2-40B4-BE49-F238E27FC236}">
                <a16:creationId xmlns:a16="http://schemas.microsoft.com/office/drawing/2014/main" id="{F3C4BEB7-C2EF-40AC-9C96-CD4765323E71}"/>
              </a:ext>
            </a:extLst>
          </p:cNvPr>
          <p:cNvSpPr txBox="1">
            <a:spLocks noChangeArrowheads="1"/>
          </p:cNvSpPr>
          <p:nvPr/>
        </p:nvSpPr>
        <p:spPr bwMode="auto">
          <a:xfrm>
            <a:off x="900113" y="3762375"/>
            <a:ext cx="7453312"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defRPr/>
            </a:pPr>
            <a:r>
              <a:rPr lang="zh-CN" sz="1800">
                <a:solidFill>
                  <a:srgbClr val="0000FF"/>
                </a:solidFill>
                <a:effectLst>
                  <a:outerShdw blurRad="38100" dist="38100" dir="2700000" algn="tl">
                    <a:srgbClr val="C0C0C0"/>
                  </a:outerShdw>
                </a:effectLst>
              </a:rPr>
              <a:t>所以</a:t>
            </a:r>
          </a:p>
        </p:txBody>
      </p:sp>
      <p:graphicFrame>
        <p:nvGraphicFramePr>
          <p:cNvPr id="34828" name="Object 12">
            <a:extLst>
              <a:ext uri="{FF2B5EF4-FFF2-40B4-BE49-F238E27FC236}">
                <a16:creationId xmlns:a16="http://schemas.microsoft.com/office/drawing/2014/main" id="{6211420F-9F72-4EAB-97F4-CFCF406535E5}"/>
              </a:ext>
            </a:extLst>
          </p:cNvPr>
          <p:cNvGraphicFramePr>
            <a:graphicFrameLocks noChangeAspect="1"/>
          </p:cNvGraphicFramePr>
          <p:nvPr/>
        </p:nvGraphicFramePr>
        <p:xfrm>
          <a:off x="2151063" y="4032250"/>
          <a:ext cx="5072062" cy="819150"/>
        </p:xfrm>
        <a:graphic>
          <a:graphicData uri="http://schemas.openxmlformats.org/presentationml/2006/ole">
            <mc:AlternateContent xmlns:mc="http://schemas.openxmlformats.org/markup-compatibility/2006">
              <mc:Choice xmlns:v="urn:schemas-microsoft-com:vml" Requires="v">
                <p:oleObj spid="_x0000_s34833" r:id="rId9" imgW="2742010" imgH="444307" progId="Equation.DSMT4">
                  <p:embed/>
                </p:oleObj>
              </mc:Choice>
              <mc:Fallback>
                <p:oleObj r:id="rId9" imgW="2742010" imgH="444307" progId="Equation.DSMT4">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51063" y="4032250"/>
                        <a:ext cx="5072062" cy="819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9" name="Object 13">
            <a:extLst>
              <a:ext uri="{FF2B5EF4-FFF2-40B4-BE49-F238E27FC236}">
                <a16:creationId xmlns:a16="http://schemas.microsoft.com/office/drawing/2014/main" id="{4AA0738C-4321-4677-B4CA-ACC80093F851}"/>
              </a:ext>
            </a:extLst>
          </p:cNvPr>
          <p:cNvGraphicFramePr>
            <a:graphicFrameLocks noChangeAspect="1"/>
          </p:cNvGraphicFramePr>
          <p:nvPr/>
        </p:nvGraphicFramePr>
        <p:xfrm>
          <a:off x="3225800" y="4767263"/>
          <a:ext cx="2960688" cy="844550"/>
        </p:xfrm>
        <a:graphic>
          <a:graphicData uri="http://schemas.openxmlformats.org/presentationml/2006/ole">
            <mc:AlternateContent xmlns:mc="http://schemas.openxmlformats.org/markup-compatibility/2006">
              <mc:Choice xmlns:v="urn:schemas-microsoft-com:vml" Requires="v">
                <p:oleObj spid="_x0000_s34834" r:id="rId11" imgW="1600895" imgH="457399" progId="Equation.DSMT4">
                  <p:embed/>
                </p:oleObj>
              </mc:Choice>
              <mc:Fallback>
                <p:oleObj r:id="rId11" imgW="1600895" imgH="457399" progId="Equation.DSMT4">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25800" y="4767263"/>
                        <a:ext cx="2960688" cy="844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Box 5">
            <a:extLst>
              <a:ext uri="{FF2B5EF4-FFF2-40B4-BE49-F238E27FC236}">
                <a16:creationId xmlns:a16="http://schemas.microsoft.com/office/drawing/2014/main" id="{169F3D30-5449-4EB8-B34B-CCBD2FB1FB2B}"/>
              </a:ext>
            </a:extLst>
          </p:cNvPr>
          <p:cNvSpPr txBox="1">
            <a:spLocks noChangeArrowheads="1"/>
          </p:cNvSpPr>
          <p:nvPr/>
        </p:nvSpPr>
        <p:spPr bwMode="auto">
          <a:xfrm>
            <a:off x="576263" y="152400"/>
            <a:ext cx="7453312"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defRPr/>
            </a:pPr>
            <a:r>
              <a:rPr lang="zh-CN" sz="1800">
                <a:solidFill>
                  <a:srgbClr val="0000FF"/>
                </a:solidFill>
                <a:effectLst>
                  <a:outerShdw blurRad="38100" dist="38100" dir="2700000" algn="tl">
                    <a:srgbClr val="C0C0C0"/>
                  </a:outerShdw>
                </a:effectLst>
              </a:rPr>
              <a:t>液化过程中的熵变为</a:t>
            </a:r>
          </a:p>
        </p:txBody>
      </p:sp>
      <p:graphicFrame>
        <p:nvGraphicFramePr>
          <p:cNvPr id="35843" name="Object 3">
            <a:extLst>
              <a:ext uri="{FF2B5EF4-FFF2-40B4-BE49-F238E27FC236}">
                <a16:creationId xmlns:a16="http://schemas.microsoft.com/office/drawing/2014/main" id="{114D7696-BC94-4004-B867-8DDA01E9FBD2}"/>
              </a:ext>
            </a:extLst>
          </p:cNvPr>
          <p:cNvGraphicFramePr>
            <a:graphicFrameLocks noChangeAspect="1"/>
          </p:cNvGraphicFramePr>
          <p:nvPr/>
        </p:nvGraphicFramePr>
        <p:xfrm>
          <a:off x="3624263" y="476250"/>
          <a:ext cx="1319212" cy="841375"/>
        </p:xfrm>
        <a:graphic>
          <a:graphicData uri="http://schemas.openxmlformats.org/presentationml/2006/ole">
            <mc:AlternateContent xmlns:mc="http://schemas.openxmlformats.org/markup-compatibility/2006">
              <mc:Choice xmlns:v="urn:schemas-microsoft-com:vml" Requires="v">
                <p:oleObj spid="_x0000_s35849" r:id="rId3" imgW="698500" imgH="444500" progId="Equation.DSMT4">
                  <p:embed/>
                </p:oleObj>
              </mc:Choice>
              <mc:Fallback>
                <p:oleObj r:id="rId3" imgW="698500" imgH="4445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24263" y="476250"/>
                        <a:ext cx="1319212" cy="841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6260" name="Text Box 7">
            <a:extLst>
              <a:ext uri="{FF2B5EF4-FFF2-40B4-BE49-F238E27FC236}">
                <a16:creationId xmlns:a16="http://schemas.microsoft.com/office/drawing/2014/main" id="{E0B784CA-548C-4BE8-AFA1-FD6D065FCF22}"/>
              </a:ext>
            </a:extLst>
          </p:cNvPr>
          <p:cNvSpPr txBox="1">
            <a:spLocks noChangeArrowheads="1"/>
          </p:cNvSpPr>
          <p:nvPr/>
        </p:nvSpPr>
        <p:spPr bwMode="auto">
          <a:xfrm>
            <a:off x="539750" y="1341438"/>
            <a:ext cx="100806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defRPr/>
            </a:pPr>
            <a:r>
              <a:rPr lang="zh-CN" sz="1800">
                <a:solidFill>
                  <a:srgbClr val="0000FF"/>
                </a:solidFill>
                <a:effectLst>
                  <a:outerShdw blurRad="38100" dist="38100" dir="2700000" algn="tl">
                    <a:srgbClr val="C0C0C0"/>
                  </a:outerShdw>
                </a:effectLst>
              </a:rPr>
              <a:t>由假设</a:t>
            </a:r>
          </a:p>
        </p:txBody>
      </p:sp>
      <p:graphicFrame>
        <p:nvGraphicFramePr>
          <p:cNvPr id="35845" name="Object 5">
            <a:extLst>
              <a:ext uri="{FF2B5EF4-FFF2-40B4-BE49-F238E27FC236}">
                <a16:creationId xmlns:a16="http://schemas.microsoft.com/office/drawing/2014/main" id="{1B3DA1AB-6BF6-4FD0-AC19-2D8DE704A337}"/>
              </a:ext>
            </a:extLst>
          </p:cNvPr>
          <p:cNvGraphicFramePr>
            <a:graphicFrameLocks noChangeAspect="1"/>
          </p:cNvGraphicFramePr>
          <p:nvPr/>
        </p:nvGraphicFramePr>
        <p:xfrm>
          <a:off x="3563938" y="1736725"/>
          <a:ext cx="1654175" cy="438150"/>
        </p:xfrm>
        <a:graphic>
          <a:graphicData uri="http://schemas.openxmlformats.org/presentationml/2006/ole">
            <mc:AlternateContent xmlns:mc="http://schemas.openxmlformats.org/markup-compatibility/2006">
              <mc:Choice xmlns:v="urn:schemas-microsoft-com:vml" Requires="v">
                <p:oleObj spid="_x0000_s35850" r:id="rId5" imgW="863600" imgH="228600" progId="Equation.DSMT4">
                  <p:embed/>
                </p:oleObj>
              </mc:Choice>
              <mc:Fallback>
                <p:oleObj r:id="rId5" imgW="863600" imgH="2286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63938" y="1736725"/>
                        <a:ext cx="1654175" cy="438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6262" name="Text Box 9">
            <a:extLst>
              <a:ext uri="{FF2B5EF4-FFF2-40B4-BE49-F238E27FC236}">
                <a16:creationId xmlns:a16="http://schemas.microsoft.com/office/drawing/2014/main" id="{A44B6E5E-38F9-46EC-9198-53BCE97D1D6E}"/>
              </a:ext>
            </a:extLst>
          </p:cNvPr>
          <p:cNvSpPr txBox="1">
            <a:spLocks noChangeArrowheads="1"/>
          </p:cNvSpPr>
          <p:nvPr/>
        </p:nvSpPr>
        <p:spPr bwMode="auto">
          <a:xfrm>
            <a:off x="576263" y="2528888"/>
            <a:ext cx="1008062"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defRPr/>
            </a:pPr>
            <a:r>
              <a:rPr lang="zh-CN" sz="1800">
                <a:solidFill>
                  <a:srgbClr val="0000FF"/>
                </a:solidFill>
                <a:effectLst>
                  <a:outerShdw blurRad="38100" dist="38100" dir="2700000" algn="tl">
                    <a:srgbClr val="C0C0C0"/>
                  </a:outerShdw>
                </a:effectLst>
              </a:rPr>
              <a:t>所以</a:t>
            </a:r>
          </a:p>
        </p:txBody>
      </p:sp>
      <p:graphicFrame>
        <p:nvGraphicFramePr>
          <p:cNvPr id="35847" name="Object 7">
            <a:extLst>
              <a:ext uri="{FF2B5EF4-FFF2-40B4-BE49-F238E27FC236}">
                <a16:creationId xmlns:a16="http://schemas.microsoft.com/office/drawing/2014/main" id="{9CABFC8B-0A4C-4821-8C89-CCC68741BED0}"/>
              </a:ext>
            </a:extLst>
          </p:cNvPr>
          <p:cNvGraphicFramePr>
            <a:graphicFrameLocks noChangeAspect="1"/>
          </p:cNvGraphicFramePr>
          <p:nvPr/>
        </p:nvGraphicFramePr>
        <p:xfrm>
          <a:off x="2724150" y="2852738"/>
          <a:ext cx="3217863" cy="868362"/>
        </p:xfrm>
        <a:graphic>
          <a:graphicData uri="http://schemas.openxmlformats.org/presentationml/2006/ole">
            <mc:AlternateContent xmlns:mc="http://schemas.openxmlformats.org/markup-compatibility/2006">
              <mc:Choice xmlns:v="urn:schemas-microsoft-com:vml" Requires="v">
                <p:oleObj spid="_x0000_s35851" r:id="rId7" imgW="1740655" imgH="470104" progId="Equation.DSMT4">
                  <p:embed/>
                </p:oleObj>
              </mc:Choice>
              <mc:Fallback>
                <p:oleObj r:id="rId7" imgW="1740655" imgH="470104"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24150" y="2852738"/>
                        <a:ext cx="3217863" cy="868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8" name="Object 8">
            <a:extLst>
              <a:ext uri="{FF2B5EF4-FFF2-40B4-BE49-F238E27FC236}">
                <a16:creationId xmlns:a16="http://schemas.microsoft.com/office/drawing/2014/main" id="{0EDCCD36-7D96-43D7-B42F-9189977C0202}"/>
              </a:ext>
            </a:extLst>
          </p:cNvPr>
          <p:cNvGraphicFramePr>
            <a:graphicFrameLocks noChangeAspect="1"/>
          </p:cNvGraphicFramePr>
          <p:nvPr/>
        </p:nvGraphicFramePr>
        <p:xfrm>
          <a:off x="1195388" y="4221163"/>
          <a:ext cx="6675437" cy="1311275"/>
        </p:xfrm>
        <a:graphic>
          <a:graphicData uri="http://schemas.openxmlformats.org/presentationml/2006/ole">
            <mc:AlternateContent xmlns:mc="http://schemas.openxmlformats.org/markup-compatibility/2006">
              <mc:Choice xmlns:v="urn:schemas-microsoft-com:vml" Requires="v">
                <p:oleObj spid="_x0000_s35852" r:id="rId9" imgW="3098800" imgH="609600" progId="Equation.DSMT4">
                  <p:embed/>
                </p:oleObj>
              </mc:Choice>
              <mc:Fallback>
                <p:oleObj r:id="rId9" imgW="3098800" imgH="609600" progId="Equation.DSMT4">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95388" y="4221163"/>
                        <a:ext cx="6675437" cy="1311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ext Box 4">
            <a:extLst>
              <a:ext uri="{FF2B5EF4-FFF2-40B4-BE49-F238E27FC236}">
                <a16:creationId xmlns:a16="http://schemas.microsoft.com/office/drawing/2014/main" id="{C7FC5926-97BF-41BA-AC8F-53F64C80B7EB}"/>
              </a:ext>
            </a:extLst>
          </p:cNvPr>
          <p:cNvSpPr txBox="1">
            <a:spLocks noChangeArrowheads="1"/>
          </p:cNvSpPr>
          <p:nvPr/>
        </p:nvSpPr>
        <p:spPr bwMode="auto">
          <a:xfrm>
            <a:off x="935038" y="225425"/>
            <a:ext cx="7704137"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defRPr/>
            </a:pPr>
            <a:r>
              <a:rPr lang="en-US" sz="1800">
                <a:solidFill>
                  <a:srgbClr val="0000FF"/>
                </a:solidFill>
                <a:effectLst>
                  <a:outerShdw blurRad="38100" dist="38100" dir="2700000" algn="tl">
                    <a:srgbClr val="C0C0C0"/>
                  </a:outerShdw>
                </a:effectLst>
              </a:rPr>
              <a:t>1 mol </a:t>
            </a:r>
            <a:r>
              <a:rPr lang="zh-CN" sz="1800">
                <a:solidFill>
                  <a:srgbClr val="0000FF"/>
                </a:solidFill>
                <a:effectLst>
                  <a:outerShdw blurRad="38100" dist="38100" dir="2700000" algn="tl">
                    <a:srgbClr val="C0C0C0"/>
                  </a:outerShdw>
                </a:effectLst>
              </a:rPr>
              <a:t>氧气由压强 </a:t>
            </a:r>
            <a:r>
              <a:rPr lang="en-US" sz="1800" i="1">
                <a:solidFill>
                  <a:srgbClr val="0000FF"/>
                </a:solidFill>
                <a:effectLst>
                  <a:outerShdw blurRad="38100" dist="38100" dir="2700000" algn="tl">
                    <a:srgbClr val="C0C0C0"/>
                  </a:outerShdw>
                </a:effectLst>
              </a:rPr>
              <a:t>p</a:t>
            </a:r>
            <a:r>
              <a:rPr lang="en-US" sz="1800" baseline="-25000">
                <a:solidFill>
                  <a:srgbClr val="0000FF"/>
                </a:solidFill>
                <a:effectLst>
                  <a:outerShdw blurRad="38100" dist="38100" dir="2700000" algn="tl">
                    <a:srgbClr val="C0C0C0"/>
                  </a:outerShdw>
                </a:effectLst>
              </a:rPr>
              <a:t>1</a:t>
            </a:r>
            <a:r>
              <a:rPr lang="en-US" sz="1800">
                <a:solidFill>
                  <a:srgbClr val="0000FF"/>
                </a:solidFill>
                <a:effectLst>
                  <a:outerShdw blurRad="38100" dist="38100" dir="2700000" algn="tl">
                    <a:srgbClr val="C0C0C0"/>
                  </a:outerShdw>
                </a:effectLst>
              </a:rPr>
              <a:t> </a:t>
            </a:r>
            <a:r>
              <a:rPr lang="zh-CN" sz="1800">
                <a:solidFill>
                  <a:srgbClr val="0000FF"/>
                </a:solidFill>
                <a:effectLst>
                  <a:outerShdw blurRad="38100" dist="38100" dir="2700000" algn="tl">
                    <a:srgbClr val="C0C0C0"/>
                  </a:outerShdw>
                </a:effectLst>
              </a:rPr>
              <a:t>等温压缩到压强 </a:t>
            </a:r>
            <a:r>
              <a:rPr lang="en-US" sz="1800" i="1">
                <a:solidFill>
                  <a:srgbClr val="0000FF"/>
                </a:solidFill>
                <a:effectLst>
                  <a:outerShdw blurRad="38100" dist="38100" dir="2700000" algn="tl">
                    <a:srgbClr val="C0C0C0"/>
                  </a:outerShdw>
                </a:effectLst>
              </a:rPr>
              <a:t>p</a:t>
            </a:r>
            <a:r>
              <a:rPr lang="en-US" sz="1800" baseline="-25000">
                <a:solidFill>
                  <a:srgbClr val="0000FF"/>
                </a:solidFill>
                <a:effectLst>
                  <a:outerShdw blurRad="38100" dist="38100" dir="2700000" algn="tl">
                    <a:srgbClr val="C0C0C0"/>
                  </a:outerShdw>
                </a:effectLst>
              </a:rPr>
              <a:t>2</a:t>
            </a:r>
            <a:r>
              <a:rPr lang="zh-CN" sz="1800">
                <a:solidFill>
                  <a:srgbClr val="0000FF"/>
                </a:solidFill>
                <a:effectLst>
                  <a:outerShdw blurRad="38100" dist="38100" dir="2700000" algn="tl">
                    <a:srgbClr val="C0C0C0"/>
                  </a:outerShdw>
                </a:effectLst>
              </a:rPr>
              <a:t>，然后由 </a:t>
            </a:r>
            <a:r>
              <a:rPr lang="en-US" sz="1800" i="1">
                <a:solidFill>
                  <a:srgbClr val="0000FF"/>
                </a:solidFill>
                <a:effectLst>
                  <a:outerShdw blurRad="38100" dist="38100" dir="2700000" algn="tl">
                    <a:srgbClr val="C0C0C0"/>
                  </a:outerShdw>
                </a:effectLst>
              </a:rPr>
              <a:t>p</a:t>
            </a:r>
            <a:r>
              <a:rPr lang="en-US" sz="1800" baseline="-25000">
                <a:solidFill>
                  <a:srgbClr val="0000FF"/>
                </a:solidFill>
                <a:effectLst>
                  <a:outerShdw blurRad="38100" dist="38100" dir="2700000" algn="tl">
                    <a:srgbClr val="C0C0C0"/>
                  </a:outerShdw>
                </a:effectLst>
              </a:rPr>
              <a:t>2 </a:t>
            </a:r>
            <a:r>
              <a:rPr lang="zh-CN" sz="1800">
                <a:solidFill>
                  <a:srgbClr val="0000FF"/>
                </a:solidFill>
                <a:effectLst>
                  <a:outerShdw blurRad="38100" dist="38100" dir="2700000" algn="tl">
                    <a:srgbClr val="C0C0C0"/>
                  </a:outerShdw>
                </a:effectLst>
              </a:rPr>
              <a:t>经绝热膨胀使氧气完全液化，已知氧气在 </a:t>
            </a:r>
            <a:r>
              <a:rPr lang="en-US" sz="1800" i="1">
                <a:solidFill>
                  <a:srgbClr val="0000FF"/>
                </a:solidFill>
                <a:effectLst>
                  <a:outerShdw blurRad="38100" dist="38100" dir="2700000" algn="tl">
                    <a:srgbClr val="C0C0C0"/>
                  </a:outerShdw>
                </a:effectLst>
              </a:rPr>
              <a:t>p</a:t>
            </a:r>
            <a:r>
              <a:rPr lang="en-US" sz="1800" baseline="-25000">
                <a:solidFill>
                  <a:srgbClr val="0000FF"/>
                </a:solidFill>
                <a:effectLst>
                  <a:outerShdw blurRad="38100" dist="38100" dir="2700000" algn="tl">
                    <a:srgbClr val="C0C0C0"/>
                  </a:outerShdw>
                </a:effectLst>
              </a:rPr>
              <a:t>1</a:t>
            </a:r>
            <a:r>
              <a:rPr lang="en-US" sz="1800">
                <a:solidFill>
                  <a:srgbClr val="0000FF"/>
                </a:solidFill>
                <a:effectLst>
                  <a:outerShdw blurRad="38100" dist="38100" dir="2700000" algn="tl">
                    <a:srgbClr val="C0C0C0"/>
                  </a:outerShdw>
                </a:effectLst>
              </a:rPr>
              <a:t> </a:t>
            </a:r>
            <a:r>
              <a:rPr lang="zh-CN" sz="1800">
                <a:solidFill>
                  <a:srgbClr val="0000FF"/>
                </a:solidFill>
                <a:effectLst>
                  <a:outerShdw blurRad="38100" dist="38100" dir="2700000" algn="tl">
                    <a:srgbClr val="C0C0C0"/>
                  </a:outerShdw>
                </a:effectLst>
              </a:rPr>
              <a:t>压力下的汽化热为 </a:t>
            </a:r>
            <a:r>
              <a:rPr lang="en-US" sz="1800" i="1">
                <a:solidFill>
                  <a:srgbClr val="0000FF"/>
                </a:solidFill>
                <a:effectLst>
                  <a:outerShdw blurRad="38100" dist="38100" dir="2700000" algn="tl">
                    <a:srgbClr val="C0C0C0"/>
                  </a:outerShdw>
                </a:effectLst>
              </a:rPr>
              <a:t>L</a:t>
            </a:r>
            <a:r>
              <a:rPr lang="zh-CN" sz="1800">
                <a:solidFill>
                  <a:srgbClr val="0000FF"/>
                </a:solidFill>
                <a:effectLst>
                  <a:outerShdw blurRad="38100" dist="38100" dir="2700000" algn="tl">
                    <a:srgbClr val="C0C0C0"/>
                  </a:outerShdw>
                </a:effectLst>
              </a:rPr>
              <a:t>，氧气的绝热比是</a:t>
            </a:r>
            <a:r>
              <a:rPr lang="el-GR" sz="1800" i="1">
                <a:solidFill>
                  <a:srgbClr val="0000FF"/>
                </a:solidFill>
                <a:effectLst>
                  <a:outerShdw blurRad="38100" dist="38100" dir="2700000" algn="tl">
                    <a:srgbClr val="C0C0C0"/>
                  </a:outerShdw>
                </a:effectLst>
                <a:cs typeface="Times New Roman" panose="02020603050405020304" pitchFamily="18" charset="0"/>
              </a:rPr>
              <a:t>γ</a:t>
            </a:r>
            <a:r>
              <a:rPr lang="zh-CN" sz="1800">
                <a:solidFill>
                  <a:srgbClr val="0000FF"/>
                </a:solidFill>
                <a:effectLst>
                  <a:outerShdw blurRad="38100" dist="38100" dir="2700000" algn="tl">
                    <a:srgbClr val="C0C0C0"/>
                  </a:outerShdw>
                </a:effectLst>
                <a:cs typeface="Times New Roman" panose="02020603050405020304" pitchFamily="18" charset="0"/>
              </a:rPr>
              <a:t>，液化温度为 </a:t>
            </a:r>
            <a:r>
              <a:rPr lang="en-US" sz="1800" i="1">
                <a:solidFill>
                  <a:srgbClr val="0000FF"/>
                </a:solidFill>
                <a:effectLst>
                  <a:outerShdw blurRad="38100" dist="38100" dir="2700000" algn="tl">
                    <a:srgbClr val="C0C0C0"/>
                  </a:outerShdw>
                </a:effectLst>
                <a:cs typeface="Times New Roman" panose="02020603050405020304" pitchFamily="18" charset="0"/>
              </a:rPr>
              <a:t>T</a:t>
            </a:r>
            <a:r>
              <a:rPr lang="en-US" sz="1800" baseline="-25000">
                <a:solidFill>
                  <a:srgbClr val="0000FF"/>
                </a:solidFill>
                <a:effectLst>
                  <a:outerShdw blurRad="38100" dist="38100" dir="2700000" algn="tl">
                    <a:srgbClr val="C0C0C0"/>
                  </a:outerShdw>
                </a:effectLst>
                <a:cs typeface="Times New Roman" panose="02020603050405020304" pitchFamily="18" charset="0"/>
              </a:rPr>
              <a:t>0</a:t>
            </a:r>
            <a:r>
              <a:rPr lang="zh-CN" sz="1800">
                <a:solidFill>
                  <a:srgbClr val="0000FF"/>
                </a:solidFill>
                <a:effectLst>
                  <a:outerShdw blurRad="38100" dist="38100" dir="2700000" algn="tl">
                    <a:srgbClr val="C0C0C0"/>
                  </a:outerShdw>
                </a:effectLst>
                <a:cs typeface="Times New Roman" panose="02020603050405020304" pitchFamily="18" charset="0"/>
              </a:rPr>
              <a:t>。试证要使初态为 （</a:t>
            </a:r>
            <a:r>
              <a:rPr lang="en-US" sz="1800" i="1">
                <a:solidFill>
                  <a:srgbClr val="0000FF"/>
                </a:solidFill>
                <a:effectLst>
                  <a:outerShdw blurRad="38100" dist="38100" dir="2700000" algn="tl">
                    <a:srgbClr val="C0C0C0"/>
                  </a:outerShdw>
                </a:effectLst>
                <a:cs typeface="Times New Roman" panose="02020603050405020304" pitchFamily="18" charset="0"/>
              </a:rPr>
              <a:t>p</a:t>
            </a:r>
            <a:r>
              <a:rPr lang="en-US" sz="1800" baseline="-25000">
                <a:solidFill>
                  <a:srgbClr val="0000FF"/>
                </a:solidFill>
                <a:effectLst>
                  <a:outerShdw blurRad="38100" dist="38100" dir="2700000" algn="tl">
                    <a:srgbClr val="C0C0C0"/>
                  </a:outerShdw>
                </a:effectLst>
                <a:cs typeface="Times New Roman" panose="02020603050405020304" pitchFamily="18" charset="0"/>
              </a:rPr>
              <a:t>1</a:t>
            </a:r>
            <a:r>
              <a:rPr lang="en-US" sz="1800">
                <a:solidFill>
                  <a:srgbClr val="0000FF"/>
                </a:solidFill>
                <a:effectLst>
                  <a:outerShdw blurRad="38100" dist="38100" dir="2700000" algn="tl">
                    <a:srgbClr val="C0C0C0"/>
                  </a:outerShdw>
                </a:effectLst>
                <a:cs typeface="Times New Roman" panose="02020603050405020304" pitchFamily="18" charset="0"/>
              </a:rPr>
              <a:t>, </a:t>
            </a:r>
            <a:r>
              <a:rPr lang="en-US" sz="1800" i="1">
                <a:solidFill>
                  <a:srgbClr val="0000FF"/>
                </a:solidFill>
                <a:effectLst>
                  <a:outerShdw blurRad="38100" dist="38100" dir="2700000" algn="tl">
                    <a:srgbClr val="C0C0C0"/>
                  </a:outerShdw>
                </a:effectLst>
                <a:cs typeface="Times New Roman" panose="02020603050405020304" pitchFamily="18" charset="0"/>
              </a:rPr>
              <a:t>T</a:t>
            </a:r>
            <a:r>
              <a:rPr lang="en-US" sz="1800" baseline="-25000">
                <a:solidFill>
                  <a:srgbClr val="0000FF"/>
                </a:solidFill>
                <a:effectLst>
                  <a:outerShdw blurRad="38100" dist="38100" dir="2700000" algn="tl">
                    <a:srgbClr val="C0C0C0"/>
                  </a:outerShdw>
                </a:effectLst>
                <a:cs typeface="Times New Roman" panose="02020603050405020304" pitchFamily="18" charset="0"/>
              </a:rPr>
              <a:t>1</a:t>
            </a:r>
            <a:r>
              <a:rPr lang="zh-CN" sz="1800">
                <a:solidFill>
                  <a:srgbClr val="0000FF"/>
                </a:solidFill>
                <a:effectLst>
                  <a:outerShdw blurRad="38100" dist="38100" dir="2700000" algn="tl">
                    <a:srgbClr val="C0C0C0"/>
                  </a:outerShdw>
                </a:effectLst>
                <a:cs typeface="Times New Roman" panose="02020603050405020304" pitchFamily="18" charset="0"/>
              </a:rPr>
              <a:t>）的 </a:t>
            </a:r>
            <a:r>
              <a:rPr lang="en-US" sz="1800">
                <a:solidFill>
                  <a:srgbClr val="0000FF"/>
                </a:solidFill>
                <a:effectLst>
                  <a:outerShdw blurRad="38100" dist="38100" dir="2700000" algn="tl">
                    <a:srgbClr val="C0C0C0"/>
                  </a:outerShdw>
                </a:effectLst>
                <a:cs typeface="Times New Roman" panose="02020603050405020304" pitchFamily="18" charset="0"/>
              </a:rPr>
              <a:t>1 mol </a:t>
            </a:r>
            <a:r>
              <a:rPr lang="zh-CN" sz="1800">
                <a:solidFill>
                  <a:srgbClr val="0000FF"/>
                </a:solidFill>
                <a:effectLst>
                  <a:outerShdw blurRad="38100" dist="38100" dir="2700000" algn="tl">
                    <a:srgbClr val="C0C0C0"/>
                  </a:outerShdw>
                </a:effectLst>
                <a:cs typeface="Times New Roman" panose="02020603050405020304" pitchFamily="18" charset="0"/>
              </a:rPr>
              <a:t>氧气完全液化为 （</a:t>
            </a:r>
            <a:r>
              <a:rPr lang="en-US" sz="1800" i="1">
                <a:solidFill>
                  <a:srgbClr val="0000FF"/>
                </a:solidFill>
                <a:effectLst>
                  <a:outerShdw blurRad="38100" dist="38100" dir="2700000" algn="tl">
                    <a:srgbClr val="C0C0C0"/>
                  </a:outerShdw>
                </a:effectLst>
                <a:cs typeface="Times New Roman" panose="02020603050405020304" pitchFamily="18" charset="0"/>
              </a:rPr>
              <a:t>p</a:t>
            </a:r>
            <a:r>
              <a:rPr lang="en-US" sz="1800" baseline="-25000">
                <a:solidFill>
                  <a:srgbClr val="0000FF"/>
                </a:solidFill>
                <a:effectLst>
                  <a:outerShdw blurRad="38100" dist="38100" dir="2700000" algn="tl">
                    <a:srgbClr val="C0C0C0"/>
                  </a:outerShdw>
                </a:effectLst>
                <a:cs typeface="Times New Roman" panose="02020603050405020304" pitchFamily="18" charset="0"/>
              </a:rPr>
              <a:t>1</a:t>
            </a:r>
            <a:r>
              <a:rPr lang="en-US" sz="1800">
                <a:solidFill>
                  <a:srgbClr val="0000FF"/>
                </a:solidFill>
                <a:effectLst>
                  <a:outerShdw blurRad="38100" dist="38100" dir="2700000" algn="tl">
                    <a:srgbClr val="C0C0C0"/>
                  </a:outerShdw>
                </a:effectLst>
                <a:cs typeface="Times New Roman" panose="02020603050405020304" pitchFamily="18" charset="0"/>
              </a:rPr>
              <a:t>, </a:t>
            </a:r>
            <a:r>
              <a:rPr lang="en-US" sz="1800" i="1">
                <a:solidFill>
                  <a:srgbClr val="0000FF"/>
                </a:solidFill>
                <a:effectLst>
                  <a:outerShdw blurRad="38100" dist="38100" dir="2700000" algn="tl">
                    <a:srgbClr val="C0C0C0"/>
                  </a:outerShdw>
                </a:effectLst>
                <a:cs typeface="Times New Roman" panose="02020603050405020304" pitchFamily="18" charset="0"/>
              </a:rPr>
              <a:t>T</a:t>
            </a:r>
            <a:r>
              <a:rPr lang="en-US" sz="1800" baseline="-25000">
                <a:solidFill>
                  <a:srgbClr val="0000FF"/>
                </a:solidFill>
                <a:effectLst>
                  <a:outerShdw blurRad="38100" dist="38100" dir="2700000" algn="tl">
                    <a:srgbClr val="C0C0C0"/>
                  </a:outerShdw>
                </a:effectLst>
                <a:cs typeface="Times New Roman" panose="02020603050405020304" pitchFamily="18" charset="0"/>
              </a:rPr>
              <a:t>0</a:t>
            </a:r>
            <a:r>
              <a:rPr lang="zh-CN" sz="1800">
                <a:solidFill>
                  <a:srgbClr val="0000FF"/>
                </a:solidFill>
                <a:effectLst>
                  <a:outerShdw blurRad="38100" dist="38100" dir="2700000" algn="tl">
                    <a:srgbClr val="C0C0C0"/>
                  </a:outerShdw>
                </a:effectLst>
                <a:cs typeface="Times New Roman" panose="02020603050405020304" pitchFamily="18" charset="0"/>
              </a:rPr>
              <a:t>）的液态，所需的最小压力是</a:t>
            </a:r>
          </a:p>
        </p:txBody>
      </p:sp>
      <p:sp>
        <p:nvSpPr>
          <p:cNvPr id="97283" name="Text Box 5">
            <a:extLst>
              <a:ext uri="{FF2B5EF4-FFF2-40B4-BE49-F238E27FC236}">
                <a16:creationId xmlns:a16="http://schemas.microsoft.com/office/drawing/2014/main" id="{416C0E61-8804-46C4-B353-3203A3B20A6B}"/>
              </a:ext>
            </a:extLst>
          </p:cNvPr>
          <p:cNvSpPr txBox="1">
            <a:spLocks noChangeArrowheads="1"/>
          </p:cNvSpPr>
          <p:nvPr/>
        </p:nvSpPr>
        <p:spPr bwMode="auto">
          <a:xfrm>
            <a:off x="71438" y="152400"/>
            <a:ext cx="755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zh-CN">
                <a:solidFill>
                  <a:srgbClr val="FF6600"/>
                </a:solidFill>
                <a:effectLst>
                  <a:outerShdw blurRad="38100" dist="38100" dir="2700000" algn="tl">
                    <a:srgbClr val="C0C0C0"/>
                  </a:outerShdw>
                </a:effectLst>
              </a:rPr>
              <a:t>例：</a:t>
            </a:r>
          </a:p>
        </p:txBody>
      </p:sp>
      <p:graphicFrame>
        <p:nvGraphicFramePr>
          <p:cNvPr id="36868" name="Object 4">
            <a:extLst>
              <a:ext uri="{FF2B5EF4-FFF2-40B4-BE49-F238E27FC236}">
                <a16:creationId xmlns:a16="http://schemas.microsoft.com/office/drawing/2014/main" id="{E8547903-0DA4-41F0-9E8E-1E395A4E5AC4}"/>
              </a:ext>
            </a:extLst>
          </p:cNvPr>
          <p:cNvGraphicFramePr>
            <a:graphicFrameLocks noChangeAspect="1"/>
          </p:cNvGraphicFramePr>
          <p:nvPr/>
        </p:nvGraphicFramePr>
        <p:xfrm>
          <a:off x="3455988" y="1736725"/>
          <a:ext cx="2771775" cy="1155700"/>
        </p:xfrm>
        <a:graphic>
          <a:graphicData uri="http://schemas.openxmlformats.org/presentationml/2006/ole">
            <mc:AlternateContent xmlns:mc="http://schemas.openxmlformats.org/markup-compatibility/2006">
              <mc:Choice xmlns:v="urn:schemas-microsoft-com:vml" Requires="v">
                <p:oleObj spid="_x0000_s36874" r:id="rId3" imgW="1371600" imgH="571500" progId="Equation.DSMT4">
                  <p:embed/>
                </p:oleObj>
              </mc:Choice>
              <mc:Fallback>
                <p:oleObj r:id="rId3" imgW="1371600" imgH="5715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5988" y="1736725"/>
                        <a:ext cx="2771775" cy="1155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7285" name="Text Box 7">
            <a:extLst>
              <a:ext uri="{FF2B5EF4-FFF2-40B4-BE49-F238E27FC236}">
                <a16:creationId xmlns:a16="http://schemas.microsoft.com/office/drawing/2014/main" id="{223AA98B-6182-4178-87C5-C00A9761278C}"/>
              </a:ext>
            </a:extLst>
          </p:cNvPr>
          <p:cNvSpPr txBox="1">
            <a:spLocks noChangeArrowheads="1"/>
          </p:cNvSpPr>
          <p:nvPr/>
        </p:nvSpPr>
        <p:spPr bwMode="auto">
          <a:xfrm>
            <a:off x="71438" y="2900363"/>
            <a:ext cx="755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zh-CN">
                <a:solidFill>
                  <a:srgbClr val="FF6600"/>
                </a:solidFill>
                <a:effectLst>
                  <a:outerShdw blurRad="38100" dist="38100" dir="2700000" algn="tl">
                    <a:srgbClr val="C0C0C0"/>
                  </a:outerShdw>
                </a:effectLst>
              </a:rPr>
              <a:t>解：</a:t>
            </a:r>
          </a:p>
        </p:txBody>
      </p:sp>
      <p:sp>
        <p:nvSpPr>
          <p:cNvPr id="97286" name="Text Box 8">
            <a:extLst>
              <a:ext uri="{FF2B5EF4-FFF2-40B4-BE49-F238E27FC236}">
                <a16:creationId xmlns:a16="http://schemas.microsoft.com/office/drawing/2014/main" id="{C1B9D56A-5151-4DE9-869E-1C2A81988DA7}"/>
              </a:ext>
            </a:extLst>
          </p:cNvPr>
          <p:cNvSpPr txBox="1">
            <a:spLocks noChangeArrowheads="1"/>
          </p:cNvSpPr>
          <p:nvPr/>
        </p:nvSpPr>
        <p:spPr bwMode="auto">
          <a:xfrm>
            <a:off x="684213" y="2924175"/>
            <a:ext cx="7704137"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defRPr/>
            </a:pPr>
            <a:r>
              <a:rPr lang="en-US" sz="1800">
                <a:solidFill>
                  <a:srgbClr val="0000FF"/>
                </a:solidFill>
                <a:effectLst>
                  <a:outerShdw blurRad="38100" dist="38100" dir="2700000" algn="tl">
                    <a:srgbClr val="C0C0C0"/>
                  </a:outerShdw>
                </a:effectLst>
              </a:rPr>
              <a:t>1 mol </a:t>
            </a:r>
            <a:r>
              <a:rPr lang="zh-CN" sz="1800">
                <a:solidFill>
                  <a:srgbClr val="0000FF"/>
                </a:solidFill>
                <a:effectLst>
                  <a:outerShdw blurRad="38100" dist="38100" dir="2700000" algn="tl">
                    <a:srgbClr val="C0C0C0"/>
                  </a:outerShdw>
                </a:effectLst>
              </a:rPr>
              <a:t>氧气从气态（</a:t>
            </a:r>
            <a:r>
              <a:rPr lang="en-US" sz="1800" i="1">
                <a:solidFill>
                  <a:srgbClr val="0000FF"/>
                </a:solidFill>
                <a:effectLst>
                  <a:outerShdw blurRad="38100" dist="38100" dir="2700000" algn="tl">
                    <a:srgbClr val="C0C0C0"/>
                  </a:outerShdw>
                </a:effectLst>
                <a:cs typeface="Times New Roman" panose="02020603050405020304" pitchFamily="18" charset="0"/>
              </a:rPr>
              <a:t>p</a:t>
            </a:r>
            <a:r>
              <a:rPr lang="en-US" sz="1800" baseline="-25000">
                <a:solidFill>
                  <a:srgbClr val="0000FF"/>
                </a:solidFill>
                <a:effectLst>
                  <a:outerShdw blurRad="38100" dist="38100" dir="2700000" algn="tl">
                    <a:srgbClr val="C0C0C0"/>
                  </a:outerShdw>
                </a:effectLst>
                <a:cs typeface="Times New Roman" panose="02020603050405020304" pitchFamily="18" charset="0"/>
              </a:rPr>
              <a:t>1</a:t>
            </a:r>
            <a:r>
              <a:rPr lang="en-US" sz="1800">
                <a:solidFill>
                  <a:srgbClr val="0000FF"/>
                </a:solidFill>
                <a:effectLst>
                  <a:outerShdw blurRad="38100" dist="38100" dir="2700000" algn="tl">
                    <a:srgbClr val="C0C0C0"/>
                  </a:outerShdw>
                </a:effectLst>
                <a:cs typeface="Times New Roman" panose="02020603050405020304" pitchFamily="18" charset="0"/>
              </a:rPr>
              <a:t>, </a:t>
            </a:r>
            <a:r>
              <a:rPr lang="en-US" sz="1800" i="1">
                <a:solidFill>
                  <a:srgbClr val="0000FF"/>
                </a:solidFill>
                <a:effectLst>
                  <a:outerShdw blurRad="38100" dist="38100" dir="2700000" algn="tl">
                    <a:srgbClr val="C0C0C0"/>
                  </a:outerShdw>
                </a:effectLst>
                <a:cs typeface="Times New Roman" panose="02020603050405020304" pitchFamily="18" charset="0"/>
              </a:rPr>
              <a:t>T</a:t>
            </a:r>
            <a:r>
              <a:rPr lang="en-US" sz="1800" baseline="-25000">
                <a:solidFill>
                  <a:srgbClr val="0000FF"/>
                </a:solidFill>
                <a:effectLst>
                  <a:outerShdw blurRad="38100" dist="38100" dir="2700000" algn="tl">
                    <a:srgbClr val="C0C0C0"/>
                  </a:outerShdw>
                </a:effectLst>
                <a:cs typeface="Times New Roman" panose="02020603050405020304" pitchFamily="18" charset="0"/>
              </a:rPr>
              <a:t>1</a:t>
            </a:r>
            <a:r>
              <a:rPr lang="zh-CN" sz="1800">
                <a:solidFill>
                  <a:srgbClr val="0000FF"/>
                </a:solidFill>
                <a:effectLst>
                  <a:outerShdw blurRad="38100" dist="38100" dir="2700000" algn="tl">
                    <a:srgbClr val="C0C0C0"/>
                  </a:outerShdw>
                </a:effectLst>
                <a:cs typeface="Times New Roman" panose="02020603050405020304" pitchFamily="18" charset="0"/>
              </a:rPr>
              <a:t>）到液态（</a:t>
            </a:r>
            <a:r>
              <a:rPr lang="en-US" sz="1800" i="1">
                <a:solidFill>
                  <a:srgbClr val="0000FF"/>
                </a:solidFill>
                <a:effectLst>
                  <a:outerShdw blurRad="38100" dist="38100" dir="2700000" algn="tl">
                    <a:srgbClr val="C0C0C0"/>
                  </a:outerShdw>
                </a:effectLst>
                <a:cs typeface="Times New Roman" panose="02020603050405020304" pitchFamily="18" charset="0"/>
              </a:rPr>
              <a:t>p</a:t>
            </a:r>
            <a:r>
              <a:rPr lang="en-US" sz="1800" baseline="-25000">
                <a:solidFill>
                  <a:srgbClr val="0000FF"/>
                </a:solidFill>
                <a:effectLst>
                  <a:outerShdw blurRad="38100" dist="38100" dir="2700000" algn="tl">
                    <a:srgbClr val="C0C0C0"/>
                  </a:outerShdw>
                </a:effectLst>
                <a:cs typeface="Times New Roman" panose="02020603050405020304" pitchFamily="18" charset="0"/>
              </a:rPr>
              <a:t>1</a:t>
            </a:r>
            <a:r>
              <a:rPr lang="en-US" sz="1800">
                <a:solidFill>
                  <a:srgbClr val="0000FF"/>
                </a:solidFill>
                <a:effectLst>
                  <a:outerShdw blurRad="38100" dist="38100" dir="2700000" algn="tl">
                    <a:srgbClr val="C0C0C0"/>
                  </a:outerShdw>
                </a:effectLst>
                <a:cs typeface="Times New Roman" panose="02020603050405020304" pitchFamily="18" charset="0"/>
              </a:rPr>
              <a:t>, </a:t>
            </a:r>
            <a:r>
              <a:rPr lang="en-US" sz="1800" i="1">
                <a:solidFill>
                  <a:srgbClr val="0000FF"/>
                </a:solidFill>
                <a:effectLst>
                  <a:outerShdw blurRad="38100" dist="38100" dir="2700000" algn="tl">
                    <a:srgbClr val="C0C0C0"/>
                  </a:outerShdw>
                </a:effectLst>
                <a:cs typeface="Times New Roman" panose="02020603050405020304" pitchFamily="18" charset="0"/>
              </a:rPr>
              <a:t>T</a:t>
            </a:r>
            <a:r>
              <a:rPr lang="en-US" sz="1800" baseline="-25000">
                <a:solidFill>
                  <a:srgbClr val="0000FF"/>
                </a:solidFill>
                <a:effectLst>
                  <a:outerShdw blurRad="38100" dist="38100" dir="2700000" algn="tl">
                    <a:srgbClr val="C0C0C0"/>
                  </a:outerShdw>
                </a:effectLst>
                <a:cs typeface="Times New Roman" panose="02020603050405020304" pitchFamily="18" charset="0"/>
              </a:rPr>
              <a:t>0</a:t>
            </a:r>
            <a:r>
              <a:rPr lang="zh-CN" sz="1800">
                <a:solidFill>
                  <a:srgbClr val="0000FF"/>
                </a:solidFill>
                <a:effectLst>
                  <a:outerShdw blurRad="38100" dist="38100" dir="2700000" algn="tl">
                    <a:srgbClr val="C0C0C0"/>
                  </a:outerShdw>
                </a:effectLst>
                <a:cs typeface="Times New Roman" panose="02020603050405020304" pitchFamily="18" charset="0"/>
              </a:rPr>
              <a:t>），可以设想两条等效的路径。</a:t>
            </a:r>
          </a:p>
        </p:txBody>
      </p:sp>
      <p:sp>
        <p:nvSpPr>
          <p:cNvPr id="97287" name="Text Box 9">
            <a:extLst>
              <a:ext uri="{FF2B5EF4-FFF2-40B4-BE49-F238E27FC236}">
                <a16:creationId xmlns:a16="http://schemas.microsoft.com/office/drawing/2014/main" id="{FB50B4C5-CA45-48D5-BB84-BF3653966116}"/>
              </a:ext>
            </a:extLst>
          </p:cNvPr>
          <p:cNvSpPr txBox="1">
            <a:spLocks noChangeArrowheads="1"/>
          </p:cNvSpPr>
          <p:nvPr/>
        </p:nvSpPr>
        <p:spPr bwMode="auto">
          <a:xfrm>
            <a:off x="792163" y="3500438"/>
            <a:ext cx="7704137"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defRPr/>
            </a:pPr>
            <a:r>
              <a:rPr lang="en-US" sz="1800">
                <a:solidFill>
                  <a:srgbClr val="0000FF"/>
                </a:solidFill>
                <a:effectLst>
                  <a:outerShdw blurRad="38100" dist="38100" dir="2700000" algn="tl">
                    <a:srgbClr val="C0C0C0"/>
                  </a:outerShdw>
                </a:effectLst>
              </a:rPr>
              <a:t>1</a:t>
            </a:r>
            <a:r>
              <a:rPr lang="zh-CN" sz="1800">
                <a:solidFill>
                  <a:srgbClr val="0000FF"/>
                </a:solidFill>
                <a:effectLst>
                  <a:outerShdw blurRad="38100" dist="38100" dir="2700000" algn="tl">
                    <a:srgbClr val="C0C0C0"/>
                  </a:outerShdw>
                </a:effectLst>
              </a:rPr>
              <a:t>、题中所给的路径。由（</a:t>
            </a:r>
            <a:r>
              <a:rPr lang="en-US" sz="1800" i="1">
                <a:solidFill>
                  <a:srgbClr val="0000FF"/>
                </a:solidFill>
                <a:effectLst>
                  <a:outerShdw blurRad="38100" dist="38100" dir="2700000" algn="tl">
                    <a:srgbClr val="C0C0C0"/>
                  </a:outerShdw>
                </a:effectLst>
                <a:cs typeface="Times New Roman" panose="02020603050405020304" pitchFamily="18" charset="0"/>
              </a:rPr>
              <a:t>p</a:t>
            </a:r>
            <a:r>
              <a:rPr lang="en-US" sz="1800" baseline="-25000">
                <a:solidFill>
                  <a:srgbClr val="0000FF"/>
                </a:solidFill>
                <a:effectLst>
                  <a:outerShdw blurRad="38100" dist="38100" dir="2700000" algn="tl">
                    <a:srgbClr val="C0C0C0"/>
                  </a:outerShdw>
                </a:effectLst>
                <a:cs typeface="Times New Roman" panose="02020603050405020304" pitchFamily="18" charset="0"/>
              </a:rPr>
              <a:t>1</a:t>
            </a:r>
            <a:r>
              <a:rPr lang="en-US" sz="1800">
                <a:solidFill>
                  <a:srgbClr val="0000FF"/>
                </a:solidFill>
                <a:effectLst>
                  <a:outerShdw blurRad="38100" dist="38100" dir="2700000" algn="tl">
                    <a:srgbClr val="C0C0C0"/>
                  </a:outerShdw>
                </a:effectLst>
                <a:cs typeface="Times New Roman" panose="02020603050405020304" pitchFamily="18" charset="0"/>
              </a:rPr>
              <a:t>, </a:t>
            </a:r>
            <a:r>
              <a:rPr lang="en-US" sz="1800" i="1">
                <a:solidFill>
                  <a:srgbClr val="0000FF"/>
                </a:solidFill>
                <a:effectLst>
                  <a:outerShdw blurRad="38100" dist="38100" dir="2700000" algn="tl">
                    <a:srgbClr val="C0C0C0"/>
                  </a:outerShdw>
                </a:effectLst>
                <a:cs typeface="Times New Roman" panose="02020603050405020304" pitchFamily="18" charset="0"/>
              </a:rPr>
              <a:t>T</a:t>
            </a:r>
            <a:r>
              <a:rPr lang="en-US" sz="1800" baseline="-25000">
                <a:solidFill>
                  <a:srgbClr val="0000FF"/>
                </a:solidFill>
                <a:effectLst>
                  <a:outerShdw blurRad="38100" dist="38100" dir="2700000" algn="tl">
                    <a:srgbClr val="C0C0C0"/>
                  </a:outerShdw>
                </a:effectLst>
                <a:cs typeface="Times New Roman" panose="02020603050405020304" pitchFamily="18" charset="0"/>
              </a:rPr>
              <a:t>1</a:t>
            </a:r>
            <a:r>
              <a:rPr lang="zh-CN" sz="1800">
                <a:solidFill>
                  <a:srgbClr val="0000FF"/>
                </a:solidFill>
                <a:effectLst>
                  <a:outerShdw blurRad="38100" dist="38100" dir="2700000" algn="tl">
                    <a:srgbClr val="C0C0C0"/>
                  </a:outerShdw>
                </a:effectLst>
                <a:cs typeface="Times New Roman" panose="02020603050405020304" pitchFamily="18" charset="0"/>
              </a:rPr>
              <a:t>）经等温压缩到（</a:t>
            </a:r>
            <a:r>
              <a:rPr lang="en-US" sz="1800" i="1">
                <a:solidFill>
                  <a:srgbClr val="0000FF"/>
                </a:solidFill>
                <a:effectLst>
                  <a:outerShdw blurRad="38100" dist="38100" dir="2700000" algn="tl">
                    <a:srgbClr val="C0C0C0"/>
                  </a:outerShdw>
                </a:effectLst>
                <a:cs typeface="Times New Roman" panose="02020603050405020304" pitchFamily="18" charset="0"/>
              </a:rPr>
              <a:t>p</a:t>
            </a:r>
            <a:r>
              <a:rPr lang="en-US" sz="1800" baseline="-25000">
                <a:solidFill>
                  <a:srgbClr val="0000FF"/>
                </a:solidFill>
                <a:effectLst>
                  <a:outerShdw blurRad="38100" dist="38100" dir="2700000" algn="tl">
                    <a:srgbClr val="C0C0C0"/>
                  </a:outerShdw>
                </a:effectLst>
                <a:cs typeface="Times New Roman" panose="02020603050405020304" pitchFamily="18" charset="0"/>
              </a:rPr>
              <a:t>2min</a:t>
            </a:r>
            <a:r>
              <a:rPr lang="en-US" sz="1800">
                <a:solidFill>
                  <a:srgbClr val="0000FF"/>
                </a:solidFill>
                <a:effectLst>
                  <a:outerShdw blurRad="38100" dist="38100" dir="2700000" algn="tl">
                    <a:srgbClr val="C0C0C0"/>
                  </a:outerShdw>
                </a:effectLst>
                <a:cs typeface="Times New Roman" panose="02020603050405020304" pitchFamily="18" charset="0"/>
              </a:rPr>
              <a:t>, </a:t>
            </a:r>
            <a:r>
              <a:rPr lang="en-US" sz="1800" i="1">
                <a:solidFill>
                  <a:srgbClr val="0000FF"/>
                </a:solidFill>
                <a:effectLst>
                  <a:outerShdw blurRad="38100" dist="38100" dir="2700000" algn="tl">
                    <a:srgbClr val="C0C0C0"/>
                  </a:outerShdw>
                </a:effectLst>
                <a:cs typeface="Times New Roman" panose="02020603050405020304" pitchFamily="18" charset="0"/>
              </a:rPr>
              <a:t>T</a:t>
            </a:r>
            <a:r>
              <a:rPr lang="en-US" sz="1800" baseline="-25000">
                <a:solidFill>
                  <a:srgbClr val="0000FF"/>
                </a:solidFill>
                <a:effectLst>
                  <a:outerShdw blurRad="38100" dist="38100" dir="2700000" algn="tl">
                    <a:srgbClr val="C0C0C0"/>
                  </a:outerShdw>
                </a:effectLst>
                <a:cs typeface="Times New Roman" panose="02020603050405020304" pitchFamily="18" charset="0"/>
              </a:rPr>
              <a:t>1</a:t>
            </a:r>
            <a:r>
              <a:rPr lang="en-US" sz="1800">
                <a:solidFill>
                  <a:srgbClr val="0000FF"/>
                </a:solidFill>
                <a:effectLst>
                  <a:outerShdw blurRad="38100" dist="38100" dir="2700000" algn="tl">
                    <a:srgbClr val="C0C0C0"/>
                  </a:outerShdw>
                </a:effectLst>
                <a:cs typeface="Times New Roman" panose="02020603050405020304" pitchFamily="18" charset="0"/>
              </a:rPr>
              <a:t> </a:t>
            </a:r>
            <a:r>
              <a:rPr lang="zh-CN" sz="1800">
                <a:solidFill>
                  <a:srgbClr val="0000FF"/>
                </a:solidFill>
                <a:effectLst>
                  <a:outerShdw blurRad="38100" dist="38100" dir="2700000" algn="tl">
                    <a:srgbClr val="C0C0C0"/>
                  </a:outerShdw>
                </a:effectLst>
                <a:cs typeface="Times New Roman" panose="02020603050405020304" pitchFamily="18" charset="0"/>
              </a:rPr>
              <a:t>），再经过一绝热（等熵）膨胀过程到达液态的</a:t>
            </a:r>
            <a:r>
              <a:rPr lang="zh-CN" sz="1800">
                <a:solidFill>
                  <a:srgbClr val="0000FF"/>
                </a:solidFill>
                <a:effectLst>
                  <a:outerShdw blurRad="38100" dist="38100" dir="2700000" algn="tl">
                    <a:srgbClr val="C0C0C0"/>
                  </a:outerShdw>
                </a:effectLst>
              </a:rPr>
              <a:t>（</a:t>
            </a:r>
            <a:r>
              <a:rPr lang="en-US" sz="1800" i="1">
                <a:solidFill>
                  <a:srgbClr val="0000FF"/>
                </a:solidFill>
                <a:effectLst>
                  <a:outerShdw blurRad="38100" dist="38100" dir="2700000" algn="tl">
                    <a:srgbClr val="C0C0C0"/>
                  </a:outerShdw>
                </a:effectLst>
                <a:cs typeface="Times New Roman" panose="02020603050405020304" pitchFamily="18" charset="0"/>
              </a:rPr>
              <a:t>p</a:t>
            </a:r>
            <a:r>
              <a:rPr lang="en-US" sz="1800" baseline="-25000">
                <a:solidFill>
                  <a:srgbClr val="0000FF"/>
                </a:solidFill>
                <a:effectLst>
                  <a:outerShdw blurRad="38100" dist="38100" dir="2700000" algn="tl">
                    <a:srgbClr val="C0C0C0"/>
                  </a:outerShdw>
                </a:effectLst>
                <a:cs typeface="Times New Roman" panose="02020603050405020304" pitchFamily="18" charset="0"/>
              </a:rPr>
              <a:t>1</a:t>
            </a:r>
            <a:r>
              <a:rPr lang="en-US" sz="1800">
                <a:solidFill>
                  <a:srgbClr val="0000FF"/>
                </a:solidFill>
                <a:effectLst>
                  <a:outerShdw blurRad="38100" dist="38100" dir="2700000" algn="tl">
                    <a:srgbClr val="C0C0C0"/>
                  </a:outerShdw>
                </a:effectLst>
                <a:cs typeface="Times New Roman" panose="02020603050405020304" pitchFamily="18" charset="0"/>
              </a:rPr>
              <a:t>, </a:t>
            </a:r>
            <a:r>
              <a:rPr lang="en-US" sz="1800" i="1">
                <a:solidFill>
                  <a:srgbClr val="0000FF"/>
                </a:solidFill>
                <a:effectLst>
                  <a:outerShdw blurRad="38100" dist="38100" dir="2700000" algn="tl">
                    <a:srgbClr val="C0C0C0"/>
                  </a:outerShdw>
                </a:effectLst>
                <a:cs typeface="Times New Roman" panose="02020603050405020304" pitchFamily="18" charset="0"/>
              </a:rPr>
              <a:t>T</a:t>
            </a:r>
            <a:r>
              <a:rPr lang="en-US" sz="1800" baseline="-25000">
                <a:solidFill>
                  <a:srgbClr val="0000FF"/>
                </a:solidFill>
                <a:effectLst>
                  <a:outerShdw blurRad="38100" dist="38100" dir="2700000" algn="tl">
                    <a:srgbClr val="C0C0C0"/>
                  </a:outerShdw>
                </a:effectLst>
                <a:cs typeface="Times New Roman" panose="02020603050405020304" pitchFamily="18" charset="0"/>
              </a:rPr>
              <a:t>0</a:t>
            </a:r>
            <a:r>
              <a:rPr lang="zh-CN" sz="1800">
                <a:solidFill>
                  <a:srgbClr val="0000FF"/>
                </a:solidFill>
                <a:effectLst>
                  <a:outerShdw blurRad="38100" dist="38100" dir="2700000" algn="tl">
                    <a:srgbClr val="C0C0C0"/>
                  </a:outerShdw>
                </a:effectLst>
                <a:cs typeface="Times New Roman" panose="02020603050405020304" pitchFamily="18" charset="0"/>
              </a:rPr>
              <a:t>），这一路径的熵增是</a:t>
            </a:r>
          </a:p>
        </p:txBody>
      </p:sp>
      <p:graphicFrame>
        <p:nvGraphicFramePr>
          <p:cNvPr id="36872" name="Object 8">
            <a:extLst>
              <a:ext uri="{FF2B5EF4-FFF2-40B4-BE49-F238E27FC236}">
                <a16:creationId xmlns:a16="http://schemas.microsoft.com/office/drawing/2014/main" id="{D8E81FFA-C700-4CB8-A260-EC219C4F00BF}"/>
              </a:ext>
            </a:extLst>
          </p:cNvPr>
          <p:cNvGraphicFramePr>
            <a:graphicFrameLocks noChangeAspect="1"/>
          </p:cNvGraphicFramePr>
          <p:nvPr/>
        </p:nvGraphicFramePr>
        <p:xfrm>
          <a:off x="2771775" y="4545013"/>
          <a:ext cx="4032250" cy="731837"/>
        </p:xfrm>
        <a:graphic>
          <a:graphicData uri="http://schemas.openxmlformats.org/presentationml/2006/ole">
            <mc:AlternateContent xmlns:mc="http://schemas.openxmlformats.org/markup-compatibility/2006">
              <mc:Choice xmlns:v="urn:schemas-microsoft-com:vml" Requires="v">
                <p:oleObj spid="_x0000_s36875" r:id="rId5" imgW="2590800" imgH="469900" progId="Equation.DSMT4">
                  <p:embed/>
                </p:oleObj>
              </mc:Choice>
              <mc:Fallback>
                <p:oleObj r:id="rId5" imgW="2590800" imgH="4699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1775" y="4545013"/>
                        <a:ext cx="4032250" cy="731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7289" name="Text Box 11">
            <a:extLst>
              <a:ext uri="{FF2B5EF4-FFF2-40B4-BE49-F238E27FC236}">
                <a16:creationId xmlns:a16="http://schemas.microsoft.com/office/drawing/2014/main" id="{56610490-8AEC-46C0-AC69-6F35BC362F12}"/>
              </a:ext>
            </a:extLst>
          </p:cNvPr>
          <p:cNvSpPr txBox="1">
            <a:spLocks noChangeArrowheads="1"/>
          </p:cNvSpPr>
          <p:nvPr/>
        </p:nvSpPr>
        <p:spPr bwMode="auto">
          <a:xfrm>
            <a:off x="792163" y="5491163"/>
            <a:ext cx="6551612"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defRPr/>
            </a:pPr>
            <a:r>
              <a:rPr lang="zh-CN" sz="1800">
                <a:solidFill>
                  <a:srgbClr val="0000FF"/>
                </a:solidFill>
                <a:effectLst>
                  <a:outerShdw blurRad="38100" dist="38100" dir="2700000" algn="tl">
                    <a:srgbClr val="C0C0C0"/>
                  </a:outerShdw>
                </a:effectLst>
              </a:rPr>
              <a:t>假设可以近似应用理想气体物态方程，则上式可化为</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890" name="Object 2">
            <a:extLst>
              <a:ext uri="{FF2B5EF4-FFF2-40B4-BE49-F238E27FC236}">
                <a16:creationId xmlns:a16="http://schemas.microsoft.com/office/drawing/2014/main" id="{E6AD4464-5505-45FD-877D-2F24462301EF}"/>
              </a:ext>
            </a:extLst>
          </p:cNvPr>
          <p:cNvGraphicFramePr>
            <a:graphicFrameLocks noChangeAspect="1"/>
          </p:cNvGraphicFramePr>
          <p:nvPr/>
        </p:nvGraphicFramePr>
        <p:xfrm>
          <a:off x="2652713" y="327025"/>
          <a:ext cx="3043237" cy="671513"/>
        </p:xfrm>
        <a:graphic>
          <a:graphicData uri="http://schemas.openxmlformats.org/presentationml/2006/ole">
            <mc:AlternateContent xmlns:mc="http://schemas.openxmlformats.org/markup-compatibility/2006">
              <mc:Choice xmlns:v="urn:schemas-microsoft-com:vml" Requires="v">
                <p:oleObj spid="_x0000_s37897" r:id="rId3" imgW="1955800" imgH="431800" progId="Equation.DSMT4">
                  <p:embed/>
                </p:oleObj>
              </mc:Choice>
              <mc:Fallback>
                <p:oleObj r:id="rId3" imgW="1955800" imgH="4318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2713" y="327025"/>
                        <a:ext cx="3043237" cy="6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8307" name="Text Box 5">
            <a:extLst>
              <a:ext uri="{FF2B5EF4-FFF2-40B4-BE49-F238E27FC236}">
                <a16:creationId xmlns:a16="http://schemas.microsoft.com/office/drawing/2014/main" id="{83DC32DA-DA57-44F3-804E-9B5F83E3B411}"/>
              </a:ext>
            </a:extLst>
          </p:cNvPr>
          <p:cNvSpPr txBox="1">
            <a:spLocks noChangeArrowheads="1"/>
          </p:cNvSpPr>
          <p:nvPr/>
        </p:nvSpPr>
        <p:spPr bwMode="auto">
          <a:xfrm>
            <a:off x="792163" y="1052513"/>
            <a:ext cx="7704137"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defRPr/>
            </a:pPr>
            <a:r>
              <a:rPr lang="en-US" sz="1800">
                <a:solidFill>
                  <a:srgbClr val="0000FF"/>
                </a:solidFill>
                <a:effectLst>
                  <a:outerShdw blurRad="38100" dist="38100" dir="2700000" algn="tl">
                    <a:srgbClr val="C0C0C0"/>
                  </a:outerShdw>
                </a:effectLst>
              </a:rPr>
              <a:t>2</a:t>
            </a:r>
            <a:r>
              <a:rPr lang="zh-CN" sz="1800">
                <a:solidFill>
                  <a:srgbClr val="0000FF"/>
                </a:solidFill>
                <a:effectLst>
                  <a:outerShdw blurRad="38100" dist="38100" dir="2700000" algn="tl">
                    <a:srgbClr val="C0C0C0"/>
                  </a:outerShdw>
                </a:effectLst>
              </a:rPr>
              <a:t>、第二条路径是由（</a:t>
            </a:r>
            <a:r>
              <a:rPr lang="en-US" sz="1800" i="1">
                <a:solidFill>
                  <a:srgbClr val="0000FF"/>
                </a:solidFill>
                <a:effectLst>
                  <a:outerShdw blurRad="38100" dist="38100" dir="2700000" algn="tl">
                    <a:srgbClr val="C0C0C0"/>
                  </a:outerShdw>
                </a:effectLst>
                <a:cs typeface="Times New Roman" panose="02020603050405020304" pitchFamily="18" charset="0"/>
              </a:rPr>
              <a:t>p</a:t>
            </a:r>
            <a:r>
              <a:rPr lang="en-US" sz="1800" baseline="-25000">
                <a:solidFill>
                  <a:srgbClr val="0000FF"/>
                </a:solidFill>
                <a:effectLst>
                  <a:outerShdw blurRad="38100" dist="38100" dir="2700000" algn="tl">
                    <a:srgbClr val="C0C0C0"/>
                  </a:outerShdw>
                </a:effectLst>
                <a:cs typeface="Times New Roman" panose="02020603050405020304" pitchFamily="18" charset="0"/>
              </a:rPr>
              <a:t>1</a:t>
            </a:r>
            <a:r>
              <a:rPr lang="en-US" sz="1800">
                <a:solidFill>
                  <a:srgbClr val="0000FF"/>
                </a:solidFill>
                <a:effectLst>
                  <a:outerShdw blurRad="38100" dist="38100" dir="2700000" algn="tl">
                    <a:srgbClr val="C0C0C0"/>
                  </a:outerShdw>
                </a:effectLst>
                <a:cs typeface="Times New Roman" panose="02020603050405020304" pitchFamily="18" charset="0"/>
              </a:rPr>
              <a:t>, </a:t>
            </a:r>
            <a:r>
              <a:rPr lang="en-US" sz="1800" i="1">
                <a:solidFill>
                  <a:srgbClr val="0000FF"/>
                </a:solidFill>
                <a:effectLst>
                  <a:outerShdw blurRad="38100" dist="38100" dir="2700000" algn="tl">
                    <a:srgbClr val="C0C0C0"/>
                  </a:outerShdw>
                </a:effectLst>
                <a:cs typeface="Times New Roman" panose="02020603050405020304" pitchFamily="18" charset="0"/>
              </a:rPr>
              <a:t>T</a:t>
            </a:r>
            <a:r>
              <a:rPr lang="en-US" sz="1800" baseline="-25000">
                <a:solidFill>
                  <a:srgbClr val="0000FF"/>
                </a:solidFill>
                <a:effectLst>
                  <a:outerShdw blurRad="38100" dist="38100" dir="2700000" algn="tl">
                    <a:srgbClr val="C0C0C0"/>
                  </a:outerShdw>
                </a:effectLst>
                <a:cs typeface="Times New Roman" panose="02020603050405020304" pitchFamily="18" charset="0"/>
              </a:rPr>
              <a:t>1</a:t>
            </a:r>
            <a:r>
              <a:rPr lang="zh-CN" sz="1800">
                <a:solidFill>
                  <a:srgbClr val="0000FF"/>
                </a:solidFill>
                <a:effectLst>
                  <a:outerShdw blurRad="38100" dist="38100" dir="2700000" algn="tl">
                    <a:srgbClr val="C0C0C0"/>
                  </a:outerShdw>
                </a:effectLst>
                <a:cs typeface="Times New Roman" panose="02020603050405020304" pitchFamily="18" charset="0"/>
              </a:rPr>
              <a:t>）在恒压下降温到</a:t>
            </a:r>
            <a:r>
              <a:rPr lang="zh-CN" sz="1800">
                <a:solidFill>
                  <a:srgbClr val="0000FF"/>
                </a:solidFill>
                <a:effectLst>
                  <a:outerShdw blurRad="38100" dist="38100" dir="2700000" algn="tl">
                    <a:srgbClr val="C0C0C0"/>
                  </a:outerShdw>
                </a:effectLst>
              </a:rPr>
              <a:t>（</a:t>
            </a:r>
            <a:r>
              <a:rPr lang="en-US" sz="1800" i="1">
                <a:solidFill>
                  <a:srgbClr val="0000FF"/>
                </a:solidFill>
                <a:effectLst>
                  <a:outerShdw blurRad="38100" dist="38100" dir="2700000" algn="tl">
                    <a:srgbClr val="C0C0C0"/>
                  </a:outerShdw>
                </a:effectLst>
                <a:cs typeface="Times New Roman" panose="02020603050405020304" pitchFamily="18" charset="0"/>
              </a:rPr>
              <a:t>p</a:t>
            </a:r>
            <a:r>
              <a:rPr lang="en-US" sz="1800" baseline="-25000">
                <a:solidFill>
                  <a:srgbClr val="0000FF"/>
                </a:solidFill>
                <a:effectLst>
                  <a:outerShdw blurRad="38100" dist="38100" dir="2700000" algn="tl">
                    <a:srgbClr val="C0C0C0"/>
                  </a:outerShdw>
                </a:effectLst>
                <a:cs typeface="Times New Roman" panose="02020603050405020304" pitchFamily="18" charset="0"/>
              </a:rPr>
              <a:t>1</a:t>
            </a:r>
            <a:r>
              <a:rPr lang="en-US" sz="1800">
                <a:solidFill>
                  <a:srgbClr val="0000FF"/>
                </a:solidFill>
                <a:effectLst>
                  <a:outerShdw blurRad="38100" dist="38100" dir="2700000" algn="tl">
                    <a:srgbClr val="C0C0C0"/>
                  </a:outerShdw>
                </a:effectLst>
                <a:cs typeface="Times New Roman" panose="02020603050405020304" pitchFamily="18" charset="0"/>
              </a:rPr>
              <a:t>, </a:t>
            </a:r>
            <a:r>
              <a:rPr lang="en-US" sz="1800" i="1">
                <a:solidFill>
                  <a:srgbClr val="0000FF"/>
                </a:solidFill>
                <a:effectLst>
                  <a:outerShdw blurRad="38100" dist="38100" dir="2700000" algn="tl">
                    <a:srgbClr val="C0C0C0"/>
                  </a:outerShdw>
                </a:effectLst>
                <a:cs typeface="Times New Roman" panose="02020603050405020304" pitchFamily="18" charset="0"/>
              </a:rPr>
              <a:t>T</a:t>
            </a:r>
            <a:r>
              <a:rPr lang="en-US" sz="1800" baseline="-25000">
                <a:solidFill>
                  <a:srgbClr val="0000FF"/>
                </a:solidFill>
                <a:effectLst>
                  <a:outerShdw blurRad="38100" dist="38100" dir="2700000" algn="tl">
                    <a:srgbClr val="C0C0C0"/>
                  </a:outerShdw>
                </a:effectLst>
                <a:cs typeface="Times New Roman" panose="02020603050405020304" pitchFamily="18" charset="0"/>
              </a:rPr>
              <a:t>0</a:t>
            </a:r>
            <a:r>
              <a:rPr lang="zh-CN" sz="1800">
                <a:solidFill>
                  <a:srgbClr val="0000FF"/>
                </a:solidFill>
                <a:effectLst>
                  <a:outerShdw blurRad="38100" dist="38100" dir="2700000" algn="tl">
                    <a:srgbClr val="C0C0C0"/>
                  </a:outerShdw>
                </a:effectLst>
                <a:cs typeface="Times New Roman" panose="02020603050405020304" pitchFamily="18" charset="0"/>
              </a:rPr>
              <a:t>），再经一等温等压液化过程。这一路径的熵增加值是</a:t>
            </a:r>
          </a:p>
        </p:txBody>
      </p:sp>
      <p:graphicFrame>
        <p:nvGraphicFramePr>
          <p:cNvPr id="37892" name="Object 4">
            <a:extLst>
              <a:ext uri="{FF2B5EF4-FFF2-40B4-BE49-F238E27FC236}">
                <a16:creationId xmlns:a16="http://schemas.microsoft.com/office/drawing/2014/main" id="{49014621-64AB-4C95-B601-722FDE27DFB3}"/>
              </a:ext>
            </a:extLst>
          </p:cNvPr>
          <p:cNvGraphicFramePr>
            <a:graphicFrameLocks noChangeAspect="1"/>
          </p:cNvGraphicFramePr>
          <p:nvPr/>
        </p:nvGraphicFramePr>
        <p:xfrm>
          <a:off x="3308350" y="1916113"/>
          <a:ext cx="1819275" cy="671512"/>
        </p:xfrm>
        <a:graphic>
          <a:graphicData uri="http://schemas.openxmlformats.org/presentationml/2006/ole">
            <mc:AlternateContent xmlns:mc="http://schemas.openxmlformats.org/markup-compatibility/2006">
              <mc:Choice xmlns:v="urn:schemas-microsoft-com:vml" Requires="v">
                <p:oleObj spid="_x0000_s37898" r:id="rId5" imgW="1168400" imgH="431800" progId="Equation.DSMT4">
                  <p:embed/>
                </p:oleObj>
              </mc:Choice>
              <mc:Fallback>
                <p:oleObj r:id="rId5" imgW="1168400" imgH="4318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08350" y="1916113"/>
                        <a:ext cx="1819275" cy="671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8309" name="Text Box 7">
            <a:extLst>
              <a:ext uri="{FF2B5EF4-FFF2-40B4-BE49-F238E27FC236}">
                <a16:creationId xmlns:a16="http://schemas.microsoft.com/office/drawing/2014/main" id="{0ACE697C-0E14-4C74-8F66-AC366C06B844}"/>
              </a:ext>
            </a:extLst>
          </p:cNvPr>
          <p:cNvSpPr txBox="1">
            <a:spLocks noChangeArrowheads="1"/>
          </p:cNvSpPr>
          <p:nvPr/>
        </p:nvSpPr>
        <p:spPr bwMode="auto">
          <a:xfrm>
            <a:off x="827088" y="2673350"/>
            <a:ext cx="7704137"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defRPr/>
            </a:pPr>
            <a:r>
              <a:rPr lang="zh-CN" sz="1800">
                <a:solidFill>
                  <a:srgbClr val="0000FF"/>
                </a:solidFill>
                <a:effectLst>
                  <a:outerShdw blurRad="38100" dist="38100" dir="2700000" algn="tl">
                    <a:srgbClr val="C0C0C0"/>
                  </a:outerShdw>
                </a:effectLst>
              </a:rPr>
              <a:t>两条</a:t>
            </a:r>
            <a:r>
              <a:rPr lang="zh-CN" sz="1800">
                <a:solidFill>
                  <a:srgbClr val="0000FF"/>
                </a:solidFill>
                <a:effectLst>
                  <a:outerShdw blurRad="38100" dist="38100" dir="2700000" algn="tl">
                    <a:srgbClr val="C0C0C0"/>
                  </a:outerShdw>
                </a:effectLst>
                <a:cs typeface="Times New Roman" panose="02020603050405020304" pitchFamily="18" charset="0"/>
              </a:rPr>
              <a:t>路径的熵增加值应当相等，所以</a:t>
            </a:r>
          </a:p>
        </p:txBody>
      </p:sp>
      <p:graphicFrame>
        <p:nvGraphicFramePr>
          <p:cNvPr id="37894" name="Object 6">
            <a:extLst>
              <a:ext uri="{FF2B5EF4-FFF2-40B4-BE49-F238E27FC236}">
                <a16:creationId xmlns:a16="http://schemas.microsoft.com/office/drawing/2014/main" id="{2E99AFAA-3C8F-4ED9-B8C2-8AD517E66584}"/>
              </a:ext>
            </a:extLst>
          </p:cNvPr>
          <p:cNvGraphicFramePr>
            <a:graphicFrameLocks noChangeAspect="1"/>
          </p:cNvGraphicFramePr>
          <p:nvPr/>
        </p:nvGraphicFramePr>
        <p:xfrm>
          <a:off x="3203575" y="3141663"/>
          <a:ext cx="2430463" cy="671512"/>
        </p:xfrm>
        <a:graphic>
          <a:graphicData uri="http://schemas.openxmlformats.org/presentationml/2006/ole">
            <mc:AlternateContent xmlns:mc="http://schemas.openxmlformats.org/markup-compatibility/2006">
              <mc:Choice xmlns:v="urn:schemas-microsoft-com:vml" Requires="v">
                <p:oleObj spid="_x0000_s37899" r:id="rId7" imgW="1562100" imgH="431800" progId="Equation.DSMT4">
                  <p:embed/>
                </p:oleObj>
              </mc:Choice>
              <mc:Fallback>
                <p:oleObj r:id="rId7" imgW="1562100" imgH="43180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3575" y="3141663"/>
                        <a:ext cx="2430463" cy="671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895" name="Object 7">
            <a:extLst>
              <a:ext uri="{FF2B5EF4-FFF2-40B4-BE49-F238E27FC236}">
                <a16:creationId xmlns:a16="http://schemas.microsoft.com/office/drawing/2014/main" id="{A6713E8D-9C8C-4F95-ACFB-45EBDF4A990B}"/>
              </a:ext>
            </a:extLst>
          </p:cNvPr>
          <p:cNvGraphicFramePr>
            <a:graphicFrameLocks noChangeAspect="1"/>
          </p:cNvGraphicFramePr>
          <p:nvPr/>
        </p:nvGraphicFramePr>
        <p:xfrm>
          <a:off x="1439863" y="4221163"/>
          <a:ext cx="2627312" cy="1106487"/>
        </p:xfrm>
        <a:graphic>
          <a:graphicData uri="http://schemas.openxmlformats.org/presentationml/2006/ole">
            <mc:AlternateContent xmlns:mc="http://schemas.openxmlformats.org/markup-compatibility/2006">
              <mc:Choice xmlns:v="urn:schemas-microsoft-com:vml" Requires="v">
                <p:oleObj spid="_x0000_s37900" r:id="rId9" imgW="1689100" imgH="711200" progId="Equation.DSMT4">
                  <p:embed/>
                </p:oleObj>
              </mc:Choice>
              <mc:Fallback>
                <p:oleObj r:id="rId9" imgW="1689100" imgH="711200"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39863" y="4221163"/>
                        <a:ext cx="2627312" cy="1106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896" name="Object 8">
            <a:extLst>
              <a:ext uri="{FF2B5EF4-FFF2-40B4-BE49-F238E27FC236}">
                <a16:creationId xmlns:a16="http://schemas.microsoft.com/office/drawing/2014/main" id="{D9D57546-B72F-41AA-8F22-909B582DD5EC}"/>
              </a:ext>
            </a:extLst>
          </p:cNvPr>
          <p:cNvGraphicFramePr>
            <a:graphicFrameLocks noChangeAspect="1"/>
          </p:cNvGraphicFramePr>
          <p:nvPr/>
        </p:nvGraphicFramePr>
        <p:xfrm>
          <a:off x="4427538" y="4076700"/>
          <a:ext cx="2592387" cy="1079500"/>
        </p:xfrm>
        <a:graphic>
          <a:graphicData uri="http://schemas.openxmlformats.org/presentationml/2006/ole">
            <mc:AlternateContent xmlns:mc="http://schemas.openxmlformats.org/markup-compatibility/2006">
              <mc:Choice xmlns:v="urn:schemas-microsoft-com:vml" Requires="v">
                <p:oleObj spid="_x0000_s37901" r:id="rId11" imgW="1371600" imgH="571500" progId="Equation.DSMT4">
                  <p:embed/>
                </p:oleObj>
              </mc:Choice>
              <mc:Fallback>
                <p:oleObj r:id="rId11" imgW="1371600" imgH="571500" progId="Equation.DSMT4">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27538" y="4076700"/>
                        <a:ext cx="2592387"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ext Box 4">
            <a:extLst>
              <a:ext uri="{FF2B5EF4-FFF2-40B4-BE49-F238E27FC236}">
                <a16:creationId xmlns:a16="http://schemas.microsoft.com/office/drawing/2014/main" id="{361957AF-2E3B-4AA7-9C11-F9A8DB4915F4}"/>
              </a:ext>
            </a:extLst>
          </p:cNvPr>
          <p:cNvSpPr txBox="1">
            <a:spLocks noChangeArrowheads="1"/>
          </p:cNvSpPr>
          <p:nvPr/>
        </p:nvSpPr>
        <p:spPr bwMode="auto">
          <a:xfrm>
            <a:off x="215900" y="234950"/>
            <a:ext cx="755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zh-CN">
                <a:solidFill>
                  <a:srgbClr val="FF6600"/>
                </a:solidFill>
                <a:effectLst>
                  <a:outerShdw blurRad="38100" dist="38100" dir="2700000" algn="tl">
                    <a:srgbClr val="C0C0C0"/>
                  </a:outerShdw>
                </a:effectLst>
              </a:rPr>
              <a:t>例：</a:t>
            </a:r>
          </a:p>
        </p:txBody>
      </p:sp>
      <p:sp>
        <p:nvSpPr>
          <p:cNvPr id="99331" name="Text Box 5">
            <a:extLst>
              <a:ext uri="{FF2B5EF4-FFF2-40B4-BE49-F238E27FC236}">
                <a16:creationId xmlns:a16="http://schemas.microsoft.com/office/drawing/2014/main" id="{5518032F-5F87-4535-8166-A57F2A96AD75}"/>
              </a:ext>
            </a:extLst>
          </p:cNvPr>
          <p:cNvSpPr txBox="1">
            <a:spLocks noChangeArrowheads="1"/>
          </p:cNvSpPr>
          <p:nvPr/>
        </p:nvSpPr>
        <p:spPr bwMode="auto">
          <a:xfrm>
            <a:off x="935038" y="225425"/>
            <a:ext cx="7945437"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defRPr/>
            </a:pPr>
            <a:r>
              <a:rPr lang="zh-CN" sz="1800">
                <a:solidFill>
                  <a:srgbClr val="0000FF"/>
                </a:solidFill>
                <a:effectLst>
                  <a:outerShdw blurRad="38100" dist="38100" dir="2700000" algn="tl">
                    <a:srgbClr val="C0C0C0"/>
                  </a:outerShdw>
                </a:effectLst>
              </a:rPr>
              <a:t>在 </a:t>
            </a:r>
            <a:r>
              <a:rPr lang="en-US" sz="1800">
                <a:solidFill>
                  <a:srgbClr val="0000FF"/>
                </a:solidFill>
                <a:effectLst>
                  <a:outerShdw blurRad="38100" dist="38100" dir="2700000" algn="tl">
                    <a:srgbClr val="C0C0C0"/>
                  </a:outerShdw>
                </a:effectLst>
              </a:rPr>
              <a:t>100℃ </a:t>
            </a:r>
            <a:r>
              <a:rPr lang="zh-CN" sz="1800">
                <a:solidFill>
                  <a:srgbClr val="0000FF"/>
                </a:solidFill>
                <a:effectLst>
                  <a:outerShdw blurRad="38100" dist="38100" dir="2700000" algn="tl">
                    <a:srgbClr val="C0C0C0"/>
                  </a:outerShdw>
                </a:effectLst>
              </a:rPr>
              <a:t>和 </a:t>
            </a:r>
            <a:r>
              <a:rPr lang="en-US" sz="1800">
                <a:solidFill>
                  <a:srgbClr val="0000FF"/>
                </a:solidFill>
                <a:effectLst>
                  <a:outerShdw blurRad="38100" dist="38100" dir="2700000" algn="tl">
                    <a:srgbClr val="C0C0C0"/>
                  </a:outerShdw>
                </a:effectLst>
              </a:rPr>
              <a:t>1atm </a:t>
            </a:r>
            <a:r>
              <a:rPr lang="zh-CN" sz="1800">
                <a:solidFill>
                  <a:srgbClr val="0000FF"/>
                </a:solidFill>
                <a:effectLst>
                  <a:outerShdw blurRad="38100" dist="38100" dir="2700000" algn="tl">
                    <a:srgbClr val="C0C0C0"/>
                  </a:outerShdw>
                </a:effectLst>
              </a:rPr>
              <a:t>下，水蒸汽的潜热是 </a:t>
            </a:r>
            <a:r>
              <a:rPr lang="en-US" sz="1800">
                <a:solidFill>
                  <a:srgbClr val="0000FF"/>
                </a:solidFill>
                <a:effectLst>
                  <a:outerShdw blurRad="38100" dist="38100" dir="2700000" algn="tl">
                    <a:srgbClr val="C0C0C0"/>
                  </a:outerShdw>
                </a:effectLst>
              </a:rPr>
              <a:t>539 cal/g</a:t>
            </a:r>
            <a:r>
              <a:rPr lang="zh-CN" sz="1800">
                <a:solidFill>
                  <a:srgbClr val="0000FF"/>
                </a:solidFill>
                <a:effectLst>
                  <a:outerShdw blurRad="38100" dist="38100" dir="2700000" algn="tl">
                    <a:srgbClr val="C0C0C0"/>
                  </a:outerShdw>
                </a:effectLst>
              </a:rPr>
              <a:t>，水蒸汽的比容是 </a:t>
            </a:r>
            <a:r>
              <a:rPr lang="en-US" sz="1800">
                <a:solidFill>
                  <a:srgbClr val="0000FF"/>
                </a:solidFill>
                <a:effectLst>
                  <a:outerShdw blurRad="38100" dist="38100" dir="2700000" algn="tl">
                    <a:srgbClr val="C0C0C0"/>
                  </a:outerShdw>
                </a:effectLst>
              </a:rPr>
              <a:t>1650 cm</a:t>
            </a:r>
            <a:r>
              <a:rPr lang="en-US" sz="1800" baseline="30000">
                <a:solidFill>
                  <a:srgbClr val="0000FF"/>
                </a:solidFill>
                <a:effectLst>
                  <a:outerShdw blurRad="38100" dist="38100" dir="2700000" algn="tl">
                    <a:srgbClr val="C0C0C0"/>
                  </a:outerShdw>
                </a:effectLst>
              </a:rPr>
              <a:t>3</a:t>
            </a:r>
            <a:r>
              <a:rPr lang="en-US" sz="1800">
                <a:solidFill>
                  <a:srgbClr val="0000FF"/>
                </a:solidFill>
                <a:effectLst>
                  <a:outerShdw blurRad="38100" dist="38100" dir="2700000" algn="tl">
                    <a:srgbClr val="C0C0C0"/>
                  </a:outerShdw>
                </a:effectLst>
              </a:rPr>
              <a:t>/g</a:t>
            </a:r>
            <a:r>
              <a:rPr lang="zh-CN" sz="1800">
                <a:solidFill>
                  <a:srgbClr val="0000FF"/>
                </a:solidFill>
                <a:effectLst>
                  <a:outerShdw blurRad="38100" dist="38100" dir="2700000" algn="tl">
                    <a:srgbClr val="C0C0C0"/>
                  </a:outerShdw>
                </a:effectLst>
              </a:rPr>
              <a:t>，计算在汽化过程中所吸收的热量用于作机械功的百分比。当 </a:t>
            </a:r>
            <a:r>
              <a:rPr lang="en-US" sz="1800">
                <a:solidFill>
                  <a:srgbClr val="0000FF"/>
                </a:solidFill>
                <a:effectLst>
                  <a:outerShdw blurRad="38100" dist="38100" dir="2700000" algn="tl">
                    <a:srgbClr val="C0C0C0"/>
                  </a:outerShdw>
                </a:effectLst>
              </a:rPr>
              <a:t>1 g </a:t>
            </a:r>
            <a:r>
              <a:rPr lang="zh-CN" sz="1800">
                <a:solidFill>
                  <a:srgbClr val="0000FF"/>
                </a:solidFill>
                <a:effectLst>
                  <a:outerShdw blurRad="38100" dist="38100" dir="2700000" algn="tl">
                    <a:srgbClr val="C0C0C0"/>
                  </a:outerShdw>
                </a:effectLst>
              </a:rPr>
              <a:t>水在正常沸点下汽化时，内能的变化、焓的变化和熵的变化各是多少？</a:t>
            </a:r>
          </a:p>
        </p:txBody>
      </p:sp>
      <p:sp>
        <p:nvSpPr>
          <p:cNvPr id="99332" name="Text Box 6">
            <a:extLst>
              <a:ext uri="{FF2B5EF4-FFF2-40B4-BE49-F238E27FC236}">
                <a16:creationId xmlns:a16="http://schemas.microsoft.com/office/drawing/2014/main" id="{AE320CFB-DB52-4943-A343-BCC0B291A0EE}"/>
              </a:ext>
            </a:extLst>
          </p:cNvPr>
          <p:cNvSpPr txBox="1">
            <a:spLocks noChangeArrowheads="1"/>
          </p:cNvSpPr>
          <p:nvPr/>
        </p:nvSpPr>
        <p:spPr bwMode="auto">
          <a:xfrm>
            <a:off x="252413" y="1557338"/>
            <a:ext cx="755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zh-CN">
                <a:solidFill>
                  <a:srgbClr val="FF6600"/>
                </a:solidFill>
                <a:effectLst>
                  <a:outerShdw blurRad="38100" dist="38100" dir="2700000" algn="tl">
                    <a:srgbClr val="C0C0C0"/>
                  </a:outerShdw>
                </a:effectLst>
              </a:rPr>
              <a:t>解：</a:t>
            </a:r>
          </a:p>
        </p:txBody>
      </p:sp>
      <p:sp>
        <p:nvSpPr>
          <p:cNvPr id="99333" name="Text Box 7">
            <a:extLst>
              <a:ext uri="{FF2B5EF4-FFF2-40B4-BE49-F238E27FC236}">
                <a16:creationId xmlns:a16="http://schemas.microsoft.com/office/drawing/2014/main" id="{962CC2E7-3D1E-4FC4-8B82-7655A9C73A89}"/>
              </a:ext>
            </a:extLst>
          </p:cNvPr>
          <p:cNvSpPr txBox="1">
            <a:spLocks noChangeArrowheads="1"/>
          </p:cNvSpPr>
          <p:nvPr/>
        </p:nvSpPr>
        <p:spPr bwMode="auto">
          <a:xfrm>
            <a:off x="971550" y="1592263"/>
            <a:ext cx="7704138"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defRPr/>
            </a:pPr>
            <a:r>
              <a:rPr lang="zh-CN" sz="1800">
                <a:solidFill>
                  <a:srgbClr val="0000FF"/>
                </a:solidFill>
                <a:effectLst>
                  <a:outerShdw blurRad="38100" dist="38100" dir="2700000" algn="tl">
                    <a:srgbClr val="C0C0C0"/>
                  </a:outerShdw>
                </a:effectLst>
              </a:rPr>
              <a:t>汽化过程中所吸收的热量也就是汽化热为</a:t>
            </a:r>
            <a:endParaRPr lang="zh-CN" sz="1800">
              <a:solidFill>
                <a:srgbClr val="0000FF"/>
              </a:solidFill>
              <a:effectLst>
                <a:outerShdw blurRad="38100" dist="38100" dir="2700000" algn="tl">
                  <a:srgbClr val="C0C0C0"/>
                </a:outerShdw>
              </a:effectLst>
              <a:cs typeface="Times New Roman" panose="02020603050405020304" pitchFamily="18" charset="0"/>
            </a:endParaRPr>
          </a:p>
        </p:txBody>
      </p:sp>
      <p:graphicFrame>
        <p:nvGraphicFramePr>
          <p:cNvPr id="38918" name="Object 6">
            <a:extLst>
              <a:ext uri="{FF2B5EF4-FFF2-40B4-BE49-F238E27FC236}">
                <a16:creationId xmlns:a16="http://schemas.microsoft.com/office/drawing/2014/main" id="{879B5B7D-1972-4FD2-A707-94417C4107D3}"/>
              </a:ext>
            </a:extLst>
          </p:cNvPr>
          <p:cNvGraphicFramePr>
            <a:graphicFrameLocks noChangeAspect="1"/>
          </p:cNvGraphicFramePr>
          <p:nvPr/>
        </p:nvGraphicFramePr>
        <p:xfrm>
          <a:off x="3414713" y="2155825"/>
          <a:ext cx="3071812" cy="373063"/>
        </p:xfrm>
        <a:graphic>
          <a:graphicData uri="http://schemas.openxmlformats.org/presentationml/2006/ole">
            <mc:AlternateContent xmlns:mc="http://schemas.openxmlformats.org/markup-compatibility/2006">
              <mc:Choice xmlns:v="urn:schemas-microsoft-com:vml" Requires="v">
                <p:oleObj spid="_x0000_s38924" r:id="rId3" imgW="1675673" imgH="203112" progId="Equation.DSMT4">
                  <p:embed/>
                </p:oleObj>
              </mc:Choice>
              <mc:Fallback>
                <p:oleObj r:id="rId3" imgW="1675673" imgH="203112"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4713" y="2155825"/>
                        <a:ext cx="3071812" cy="373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9335" name="Text Box 9">
            <a:extLst>
              <a:ext uri="{FF2B5EF4-FFF2-40B4-BE49-F238E27FC236}">
                <a16:creationId xmlns:a16="http://schemas.microsoft.com/office/drawing/2014/main" id="{4EA1CC7C-DBF0-45DE-9691-F89A54A62AB9}"/>
              </a:ext>
            </a:extLst>
          </p:cNvPr>
          <p:cNvSpPr txBox="1">
            <a:spLocks noChangeArrowheads="1"/>
          </p:cNvSpPr>
          <p:nvPr/>
        </p:nvSpPr>
        <p:spPr bwMode="auto">
          <a:xfrm>
            <a:off x="971550" y="2466975"/>
            <a:ext cx="7704138"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defRPr/>
            </a:pPr>
            <a:r>
              <a:rPr lang="zh-CN" sz="1800">
                <a:solidFill>
                  <a:srgbClr val="0000FF"/>
                </a:solidFill>
                <a:effectLst>
                  <a:outerShdw blurRad="38100" dist="38100" dir="2700000" algn="tl">
                    <a:srgbClr val="C0C0C0"/>
                  </a:outerShdw>
                </a:effectLst>
              </a:rPr>
              <a:t>汽化过程中所作的功为</a:t>
            </a:r>
            <a:endParaRPr lang="el-GR" sz="1800">
              <a:solidFill>
                <a:srgbClr val="0000FF"/>
              </a:solidFill>
              <a:effectLst>
                <a:outerShdw blurRad="38100" dist="38100" dir="2700000" algn="tl">
                  <a:srgbClr val="C0C0C0"/>
                </a:outerShdw>
              </a:effectLst>
              <a:cs typeface="Times New Roman" panose="02020603050405020304" pitchFamily="18" charset="0"/>
            </a:endParaRPr>
          </a:p>
        </p:txBody>
      </p:sp>
      <p:graphicFrame>
        <p:nvGraphicFramePr>
          <p:cNvPr id="38920" name="Object 8">
            <a:extLst>
              <a:ext uri="{FF2B5EF4-FFF2-40B4-BE49-F238E27FC236}">
                <a16:creationId xmlns:a16="http://schemas.microsoft.com/office/drawing/2014/main" id="{CB7EBCEB-AFCF-47C9-9E87-A724E86F96D2}"/>
              </a:ext>
            </a:extLst>
          </p:cNvPr>
          <p:cNvGraphicFramePr>
            <a:graphicFrameLocks noChangeAspect="1"/>
          </p:cNvGraphicFramePr>
          <p:nvPr/>
        </p:nvGraphicFramePr>
        <p:xfrm>
          <a:off x="2606675" y="3001963"/>
          <a:ext cx="5119688" cy="846137"/>
        </p:xfrm>
        <a:graphic>
          <a:graphicData uri="http://schemas.openxmlformats.org/presentationml/2006/ole">
            <mc:AlternateContent xmlns:mc="http://schemas.openxmlformats.org/markup-compatibility/2006">
              <mc:Choice xmlns:v="urn:schemas-microsoft-com:vml" Requires="v">
                <p:oleObj spid="_x0000_s38925" r:id="rId5" imgW="2995900" imgH="495085" progId="Equation.DSMT4">
                  <p:embed/>
                </p:oleObj>
              </mc:Choice>
              <mc:Fallback>
                <p:oleObj r:id="rId5" imgW="2995900" imgH="495085"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06675" y="3001963"/>
                        <a:ext cx="5119688" cy="846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9337" name="Text Box 11">
            <a:extLst>
              <a:ext uri="{FF2B5EF4-FFF2-40B4-BE49-F238E27FC236}">
                <a16:creationId xmlns:a16="http://schemas.microsoft.com/office/drawing/2014/main" id="{A5C4AD7D-A72A-491B-9A0F-97AEEE82F70A}"/>
              </a:ext>
            </a:extLst>
          </p:cNvPr>
          <p:cNvSpPr txBox="1">
            <a:spLocks noChangeArrowheads="1"/>
          </p:cNvSpPr>
          <p:nvPr/>
        </p:nvSpPr>
        <p:spPr bwMode="auto">
          <a:xfrm>
            <a:off x="935038" y="3968750"/>
            <a:ext cx="187325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defRPr/>
            </a:pPr>
            <a:r>
              <a:rPr lang="zh-CN" sz="1800">
                <a:solidFill>
                  <a:srgbClr val="0000FF"/>
                </a:solidFill>
                <a:effectLst>
                  <a:outerShdw blurRad="38100" dist="38100" dir="2700000" algn="tl">
                    <a:srgbClr val="C0C0C0"/>
                  </a:outerShdw>
                </a:effectLst>
              </a:rPr>
              <a:t>所以</a:t>
            </a:r>
            <a:endParaRPr lang="zh-CN" sz="1800">
              <a:solidFill>
                <a:srgbClr val="0000FF"/>
              </a:solidFill>
              <a:effectLst>
                <a:outerShdw blurRad="38100" dist="38100" dir="2700000" algn="tl">
                  <a:srgbClr val="C0C0C0"/>
                </a:outerShdw>
              </a:effectLst>
              <a:cs typeface="Times New Roman" panose="02020603050405020304" pitchFamily="18" charset="0"/>
            </a:endParaRPr>
          </a:p>
        </p:txBody>
      </p:sp>
      <p:graphicFrame>
        <p:nvGraphicFramePr>
          <p:cNvPr id="38922" name="Object 10">
            <a:extLst>
              <a:ext uri="{FF2B5EF4-FFF2-40B4-BE49-F238E27FC236}">
                <a16:creationId xmlns:a16="http://schemas.microsoft.com/office/drawing/2014/main" id="{7214C416-BBA1-42E6-BA12-66E31E50A6F9}"/>
              </a:ext>
            </a:extLst>
          </p:cNvPr>
          <p:cNvGraphicFramePr>
            <a:graphicFrameLocks noChangeAspect="1"/>
          </p:cNvGraphicFramePr>
          <p:nvPr/>
        </p:nvGraphicFramePr>
        <p:xfrm>
          <a:off x="2519363" y="4005263"/>
          <a:ext cx="2339975" cy="736600"/>
        </p:xfrm>
        <a:graphic>
          <a:graphicData uri="http://schemas.openxmlformats.org/presentationml/2006/ole">
            <mc:AlternateContent xmlns:mc="http://schemas.openxmlformats.org/markup-compatibility/2006">
              <mc:Choice xmlns:v="urn:schemas-microsoft-com:vml" Requires="v">
                <p:oleObj spid="_x0000_s38926" r:id="rId7" imgW="1334079" imgH="419282" progId="Equation.DSMT4">
                  <p:embed/>
                </p:oleObj>
              </mc:Choice>
              <mc:Fallback>
                <p:oleObj r:id="rId7" imgW="1334079" imgH="419282"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19363" y="4005263"/>
                        <a:ext cx="2339975" cy="73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23" name="Object 11">
            <a:extLst>
              <a:ext uri="{FF2B5EF4-FFF2-40B4-BE49-F238E27FC236}">
                <a16:creationId xmlns:a16="http://schemas.microsoft.com/office/drawing/2014/main" id="{36866DAD-D886-4BF5-95FA-DCEA538824F5}"/>
              </a:ext>
            </a:extLst>
          </p:cNvPr>
          <p:cNvGraphicFramePr>
            <a:graphicFrameLocks noChangeAspect="1"/>
          </p:cNvGraphicFramePr>
          <p:nvPr/>
        </p:nvGraphicFramePr>
        <p:xfrm>
          <a:off x="2376488" y="5013325"/>
          <a:ext cx="4824412" cy="407988"/>
        </p:xfrm>
        <a:graphic>
          <a:graphicData uri="http://schemas.openxmlformats.org/presentationml/2006/ole">
            <mc:AlternateContent xmlns:mc="http://schemas.openxmlformats.org/markup-compatibility/2006">
              <mc:Choice xmlns:v="urn:schemas-microsoft-com:vml" Requires="v">
                <p:oleObj spid="_x0000_s38927" r:id="rId9" imgW="2399259" imgH="203112" progId="Equation.DSMT4">
                  <p:embed/>
                </p:oleObj>
              </mc:Choice>
              <mc:Fallback>
                <p:oleObj r:id="rId9" imgW="2399259" imgH="203112"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76488" y="5013325"/>
                        <a:ext cx="4824412" cy="407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4">
            <a:extLst>
              <a:ext uri="{FF2B5EF4-FFF2-40B4-BE49-F238E27FC236}">
                <a16:creationId xmlns:a16="http://schemas.microsoft.com/office/drawing/2014/main" id="{DD0BA3B7-0891-4C32-A91E-046BC4B4BC69}"/>
              </a:ext>
            </a:extLst>
          </p:cNvPr>
          <p:cNvSpPr txBox="1">
            <a:spLocks noChangeArrowheads="1"/>
          </p:cNvSpPr>
          <p:nvPr/>
        </p:nvSpPr>
        <p:spPr bwMode="auto">
          <a:xfrm>
            <a:off x="468313" y="225425"/>
            <a:ext cx="7704137"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defRPr/>
            </a:pPr>
            <a:r>
              <a:rPr lang="zh-CN" sz="1800">
                <a:solidFill>
                  <a:srgbClr val="0000FF"/>
                </a:solidFill>
                <a:effectLst>
                  <a:outerShdw blurRad="38100" dist="38100" dir="2700000" algn="tl">
                    <a:srgbClr val="C0C0C0"/>
                  </a:outerShdw>
                </a:effectLst>
              </a:rPr>
              <a:t>由于汽化过程是等压过程，所以焓的增加等于吸收的热量，即</a:t>
            </a:r>
            <a:endParaRPr lang="zh-CN" sz="1800">
              <a:solidFill>
                <a:srgbClr val="0000FF"/>
              </a:solidFill>
              <a:effectLst>
                <a:outerShdw blurRad="38100" dist="38100" dir="2700000" algn="tl">
                  <a:srgbClr val="C0C0C0"/>
                </a:outerShdw>
              </a:effectLst>
              <a:cs typeface="Times New Roman" panose="02020603050405020304" pitchFamily="18" charset="0"/>
            </a:endParaRPr>
          </a:p>
        </p:txBody>
      </p:sp>
      <p:graphicFrame>
        <p:nvGraphicFramePr>
          <p:cNvPr id="39939" name="Object 3">
            <a:extLst>
              <a:ext uri="{FF2B5EF4-FFF2-40B4-BE49-F238E27FC236}">
                <a16:creationId xmlns:a16="http://schemas.microsoft.com/office/drawing/2014/main" id="{4576F781-FB10-4423-B87D-7E13147B3217}"/>
              </a:ext>
            </a:extLst>
          </p:cNvPr>
          <p:cNvGraphicFramePr>
            <a:graphicFrameLocks noChangeAspect="1"/>
          </p:cNvGraphicFramePr>
          <p:nvPr/>
        </p:nvGraphicFramePr>
        <p:xfrm>
          <a:off x="2700338" y="765175"/>
          <a:ext cx="2085975" cy="347663"/>
        </p:xfrm>
        <a:graphic>
          <a:graphicData uri="http://schemas.openxmlformats.org/presentationml/2006/ole">
            <mc:AlternateContent xmlns:mc="http://schemas.openxmlformats.org/markup-compatibility/2006">
              <mc:Choice xmlns:v="urn:schemas-microsoft-com:vml" Requires="v">
                <p:oleObj spid="_x0000_s39942" r:id="rId3" imgW="1218671" imgH="203112" progId="Equation.DSMT4">
                  <p:embed/>
                </p:oleObj>
              </mc:Choice>
              <mc:Fallback>
                <p:oleObj r:id="rId3" imgW="1218671" imgH="203112"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338" y="765175"/>
                        <a:ext cx="2085975" cy="347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0356" name="Text Box 6">
            <a:extLst>
              <a:ext uri="{FF2B5EF4-FFF2-40B4-BE49-F238E27FC236}">
                <a16:creationId xmlns:a16="http://schemas.microsoft.com/office/drawing/2014/main" id="{7D2AE73D-158A-4E25-A34F-EE4CB59747C9}"/>
              </a:ext>
            </a:extLst>
          </p:cNvPr>
          <p:cNvSpPr txBox="1">
            <a:spLocks noChangeArrowheads="1"/>
          </p:cNvSpPr>
          <p:nvPr/>
        </p:nvSpPr>
        <p:spPr bwMode="auto">
          <a:xfrm>
            <a:off x="468313" y="1052513"/>
            <a:ext cx="7704137"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defRPr/>
            </a:pPr>
            <a:r>
              <a:rPr lang="zh-CN" sz="1800">
                <a:solidFill>
                  <a:srgbClr val="0000FF"/>
                </a:solidFill>
                <a:effectLst>
                  <a:outerShdw blurRad="38100" dist="38100" dir="2700000" algn="tl">
                    <a:srgbClr val="C0C0C0"/>
                  </a:outerShdw>
                </a:effectLst>
              </a:rPr>
              <a:t>汽化过程中温度保持不变，所以熵的增加是</a:t>
            </a:r>
            <a:endParaRPr lang="zh-CN" sz="1800">
              <a:solidFill>
                <a:srgbClr val="0000FF"/>
              </a:solidFill>
              <a:effectLst>
                <a:outerShdw blurRad="38100" dist="38100" dir="2700000" algn="tl">
                  <a:srgbClr val="C0C0C0"/>
                </a:outerShdw>
              </a:effectLst>
              <a:cs typeface="Times New Roman" panose="02020603050405020304" pitchFamily="18" charset="0"/>
            </a:endParaRPr>
          </a:p>
        </p:txBody>
      </p:sp>
      <p:graphicFrame>
        <p:nvGraphicFramePr>
          <p:cNvPr id="39941" name="Object 5">
            <a:extLst>
              <a:ext uri="{FF2B5EF4-FFF2-40B4-BE49-F238E27FC236}">
                <a16:creationId xmlns:a16="http://schemas.microsoft.com/office/drawing/2014/main" id="{513D495A-484D-4442-A62A-484E6A339E74}"/>
              </a:ext>
            </a:extLst>
          </p:cNvPr>
          <p:cNvGraphicFramePr>
            <a:graphicFrameLocks noChangeAspect="1"/>
          </p:cNvGraphicFramePr>
          <p:nvPr/>
        </p:nvGraphicFramePr>
        <p:xfrm>
          <a:off x="2700338" y="1484313"/>
          <a:ext cx="3759200" cy="674687"/>
        </p:xfrm>
        <a:graphic>
          <a:graphicData uri="http://schemas.openxmlformats.org/presentationml/2006/ole">
            <mc:AlternateContent xmlns:mc="http://schemas.openxmlformats.org/markup-compatibility/2006">
              <mc:Choice xmlns:v="urn:schemas-microsoft-com:vml" Requires="v">
                <p:oleObj spid="_x0000_s39943" r:id="rId5" imgW="2197100" imgH="393700" progId="Equation.DSMT4">
                  <p:embed/>
                </p:oleObj>
              </mc:Choice>
              <mc:Fallback>
                <p:oleObj r:id="rId5" imgW="2197100" imgH="3937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0338" y="1484313"/>
                        <a:ext cx="3759200" cy="674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ext Box 4">
            <a:extLst>
              <a:ext uri="{FF2B5EF4-FFF2-40B4-BE49-F238E27FC236}">
                <a16:creationId xmlns:a16="http://schemas.microsoft.com/office/drawing/2014/main" id="{FC62CB4E-0B52-4C6C-B0AD-CB45697A3A62}"/>
              </a:ext>
            </a:extLst>
          </p:cNvPr>
          <p:cNvSpPr txBox="1">
            <a:spLocks noChangeArrowheads="1"/>
          </p:cNvSpPr>
          <p:nvPr/>
        </p:nvSpPr>
        <p:spPr bwMode="auto">
          <a:xfrm>
            <a:off x="215900" y="234950"/>
            <a:ext cx="755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zh-CN">
                <a:solidFill>
                  <a:srgbClr val="FF6600"/>
                </a:solidFill>
                <a:effectLst>
                  <a:outerShdw blurRad="38100" dist="38100" dir="2700000" algn="tl">
                    <a:srgbClr val="C0C0C0"/>
                  </a:outerShdw>
                </a:effectLst>
              </a:rPr>
              <a:t>例：</a:t>
            </a:r>
          </a:p>
        </p:txBody>
      </p:sp>
      <p:sp>
        <p:nvSpPr>
          <p:cNvPr id="101379" name="Text Box 5">
            <a:extLst>
              <a:ext uri="{FF2B5EF4-FFF2-40B4-BE49-F238E27FC236}">
                <a16:creationId xmlns:a16="http://schemas.microsoft.com/office/drawing/2014/main" id="{0F9F1075-1422-4D36-8030-84FE73D9DF2C}"/>
              </a:ext>
            </a:extLst>
          </p:cNvPr>
          <p:cNvSpPr txBox="1">
            <a:spLocks noChangeArrowheads="1"/>
          </p:cNvSpPr>
          <p:nvPr/>
        </p:nvSpPr>
        <p:spPr bwMode="auto">
          <a:xfrm>
            <a:off x="935038" y="225425"/>
            <a:ext cx="7704137"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defRPr/>
            </a:pPr>
            <a:r>
              <a:rPr lang="zh-CN" sz="1800">
                <a:solidFill>
                  <a:srgbClr val="0000FF"/>
                </a:solidFill>
                <a:effectLst>
                  <a:outerShdw blurRad="38100" dist="38100" dir="2700000" algn="tl">
                    <a:srgbClr val="C0C0C0"/>
                  </a:outerShdw>
                </a:effectLst>
              </a:rPr>
              <a:t>在 </a:t>
            </a:r>
            <a:r>
              <a:rPr lang="en-US" sz="1800">
                <a:solidFill>
                  <a:srgbClr val="0000FF"/>
                </a:solidFill>
                <a:effectLst>
                  <a:outerShdw blurRad="38100" dist="38100" dir="2700000" algn="tl">
                    <a:srgbClr val="C0C0C0"/>
                  </a:outerShdw>
                </a:effectLst>
              </a:rPr>
              <a:t>-2℃ </a:t>
            </a:r>
            <a:r>
              <a:rPr lang="zh-CN" sz="1800">
                <a:solidFill>
                  <a:srgbClr val="0000FF"/>
                </a:solidFill>
                <a:effectLst>
                  <a:outerShdw blurRad="38100" dist="38100" dir="2700000" algn="tl">
                    <a:srgbClr val="C0C0C0"/>
                  </a:outerShdw>
                </a:effectLst>
              </a:rPr>
              <a:t>和</a:t>
            </a:r>
            <a:r>
              <a:rPr lang="en-US" sz="1800">
                <a:solidFill>
                  <a:srgbClr val="0000FF"/>
                </a:solidFill>
                <a:effectLst>
                  <a:outerShdw blurRad="38100" dist="38100" dir="2700000" algn="tl">
                    <a:srgbClr val="C0C0C0"/>
                  </a:outerShdw>
                </a:effectLst>
              </a:rPr>
              <a:t>1atm</a:t>
            </a:r>
            <a:r>
              <a:rPr lang="zh-CN" sz="1800">
                <a:solidFill>
                  <a:srgbClr val="0000FF"/>
                </a:solidFill>
                <a:effectLst>
                  <a:outerShdw blurRad="38100" dist="38100" dir="2700000" algn="tl">
                    <a:srgbClr val="C0C0C0"/>
                  </a:outerShdw>
                </a:effectLst>
              </a:rPr>
              <a:t>时，对一定质量的冰可逆绝热地增加其压力和温度，从 </a:t>
            </a:r>
            <a:r>
              <a:rPr lang="en-US" sz="1800">
                <a:solidFill>
                  <a:srgbClr val="0000FF"/>
                </a:solidFill>
                <a:effectLst>
                  <a:outerShdw blurRad="38100" dist="38100" dir="2700000" algn="tl">
                    <a:srgbClr val="C0C0C0"/>
                  </a:outerShdw>
                </a:effectLst>
              </a:rPr>
              <a:t>1atm </a:t>
            </a:r>
            <a:r>
              <a:rPr lang="zh-CN" sz="1800">
                <a:solidFill>
                  <a:srgbClr val="0000FF"/>
                </a:solidFill>
                <a:effectLst>
                  <a:outerShdw blurRad="38100" dist="38100" dir="2700000" algn="tl">
                    <a:srgbClr val="C0C0C0"/>
                  </a:outerShdw>
                </a:effectLst>
              </a:rPr>
              <a:t>增加到冰熔解为止，求发生熔解时的压力和温度。冰的熔解热 </a:t>
            </a:r>
            <a:r>
              <a:rPr lang="en-US" sz="1800" i="1">
                <a:solidFill>
                  <a:srgbClr val="0000FF"/>
                </a:solidFill>
                <a:effectLst>
                  <a:outerShdw blurRad="38100" dist="38100" dir="2700000" algn="tl">
                    <a:srgbClr val="C0C0C0"/>
                  </a:outerShdw>
                </a:effectLst>
              </a:rPr>
              <a:t>L</a:t>
            </a:r>
            <a:r>
              <a:rPr lang="en-US" sz="1800">
                <a:solidFill>
                  <a:srgbClr val="0000FF"/>
                </a:solidFill>
                <a:effectLst>
                  <a:outerShdw blurRad="38100" dist="38100" dir="2700000" algn="tl">
                    <a:srgbClr val="C0C0C0"/>
                  </a:outerShdw>
                </a:effectLst>
              </a:rPr>
              <a:t>= 79.6 cal/g</a:t>
            </a:r>
            <a:r>
              <a:rPr lang="zh-CN" sz="1800">
                <a:solidFill>
                  <a:srgbClr val="0000FF"/>
                </a:solidFill>
                <a:effectLst>
                  <a:outerShdw blurRad="38100" dist="38100" dir="2700000" algn="tl">
                    <a:srgbClr val="C0C0C0"/>
                  </a:outerShdw>
                </a:effectLst>
              </a:rPr>
              <a:t>，冰的膨胀系数</a:t>
            </a:r>
            <a:r>
              <a:rPr lang="el-GR" sz="1800" i="1">
                <a:solidFill>
                  <a:srgbClr val="0000FF"/>
                </a:solidFill>
                <a:effectLst>
                  <a:outerShdw blurRad="38100" dist="38100" dir="2700000" algn="tl">
                    <a:srgbClr val="C0C0C0"/>
                  </a:outerShdw>
                </a:effectLst>
                <a:cs typeface="Times New Roman" panose="02020603050405020304" pitchFamily="18" charset="0"/>
              </a:rPr>
              <a:t>α</a:t>
            </a:r>
            <a:r>
              <a:rPr lang="en-US" sz="1800" i="1">
                <a:solidFill>
                  <a:srgbClr val="0000FF"/>
                </a:solidFill>
                <a:effectLst>
                  <a:outerShdw blurRad="38100" dist="38100" dir="2700000" algn="tl">
                    <a:srgbClr val="C0C0C0"/>
                  </a:outerShdw>
                </a:effectLst>
                <a:cs typeface="Times New Roman" panose="02020603050405020304" pitchFamily="18" charset="0"/>
              </a:rPr>
              <a:t> </a:t>
            </a:r>
            <a:r>
              <a:rPr lang="en-US" sz="1800">
                <a:solidFill>
                  <a:srgbClr val="0000FF"/>
                </a:solidFill>
                <a:effectLst>
                  <a:outerShdw blurRad="38100" dist="38100" dir="2700000" algn="tl">
                    <a:srgbClr val="C0C0C0"/>
                  </a:outerShdw>
                </a:effectLst>
                <a:cs typeface="Times New Roman" panose="02020603050405020304" pitchFamily="18" charset="0"/>
              </a:rPr>
              <a:t>= 1.58×10</a:t>
            </a:r>
            <a:r>
              <a:rPr lang="en-US" sz="1800" baseline="30000">
                <a:solidFill>
                  <a:srgbClr val="0000FF"/>
                </a:solidFill>
                <a:effectLst>
                  <a:outerShdw blurRad="38100" dist="38100" dir="2700000" algn="tl">
                    <a:srgbClr val="C0C0C0"/>
                  </a:outerShdw>
                </a:effectLst>
                <a:cs typeface="Times New Roman" panose="02020603050405020304" pitchFamily="18" charset="0"/>
              </a:rPr>
              <a:t>-4</a:t>
            </a:r>
            <a:r>
              <a:rPr lang="en-US" sz="1800">
                <a:solidFill>
                  <a:srgbClr val="0000FF"/>
                </a:solidFill>
                <a:effectLst>
                  <a:outerShdw blurRad="38100" dist="38100" dir="2700000" algn="tl">
                    <a:srgbClr val="C0C0C0"/>
                  </a:outerShdw>
                </a:effectLst>
                <a:cs typeface="Times New Roman" panose="02020603050405020304" pitchFamily="18" charset="0"/>
              </a:rPr>
              <a:t> K</a:t>
            </a:r>
            <a:r>
              <a:rPr lang="en-US" sz="1800" baseline="30000">
                <a:solidFill>
                  <a:srgbClr val="0000FF"/>
                </a:solidFill>
                <a:effectLst>
                  <a:outerShdw blurRad="38100" dist="38100" dir="2700000" algn="tl">
                    <a:srgbClr val="C0C0C0"/>
                  </a:outerShdw>
                </a:effectLst>
                <a:cs typeface="Times New Roman" panose="02020603050405020304" pitchFamily="18" charset="0"/>
              </a:rPr>
              <a:t>-1</a:t>
            </a:r>
            <a:r>
              <a:rPr lang="zh-CN" sz="1800">
                <a:solidFill>
                  <a:srgbClr val="0000FF"/>
                </a:solidFill>
                <a:effectLst>
                  <a:outerShdw blurRad="38100" dist="38100" dir="2700000" algn="tl">
                    <a:srgbClr val="C0C0C0"/>
                  </a:outerShdw>
                </a:effectLst>
                <a:cs typeface="Times New Roman" panose="02020603050405020304" pitchFamily="18" charset="0"/>
              </a:rPr>
              <a:t>，冰的密度</a:t>
            </a:r>
            <a:r>
              <a:rPr lang="el-GR" sz="1800" i="1">
                <a:solidFill>
                  <a:srgbClr val="0000FF"/>
                </a:solidFill>
                <a:effectLst>
                  <a:outerShdw blurRad="38100" dist="38100" dir="2700000" algn="tl">
                    <a:srgbClr val="C0C0C0"/>
                  </a:outerShdw>
                </a:effectLst>
                <a:cs typeface="Times New Roman" panose="02020603050405020304" pitchFamily="18" charset="0"/>
              </a:rPr>
              <a:t>ρ</a:t>
            </a:r>
            <a:r>
              <a:rPr lang="en-US" sz="1800" i="1">
                <a:solidFill>
                  <a:srgbClr val="0000FF"/>
                </a:solidFill>
                <a:effectLst>
                  <a:outerShdw blurRad="38100" dist="38100" dir="2700000" algn="tl">
                    <a:srgbClr val="C0C0C0"/>
                  </a:outerShdw>
                </a:effectLst>
                <a:cs typeface="Times New Roman" panose="02020603050405020304" pitchFamily="18" charset="0"/>
              </a:rPr>
              <a:t> </a:t>
            </a:r>
            <a:r>
              <a:rPr lang="en-US" sz="1800">
                <a:solidFill>
                  <a:srgbClr val="0000FF"/>
                </a:solidFill>
                <a:effectLst>
                  <a:outerShdw blurRad="38100" dist="38100" dir="2700000" algn="tl">
                    <a:srgbClr val="C0C0C0"/>
                  </a:outerShdw>
                </a:effectLst>
                <a:cs typeface="Times New Roman" panose="02020603050405020304" pitchFamily="18" charset="0"/>
              </a:rPr>
              <a:t>= 0.916 g/cm</a:t>
            </a:r>
            <a:r>
              <a:rPr lang="en-US" sz="1800" baseline="30000">
                <a:solidFill>
                  <a:srgbClr val="0000FF"/>
                </a:solidFill>
                <a:effectLst>
                  <a:outerShdw blurRad="38100" dist="38100" dir="2700000" algn="tl">
                    <a:srgbClr val="C0C0C0"/>
                  </a:outerShdw>
                </a:effectLst>
                <a:cs typeface="Times New Roman" panose="02020603050405020304" pitchFamily="18" charset="0"/>
              </a:rPr>
              <a:t>3</a:t>
            </a:r>
            <a:r>
              <a:rPr lang="zh-CN" sz="1800">
                <a:solidFill>
                  <a:srgbClr val="0000FF"/>
                </a:solidFill>
                <a:effectLst>
                  <a:outerShdw blurRad="38100" dist="38100" dir="2700000" algn="tl">
                    <a:srgbClr val="C0C0C0"/>
                  </a:outerShdw>
                </a:effectLst>
                <a:cs typeface="Times New Roman" panose="02020603050405020304" pitchFamily="18" charset="0"/>
              </a:rPr>
              <a:t>，冰的比热容</a:t>
            </a:r>
            <a:r>
              <a:rPr lang="en-US" sz="1800" i="1">
                <a:solidFill>
                  <a:srgbClr val="0000FF"/>
                </a:solidFill>
                <a:effectLst>
                  <a:outerShdw blurRad="38100" dist="38100" dir="2700000" algn="tl">
                    <a:srgbClr val="C0C0C0"/>
                  </a:outerShdw>
                </a:effectLst>
                <a:cs typeface="Times New Roman" panose="02020603050405020304" pitchFamily="18" charset="0"/>
              </a:rPr>
              <a:t>C</a:t>
            </a:r>
            <a:r>
              <a:rPr lang="en-US" sz="1800" baseline="-25000">
                <a:solidFill>
                  <a:srgbClr val="0000FF"/>
                </a:solidFill>
                <a:effectLst>
                  <a:outerShdw blurRad="38100" dist="38100" dir="2700000" algn="tl">
                    <a:srgbClr val="C0C0C0"/>
                  </a:outerShdw>
                </a:effectLst>
                <a:cs typeface="Times New Roman" panose="02020603050405020304" pitchFamily="18" charset="0"/>
              </a:rPr>
              <a:t>p </a:t>
            </a:r>
            <a:r>
              <a:rPr lang="en-US" sz="1800">
                <a:solidFill>
                  <a:srgbClr val="0000FF"/>
                </a:solidFill>
                <a:effectLst>
                  <a:outerShdw blurRad="38100" dist="38100" dir="2700000" algn="tl">
                    <a:srgbClr val="C0C0C0"/>
                  </a:outerShdw>
                </a:effectLst>
                <a:cs typeface="Times New Roman" panose="02020603050405020304" pitchFamily="18" charset="0"/>
              </a:rPr>
              <a:t>= 0.48 cal·g</a:t>
            </a:r>
            <a:r>
              <a:rPr lang="en-US" sz="1800" baseline="30000">
                <a:solidFill>
                  <a:srgbClr val="0000FF"/>
                </a:solidFill>
                <a:effectLst>
                  <a:outerShdw blurRad="38100" dist="38100" dir="2700000" algn="tl">
                    <a:srgbClr val="C0C0C0"/>
                  </a:outerShdw>
                </a:effectLst>
                <a:cs typeface="Times New Roman" panose="02020603050405020304" pitchFamily="18" charset="0"/>
              </a:rPr>
              <a:t>-1</a:t>
            </a:r>
            <a:r>
              <a:rPr lang="en-US" sz="1800">
                <a:solidFill>
                  <a:srgbClr val="0000FF"/>
                </a:solidFill>
                <a:effectLst>
                  <a:outerShdw blurRad="38100" dist="38100" dir="2700000" algn="tl">
                    <a:srgbClr val="C0C0C0"/>
                  </a:outerShdw>
                </a:effectLst>
                <a:cs typeface="Times New Roman" panose="02020603050405020304" pitchFamily="18" charset="0"/>
              </a:rPr>
              <a:t>·K</a:t>
            </a:r>
            <a:r>
              <a:rPr lang="en-US" sz="1800" baseline="30000">
                <a:solidFill>
                  <a:srgbClr val="0000FF"/>
                </a:solidFill>
                <a:effectLst>
                  <a:outerShdw blurRad="38100" dist="38100" dir="2700000" algn="tl">
                    <a:srgbClr val="C0C0C0"/>
                  </a:outerShdw>
                </a:effectLst>
                <a:cs typeface="Times New Roman" panose="02020603050405020304" pitchFamily="18" charset="0"/>
              </a:rPr>
              <a:t>-1</a:t>
            </a:r>
            <a:r>
              <a:rPr lang="zh-CN" sz="1800">
                <a:solidFill>
                  <a:srgbClr val="0000FF"/>
                </a:solidFill>
                <a:effectLst>
                  <a:outerShdw blurRad="38100" dist="38100" dir="2700000" algn="tl">
                    <a:srgbClr val="C0C0C0"/>
                  </a:outerShdw>
                </a:effectLst>
                <a:cs typeface="Times New Roman" panose="02020603050405020304" pitchFamily="18" charset="0"/>
              </a:rPr>
              <a:t>。</a:t>
            </a:r>
          </a:p>
        </p:txBody>
      </p:sp>
      <p:sp>
        <p:nvSpPr>
          <p:cNvPr id="101380" name="Text Box 6">
            <a:extLst>
              <a:ext uri="{FF2B5EF4-FFF2-40B4-BE49-F238E27FC236}">
                <a16:creationId xmlns:a16="http://schemas.microsoft.com/office/drawing/2014/main" id="{E013394D-0D29-4E73-AACE-7B3BC8952CA7}"/>
              </a:ext>
            </a:extLst>
          </p:cNvPr>
          <p:cNvSpPr txBox="1">
            <a:spLocks noChangeArrowheads="1"/>
          </p:cNvSpPr>
          <p:nvPr/>
        </p:nvSpPr>
        <p:spPr bwMode="auto">
          <a:xfrm>
            <a:off x="252413" y="1854200"/>
            <a:ext cx="755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zh-CN">
                <a:solidFill>
                  <a:srgbClr val="FF6600"/>
                </a:solidFill>
                <a:effectLst>
                  <a:outerShdw blurRad="38100" dist="38100" dir="2700000" algn="tl">
                    <a:srgbClr val="C0C0C0"/>
                  </a:outerShdw>
                </a:effectLst>
              </a:rPr>
              <a:t>解：</a:t>
            </a:r>
          </a:p>
        </p:txBody>
      </p:sp>
      <p:sp>
        <p:nvSpPr>
          <p:cNvPr id="101381" name="Text Box 7">
            <a:extLst>
              <a:ext uri="{FF2B5EF4-FFF2-40B4-BE49-F238E27FC236}">
                <a16:creationId xmlns:a16="http://schemas.microsoft.com/office/drawing/2014/main" id="{F6784FB9-5502-4AA6-9375-5F9880D5461A}"/>
              </a:ext>
            </a:extLst>
          </p:cNvPr>
          <p:cNvSpPr txBox="1">
            <a:spLocks noChangeArrowheads="1"/>
          </p:cNvSpPr>
          <p:nvPr/>
        </p:nvSpPr>
        <p:spPr bwMode="auto">
          <a:xfrm>
            <a:off x="971550" y="1881188"/>
            <a:ext cx="7704138"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defRPr/>
            </a:pPr>
            <a:r>
              <a:rPr lang="zh-CN" sz="1800">
                <a:solidFill>
                  <a:srgbClr val="0000FF"/>
                </a:solidFill>
                <a:effectLst>
                  <a:outerShdw blurRad="38100" dist="38100" dir="2700000" algn="tl">
                    <a:srgbClr val="C0C0C0"/>
                  </a:outerShdw>
                </a:effectLst>
              </a:rPr>
              <a:t>由于所涉及的温度范围比较小，可以假定绝热曲线和熔解曲线都能近似地当作直线。由基本热力学方程</a:t>
            </a:r>
            <a:endParaRPr lang="zh-CN" sz="1800">
              <a:solidFill>
                <a:srgbClr val="0000FF"/>
              </a:solidFill>
              <a:effectLst>
                <a:outerShdw blurRad="38100" dist="38100" dir="2700000" algn="tl">
                  <a:srgbClr val="C0C0C0"/>
                </a:outerShdw>
              </a:effectLst>
              <a:cs typeface="Times New Roman" panose="02020603050405020304" pitchFamily="18" charset="0"/>
            </a:endParaRPr>
          </a:p>
        </p:txBody>
      </p:sp>
      <p:graphicFrame>
        <p:nvGraphicFramePr>
          <p:cNvPr id="40966" name="Object 6">
            <a:extLst>
              <a:ext uri="{FF2B5EF4-FFF2-40B4-BE49-F238E27FC236}">
                <a16:creationId xmlns:a16="http://schemas.microsoft.com/office/drawing/2014/main" id="{D03F2A6B-C424-4451-BD5A-F5BF7044AC10}"/>
              </a:ext>
            </a:extLst>
          </p:cNvPr>
          <p:cNvGraphicFramePr>
            <a:graphicFrameLocks noChangeAspect="1"/>
          </p:cNvGraphicFramePr>
          <p:nvPr/>
        </p:nvGraphicFramePr>
        <p:xfrm>
          <a:off x="2951163" y="2673350"/>
          <a:ext cx="2411412" cy="423863"/>
        </p:xfrm>
        <a:graphic>
          <a:graphicData uri="http://schemas.openxmlformats.org/presentationml/2006/ole">
            <mc:AlternateContent xmlns:mc="http://schemas.openxmlformats.org/markup-compatibility/2006">
              <mc:Choice xmlns:v="urn:schemas-microsoft-com:vml" Requires="v">
                <p:oleObj spid="_x0000_s40971" r:id="rId3" imgW="1371600" imgH="241300" progId="Equation.DSMT4">
                  <p:embed/>
                </p:oleObj>
              </mc:Choice>
              <mc:Fallback>
                <p:oleObj r:id="rId3" imgW="1371600" imgH="2413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1163" y="2673350"/>
                        <a:ext cx="2411412" cy="423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67" name="Object 7">
            <a:extLst>
              <a:ext uri="{FF2B5EF4-FFF2-40B4-BE49-F238E27FC236}">
                <a16:creationId xmlns:a16="http://schemas.microsoft.com/office/drawing/2014/main" id="{F79DA3A0-3AB7-46A5-9CC9-F589ED861AD3}"/>
              </a:ext>
            </a:extLst>
          </p:cNvPr>
          <p:cNvGraphicFramePr>
            <a:graphicFrameLocks noChangeAspect="1"/>
          </p:cNvGraphicFramePr>
          <p:nvPr/>
        </p:nvGraphicFramePr>
        <p:xfrm>
          <a:off x="2987675" y="3573463"/>
          <a:ext cx="2076450" cy="781050"/>
        </p:xfrm>
        <a:graphic>
          <a:graphicData uri="http://schemas.openxmlformats.org/presentationml/2006/ole">
            <mc:AlternateContent xmlns:mc="http://schemas.openxmlformats.org/markup-compatibility/2006">
              <mc:Choice xmlns:v="urn:schemas-microsoft-com:vml" Requires="v">
                <p:oleObj spid="_x0000_s40972" r:id="rId5" imgW="1181100" imgH="444500" progId="Equation.DSMT4">
                  <p:embed/>
                </p:oleObj>
              </mc:Choice>
              <mc:Fallback>
                <p:oleObj r:id="rId5" imgW="1181100" imgH="4445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7675" y="3573463"/>
                        <a:ext cx="2076450" cy="781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1384" name="Text Box 10">
            <a:extLst>
              <a:ext uri="{FF2B5EF4-FFF2-40B4-BE49-F238E27FC236}">
                <a16:creationId xmlns:a16="http://schemas.microsoft.com/office/drawing/2014/main" id="{E6EE369D-65D5-4DD4-9153-0B164E05DF06}"/>
              </a:ext>
            </a:extLst>
          </p:cNvPr>
          <p:cNvSpPr txBox="1">
            <a:spLocks noChangeArrowheads="1"/>
          </p:cNvSpPr>
          <p:nvPr/>
        </p:nvSpPr>
        <p:spPr bwMode="auto">
          <a:xfrm>
            <a:off x="1079500" y="3033713"/>
            <a:ext cx="338455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defRPr/>
            </a:pPr>
            <a:r>
              <a:rPr lang="zh-CN" sz="1800">
                <a:solidFill>
                  <a:srgbClr val="0000FF"/>
                </a:solidFill>
                <a:effectLst>
                  <a:outerShdw blurRad="38100" dist="38100" dir="2700000" algn="tl">
                    <a:srgbClr val="C0C0C0"/>
                  </a:outerShdw>
                </a:effectLst>
              </a:rPr>
              <a:t>可求得绝热线的斜率为</a:t>
            </a:r>
            <a:endParaRPr lang="zh-CN" sz="1800">
              <a:solidFill>
                <a:srgbClr val="0000FF"/>
              </a:solidFill>
              <a:effectLst>
                <a:outerShdw blurRad="38100" dist="38100" dir="2700000" algn="tl">
                  <a:srgbClr val="C0C0C0"/>
                </a:outerShdw>
              </a:effectLst>
              <a:cs typeface="Times New Roman" panose="02020603050405020304" pitchFamily="18" charset="0"/>
            </a:endParaRPr>
          </a:p>
        </p:txBody>
      </p:sp>
      <p:sp>
        <p:nvSpPr>
          <p:cNvPr id="101385" name="Text Box 11">
            <a:extLst>
              <a:ext uri="{FF2B5EF4-FFF2-40B4-BE49-F238E27FC236}">
                <a16:creationId xmlns:a16="http://schemas.microsoft.com/office/drawing/2014/main" id="{11FF6B23-9268-4B77-B584-72A658E3BD58}"/>
              </a:ext>
            </a:extLst>
          </p:cNvPr>
          <p:cNvSpPr txBox="1">
            <a:spLocks noChangeArrowheads="1"/>
          </p:cNvSpPr>
          <p:nvPr/>
        </p:nvSpPr>
        <p:spPr bwMode="auto">
          <a:xfrm>
            <a:off x="1079500" y="4375150"/>
            <a:ext cx="6913563"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defRPr/>
            </a:pPr>
            <a:r>
              <a:rPr lang="zh-CN" sz="1800">
                <a:solidFill>
                  <a:srgbClr val="0000FF"/>
                </a:solidFill>
                <a:effectLst>
                  <a:outerShdw blurRad="38100" dist="38100" dir="2700000" algn="tl">
                    <a:srgbClr val="C0C0C0"/>
                  </a:outerShdw>
                </a:effectLst>
              </a:rPr>
              <a:t>因温度变化范围很小，右端可视为不变，对压力从 </a:t>
            </a:r>
            <a:r>
              <a:rPr lang="en-US" sz="1800">
                <a:solidFill>
                  <a:srgbClr val="0000FF"/>
                </a:solidFill>
                <a:effectLst>
                  <a:outerShdw blurRad="38100" dist="38100" dir="2700000" algn="tl">
                    <a:srgbClr val="C0C0C0"/>
                  </a:outerShdw>
                </a:effectLst>
              </a:rPr>
              <a:t>1atm </a:t>
            </a:r>
            <a:r>
              <a:rPr lang="zh-CN" sz="1800">
                <a:solidFill>
                  <a:srgbClr val="0000FF"/>
                </a:solidFill>
                <a:effectLst>
                  <a:outerShdw blurRad="38100" dist="38100" dir="2700000" algn="tl">
                    <a:srgbClr val="C0C0C0"/>
                  </a:outerShdw>
                </a:effectLst>
              </a:rPr>
              <a:t>积分到 </a:t>
            </a:r>
            <a:r>
              <a:rPr lang="en-US" sz="1800" i="1">
                <a:solidFill>
                  <a:srgbClr val="0000FF"/>
                </a:solidFill>
                <a:effectLst>
                  <a:outerShdw blurRad="38100" dist="38100" dir="2700000" algn="tl">
                    <a:srgbClr val="C0C0C0"/>
                  </a:outerShdw>
                </a:effectLst>
              </a:rPr>
              <a:t>p</a:t>
            </a:r>
            <a:r>
              <a:rPr lang="zh-CN" sz="1800" i="1">
                <a:solidFill>
                  <a:srgbClr val="0000FF"/>
                </a:solidFill>
                <a:effectLst>
                  <a:outerShdw blurRad="38100" dist="38100" dir="2700000" algn="tl">
                    <a:srgbClr val="C0C0C0"/>
                  </a:outerShdw>
                </a:effectLst>
              </a:rPr>
              <a:t>，</a:t>
            </a:r>
            <a:r>
              <a:rPr lang="zh-CN" sz="1800">
                <a:solidFill>
                  <a:srgbClr val="0000FF"/>
                </a:solidFill>
                <a:effectLst>
                  <a:outerShdw blurRad="38100" dist="38100" dir="2700000" algn="tl">
                    <a:srgbClr val="C0C0C0"/>
                  </a:outerShdw>
                </a:effectLst>
              </a:rPr>
              <a:t>同时对温度从 </a:t>
            </a:r>
            <a:r>
              <a:rPr lang="en-US" sz="1800">
                <a:solidFill>
                  <a:srgbClr val="0000FF"/>
                </a:solidFill>
                <a:effectLst>
                  <a:outerShdw blurRad="38100" dist="38100" dir="2700000" algn="tl">
                    <a:srgbClr val="C0C0C0"/>
                  </a:outerShdw>
                </a:effectLst>
              </a:rPr>
              <a:t>-2℃ </a:t>
            </a:r>
            <a:r>
              <a:rPr lang="zh-CN" sz="1800">
                <a:solidFill>
                  <a:srgbClr val="0000FF"/>
                </a:solidFill>
                <a:effectLst>
                  <a:outerShdw blurRad="38100" dist="38100" dir="2700000" algn="tl">
                    <a:srgbClr val="C0C0C0"/>
                  </a:outerShdw>
                </a:effectLst>
              </a:rPr>
              <a:t>积分到 </a:t>
            </a:r>
            <a:r>
              <a:rPr lang="en-US" sz="1800" i="1">
                <a:solidFill>
                  <a:srgbClr val="0000FF"/>
                </a:solidFill>
                <a:effectLst>
                  <a:outerShdw blurRad="38100" dist="38100" dir="2700000" algn="tl">
                    <a:srgbClr val="C0C0C0"/>
                  </a:outerShdw>
                </a:effectLst>
              </a:rPr>
              <a:t>t </a:t>
            </a:r>
            <a:r>
              <a:rPr lang="en-US" sz="1800">
                <a:solidFill>
                  <a:srgbClr val="0000FF"/>
                </a:solidFill>
                <a:effectLst>
                  <a:outerShdw blurRad="38100" dist="38100" dir="2700000" algn="tl">
                    <a:srgbClr val="C0C0C0"/>
                  </a:outerShdw>
                </a:effectLst>
              </a:rPr>
              <a:t>℃</a:t>
            </a:r>
            <a:r>
              <a:rPr lang="zh-CN" sz="1800">
                <a:solidFill>
                  <a:srgbClr val="0000FF"/>
                </a:solidFill>
                <a:effectLst>
                  <a:outerShdw blurRad="38100" dist="38100" dir="2700000" algn="tl">
                    <a:srgbClr val="C0C0C0"/>
                  </a:outerShdw>
                </a:effectLst>
              </a:rPr>
              <a:t>，得绝热曲线方程为</a:t>
            </a:r>
          </a:p>
        </p:txBody>
      </p:sp>
      <p:graphicFrame>
        <p:nvGraphicFramePr>
          <p:cNvPr id="40970" name="Object 10">
            <a:extLst>
              <a:ext uri="{FF2B5EF4-FFF2-40B4-BE49-F238E27FC236}">
                <a16:creationId xmlns:a16="http://schemas.microsoft.com/office/drawing/2014/main" id="{206C4125-5DFF-4E36-B925-EAA20FCE380B}"/>
              </a:ext>
            </a:extLst>
          </p:cNvPr>
          <p:cNvGraphicFramePr>
            <a:graphicFrameLocks noChangeAspect="1"/>
          </p:cNvGraphicFramePr>
          <p:nvPr/>
        </p:nvGraphicFramePr>
        <p:xfrm>
          <a:off x="3132138" y="5192713"/>
          <a:ext cx="2076450" cy="736600"/>
        </p:xfrm>
        <a:graphic>
          <a:graphicData uri="http://schemas.openxmlformats.org/presentationml/2006/ole">
            <mc:AlternateContent xmlns:mc="http://schemas.openxmlformats.org/markup-compatibility/2006">
              <mc:Choice xmlns:v="urn:schemas-microsoft-com:vml" Requires="v">
                <p:oleObj spid="_x0000_s40973" r:id="rId7" imgW="1181100" imgH="419100" progId="Equation.DSMT4">
                  <p:embed/>
                </p:oleObj>
              </mc:Choice>
              <mc:Fallback>
                <p:oleObj r:id="rId7" imgW="1181100" imgH="41910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32138" y="5192713"/>
                        <a:ext cx="2076450" cy="73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4">
            <a:extLst>
              <a:ext uri="{FF2B5EF4-FFF2-40B4-BE49-F238E27FC236}">
                <a16:creationId xmlns:a16="http://schemas.microsoft.com/office/drawing/2014/main" id="{B00685D0-C69F-4731-9706-EA77D7105425}"/>
              </a:ext>
            </a:extLst>
          </p:cNvPr>
          <p:cNvSpPr>
            <a:spLocks noChangeArrowheads="1"/>
          </p:cNvSpPr>
          <p:nvPr/>
        </p:nvSpPr>
        <p:spPr bwMode="auto">
          <a:xfrm>
            <a:off x="323850" y="690563"/>
            <a:ext cx="8532813"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defRPr/>
            </a:pPr>
            <a:r>
              <a:rPr lang="zh-CN" dirty="0">
                <a:effectLst>
                  <a:outerShdw blurRad="38100" dist="38100" dir="2700000" algn="tl">
                    <a:srgbClr val="000000">
                      <a:alpha val="43137"/>
                    </a:srgbClr>
                  </a:outerShdw>
                </a:effectLst>
              </a:rPr>
              <a:t>既然体积、内能、熵都是各组元物质量的一次齐次函数，则由</a:t>
            </a:r>
            <a:r>
              <a:rPr lang="zh-CN" dirty="0">
                <a:solidFill>
                  <a:srgbClr val="FF0000"/>
                </a:solidFill>
                <a:effectLst>
                  <a:outerShdw blurRad="38100" dist="38100" dir="2700000" algn="tl">
                    <a:srgbClr val="000000">
                      <a:alpha val="43137"/>
                    </a:srgbClr>
                  </a:outerShdw>
                </a:effectLst>
              </a:rPr>
              <a:t>欧勒定理</a:t>
            </a:r>
            <a:r>
              <a:rPr lang="zh-CN" dirty="0">
                <a:effectLst>
                  <a:outerShdw blurRad="38100" dist="38100" dir="2700000" algn="tl">
                    <a:srgbClr val="000000">
                      <a:alpha val="43137"/>
                    </a:srgbClr>
                  </a:outerShdw>
                </a:effectLst>
              </a:rPr>
              <a:t>可得：</a:t>
            </a:r>
          </a:p>
        </p:txBody>
      </p:sp>
      <p:graphicFrame>
        <p:nvGraphicFramePr>
          <p:cNvPr id="5123" name="Object 3">
            <a:extLst>
              <a:ext uri="{FF2B5EF4-FFF2-40B4-BE49-F238E27FC236}">
                <a16:creationId xmlns:a16="http://schemas.microsoft.com/office/drawing/2014/main" id="{9F140744-4CD7-43FB-9521-F3DEDE4D9B09}"/>
              </a:ext>
            </a:extLst>
          </p:cNvPr>
          <p:cNvGraphicFramePr>
            <a:graphicFrameLocks noChangeAspect="1"/>
          </p:cNvGraphicFramePr>
          <p:nvPr/>
        </p:nvGraphicFramePr>
        <p:xfrm>
          <a:off x="592138" y="1781175"/>
          <a:ext cx="8247062" cy="1069975"/>
        </p:xfrm>
        <a:graphic>
          <a:graphicData uri="http://schemas.openxmlformats.org/presentationml/2006/ole">
            <mc:AlternateContent xmlns:mc="http://schemas.openxmlformats.org/markup-compatibility/2006">
              <mc:Choice xmlns:v="urn:schemas-microsoft-com:vml" Requires="v">
                <p:oleObj spid="_x0000_s5127" r:id="rId3" imgW="4011459" imgH="520474" progId="Equation.DSMT4">
                  <p:embed/>
                </p:oleObj>
              </mc:Choice>
              <mc:Fallback>
                <p:oleObj r:id="rId3" imgW="4011459" imgH="520474"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138" y="1781175"/>
                        <a:ext cx="8247062" cy="1069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444" name="Rectangle 6">
            <a:extLst>
              <a:ext uri="{FF2B5EF4-FFF2-40B4-BE49-F238E27FC236}">
                <a16:creationId xmlns:a16="http://schemas.microsoft.com/office/drawing/2014/main" id="{CBE31BF6-7851-4B3B-BBA9-EF1898A3FBF3}"/>
              </a:ext>
            </a:extLst>
          </p:cNvPr>
          <p:cNvSpPr>
            <a:spLocks noChangeArrowheads="1"/>
          </p:cNvSpPr>
          <p:nvPr/>
        </p:nvSpPr>
        <p:spPr bwMode="auto">
          <a:xfrm>
            <a:off x="431800" y="3068638"/>
            <a:ext cx="8532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dirty="0">
                <a:effectLst>
                  <a:outerShdw blurRad="38100" dist="38100" dir="2700000" algn="tl">
                    <a:srgbClr val="000000">
                      <a:alpha val="43137"/>
                    </a:srgbClr>
                  </a:outerShdw>
                </a:effectLst>
              </a:rPr>
              <a:t>可以定义</a:t>
            </a:r>
          </a:p>
        </p:txBody>
      </p:sp>
      <p:graphicFrame>
        <p:nvGraphicFramePr>
          <p:cNvPr id="5125" name="Object 5">
            <a:extLst>
              <a:ext uri="{FF2B5EF4-FFF2-40B4-BE49-F238E27FC236}">
                <a16:creationId xmlns:a16="http://schemas.microsoft.com/office/drawing/2014/main" id="{49E37302-3A53-48D8-BC2F-3F31DBD6F5B7}"/>
              </a:ext>
            </a:extLst>
          </p:cNvPr>
          <p:cNvGraphicFramePr>
            <a:graphicFrameLocks noChangeAspect="1"/>
          </p:cNvGraphicFramePr>
          <p:nvPr/>
        </p:nvGraphicFramePr>
        <p:xfrm>
          <a:off x="1833563" y="3497263"/>
          <a:ext cx="6519862" cy="1095375"/>
        </p:xfrm>
        <a:graphic>
          <a:graphicData uri="http://schemas.openxmlformats.org/presentationml/2006/ole">
            <mc:AlternateContent xmlns:mc="http://schemas.openxmlformats.org/markup-compatibility/2006">
              <mc:Choice xmlns:v="urn:schemas-microsoft-com:vml" Requires="v">
                <p:oleObj spid="_x0000_s5128" r:id="rId5" imgW="3097456" imgH="520474" progId="Equation.DSMT4">
                  <p:embed/>
                </p:oleObj>
              </mc:Choice>
              <mc:Fallback>
                <p:oleObj r:id="rId5" imgW="3097456" imgH="520474"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3563" y="3497263"/>
                        <a:ext cx="6519862" cy="1095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446" name="Rectangle 8">
            <a:extLst>
              <a:ext uri="{FF2B5EF4-FFF2-40B4-BE49-F238E27FC236}">
                <a16:creationId xmlns:a16="http://schemas.microsoft.com/office/drawing/2014/main" id="{B0CE0B42-0949-4931-9F56-B074ACBA7867}"/>
              </a:ext>
            </a:extLst>
          </p:cNvPr>
          <p:cNvSpPr>
            <a:spLocks noChangeArrowheads="1"/>
          </p:cNvSpPr>
          <p:nvPr/>
        </p:nvSpPr>
        <p:spPr bwMode="auto">
          <a:xfrm>
            <a:off x="395288" y="4951413"/>
            <a:ext cx="8532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dirty="0">
                <a:effectLst>
                  <a:outerShdw blurRad="38100" dist="38100" dir="2700000" algn="tl">
                    <a:srgbClr val="000000">
                      <a:alpha val="43137"/>
                    </a:srgbClr>
                  </a:outerShdw>
                </a:effectLst>
              </a:rPr>
              <a:t>分别称为 </a:t>
            </a:r>
            <a:r>
              <a:rPr lang="en-US" i="1" dirty="0" err="1">
                <a:effectLst>
                  <a:outerShdw blurRad="38100" dist="38100" dir="2700000" algn="tl">
                    <a:srgbClr val="000000">
                      <a:alpha val="43137"/>
                    </a:srgbClr>
                  </a:outerShdw>
                </a:effectLst>
              </a:rPr>
              <a:t>i</a:t>
            </a:r>
            <a:r>
              <a:rPr lang="en-US" i="1" dirty="0">
                <a:effectLst>
                  <a:outerShdw blurRad="38100" dist="38100" dir="2700000" algn="tl">
                    <a:srgbClr val="000000">
                      <a:alpha val="43137"/>
                    </a:srgbClr>
                  </a:outerShdw>
                </a:effectLst>
              </a:rPr>
              <a:t> </a:t>
            </a:r>
            <a:r>
              <a:rPr lang="zh-CN" dirty="0">
                <a:effectLst>
                  <a:outerShdw blurRad="38100" dist="38100" dir="2700000" algn="tl">
                    <a:srgbClr val="000000">
                      <a:alpha val="43137"/>
                    </a:srgbClr>
                  </a:outerShdw>
                </a:effectLst>
              </a:rPr>
              <a:t>组元的偏摩尔体积、偏摩尔内能、偏摩尔熵。</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ext Box 4">
            <a:extLst>
              <a:ext uri="{FF2B5EF4-FFF2-40B4-BE49-F238E27FC236}">
                <a16:creationId xmlns:a16="http://schemas.microsoft.com/office/drawing/2014/main" id="{4FEE96EC-7049-4AEE-BB67-8FC5A698CC6C}"/>
              </a:ext>
            </a:extLst>
          </p:cNvPr>
          <p:cNvSpPr txBox="1">
            <a:spLocks noChangeArrowheads="1"/>
          </p:cNvSpPr>
          <p:nvPr/>
        </p:nvSpPr>
        <p:spPr bwMode="auto">
          <a:xfrm>
            <a:off x="539750" y="260350"/>
            <a:ext cx="59404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defRPr/>
            </a:pPr>
            <a:r>
              <a:rPr lang="zh-CN" sz="1800">
                <a:solidFill>
                  <a:srgbClr val="0000FF"/>
                </a:solidFill>
                <a:effectLst>
                  <a:outerShdw blurRad="38100" dist="38100" dir="2700000" algn="tl">
                    <a:srgbClr val="C0C0C0"/>
                  </a:outerShdw>
                </a:effectLst>
              </a:rPr>
              <a:t>由克拉珀龙方程，熔解曲线的斜率为</a:t>
            </a:r>
            <a:endParaRPr lang="zh-CN" sz="1800">
              <a:solidFill>
                <a:srgbClr val="0000FF"/>
              </a:solidFill>
              <a:effectLst>
                <a:outerShdw blurRad="38100" dist="38100" dir="2700000" algn="tl">
                  <a:srgbClr val="C0C0C0"/>
                </a:outerShdw>
              </a:effectLst>
              <a:cs typeface="Times New Roman" panose="02020603050405020304" pitchFamily="18" charset="0"/>
            </a:endParaRPr>
          </a:p>
        </p:txBody>
      </p:sp>
      <p:graphicFrame>
        <p:nvGraphicFramePr>
          <p:cNvPr id="41987" name="Object 3">
            <a:extLst>
              <a:ext uri="{FF2B5EF4-FFF2-40B4-BE49-F238E27FC236}">
                <a16:creationId xmlns:a16="http://schemas.microsoft.com/office/drawing/2014/main" id="{DB246283-C4DD-4507-893A-BCB477500DD6}"/>
              </a:ext>
            </a:extLst>
          </p:cNvPr>
          <p:cNvGraphicFramePr>
            <a:graphicFrameLocks noChangeAspect="1"/>
          </p:cNvGraphicFramePr>
          <p:nvPr/>
        </p:nvGraphicFramePr>
        <p:xfrm>
          <a:off x="2843213" y="836613"/>
          <a:ext cx="3024187" cy="1098550"/>
        </p:xfrm>
        <a:graphic>
          <a:graphicData uri="http://schemas.openxmlformats.org/presentationml/2006/ole">
            <mc:AlternateContent xmlns:mc="http://schemas.openxmlformats.org/markup-compatibility/2006">
              <mc:Choice xmlns:v="urn:schemas-microsoft-com:vml" Requires="v">
                <p:oleObj spid="_x0000_s41994" r:id="rId3" imgW="1677128" imgH="609865" progId="Equation.DSMT4">
                  <p:embed/>
                </p:oleObj>
              </mc:Choice>
              <mc:Fallback>
                <p:oleObj r:id="rId3" imgW="1677128" imgH="609865"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213" y="836613"/>
                        <a:ext cx="3024187" cy="1098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404" name="Text Box 6">
            <a:extLst>
              <a:ext uri="{FF2B5EF4-FFF2-40B4-BE49-F238E27FC236}">
                <a16:creationId xmlns:a16="http://schemas.microsoft.com/office/drawing/2014/main" id="{CEBC6A55-4590-495C-A533-62D2635ECC67}"/>
              </a:ext>
            </a:extLst>
          </p:cNvPr>
          <p:cNvSpPr txBox="1">
            <a:spLocks noChangeArrowheads="1"/>
          </p:cNvSpPr>
          <p:nvPr/>
        </p:nvSpPr>
        <p:spPr bwMode="auto">
          <a:xfrm>
            <a:off x="539750" y="1890713"/>
            <a:ext cx="59404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defRPr/>
            </a:pPr>
            <a:r>
              <a:rPr lang="zh-CN" sz="1800">
                <a:solidFill>
                  <a:srgbClr val="0000FF"/>
                </a:solidFill>
                <a:effectLst>
                  <a:outerShdw blurRad="38100" dist="38100" dir="2700000" algn="tl">
                    <a:srgbClr val="C0C0C0"/>
                  </a:outerShdw>
                </a:effectLst>
              </a:rPr>
              <a:t>熔解曲线的方程可求出为</a:t>
            </a:r>
            <a:endParaRPr lang="el-GR" sz="1800">
              <a:solidFill>
                <a:srgbClr val="0000FF"/>
              </a:solidFill>
              <a:effectLst>
                <a:outerShdw blurRad="38100" dist="38100" dir="2700000" algn="tl">
                  <a:srgbClr val="C0C0C0"/>
                </a:outerShdw>
              </a:effectLst>
              <a:cs typeface="Times New Roman" panose="02020603050405020304" pitchFamily="18" charset="0"/>
            </a:endParaRPr>
          </a:p>
        </p:txBody>
      </p:sp>
      <p:graphicFrame>
        <p:nvGraphicFramePr>
          <p:cNvPr id="41989" name="Object 5">
            <a:extLst>
              <a:ext uri="{FF2B5EF4-FFF2-40B4-BE49-F238E27FC236}">
                <a16:creationId xmlns:a16="http://schemas.microsoft.com/office/drawing/2014/main" id="{B32E16C6-FA1D-424E-96DB-AEC859438721}"/>
              </a:ext>
            </a:extLst>
          </p:cNvPr>
          <p:cNvGraphicFramePr>
            <a:graphicFrameLocks noChangeAspect="1"/>
          </p:cNvGraphicFramePr>
          <p:nvPr/>
        </p:nvGraphicFramePr>
        <p:xfrm>
          <a:off x="2916238" y="2384425"/>
          <a:ext cx="1981200" cy="838200"/>
        </p:xfrm>
        <a:graphic>
          <a:graphicData uri="http://schemas.openxmlformats.org/presentationml/2006/ole">
            <mc:AlternateContent xmlns:mc="http://schemas.openxmlformats.org/markup-compatibility/2006">
              <mc:Choice xmlns:v="urn:schemas-microsoft-com:vml" Requires="v">
                <p:oleObj spid="_x0000_s41995" r:id="rId5" imgW="990600" imgH="419100" progId="Equation.DSMT4">
                  <p:embed/>
                </p:oleObj>
              </mc:Choice>
              <mc:Fallback>
                <p:oleObj r:id="rId5" imgW="990600" imgH="4191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6238" y="2384425"/>
                        <a:ext cx="19812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406" name="Text Box 8">
            <a:extLst>
              <a:ext uri="{FF2B5EF4-FFF2-40B4-BE49-F238E27FC236}">
                <a16:creationId xmlns:a16="http://schemas.microsoft.com/office/drawing/2014/main" id="{3A0B5D48-1732-43F1-B65F-2FBDE8E2AC5E}"/>
              </a:ext>
            </a:extLst>
          </p:cNvPr>
          <p:cNvSpPr txBox="1">
            <a:spLocks noChangeArrowheads="1"/>
          </p:cNvSpPr>
          <p:nvPr/>
        </p:nvSpPr>
        <p:spPr bwMode="auto">
          <a:xfrm>
            <a:off x="539750" y="3321050"/>
            <a:ext cx="7704138"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defRPr/>
            </a:pPr>
            <a:r>
              <a:rPr lang="zh-CN" sz="1800">
                <a:solidFill>
                  <a:srgbClr val="0000FF"/>
                </a:solidFill>
                <a:effectLst>
                  <a:outerShdw blurRad="38100" dist="38100" dir="2700000" algn="tl">
                    <a:srgbClr val="C0C0C0"/>
                  </a:outerShdw>
                </a:effectLst>
              </a:rPr>
              <a:t>两曲线的交点即为发生熔解时的温度与压力，联立两曲线的方程得</a:t>
            </a:r>
            <a:endParaRPr lang="el-GR" sz="1800">
              <a:solidFill>
                <a:srgbClr val="0000FF"/>
              </a:solidFill>
              <a:effectLst>
                <a:outerShdw blurRad="38100" dist="38100" dir="2700000" algn="tl">
                  <a:srgbClr val="C0C0C0"/>
                </a:outerShdw>
              </a:effectLst>
              <a:cs typeface="Times New Roman" panose="02020603050405020304" pitchFamily="18" charset="0"/>
            </a:endParaRPr>
          </a:p>
        </p:txBody>
      </p:sp>
      <p:graphicFrame>
        <p:nvGraphicFramePr>
          <p:cNvPr id="41991" name="Object 7">
            <a:extLst>
              <a:ext uri="{FF2B5EF4-FFF2-40B4-BE49-F238E27FC236}">
                <a16:creationId xmlns:a16="http://schemas.microsoft.com/office/drawing/2014/main" id="{3013DD1A-428C-4909-97EE-BD726BA67C10}"/>
              </a:ext>
            </a:extLst>
          </p:cNvPr>
          <p:cNvGraphicFramePr>
            <a:graphicFrameLocks noChangeAspect="1"/>
          </p:cNvGraphicFramePr>
          <p:nvPr/>
        </p:nvGraphicFramePr>
        <p:xfrm>
          <a:off x="3095625" y="3860800"/>
          <a:ext cx="2736850" cy="946150"/>
        </p:xfrm>
        <a:graphic>
          <a:graphicData uri="http://schemas.openxmlformats.org/presentationml/2006/ole">
            <mc:AlternateContent xmlns:mc="http://schemas.openxmlformats.org/markup-compatibility/2006">
              <mc:Choice xmlns:v="urn:schemas-microsoft-com:vml" Requires="v">
                <p:oleObj spid="_x0000_s41996" r:id="rId7" imgW="1359490" imgH="470104" progId="Equation.DSMT4">
                  <p:embed/>
                </p:oleObj>
              </mc:Choice>
              <mc:Fallback>
                <p:oleObj r:id="rId7" imgW="1359490" imgH="470104"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95625" y="3860800"/>
                        <a:ext cx="2736850"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408" name="Text Box 10">
            <a:extLst>
              <a:ext uri="{FF2B5EF4-FFF2-40B4-BE49-F238E27FC236}">
                <a16:creationId xmlns:a16="http://schemas.microsoft.com/office/drawing/2014/main" id="{3DEA899E-B2B3-48E1-8476-0B527A7F7977}"/>
              </a:ext>
            </a:extLst>
          </p:cNvPr>
          <p:cNvSpPr txBox="1">
            <a:spLocks noChangeArrowheads="1"/>
          </p:cNvSpPr>
          <p:nvPr/>
        </p:nvSpPr>
        <p:spPr bwMode="auto">
          <a:xfrm>
            <a:off x="539750" y="4878388"/>
            <a:ext cx="7704138"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defRPr/>
            </a:pPr>
            <a:r>
              <a:rPr lang="zh-CN" sz="1800">
                <a:solidFill>
                  <a:srgbClr val="0000FF"/>
                </a:solidFill>
                <a:effectLst>
                  <a:outerShdw blurRad="38100" dist="38100" dir="2700000" algn="tl">
                    <a:srgbClr val="C0C0C0"/>
                  </a:outerShdw>
                </a:effectLst>
              </a:rPr>
              <a:t>取 </a:t>
            </a:r>
            <a:r>
              <a:rPr lang="en-US" sz="1800" i="1">
                <a:solidFill>
                  <a:srgbClr val="0000FF"/>
                </a:solidFill>
                <a:effectLst>
                  <a:outerShdw blurRad="38100" dist="38100" dir="2700000" algn="tl">
                    <a:srgbClr val="C0C0C0"/>
                  </a:outerShdw>
                </a:effectLst>
              </a:rPr>
              <a:t>V </a:t>
            </a:r>
            <a:r>
              <a:rPr lang="zh-CN" sz="1800">
                <a:solidFill>
                  <a:srgbClr val="0000FF"/>
                </a:solidFill>
                <a:effectLst>
                  <a:outerShdw blurRad="38100" dist="38100" dir="2700000" algn="tl">
                    <a:srgbClr val="C0C0C0"/>
                  </a:outerShdw>
                </a:effectLst>
              </a:rPr>
              <a:t>为比容，则 </a:t>
            </a:r>
            <a:r>
              <a:rPr lang="en-US" sz="1800" i="1">
                <a:solidFill>
                  <a:srgbClr val="0000FF"/>
                </a:solidFill>
                <a:effectLst>
                  <a:outerShdw blurRad="38100" dist="38100" dir="2700000" algn="tl">
                    <a:srgbClr val="C0C0C0"/>
                  </a:outerShdw>
                </a:effectLst>
              </a:rPr>
              <a:t>V</a:t>
            </a:r>
            <a:r>
              <a:rPr lang="el-GR" sz="1800" i="1">
                <a:solidFill>
                  <a:srgbClr val="0000FF"/>
                </a:solidFill>
                <a:effectLst>
                  <a:outerShdw blurRad="38100" dist="38100" dir="2700000" algn="tl">
                    <a:srgbClr val="C0C0C0"/>
                  </a:outerShdw>
                </a:effectLst>
                <a:cs typeface="Times New Roman" panose="02020603050405020304" pitchFamily="18" charset="0"/>
              </a:rPr>
              <a:t>ρ</a:t>
            </a:r>
            <a:r>
              <a:rPr lang="en-US" sz="1800" i="1">
                <a:solidFill>
                  <a:srgbClr val="0000FF"/>
                </a:solidFill>
                <a:effectLst>
                  <a:outerShdw blurRad="38100" dist="38100" dir="2700000" algn="tl">
                    <a:srgbClr val="C0C0C0"/>
                  </a:outerShdw>
                </a:effectLst>
                <a:cs typeface="Times New Roman" panose="02020603050405020304" pitchFamily="18" charset="0"/>
              </a:rPr>
              <a:t> </a:t>
            </a:r>
            <a:r>
              <a:rPr lang="en-US" sz="1800">
                <a:solidFill>
                  <a:srgbClr val="0000FF"/>
                </a:solidFill>
                <a:effectLst>
                  <a:outerShdw blurRad="38100" dist="38100" dir="2700000" algn="tl">
                    <a:srgbClr val="C0C0C0"/>
                  </a:outerShdw>
                </a:effectLst>
                <a:cs typeface="Times New Roman" panose="02020603050405020304" pitchFamily="18" charset="0"/>
              </a:rPr>
              <a:t>= 1 g</a:t>
            </a:r>
            <a:r>
              <a:rPr lang="zh-CN" sz="1800">
                <a:solidFill>
                  <a:srgbClr val="0000FF"/>
                </a:solidFill>
                <a:effectLst>
                  <a:outerShdw blurRad="38100" dist="38100" dir="2700000" algn="tl">
                    <a:srgbClr val="C0C0C0"/>
                  </a:outerShdw>
                </a:effectLst>
                <a:cs typeface="Times New Roman" panose="02020603050405020304" pitchFamily="18" charset="0"/>
              </a:rPr>
              <a:t>，再将其它数值代入得</a:t>
            </a:r>
          </a:p>
        </p:txBody>
      </p:sp>
      <p:graphicFrame>
        <p:nvGraphicFramePr>
          <p:cNvPr id="41993" name="Object 9">
            <a:extLst>
              <a:ext uri="{FF2B5EF4-FFF2-40B4-BE49-F238E27FC236}">
                <a16:creationId xmlns:a16="http://schemas.microsoft.com/office/drawing/2014/main" id="{6DD6FFBA-EB9D-4EAB-B21B-DB85D8E0E421}"/>
              </a:ext>
            </a:extLst>
          </p:cNvPr>
          <p:cNvGraphicFramePr>
            <a:graphicFrameLocks noChangeAspect="1"/>
          </p:cNvGraphicFramePr>
          <p:nvPr/>
        </p:nvGraphicFramePr>
        <p:xfrm>
          <a:off x="2357438" y="5456238"/>
          <a:ext cx="4729162" cy="460375"/>
        </p:xfrm>
        <a:graphic>
          <a:graphicData uri="http://schemas.openxmlformats.org/presentationml/2006/ole">
            <mc:AlternateContent xmlns:mc="http://schemas.openxmlformats.org/markup-compatibility/2006">
              <mc:Choice xmlns:v="urn:schemas-microsoft-com:vml" Requires="v">
                <p:oleObj spid="_x0000_s41997" r:id="rId9" imgW="2350520" imgH="228699" progId="Equation.DSMT4">
                  <p:embed/>
                </p:oleObj>
              </mc:Choice>
              <mc:Fallback>
                <p:oleObj r:id="rId9" imgW="2350520" imgH="228699" progId="Equation.DSMT4">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57438" y="5456238"/>
                        <a:ext cx="4729162"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ext Box 4">
            <a:extLst>
              <a:ext uri="{FF2B5EF4-FFF2-40B4-BE49-F238E27FC236}">
                <a16:creationId xmlns:a16="http://schemas.microsoft.com/office/drawing/2014/main" id="{9A335618-027D-4516-97E3-5C2BE50B79AA}"/>
              </a:ext>
            </a:extLst>
          </p:cNvPr>
          <p:cNvSpPr txBox="1">
            <a:spLocks noChangeArrowheads="1"/>
          </p:cNvSpPr>
          <p:nvPr/>
        </p:nvSpPr>
        <p:spPr bwMode="auto">
          <a:xfrm>
            <a:off x="215900" y="234950"/>
            <a:ext cx="755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zh-CN">
                <a:solidFill>
                  <a:srgbClr val="FF6600"/>
                </a:solidFill>
                <a:effectLst>
                  <a:outerShdw blurRad="38100" dist="38100" dir="2700000" algn="tl">
                    <a:srgbClr val="C0C0C0"/>
                  </a:outerShdw>
                </a:effectLst>
              </a:rPr>
              <a:t>例：</a:t>
            </a:r>
          </a:p>
        </p:txBody>
      </p:sp>
      <p:sp>
        <p:nvSpPr>
          <p:cNvPr id="103427" name="Text Box 5">
            <a:extLst>
              <a:ext uri="{FF2B5EF4-FFF2-40B4-BE49-F238E27FC236}">
                <a16:creationId xmlns:a16="http://schemas.microsoft.com/office/drawing/2014/main" id="{6D6FDF02-3C20-4B75-B2BD-4A365135AAF9}"/>
              </a:ext>
            </a:extLst>
          </p:cNvPr>
          <p:cNvSpPr txBox="1">
            <a:spLocks noChangeArrowheads="1"/>
          </p:cNvSpPr>
          <p:nvPr/>
        </p:nvSpPr>
        <p:spPr bwMode="auto">
          <a:xfrm>
            <a:off x="935038" y="260350"/>
            <a:ext cx="7704137"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defRPr/>
            </a:pPr>
            <a:r>
              <a:rPr lang="zh-CN" sz="1800">
                <a:solidFill>
                  <a:srgbClr val="0000FF"/>
                </a:solidFill>
                <a:effectLst>
                  <a:outerShdw blurRad="38100" dist="38100" dir="2700000" algn="tl">
                    <a:srgbClr val="C0C0C0"/>
                  </a:outerShdw>
                </a:effectLst>
              </a:rPr>
              <a:t>在 标准状态下，每小时将</a:t>
            </a:r>
            <a:r>
              <a:rPr lang="en-US" sz="1800">
                <a:solidFill>
                  <a:srgbClr val="0000FF"/>
                </a:solidFill>
                <a:effectLst>
                  <a:outerShdw blurRad="38100" dist="38100" dir="2700000" algn="tl">
                    <a:srgbClr val="C0C0C0"/>
                  </a:outerShdw>
                </a:effectLst>
              </a:rPr>
              <a:t>50 </a:t>
            </a:r>
            <a:r>
              <a:rPr lang="en-US" sz="1800">
                <a:solidFill>
                  <a:srgbClr val="0000FF"/>
                </a:solidFill>
                <a:effectLst>
                  <a:outerShdw blurRad="38100" dist="38100" dir="2700000" algn="tl">
                    <a:srgbClr val="C0C0C0"/>
                  </a:outerShdw>
                </a:effectLst>
                <a:cs typeface="Times New Roman" panose="02020603050405020304" pitchFamily="18" charset="0"/>
              </a:rPr>
              <a:t>m</a:t>
            </a:r>
            <a:r>
              <a:rPr lang="en-US" sz="1800" baseline="30000">
                <a:solidFill>
                  <a:srgbClr val="0000FF"/>
                </a:solidFill>
                <a:effectLst>
                  <a:outerShdw blurRad="38100" dist="38100" dir="2700000" algn="tl">
                    <a:srgbClr val="C0C0C0"/>
                  </a:outerShdw>
                </a:effectLst>
                <a:cs typeface="Times New Roman" panose="02020603050405020304" pitchFamily="18" charset="0"/>
              </a:rPr>
              <a:t>3</a:t>
            </a:r>
            <a:r>
              <a:rPr lang="zh-CN" sz="1800">
                <a:solidFill>
                  <a:srgbClr val="0000FF"/>
                </a:solidFill>
                <a:effectLst>
                  <a:outerShdw blurRad="38100" dist="38100" dir="2700000" algn="tl">
                    <a:srgbClr val="C0C0C0"/>
                  </a:outerShdw>
                </a:effectLst>
                <a:cs typeface="Times New Roman" panose="02020603050405020304" pitchFamily="18" charset="0"/>
              </a:rPr>
              <a:t>的空气分离成</a:t>
            </a:r>
            <a:r>
              <a:rPr lang="en-US" sz="1800">
                <a:solidFill>
                  <a:srgbClr val="0000FF"/>
                </a:solidFill>
                <a:effectLst>
                  <a:outerShdw blurRad="38100" dist="38100" dir="2700000" algn="tl">
                    <a:srgbClr val="C0C0C0"/>
                  </a:outerShdw>
                </a:effectLst>
                <a:cs typeface="Times New Roman" panose="02020603050405020304" pitchFamily="18" charset="0"/>
              </a:rPr>
              <a:t>N</a:t>
            </a:r>
            <a:r>
              <a:rPr lang="en-US" sz="1800" baseline="-25000">
                <a:solidFill>
                  <a:srgbClr val="0000FF"/>
                </a:solidFill>
                <a:effectLst>
                  <a:outerShdw blurRad="38100" dist="38100" dir="2700000" algn="tl">
                    <a:srgbClr val="C0C0C0"/>
                  </a:outerShdw>
                </a:effectLst>
                <a:cs typeface="Times New Roman" panose="02020603050405020304" pitchFamily="18" charset="0"/>
              </a:rPr>
              <a:t>2</a:t>
            </a:r>
            <a:r>
              <a:rPr lang="zh-CN" sz="1800">
                <a:solidFill>
                  <a:srgbClr val="0000FF"/>
                </a:solidFill>
                <a:effectLst>
                  <a:outerShdw blurRad="38100" dist="38100" dir="2700000" algn="tl">
                    <a:srgbClr val="C0C0C0"/>
                  </a:outerShdw>
                </a:effectLst>
                <a:cs typeface="Times New Roman" panose="02020603050405020304" pitchFamily="18" charset="0"/>
              </a:rPr>
              <a:t>和</a:t>
            </a:r>
            <a:r>
              <a:rPr lang="en-US" sz="1800">
                <a:solidFill>
                  <a:srgbClr val="0000FF"/>
                </a:solidFill>
                <a:effectLst>
                  <a:outerShdw blurRad="38100" dist="38100" dir="2700000" algn="tl">
                    <a:srgbClr val="C0C0C0"/>
                  </a:outerShdw>
                </a:effectLst>
                <a:cs typeface="Times New Roman" panose="02020603050405020304" pitchFamily="18" charset="0"/>
              </a:rPr>
              <a:t>O</a:t>
            </a:r>
            <a:r>
              <a:rPr lang="en-US" sz="1800" baseline="-25000">
                <a:solidFill>
                  <a:srgbClr val="0000FF"/>
                </a:solidFill>
                <a:effectLst>
                  <a:outerShdw blurRad="38100" dist="38100" dir="2700000" algn="tl">
                    <a:srgbClr val="C0C0C0"/>
                  </a:outerShdw>
                </a:effectLst>
                <a:cs typeface="Times New Roman" panose="02020603050405020304" pitchFamily="18" charset="0"/>
              </a:rPr>
              <a:t>2</a:t>
            </a:r>
            <a:r>
              <a:rPr lang="zh-CN" sz="1800">
                <a:solidFill>
                  <a:srgbClr val="0000FF"/>
                </a:solidFill>
                <a:effectLst>
                  <a:outerShdw blurRad="38100" dist="38100" dir="2700000" algn="tl">
                    <a:srgbClr val="C0C0C0"/>
                  </a:outerShdw>
                </a:effectLst>
              </a:rPr>
              <a:t>，求所需的最小功率。已知可以利用的热源是 </a:t>
            </a:r>
            <a:r>
              <a:rPr lang="en-US" sz="1800">
                <a:solidFill>
                  <a:srgbClr val="0000FF"/>
                </a:solidFill>
                <a:effectLst>
                  <a:outerShdw blurRad="38100" dist="38100" dir="2700000" algn="tl">
                    <a:srgbClr val="C0C0C0"/>
                  </a:outerShdw>
                </a:effectLst>
              </a:rPr>
              <a:t>0 ℃ </a:t>
            </a:r>
            <a:r>
              <a:rPr lang="zh-CN" sz="1800">
                <a:solidFill>
                  <a:srgbClr val="0000FF"/>
                </a:solidFill>
                <a:effectLst>
                  <a:outerShdw blurRad="38100" dist="38100" dir="2700000" algn="tl">
                    <a:srgbClr val="C0C0C0"/>
                  </a:outerShdw>
                </a:effectLst>
              </a:rPr>
              <a:t>，氧气的摩尔百分数是</a:t>
            </a:r>
            <a:r>
              <a:rPr lang="en-US" sz="1800">
                <a:solidFill>
                  <a:srgbClr val="0000FF"/>
                </a:solidFill>
                <a:effectLst>
                  <a:outerShdw blurRad="38100" dist="38100" dir="2700000" algn="tl">
                    <a:srgbClr val="C0C0C0"/>
                  </a:outerShdw>
                </a:effectLst>
              </a:rPr>
              <a:t>0.21</a:t>
            </a:r>
            <a:r>
              <a:rPr lang="zh-CN" sz="1800">
                <a:solidFill>
                  <a:srgbClr val="0000FF"/>
                </a:solidFill>
                <a:effectLst>
                  <a:outerShdw blurRad="38100" dist="38100" dir="2700000" algn="tl">
                    <a:srgbClr val="C0C0C0"/>
                  </a:outerShdw>
                </a:effectLst>
              </a:rPr>
              <a:t>。</a:t>
            </a:r>
            <a:endParaRPr lang="zh-CN" sz="1800">
              <a:solidFill>
                <a:srgbClr val="0000FF"/>
              </a:solidFill>
              <a:effectLst>
                <a:outerShdw blurRad="38100" dist="38100" dir="2700000" algn="tl">
                  <a:srgbClr val="C0C0C0"/>
                </a:outerShdw>
              </a:effectLst>
              <a:cs typeface="Times New Roman" panose="02020603050405020304" pitchFamily="18" charset="0"/>
            </a:endParaRPr>
          </a:p>
        </p:txBody>
      </p:sp>
      <p:sp>
        <p:nvSpPr>
          <p:cNvPr id="103428" name="Text Box 6">
            <a:extLst>
              <a:ext uri="{FF2B5EF4-FFF2-40B4-BE49-F238E27FC236}">
                <a16:creationId xmlns:a16="http://schemas.microsoft.com/office/drawing/2014/main" id="{BA4CEFB8-874C-46A1-BFA0-F44195BD88AA}"/>
              </a:ext>
            </a:extLst>
          </p:cNvPr>
          <p:cNvSpPr txBox="1">
            <a:spLocks noChangeArrowheads="1"/>
          </p:cNvSpPr>
          <p:nvPr/>
        </p:nvSpPr>
        <p:spPr bwMode="auto">
          <a:xfrm>
            <a:off x="252413" y="1101725"/>
            <a:ext cx="755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zh-CN">
                <a:solidFill>
                  <a:srgbClr val="FF6600"/>
                </a:solidFill>
                <a:effectLst>
                  <a:outerShdw blurRad="38100" dist="38100" dir="2700000" algn="tl">
                    <a:srgbClr val="C0C0C0"/>
                  </a:outerShdw>
                </a:effectLst>
              </a:rPr>
              <a:t>解：</a:t>
            </a:r>
          </a:p>
        </p:txBody>
      </p:sp>
      <p:sp>
        <p:nvSpPr>
          <p:cNvPr id="103429" name="Text Box 7">
            <a:extLst>
              <a:ext uri="{FF2B5EF4-FFF2-40B4-BE49-F238E27FC236}">
                <a16:creationId xmlns:a16="http://schemas.microsoft.com/office/drawing/2014/main" id="{DC1FAB44-9355-4506-8125-562A5EA86D2E}"/>
              </a:ext>
            </a:extLst>
          </p:cNvPr>
          <p:cNvSpPr txBox="1">
            <a:spLocks noChangeArrowheads="1"/>
          </p:cNvSpPr>
          <p:nvPr/>
        </p:nvSpPr>
        <p:spPr bwMode="auto">
          <a:xfrm>
            <a:off x="971550" y="1128713"/>
            <a:ext cx="7704138"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defRPr/>
            </a:pPr>
            <a:r>
              <a:rPr lang="zh-CN" sz="1800">
                <a:solidFill>
                  <a:srgbClr val="0000FF"/>
                </a:solidFill>
                <a:effectLst>
                  <a:outerShdw blurRad="38100" dist="38100" dir="2700000" algn="tl">
                    <a:srgbClr val="C0C0C0"/>
                  </a:outerShdw>
                </a:effectLst>
              </a:rPr>
              <a:t>由于分离前后温度及压力均不变，所以分离过程是等温等压过程。分离后氧气和氮气的体积分别为</a:t>
            </a:r>
            <a:endParaRPr lang="zh-CN" sz="1800">
              <a:solidFill>
                <a:srgbClr val="0000FF"/>
              </a:solidFill>
              <a:effectLst>
                <a:outerShdw blurRad="38100" dist="38100" dir="2700000" algn="tl">
                  <a:srgbClr val="C0C0C0"/>
                </a:outerShdw>
              </a:effectLst>
              <a:cs typeface="Times New Roman" panose="02020603050405020304" pitchFamily="18" charset="0"/>
            </a:endParaRPr>
          </a:p>
        </p:txBody>
      </p:sp>
      <p:graphicFrame>
        <p:nvGraphicFramePr>
          <p:cNvPr id="43014" name="Object 6">
            <a:extLst>
              <a:ext uri="{FF2B5EF4-FFF2-40B4-BE49-F238E27FC236}">
                <a16:creationId xmlns:a16="http://schemas.microsoft.com/office/drawing/2014/main" id="{2EEE56B4-D70B-4269-8CB1-B4DC0900FDB2}"/>
              </a:ext>
            </a:extLst>
          </p:cNvPr>
          <p:cNvGraphicFramePr>
            <a:graphicFrameLocks noChangeAspect="1"/>
          </p:cNvGraphicFramePr>
          <p:nvPr/>
        </p:nvGraphicFramePr>
        <p:xfrm>
          <a:off x="3602038" y="1520825"/>
          <a:ext cx="239712" cy="360363"/>
        </p:xfrm>
        <a:graphic>
          <a:graphicData uri="http://schemas.openxmlformats.org/presentationml/2006/ole">
            <mc:AlternateContent xmlns:mc="http://schemas.openxmlformats.org/markup-compatibility/2006">
              <mc:Choice xmlns:v="urn:schemas-microsoft-com:vml" Requires="v">
                <p:oleObj spid="_x0000_s43020" r:id="rId3" imgW="152532" imgH="228799" progId="Equation.DSMT4">
                  <p:embed/>
                </p:oleObj>
              </mc:Choice>
              <mc:Fallback>
                <p:oleObj r:id="rId3" imgW="152532" imgH="228799"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2038" y="1520825"/>
                        <a:ext cx="239712" cy="360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3431" name="Rectangle 10">
            <a:extLst>
              <a:ext uri="{FF2B5EF4-FFF2-40B4-BE49-F238E27FC236}">
                <a16:creationId xmlns:a16="http://schemas.microsoft.com/office/drawing/2014/main" id="{C5BE44B7-BD19-41EF-B421-85ED30A56629}"/>
              </a:ext>
            </a:extLst>
          </p:cNvPr>
          <p:cNvSpPr>
            <a:spLocks noChangeArrowheads="1"/>
          </p:cNvSpPr>
          <p:nvPr/>
        </p:nvSpPr>
        <p:spPr bwMode="auto">
          <a:xfrm>
            <a:off x="3727450" y="1514475"/>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sz="1800">
                <a:solidFill>
                  <a:srgbClr val="0000FF"/>
                </a:solidFill>
                <a:effectLst>
                  <a:outerShdw blurRad="38100" dist="38100" dir="2700000" algn="tl">
                    <a:srgbClr val="C0C0C0"/>
                  </a:outerShdw>
                </a:effectLst>
              </a:rPr>
              <a:t>和</a:t>
            </a:r>
          </a:p>
        </p:txBody>
      </p:sp>
      <p:graphicFrame>
        <p:nvGraphicFramePr>
          <p:cNvPr id="43016" name="Object 8">
            <a:extLst>
              <a:ext uri="{FF2B5EF4-FFF2-40B4-BE49-F238E27FC236}">
                <a16:creationId xmlns:a16="http://schemas.microsoft.com/office/drawing/2014/main" id="{E2CE1444-0498-40F9-8583-BC963369CF12}"/>
              </a:ext>
            </a:extLst>
          </p:cNvPr>
          <p:cNvGraphicFramePr>
            <a:graphicFrameLocks noChangeAspect="1"/>
          </p:cNvGraphicFramePr>
          <p:nvPr/>
        </p:nvGraphicFramePr>
        <p:xfrm>
          <a:off x="4057650" y="1520825"/>
          <a:ext cx="258763" cy="360363"/>
        </p:xfrm>
        <a:graphic>
          <a:graphicData uri="http://schemas.openxmlformats.org/presentationml/2006/ole">
            <mc:AlternateContent xmlns:mc="http://schemas.openxmlformats.org/markup-compatibility/2006">
              <mc:Choice xmlns:v="urn:schemas-microsoft-com:vml" Requires="v">
                <p:oleObj spid="_x0000_s43021" r:id="rId5" imgW="165172" imgH="228699" progId="Equation.DSMT4">
                  <p:embed/>
                </p:oleObj>
              </mc:Choice>
              <mc:Fallback>
                <p:oleObj r:id="rId5" imgW="165172" imgH="228699"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57650" y="1520825"/>
                        <a:ext cx="258763" cy="360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17" name="Object 9">
            <a:extLst>
              <a:ext uri="{FF2B5EF4-FFF2-40B4-BE49-F238E27FC236}">
                <a16:creationId xmlns:a16="http://schemas.microsoft.com/office/drawing/2014/main" id="{7C32210E-0508-4105-8217-275DB4404024}"/>
              </a:ext>
            </a:extLst>
          </p:cNvPr>
          <p:cNvGraphicFramePr>
            <a:graphicFrameLocks noChangeAspect="1"/>
          </p:cNvGraphicFramePr>
          <p:nvPr/>
        </p:nvGraphicFramePr>
        <p:xfrm>
          <a:off x="1871663" y="1989138"/>
          <a:ext cx="5976937" cy="1909762"/>
        </p:xfrm>
        <a:graphic>
          <a:graphicData uri="http://schemas.openxmlformats.org/presentationml/2006/ole">
            <mc:AlternateContent xmlns:mc="http://schemas.openxmlformats.org/markup-compatibility/2006">
              <mc:Choice xmlns:v="urn:schemas-microsoft-com:vml" Requires="v">
                <p:oleObj spid="_x0000_s43022" r:id="rId7" imgW="2781300" imgH="889000" progId="Equation.DSMT4">
                  <p:embed/>
                </p:oleObj>
              </mc:Choice>
              <mc:Fallback>
                <p:oleObj r:id="rId7" imgW="2781300" imgH="889000"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71663" y="1989138"/>
                        <a:ext cx="5976937" cy="1909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3434" name="Text Box 14">
            <a:extLst>
              <a:ext uri="{FF2B5EF4-FFF2-40B4-BE49-F238E27FC236}">
                <a16:creationId xmlns:a16="http://schemas.microsoft.com/office/drawing/2014/main" id="{CB5AD5A6-1A10-47E7-A468-6FAB91E8981A}"/>
              </a:ext>
            </a:extLst>
          </p:cNvPr>
          <p:cNvSpPr txBox="1">
            <a:spLocks noChangeArrowheads="1"/>
          </p:cNvSpPr>
          <p:nvPr/>
        </p:nvSpPr>
        <p:spPr bwMode="auto">
          <a:xfrm>
            <a:off x="1044575" y="3968750"/>
            <a:ext cx="7704138"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defRPr/>
            </a:pPr>
            <a:r>
              <a:rPr lang="zh-CN" sz="1800">
                <a:solidFill>
                  <a:srgbClr val="0000FF"/>
                </a:solidFill>
                <a:effectLst>
                  <a:outerShdw blurRad="38100" dist="38100" dir="2700000" algn="tl">
                    <a:srgbClr val="C0C0C0"/>
                  </a:outerShdw>
                </a:effectLst>
              </a:rPr>
              <a:t>标准状态下 </a:t>
            </a:r>
            <a:r>
              <a:rPr lang="en-US" sz="1800">
                <a:solidFill>
                  <a:srgbClr val="0000FF"/>
                </a:solidFill>
                <a:effectLst>
                  <a:outerShdw blurRad="38100" dist="38100" dir="2700000" algn="tl">
                    <a:srgbClr val="C0C0C0"/>
                  </a:outerShdw>
                </a:effectLst>
              </a:rPr>
              <a:t>1 mol </a:t>
            </a:r>
            <a:r>
              <a:rPr lang="zh-CN" sz="1800">
                <a:solidFill>
                  <a:srgbClr val="0000FF"/>
                </a:solidFill>
                <a:effectLst>
                  <a:outerShdw blurRad="38100" dist="38100" dir="2700000" algn="tl">
                    <a:srgbClr val="C0C0C0"/>
                  </a:outerShdw>
                </a:effectLst>
              </a:rPr>
              <a:t>理想气体的体积为</a:t>
            </a:r>
            <a:r>
              <a:rPr lang="en-US" sz="1800">
                <a:solidFill>
                  <a:srgbClr val="0000FF"/>
                </a:solidFill>
                <a:effectLst>
                  <a:outerShdw blurRad="38100" dist="38100" dir="2700000" algn="tl">
                    <a:srgbClr val="C0C0C0"/>
                  </a:outerShdw>
                </a:effectLst>
              </a:rPr>
              <a:t>22.4142 </a:t>
            </a:r>
            <a:r>
              <a:rPr lang="zh-CN" sz="1800">
                <a:solidFill>
                  <a:srgbClr val="0000FF"/>
                </a:solidFill>
                <a:effectLst>
                  <a:outerShdw blurRad="38100" dist="38100" dir="2700000" algn="tl">
                    <a:srgbClr val="C0C0C0"/>
                  </a:outerShdw>
                </a:effectLst>
              </a:rPr>
              <a:t>升，</a:t>
            </a:r>
            <a:r>
              <a:rPr lang="en-US" sz="1800">
                <a:solidFill>
                  <a:srgbClr val="0000FF"/>
                </a:solidFill>
                <a:effectLst>
                  <a:outerShdw blurRad="38100" dist="38100" dir="2700000" algn="tl">
                    <a:srgbClr val="C0C0C0"/>
                  </a:outerShdw>
                </a:effectLst>
              </a:rPr>
              <a:t>50000 </a:t>
            </a:r>
            <a:r>
              <a:rPr lang="zh-CN" sz="1800">
                <a:solidFill>
                  <a:srgbClr val="0000FF"/>
                </a:solidFill>
                <a:effectLst>
                  <a:outerShdw blurRad="38100" dist="38100" dir="2700000" algn="tl">
                    <a:srgbClr val="C0C0C0"/>
                  </a:outerShdw>
                </a:effectLst>
              </a:rPr>
              <a:t>升气体的摩尔数为</a:t>
            </a:r>
            <a:r>
              <a:rPr lang="en-US" sz="1800">
                <a:solidFill>
                  <a:srgbClr val="0000FF"/>
                </a:solidFill>
                <a:effectLst>
                  <a:outerShdw blurRad="38100" dist="38100" dir="2700000" algn="tl">
                    <a:srgbClr val="C0C0C0"/>
                  </a:outerShdw>
                </a:effectLst>
              </a:rPr>
              <a:t>2231 mol</a:t>
            </a:r>
            <a:r>
              <a:rPr lang="zh-CN" sz="1800">
                <a:solidFill>
                  <a:srgbClr val="0000FF"/>
                </a:solidFill>
                <a:effectLst>
                  <a:outerShdw blurRad="38100" dist="38100" dir="2700000" algn="tl">
                    <a:srgbClr val="C0C0C0"/>
                  </a:outerShdw>
                </a:effectLst>
              </a:rPr>
              <a:t>，其中氧气和氮气的摩尔数分别为</a:t>
            </a:r>
            <a:endParaRPr lang="zh-CN" sz="1800">
              <a:solidFill>
                <a:srgbClr val="0000FF"/>
              </a:solidFill>
              <a:effectLst>
                <a:outerShdw blurRad="38100" dist="38100" dir="2700000" algn="tl">
                  <a:srgbClr val="C0C0C0"/>
                </a:outerShdw>
              </a:effectLst>
              <a:cs typeface="Times New Roman" panose="02020603050405020304" pitchFamily="18" charset="0"/>
            </a:endParaRPr>
          </a:p>
        </p:txBody>
      </p:sp>
      <p:graphicFrame>
        <p:nvGraphicFramePr>
          <p:cNvPr id="43019" name="Object 11">
            <a:extLst>
              <a:ext uri="{FF2B5EF4-FFF2-40B4-BE49-F238E27FC236}">
                <a16:creationId xmlns:a16="http://schemas.microsoft.com/office/drawing/2014/main" id="{9B4E3E6D-D8AD-4004-89E4-1493C14D91B8}"/>
              </a:ext>
            </a:extLst>
          </p:cNvPr>
          <p:cNvGraphicFramePr>
            <a:graphicFrameLocks noChangeAspect="1"/>
          </p:cNvGraphicFramePr>
          <p:nvPr/>
        </p:nvGraphicFramePr>
        <p:xfrm>
          <a:off x="2663825" y="4868863"/>
          <a:ext cx="4429125" cy="1138237"/>
        </p:xfrm>
        <a:graphic>
          <a:graphicData uri="http://schemas.openxmlformats.org/presentationml/2006/ole">
            <mc:AlternateContent xmlns:mc="http://schemas.openxmlformats.org/markup-compatibility/2006">
              <mc:Choice xmlns:v="urn:schemas-microsoft-com:vml" Requires="v">
                <p:oleObj spid="_x0000_s43023" r:id="rId9" imgW="1778772" imgH="457399" progId="Equation.DSMT4">
                  <p:embed/>
                </p:oleObj>
              </mc:Choice>
              <mc:Fallback>
                <p:oleObj r:id="rId9" imgW="1778772" imgH="457399"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63825" y="4868863"/>
                        <a:ext cx="4429125" cy="1138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 Box 4">
            <a:extLst>
              <a:ext uri="{FF2B5EF4-FFF2-40B4-BE49-F238E27FC236}">
                <a16:creationId xmlns:a16="http://schemas.microsoft.com/office/drawing/2014/main" id="{708108EF-4B14-4675-98E1-EF2853EE338D}"/>
              </a:ext>
            </a:extLst>
          </p:cNvPr>
          <p:cNvSpPr txBox="1">
            <a:spLocks noChangeArrowheads="1"/>
          </p:cNvSpPr>
          <p:nvPr/>
        </p:nvSpPr>
        <p:spPr bwMode="auto">
          <a:xfrm>
            <a:off x="539750" y="225425"/>
            <a:ext cx="7704138"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defRPr/>
            </a:pPr>
            <a:r>
              <a:rPr lang="zh-CN" sz="1800">
                <a:solidFill>
                  <a:srgbClr val="0000FF"/>
                </a:solidFill>
                <a:effectLst>
                  <a:outerShdw blurRad="38100" dist="38100" dir="2700000" algn="tl">
                    <a:srgbClr val="C0C0C0"/>
                  </a:outerShdw>
                </a:effectLst>
              </a:rPr>
              <a:t>解法一：</a:t>
            </a:r>
            <a:endParaRPr lang="zh-CN" sz="1800">
              <a:solidFill>
                <a:srgbClr val="0000FF"/>
              </a:solidFill>
              <a:effectLst>
                <a:outerShdw blurRad="38100" dist="38100" dir="2700000" algn="tl">
                  <a:srgbClr val="C0C0C0"/>
                </a:outerShdw>
              </a:effectLst>
              <a:cs typeface="Times New Roman" panose="02020603050405020304" pitchFamily="18" charset="0"/>
            </a:endParaRPr>
          </a:p>
        </p:txBody>
      </p:sp>
      <p:graphicFrame>
        <p:nvGraphicFramePr>
          <p:cNvPr id="44035" name="Object 3">
            <a:extLst>
              <a:ext uri="{FF2B5EF4-FFF2-40B4-BE49-F238E27FC236}">
                <a16:creationId xmlns:a16="http://schemas.microsoft.com/office/drawing/2014/main" id="{7689DCBC-B333-460A-80B6-EDDD0EB53A00}"/>
              </a:ext>
            </a:extLst>
          </p:cNvPr>
          <p:cNvGraphicFramePr>
            <a:graphicFrameLocks noChangeAspect="1"/>
          </p:cNvGraphicFramePr>
          <p:nvPr/>
        </p:nvGraphicFramePr>
        <p:xfrm>
          <a:off x="1150938" y="765175"/>
          <a:ext cx="5868987" cy="2124075"/>
        </p:xfrm>
        <a:graphic>
          <a:graphicData uri="http://schemas.openxmlformats.org/presentationml/2006/ole">
            <mc:AlternateContent xmlns:mc="http://schemas.openxmlformats.org/markup-compatibility/2006">
              <mc:Choice xmlns:v="urn:schemas-microsoft-com:vml" Requires="v">
                <p:oleObj spid="_x0000_s44042" r:id="rId3" imgW="2984500" imgH="1079500" progId="Equation.DSMT4">
                  <p:embed/>
                </p:oleObj>
              </mc:Choice>
              <mc:Fallback>
                <p:oleObj r:id="rId3" imgW="2984500" imgH="10795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0938" y="765175"/>
                        <a:ext cx="5868987" cy="2124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4452" name="Text Box 6">
            <a:extLst>
              <a:ext uri="{FF2B5EF4-FFF2-40B4-BE49-F238E27FC236}">
                <a16:creationId xmlns:a16="http://schemas.microsoft.com/office/drawing/2014/main" id="{51FB1588-4882-45C2-8A0F-791117D5D84A}"/>
              </a:ext>
            </a:extLst>
          </p:cNvPr>
          <p:cNvSpPr txBox="1">
            <a:spLocks noChangeArrowheads="1"/>
          </p:cNvSpPr>
          <p:nvPr/>
        </p:nvSpPr>
        <p:spPr bwMode="auto">
          <a:xfrm>
            <a:off x="576263" y="3006725"/>
            <a:ext cx="7704137"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defRPr/>
            </a:pPr>
            <a:r>
              <a:rPr lang="zh-CN" sz="1800">
                <a:solidFill>
                  <a:srgbClr val="0000FF"/>
                </a:solidFill>
                <a:effectLst>
                  <a:outerShdw blurRad="38100" dist="38100" dir="2700000" algn="tl">
                    <a:srgbClr val="C0C0C0"/>
                  </a:outerShdw>
                </a:effectLst>
              </a:rPr>
              <a:t>解法二：</a:t>
            </a:r>
            <a:endParaRPr lang="zh-CN" sz="1800">
              <a:solidFill>
                <a:srgbClr val="0000FF"/>
              </a:solidFill>
              <a:effectLst>
                <a:outerShdw blurRad="38100" dist="38100" dir="2700000" algn="tl">
                  <a:srgbClr val="C0C0C0"/>
                </a:outerShdw>
              </a:effectLst>
              <a:cs typeface="Times New Roman" panose="02020603050405020304" pitchFamily="18" charset="0"/>
            </a:endParaRPr>
          </a:p>
        </p:txBody>
      </p:sp>
      <p:sp>
        <p:nvSpPr>
          <p:cNvPr id="104453" name="Text Box 7">
            <a:extLst>
              <a:ext uri="{FF2B5EF4-FFF2-40B4-BE49-F238E27FC236}">
                <a16:creationId xmlns:a16="http://schemas.microsoft.com/office/drawing/2014/main" id="{2B747472-BC70-4936-8E03-ADD639B7A3EC}"/>
              </a:ext>
            </a:extLst>
          </p:cNvPr>
          <p:cNvSpPr txBox="1">
            <a:spLocks noChangeArrowheads="1"/>
          </p:cNvSpPr>
          <p:nvPr/>
        </p:nvSpPr>
        <p:spPr bwMode="auto">
          <a:xfrm>
            <a:off x="1008063" y="3465513"/>
            <a:ext cx="18002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defRPr/>
            </a:pPr>
            <a:r>
              <a:rPr lang="zh-CN" sz="1800">
                <a:solidFill>
                  <a:srgbClr val="0000FF"/>
                </a:solidFill>
                <a:effectLst>
                  <a:outerShdw blurRad="38100" dist="38100" dir="2700000" algn="tl">
                    <a:srgbClr val="C0C0C0"/>
                  </a:outerShdw>
                </a:effectLst>
              </a:rPr>
              <a:t>对于等温过程，</a:t>
            </a:r>
            <a:endParaRPr lang="el-GR" sz="1800">
              <a:solidFill>
                <a:srgbClr val="0000FF"/>
              </a:solidFill>
              <a:effectLst>
                <a:outerShdw blurRad="38100" dist="38100" dir="2700000" algn="tl">
                  <a:srgbClr val="C0C0C0"/>
                </a:outerShdw>
              </a:effectLst>
              <a:cs typeface="Times New Roman" panose="02020603050405020304" pitchFamily="18" charset="0"/>
            </a:endParaRPr>
          </a:p>
        </p:txBody>
      </p:sp>
      <p:graphicFrame>
        <p:nvGraphicFramePr>
          <p:cNvPr id="44038" name="Object 6">
            <a:extLst>
              <a:ext uri="{FF2B5EF4-FFF2-40B4-BE49-F238E27FC236}">
                <a16:creationId xmlns:a16="http://schemas.microsoft.com/office/drawing/2014/main" id="{DAFC81E1-C228-4E64-A831-3856D58618C4}"/>
              </a:ext>
            </a:extLst>
          </p:cNvPr>
          <p:cNvGraphicFramePr>
            <a:graphicFrameLocks noChangeAspect="1"/>
          </p:cNvGraphicFramePr>
          <p:nvPr/>
        </p:nvGraphicFramePr>
        <p:xfrm>
          <a:off x="2663825" y="3489325"/>
          <a:ext cx="1473200" cy="407988"/>
        </p:xfrm>
        <a:graphic>
          <a:graphicData uri="http://schemas.openxmlformats.org/presentationml/2006/ole">
            <mc:AlternateContent xmlns:mc="http://schemas.openxmlformats.org/markup-compatibility/2006">
              <mc:Choice xmlns:v="urn:schemas-microsoft-com:vml" Requires="v">
                <p:oleObj spid="_x0000_s44043" r:id="rId5" imgW="825858" imgH="228699" progId="Equation.DSMT4">
                  <p:embed/>
                </p:oleObj>
              </mc:Choice>
              <mc:Fallback>
                <p:oleObj r:id="rId5" imgW="825858" imgH="228699"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3825" y="3489325"/>
                        <a:ext cx="1473200" cy="407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39" name="Object 7">
            <a:extLst>
              <a:ext uri="{FF2B5EF4-FFF2-40B4-BE49-F238E27FC236}">
                <a16:creationId xmlns:a16="http://schemas.microsoft.com/office/drawing/2014/main" id="{0B6B6A19-7D76-42BC-83D2-7E8146B9D770}"/>
              </a:ext>
            </a:extLst>
          </p:cNvPr>
          <p:cNvGraphicFramePr>
            <a:graphicFrameLocks noChangeAspect="1"/>
          </p:cNvGraphicFramePr>
          <p:nvPr/>
        </p:nvGraphicFramePr>
        <p:xfrm>
          <a:off x="1079500" y="4005263"/>
          <a:ext cx="7524750" cy="766762"/>
        </p:xfrm>
        <a:graphic>
          <a:graphicData uri="http://schemas.openxmlformats.org/presentationml/2006/ole">
            <mc:AlternateContent xmlns:mc="http://schemas.openxmlformats.org/markup-compatibility/2006">
              <mc:Choice xmlns:v="urn:schemas-microsoft-com:vml" Requires="v">
                <p:oleObj spid="_x0000_s44044" r:id="rId7" imgW="3859125" imgH="393529" progId="Equation.DSMT4">
                  <p:embed/>
                </p:oleObj>
              </mc:Choice>
              <mc:Fallback>
                <p:oleObj r:id="rId7" imgW="3859125" imgH="393529"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79500" y="4005263"/>
                        <a:ext cx="7524750" cy="766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40" name="Object 8">
            <a:extLst>
              <a:ext uri="{FF2B5EF4-FFF2-40B4-BE49-F238E27FC236}">
                <a16:creationId xmlns:a16="http://schemas.microsoft.com/office/drawing/2014/main" id="{49029F7B-CFD2-4DD3-9DB1-9F4A51809DAE}"/>
              </a:ext>
            </a:extLst>
          </p:cNvPr>
          <p:cNvGraphicFramePr>
            <a:graphicFrameLocks noChangeAspect="1"/>
          </p:cNvGraphicFramePr>
          <p:nvPr/>
        </p:nvGraphicFramePr>
        <p:xfrm>
          <a:off x="971550" y="4760913"/>
          <a:ext cx="7777163" cy="795337"/>
        </p:xfrm>
        <a:graphic>
          <a:graphicData uri="http://schemas.openxmlformats.org/presentationml/2006/ole">
            <mc:AlternateContent xmlns:mc="http://schemas.openxmlformats.org/markup-compatibility/2006">
              <mc:Choice xmlns:v="urn:schemas-microsoft-com:vml" Requires="v">
                <p:oleObj spid="_x0000_s44045" r:id="rId9" imgW="3846431" imgH="393529" progId="Equation.DSMT4">
                  <p:embed/>
                </p:oleObj>
              </mc:Choice>
              <mc:Fallback>
                <p:oleObj r:id="rId9" imgW="3846431" imgH="393529" progId="Equation.DSMT4">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71550" y="4760913"/>
                        <a:ext cx="7777163" cy="795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41" name="Object 9">
            <a:extLst>
              <a:ext uri="{FF2B5EF4-FFF2-40B4-BE49-F238E27FC236}">
                <a16:creationId xmlns:a16="http://schemas.microsoft.com/office/drawing/2014/main" id="{C6F78E45-CE34-466B-A0D6-53965970C425}"/>
              </a:ext>
            </a:extLst>
          </p:cNvPr>
          <p:cNvGraphicFramePr>
            <a:graphicFrameLocks noChangeAspect="1"/>
          </p:cNvGraphicFramePr>
          <p:nvPr/>
        </p:nvGraphicFramePr>
        <p:xfrm>
          <a:off x="433388" y="5624513"/>
          <a:ext cx="8459787" cy="527050"/>
        </p:xfrm>
        <a:graphic>
          <a:graphicData uri="http://schemas.openxmlformats.org/presentationml/2006/ole">
            <mc:AlternateContent xmlns:mc="http://schemas.openxmlformats.org/markup-compatibility/2006">
              <mc:Choice xmlns:v="urn:schemas-microsoft-com:vml" Requires="v">
                <p:oleObj spid="_x0000_s44046" r:id="rId11" imgW="3871820" imgH="241195" progId="Equation.DSMT4">
                  <p:embed/>
                </p:oleObj>
              </mc:Choice>
              <mc:Fallback>
                <p:oleObj r:id="rId11" imgW="3871820" imgH="241195" progId="Equation.DSMT4">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3388" y="5624513"/>
                        <a:ext cx="8459787" cy="527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ext Box 4">
            <a:extLst>
              <a:ext uri="{FF2B5EF4-FFF2-40B4-BE49-F238E27FC236}">
                <a16:creationId xmlns:a16="http://schemas.microsoft.com/office/drawing/2014/main" id="{6BA83668-FFBC-448E-B441-9B189E13E937}"/>
              </a:ext>
            </a:extLst>
          </p:cNvPr>
          <p:cNvSpPr txBox="1">
            <a:spLocks noChangeArrowheads="1"/>
          </p:cNvSpPr>
          <p:nvPr/>
        </p:nvSpPr>
        <p:spPr bwMode="auto">
          <a:xfrm>
            <a:off x="215900" y="234950"/>
            <a:ext cx="755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zh-CN">
                <a:solidFill>
                  <a:srgbClr val="FF6600"/>
                </a:solidFill>
                <a:effectLst>
                  <a:outerShdw blurRad="38100" dist="38100" dir="2700000" algn="tl">
                    <a:srgbClr val="C0C0C0"/>
                  </a:outerShdw>
                </a:effectLst>
              </a:rPr>
              <a:t>例：</a:t>
            </a:r>
          </a:p>
        </p:txBody>
      </p:sp>
      <p:sp>
        <p:nvSpPr>
          <p:cNvPr id="105475" name="Text Box 5">
            <a:extLst>
              <a:ext uri="{FF2B5EF4-FFF2-40B4-BE49-F238E27FC236}">
                <a16:creationId xmlns:a16="http://schemas.microsoft.com/office/drawing/2014/main" id="{92409F12-6B47-4CDB-9461-701CD6769443}"/>
              </a:ext>
            </a:extLst>
          </p:cNvPr>
          <p:cNvSpPr txBox="1">
            <a:spLocks noChangeArrowheads="1"/>
          </p:cNvSpPr>
          <p:nvPr/>
        </p:nvSpPr>
        <p:spPr bwMode="auto">
          <a:xfrm>
            <a:off x="863600" y="260350"/>
            <a:ext cx="7704138"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defRPr/>
            </a:pPr>
            <a:r>
              <a:rPr lang="zh-CN" sz="1800">
                <a:solidFill>
                  <a:srgbClr val="0000FF"/>
                </a:solidFill>
                <a:effectLst>
                  <a:outerShdw blurRad="38100" dist="38100" dir="2700000" algn="tl">
                    <a:srgbClr val="C0C0C0"/>
                  </a:outerShdw>
                </a:effectLst>
              </a:rPr>
              <a:t>将</a:t>
            </a:r>
            <a:r>
              <a:rPr lang="en-US" sz="1800" i="1">
                <a:solidFill>
                  <a:srgbClr val="0000FF"/>
                </a:solidFill>
                <a:effectLst>
                  <a:outerShdw blurRad="38100" dist="38100" dir="2700000" algn="tl">
                    <a:srgbClr val="C0C0C0"/>
                  </a:outerShdw>
                </a:effectLst>
              </a:rPr>
              <a:t>n</a:t>
            </a:r>
            <a:r>
              <a:rPr lang="en-US" sz="1800" baseline="-25000">
                <a:solidFill>
                  <a:srgbClr val="0000FF"/>
                </a:solidFill>
                <a:effectLst>
                  <a:outerShdw blurRad="38100" dist="38100" dir="2700000" algn="tl">
                    <a:srgbClr val="C0C0C0"/>
                  </a:outerShdw>
                </a:effectLst>
              </a:rPr>
              <a:t>0</a:t>
            </a:r>
            <a:r>
              <a:rPr lang="zh-CN" sz="1800" baseline="-25000">
                <a:solidFill>
                  <a:srgbClr val="0000FF"/>
                </a:solidFill>
                <a:effectLst>
                  <a:outerShdw blurRad="38100" dist="38100" dir="2700000" algn="tl">
                    <a:srgbClr val="C0C0C0"/>
                  </a:outerShdw>
                </a:effectLst>
              </a:rPr>
              <a:t> </a:t>
            </a:r>
            <a:r>
              <a:rPr lang="en-US" sz="1800">
                <a:solidFill>
                  <a:srgbClr val="0000FF"/>
                </a:solidFill>
                <a:effectLst>
                  <a:outerShdw blurRad="38100" dist="38100" dir="2700000" algn="tl">
                    <a:srgbClr val="C0C0C0"/>
                  </a:outerShdw>
                </a:effectLst>
              </a:rPr>
              <a:t>mol NH</a:t>
            </a:r>
            <a:r>
              <a:rPr lang="en-US" sz="1800" baseline="-25000">
                <a:solidFill>
                  <a:srgbClr val="0000FF"/>
                </a:solidFill>
                <a:effectLst>
                  <a:outerShdw blurRad="38100" dist="38100" dir="2700000" algn="tl">
                    <a:srgbClr val="C0C0C0"/>
                  </a:outerShdw>
                </a:effectLst>
              </a:rPr>
              <a:t>3</a:t>
            </a:r>
            <a:r>
              <a:rPr lang="zh-CN" sz="1800">
                <a:solidFill>
                  <a:srgbClr val="0000FF"/>
                </a:solidFill>
                <a:effectLst>
                  <a:outerShdw blurRad="38100" dist="38100" dir="2700000" algn="tl">
                    <a:srgbClr val="C0C0C0"/>
                  </a:outerShdw>
                </a:effectLst>
              </a:rPr>
              <a:t>分解为</a:t>
            </a:r>
            <a:r>
              <a:rPr lang="en-US" sz="1800">
                <a:solidFill>
                  <a:srgbClr val="0000FF"/>
                </a:solidFill>
                <a:effectLst>
                  <a:outerShdw blurRad="38100" dist="38100" dir="2700000" algn="tl">
                    <a:srgbClr val="C0C0C0"/>
                  </a:outerShdw>
                </a:effectLst>
              </a:rPr>
              <a:t>N</a:t>
            </a:r>
            <a:r>
              <a:rPr lang="en-US" sz="1800" baseline="-25000">
                <a:solidFill>
                  <a:srgbClr val="0000FF"/>
                </a:solidFill>
                <a:effectLst>
                  <a:outerShdw blurRad="38100" dist="38100" dir="2700000" algn="tl">
                    <a:srgbClr val="C0C0C0"/>
                  </a:outerShdw>
                </a:effectLst>
              </a:rPr>
              <a:t>2</a:t>
            </a:r>
            <a:r>
              <a:rPr lang="zh-CN" sz="1800">
                <a:solidFill>
                  <a:srgbClr val="0000FF"/>
                </a:solidFill>
                <a:effectLst>
                  <a:outerShdw blurRad="38100" dist="38100" dir="2700000" algn="tl">
                    <a:srgbClr val="C0C0C0"/>
                  </a:outerShdw>
                </a:effectLst>
              </a:rPr>
              <a:t>和</a:t>
            </a:r>
            <a:r>
              <a:rPr lang="en-US" sz="1800">
                <a:solidFill>
                  <a:srgbClr val="0000FF"/>
                </a:solidFill>
                <a:effectLst>
                  <a:outerShdw blurRad="38100" dist="38100" dir="2700000" algn="tl">
                    <a:srgbClr val="C0C0C0"/>
                  </a:outerShdw>
                </a:effectLst>
              </a:rPr>
              <a:t>H</a:t>
            </a:r>
            <a:r>
              <a:rPr lang="en-US" sz="1800" baseline="-25000">
                <a:solidFill>
                  <a:srgbClr val="0000FF"/>
                </a:solidFill>
                <a:effectLst>
                  <a:outerShdw blurRad="38100" dist="38100" dir="2700000" algn="tl">
                    <a:srgbClr val="C0C0C0"/>
                  </a:outerShdw>
                </a:effectLst>
              </a:rPr>
              <a:t>2</a:t>
            </a:r>
            <a:r>
              <a:rPr lang="zh-CN" sz="1800">
                <a:solidFill>
                  <a:srgbClr val="0000FF"/>
                </a:solidFill>
                <a:effectLst>
                  <a:outerShdw blurRad="38100" dist="38100" dir="2700000" algn="tl">
                    <a:srgbClr val="C0C0C0"/>
                  </a:outerShdw>
                </a:effectLst>
              </a:rPr>
              <a:t>，证明在平衡时有</a:t>
            </a:r>
            <a:endParaRPr lang="zh-CN" sz="1800">
              <a:solidFill>
                <a:srgbClr val="0000FF"/>
              </a:solidFill>
              <a:effectLst>
                <a:outerShdw blurRad="38100" dist="38100" dir="2700000" algn="tl">
                  <a:srgbClr val="C0C0C0"/>
                </a:outerShdw>
              </a:effectLst>
              <a:cs typeface="Times New Roman" panose="02020603050405020304" pitchFamily="18" charset="0"/>
            </a:endParaRPr>
          </a:p>
        </p:txBody>
      </p:sp>
      <p:graphicFrame>
        <p:nvGraphicFramePr>
          <p:cNvPr id="45060" name="Object 4">
            <a:extLst>
              <a:ext uri="{FF2B5EF4-FFF2-40B4-BE49-F238E27FC236}">
                <a16:creationId xmlns:a16="http://schemas.microsoft.com/office/drawing/2014/main" id="{9847FE0E-AE03-4654-9A7E-4328340CDD03}"/>
              </a:ext>
            </a:extLst>
          </p:cNvPr>
          <p:cNvGraphicFramePr>
            <a:graphicFrameLocks noChangeAspect="1"/>
          </p:cNvGraphicFramePr>
          <p:nvPr/>
        </p:nvGraphicFramePr>
        <p:xfrm>
          <a:off x="3203575" y="836613"/>
          <a:ext cx="2519363" cy="931862"/>
        </p:xfrm>
        <a:graphic>
          <a:graphicData uri="http://schemas.openxmlformats.org/presentationml/2006/ole">
            <mc:AlternateContent xmlns:mc="http://schemas.openxmlformats.org/markup-compatibility/2006">
              <mc:Choice xmlns:v="urn:schemas-microsoft-com:vml" Requires="v">
                <p:oleObj spid="_x0000_s45067" r:id="rId3" imgW="1168400" imgH="431800" progId="Equation.DSMT4">
                  <p:embed/>
                </p:oleObj>
              </mc:Choice>
              <mc:Fallback>
                <p:oleObj r:id="rId3" imgW="1168400" imgH="4318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575" y="836613"/>
                        <a:ext cx="2519363" cy="931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5477" name="Rectangle 8">
            <a:extLst>
              <a:ext uri="{FF2B5EF4-FFF2-40B4-BE49-F238E27FC236}">
                <a16:creationId xmlns:a16="http://schemas.microsoft.com/office/drawing/2014/main" id="{15A85C93-F23A-4B94-B793-5BBAE575A95B}"/>
              </a:ext>
            </a:extLst>
          </p:cNvPr>
          <p:cNvSpPr>
            <a:spLocks noChangeArrowheads="1"/>
          </p:cNvSpPr>
          <p:nvPr/>
        </p:nvSpPr>
        <p:spPr bwMode="auto">
          <a:xfrm>
            <a:off x="935038" y="1860550"/>
            <a:ext cx="38655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sz="1800">
                <a:solidFill>
                  <a:srgbClr val="0000FF"/>
                </a:solidFill>
                <a:effectLst>
                  <a:outerShdw blurRad="38100" dist="38100" dir="2700000" algn="tl">
                    <a:srgbClr val="C0C0C0"/>
                  </a:outerShdw>
                </a:effectLst>
              </a:rPr>
              <a:t>其中</a:t>
            </a:r>
            <a:r>
              <a:rPr lang="en-US" sz="1800" i="1">
                <a:solidFill>
                  <a:srgbClr val="0000FF"/>
                </a:solidFill>
                <a:effectLst>
                  <a:outerShdw blurRad="38100" dist="38100" dir="2700000" algn="tl">
                    <a:srgbClr val="C0C0C0"/>
                  </a:outerShdw>
                </a:effectLst>
              </a:rPr>
              <a:t>K</a:t>
            </a:r>
            <a:r>
              <a:rPr lang="en-US" sz="1800" i="1" baseline="-25000">
                <a:solidFill>
                  <a:srgbClr val="0000FF"/>
                </a:solidFill>
                <a:effectLst>
                  <a:outerShdw blurRad="38100" dist="38100" dir="2700000" algn="tl">
                    <a:srgbClr val="C0C0C0"/>
                  </a:outerShdw>
                </a:effectLst>
              </a:rPr>
              <a:t>p</a:t>
            </a:r>
            <a:r>
              <a:rPr lang="zh-CN" sz="1800">
                <a:solidFill>
                  <a:srgbClr val="0000FF"/>
                </a:solidFill>
                <a:effectLst>
                  <a:outerShdw blurRad="38100" dist="38100" dir="2700000" algn="tl">
                    <a:srgbClr val="C0C0C0"/>
                  </a:outerShdw>
                </a:effectLst>
              </a:rPr>
              <a:t>为定压平衡常数，</a:t>
            </a:r>
            <a:r>
              <a:rPr lang="el-GR" sz="1800">
                <a:solidFill>
                  <a:srgbClr val="0000FF"/>
                </a:solidFill>
                <a:effectLst>
                  <a:outerShdw blurRad="38100" dist="38100" dir="2700000" algn="tl">
                    <a:srgbClr val="C0C0C0"/>
                  </a:outerShdw>
                </a:effectLst>
                <a:latin typeface="宋体" panose="02010600030101010101" pitchFamily="2" charset="-122"/>
              </a:rPr>
              <a:t>ε</a:t>
            </a:r>
            <a:r>
              <a:rPr lang="zh-CN" sz="1800">
                <a:solidFill>
                  <a:srgbClr val="0000FF"/>
                </a:solidFill>
                <a:effectLst>
                  <a:outerShdw blurRad="38100" dist="38100" dir="2700000" algn="tl">
                    <a:srgbClr val="C0C0C0"/>
                  </a:outerShdw>
                </a:effectLst>
                <a:latin typeface="宋体" panose="02010600030101010101" pitchFamily="2" charset="-122"/>
              </a:rPr>
              <a:t>为分解度</a:t>
            </a:r>
          </a:p>
        </p:txBody>
      </p:sp>
      <p:sp>
        <p:nvSpPr>
          <p:cNvPr id="105478" name="Text Box 10">
            <a:extLst>
              <a:ext uri="{FF2B5EF4-FFF2-40B4-BE49-F238E27FC236}">
                <a16:creationId xmlns:a16="http://schemas.microsoft.com/office/drawing/2014/main" id="{FF9F3D8B-8981-44CF-89A1-9B50E996E872}"/>
              </a:ext>
            </a:extLst>
          </p:cNvPr>
          <p:cNvSpPr txBox="1">
            <a:spLocks noChangeArrowheads="1"/>
          </p:cNvSpPr>
          <p:nvPr/>
        </p:nvSpPr>
        <p:spPr bwMode="auto">
          <a:xfrm>
            <a:off x="252413" y="2289175"/>
            <a:ext cx="755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zh-CN">
                <a:solidFill>
                  <a:srgbClr val="FF6600"/>
                </a:solidFill>
                <a:effectLst>
                  <a:outerShdw blurRad="38100" dist="38100" dir="2700000" algn="tl">
                    <a:srgbClr val="C0C0C0"/>
                  </a:outerShdw>
                </a:effectLst>
              </a:rPr>
              <a:t>解：</a:t>
            </a:r>
          </a:p>
        </p:txBody>
      </p:sp>
      <p:sp>
        <p:nvSpPr>
          <p:cNvPr id="105479" name="Text Box 11">
            <a:extLst>
              <a:ext uri="{FF2B5EF4-FFF2-40B4-BE49-F238E27FC236}">
                <a16:creationId xmlns:a16="http://schemas.microsoft.com/office/drawing/2014/main" id="{8D63E865-9771-428B-8CF6-C55411CF330B}"/>
              </a:ext>
            </a:extLst>
          </p:cNvPr>
          <p:cNvSpPr txBox="1">
            <a:spLocks noChangeArrowheads="1"/>
          </p:cNvSpPr>
          <p:nvPr/>
        </p:nvSpPr>
        <p:spPr bwMode="auto">
          <a:xfrm>
            <a:off x="971550" y="2316163"/>
            <a:ext cx="7704138"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defRPr/>
            </a:pPr>
            <a:r>
              <a:rPr lang="zh-CN" sz="1800">
                <a:solidFill>
                  <a:srgbClr val="0000FF"/>
                </a:solidFill>
                <a:effectLst>
                  <a:outerShdw blurRad="38100" dist="38100" dir="2700000" algn="tl">
                    <a:srgbClr val="C0C0C0"/>
                  </a:outerShdw>
                </a:effectLst>
              </a:rPr>
              <a:t>反应方程为</a:t>
            </a:r>
            <a:endParaRPr lang="zh-CN" sz="1800">
              <a:solidFill>
                <a:srgbClr val="0000FF"/>
              </a:solidFill>
              <a:effectLst>
                <a:outerShdw blurRad="38100" dist="38100" dir="2700000" algn="tl">
                  <a:srgbClr val="C0C0C0"/>
                </a:outerShdw>
              </a:effectLst>
              <a:cs typeface="Times New Roman" panose="02020603050405020304" pitchFamily="18" charset="0"/>
            </a:endParaRPr>
          </a:p>
        </p:txBody>
      </p:sp>
      <p:graphicFrame>
        <p:nvGraphicFramePr>
          <p:cNvPr id="45064" name="Object 8">
            <a:extLst>
              <a:ext uri="{FF2B5EF4-FFF2-40B4-BE49-F238E27FC236}">
                <a16:creationId xmlns:a16="http://schemas.microsoft.com/office/drawing/2014/main" id="{1423342E-AE79-4209-A7E0-878B318D08D3}"/>
              </a:ext>
            </a:extLst>
          </p:cNvPr>
          <p:cNvGraphicFramePr>
            <a:graphicFrameLocks noChangeAspect="1"/>
          </p:cNvGraphicFramePr>
          <p:nvPr/>
        </p:nvGraphicFramePr>
        <p:xfrm>
          <a:off x="1663700" y="2744788"/>
          <a:ext cx="6256338" cy="936625"/>
        </p:xfrm>
        <a:graphic>
          <a:graphicData uri="http://schemas.openxmlformats.org/presentationml/2006/ole">
            <mc:AlternateContent xmlns:mc="http://schemas.openxmlformats.org/markup-compatibility/2006">
              <mc:Choice xmlns:v="urn:schemas-microsoft-com:vml" Requires="v">
                <p:oleObj spid="_x0000_s45068" r:id="rId5" imgW="2881649" imgH="431613" progId="Equation.DSMT4">
                  <p:embed/>
                </p:oleObj>
              </mc:Choice>
              <mc:Fallback>
                <p:oleObj r:id="rId5" imgW="2881649" imgH="431613"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63700" y="2744788"/>
                        <a:ext cx="6256338" cy="93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5481" name="Text Box 13">
            <a:extLst>
              <a:ext uri="{FF2B5EF4-FFF2-40B4-BE49-F238E27FC236}">
                <a16:creationId xmlns:a16="http://schemas.microsoft.com/office/drawing/2014/main" id="{A17878BE-7BE7-434D-BC15-569B9CD5EFC9}"/>
              </a:ext>
            </a:extLst>
          </p:cNvPr>
          <p:cNvSpPr txBox="1">
            <a:spLocks noChangeArrowheads="1"/>
          </p:cNvSpPr>
          <p:nvPr/>
        </p:nvSpPr>
        <p:spPr bwMode="auto">
          <a:xfrm>
            <a:off x="1008063" y="3690938"/>
            <a:ext cx="7704137"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defRPr/>
            </a:pPr>
            <a:r>
              <a:rPr lang="zh-CN" sz="1800">
                <a:solidFill>
                  <a:srgbClr val="0000FF"/>
                </a:solidFill>
                <a:effectLst>
                  <a:outerShdw blurRad="38100" dist="38100" dir="2700000" algn="tl">
                    <a:srgbClr val="C0C0C0"/>
                  </a:outerShdw>
                </a:effectLst>
              </a:rPr>
              <a:t>反应达到平衡时，应有</a:t>
            </a:r>
            <a:endParaRPr lang="zh-CN" sz="1800">
              <a:solidFill>
                <a:srgbClr val="0000FF"/>
              </a:solidFill>
              <a:effectLst>
                <a:outerShdw blurRad="38100" dist="38100" dir="2700000" algn="tl">
                  <a:srgbClr val="C0C0C0"/>
                </a:outerShdw>
              </a:effectLst>
              <a:cs typeface="Times New Roman" panose="02020603050405020304" pitchFamily="18" charset="0"/>
            </a:endParaRPr>
          </a:p>
        </p:txBody>
      </p:sp>
      <p:graphicFrame>
        <p:nvGraphicFramePr>
          <p:cNvPr id="45066" name="Object 10">
            <a:extLst>
              <a:ext uri="{FF2B5EF4-FFF2-40B4-BE49-F238E27FC236}">
                <a16:creationId xmlns:a16="http://schemas.microsoft.com/office/drawing/2014/main" id="{F01ABDEF-AD1A-45A0-B9D3-B1FF37648D6E}"/>
              </a:ext>
            </a:extLst>
          </p:cNvPr>
          <p:cNvGraphicFramePr>
            <a:graphicFrameLocks noChangeAspect="1"/>
          </p:cNvGraphicFramePr>
          <p:nvPr/>
        </p:nvGraphicFramePr>
        <p:xfrm>
          <a:off x="1908175" y="4076700"/>
          <a:ext cx="5795963" cy="981075"/>
        </p:xfrm>
        <a:graphic>
          <a:graphicData uri="http://schemas.openxmlformats.org/presentationml/2006/ole">
            <mc:AlternateContent xmlns:mc="http://schemas.openxmlformats.org/markup-compatibility/2006">
              <mc:Choice xmlns:v="urn:schemas-microsoft-com:vml" Requires="v">
                <p:oleObj spid="_x0000_s45069" r:id="rId7" imgW="2324100" imgH="393700" progId="Equation.DSMT4">
                  <p:embed/>
                </p:oleObj>
              </mc:Choice>
              <mc:Fallback>
                <p:oleObj r:id="rId7" imgW="2324100" imgH="39370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8175" y="4076700"/>
                        <a:ext cx="5795963" cy="981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ext Box 4">
            <a:extLst>
              <a:ext uri="{FF2B5EF4-FFF2-40B4-BE49-F238E27FC236}">
                <a16:creationId xmlns:a16="http://schemas.microsoft.com/office/drawing/2014/main" id="{3BA9168C-3FA7-4CDF-925D-C4BB51AAC374}"/>
              </a:ext>
            </a:extLst>
          </p:cNvPr>
          <p:cNvSpPr txBox="1">
            <a:spLocks noChangeArrowheads="1"/>
          </p:cNvSpPr>
          <p:nvPr/>
        </p:nvSpPr>
        <p:spPr bwMode="auto">
          <a:xfrm>
            <a:off x="1044575" y="333375"/>
            <a:ext cx="7704138"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defRPr/>
            </a:pPr>
            <a:r>
              <a:rPr lang="zh-CN" sz="1800">
                <a:solidFill>
                  <a:srgbClr val="0000FF"/>
                </a:solidFill>
                <a:effectLst>
                  <a:outerShdw blurRad="38100" dist="38100" dir="2700000" algn="tl">
                    <a:srgbClr val="C0C0C0"/>
                  </a:outerShdw>
                </a:effectLst>
              </a:rPr>
              <a:t>反应达到平衡后总摩尔数为</a:t>
            </a:r>
            <a:endParaRPr lang="el-GR" sz="1800">
              <a:solidFill>
                <a:srgbClr val="0000FF"/>
              </a:solidFill>
              <a:effectLst>
                <a:outerShdw blurRad="38100" dist="38100" dir="2700000" algn="tl">
                  <a:srgbClr val="C0C0C0"/>
                </a:outerShdw>
              </a:effectLst>
              <a:cs typeface="Times New Roman" panose="02020603050405020304" pitchFamily="18" charset="0"/>
            </a:endParaRPr>
          </a:p>
        </p:txBody>
      </p:sp>
      <p:graphicFrame>
        <p:nvGraphicFramePr>
          <p:cNvPr id="46083" name="Object 3">
            <a:extLst>
              <a:ext uri="{FF2B5EF4-FFF2-40B4-BE49-F238E27FC236}">
                <a16:creationId xmlns:a16="http://schemas.microsoft.com/office/drawing/2014/main" id="{C7D02189-2ADB-4FD6-8947-22AD593687BA}"/>
              </a:ext>
            </a:extLst>
          </p:cNvPr>
          <p:cNvGraphicFramePr>
            <a:graphicFrameLocks noChangeAspect="1"/>
          </p:cNvGraphicFramePr>
          <p:nvPr/>
        </p:nvGraphicFramePr>
        <p:xfrm>
          <a:off x="1862138" y="792163"/>
          <a:ext cx="5891212" cy="981075"/>
        </p:xfrm>
        <a:graphic>
          <a:graphicData uri="http://schemas.openxmlformats.org/presentationml/2006/ole">
            <mc:AlternateContent xmlns:mc="http://schemas.openxmlformats.org/markup-compatibility/2006">
              <mc:Choice xmlns:v="urn:schemas-microsoft-com:vml" Requires="v">
                <p:oleObj spid="_x0000_s46088" r:id="rId3" imgW="2362200" imgH="393700" progId="Equation.DSMT4">
                  <p:embed/>
                </p:oleObj>
              </mc:Choice>
              <mc:Fallback>
                <p:oleObj r:id="rId3" imgW="2362200" imgH="3937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2138" y="792163"/>
                        <a:ext cx="5891212" cy="981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6500" name="Text Box 6">
            <a:extLst>
              <a:ext uri="{FF2B5EF4-FFF2-40B4-BE49-F238E27FC236}">
                <a16:creationId xmlns:a16="http://schemas.microsoft.com/office/drawing/2014/main" id="{B25A996B-16EC-41FF-AF27-2337268D3A49}"/>
              </a:ext>
            </a:extLst>
          </p:cNvPr>
          <p:cNvSpPr txBox="1">
            <a:spLocks noChangeArrowheads="1"/>
          </p:cNvSpPr>
          <p:nvPr/>
        </p:nvSpPr>
        <p:spPr bwMode="auto">
          <a:xfrm>
            <a:off x="1044575" y="1854200"/>
            <a:ext cx="7704138"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defRPr/>
            </a:pPr>
            <a:r>
              <a:rPr lang="zh-CN" sz="1800">
                <a:solidFill>
                  <a:srgbClr val="0000FF"/>
                </a:solidFill>
                <a:effectLst>
                  <a:outerShdw blurRad="38100" dist="38100" dir="2700000" algn="tl">
                    <a:srgbClr val="C0C0C0"/>
                  </a:outerShdw>
                </a:effectLst>
              </a:rPr>
              <a:t>故混合物中各物质的摩尔分数为</a:t>
            </a:r>
            <a:endParaRPr lang="el-GR" sz="1800">
              <a:solidFill>
                <a:srgbClr val="0000FF"/>
              </a:solidFill>
              <a:effectLst>
                <a:outerShdw blurRad="38100" dist="38100" dir="2700000" algn="tl">
                  <a:srgbClr val="C0C0C0"/>
                </a:outerShdw>
              </a:effectLst>
              <a:cs typeface="Times New Roman" panose="02020603050405020304" pitchFamily="18" charset="0"/>
            </a:endParaRPr>
          </a:p>
        </p:txBody>
      </p:sp>
      <p:graphicFrame>
        <p:nvGraphicFramePr>
          <p:cNvPr id="46085" name="Object 5">
            <a:extLst>
              <a:ext uri="{FF2B5EF4-FFF2-40B4-BE49-F238E27FC236}">
                <a16:creationId xmlns:a16="http://schemas.microsoft.com/office/drawing/2014/main" id="{05905D4A-37FB-45FE-9075-7706D133A2A3}"/>
              </a:ext>
            </a:extLst>
          </p:cNvPr>
          <p:cNvGraphicFramePr>
            <a:graphicFrameLocks noChangeAspect="1"/>
          </p:cNvGraphicFramePr>
          <p:nvPr/>
        </p:nvGraphicFramePr>
        <p:xfrm>
          <a:off x="542925" y="2312988"/>
          <a:ext cx="8005763" cy="904875"/>
        </p:xfrm>
        <a:graphic>
          <a:graphicData uri="http://schemas.openxmlformats.org/presentationml/2006/ole">
            <mc:AlternateContent xmlns:mc="http://schemas.openxmlformats.org/markup-compatibility/2006">
              <mc:Choice xmlns:v="urn:schemas-microsoft-com:vml" Requires="v">
                <p:oleObj spid="_x0000_s46089" r:id="rId5" imgW="3708400" imgH="419100" progId="Equation.DSMT4">
                  <p:embed/>
                </p:oleObj>
              </mc:Choice>
              <mc:Fallback>
                <p:oleObj r:id="rId5" imgW="3708400" imgH="4191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2925" y="2312988"/>
                        <a:ext cx="8005763" cy="904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6502" name="Text Box 8">
            <a:extLst>
              <a:ext uri="{FF2B5EF4-FFF2-40B4-BE49-F238E27FC236}">
                <a16:creationId xmlns:a16="http://schemas.microsoft.com/office/drawing/2014/main" id="{4AC65180-9E84-4460-9101-4295338CAEE9}"/>
              </a:ext>
            </a:extLst>
          </p:cNvPr>
          <p:cNvSpPr txBox="1">
            <a:spLocks noChangeArrowheads="1"/>
          </p:cNvSpPr>
          <p:nvPr/>
        </p:nvSpPr>
        <p:spPr bwMode="auto">
          <a:xfrm>
            <a:off x="1044575" y="3284538"/>
            <a:ext cx="7704138"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defRPr/>
            </a:pPr>
            <a:r>
              <a:rPr lang="zh-CN" sz="1800">
                <a:solidFill>
                  <a:srgbClr val="0000FF"/>
                </a:solidFill>
                <a:effectLst>
                  <a:outerShdw blurRad="38100" dist="38100" dir="2700000" algn="tl">
                    <a:srgbClr val="C0C0C0"/>
                  </a:outerShdw>
                </a:effectLst>
              </a:rPr>
              <a:t>由</a:t>
            </a:r>
            <a:endParaRPr lang="zh-CN" sz="1800">
              <a:solidFill>
                <a:srgbClr val="0000FF"/>
              </a:solidFill>
              <a:effectLst>
                <a:outerShdw blurRad="38100" dist="38100" dir="2700000" algn="tl">
                  <a:srgbClr val="C0C0C0"/>
                </a:outerShdw>
              </a:effectLst>
              <a:cs typeface="Times New Roman" panose="02020603050405020304" pitchFamily="18" charset="0"/>
            </a:endParaRPr>
          </a:p>
        </p:txBody>
      </p:sp>
      <p:graphicFrame>
        <p:nvGraphicFramePr>
          <p:cNvPr id="46087" name="Object 7">
            <a:extLst>
              <a:ext uri="{FF2B5EF4-FFF2-40B4-BE49-F238E27FC236}">
                <a16:creationId xmlns:a16="http://schemas.microsoft.com/office/drawing/2014/main" id="{146E8526-C1FE-42EB-9C72-A858AC7E9E23}"/>
              </a:ext>
            </a:extLst>
          </p:cNvPr>
          <p:cNvGraphicFramePr>
            <a:graphicFrameLocks noChangeAspect="1"/>
          </p:cNvGraphicFramePr>
          <p:nvPr/>
        </p:nvGraphicFramePr>
        <p:xfrm>
          <a:off x="2816225" y="3536950"/>
          <a:ext cx="2692400" cy="735013"/>
        </p:xfrm>
        <a:graphic>
          <a:graphicData uri="http://schemas.openxmlformats.org/presentationml/2006/ole">
            <mc:AlternateContent xmlns:mc="http://schemas.openxmlformats.org/markup-compatibility/2006">
              <mc:Choice xmlns:v="urn:schemas-microsoft-com:vml" Requires="v">
                <p:oleObj spid="_x0000_s46090" r:id="rId7" imgW="1257300" imgH="342900" progId="Equation.DSMT4">
                  <p:embed/>
                </p:oleObj>
              </mc:Choice>
              <mc:Fallback>
                <p:oleObj r:id="rId7" imgW="1257300" imgH="34290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16225" y="3536950"/>
                        <a:ext cx="2692400" cy="735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106" name="Object 2">
            <a:extLst>
              <a:ext uri="{FF2B5EF4-FFF2-40B4-BE49-F238E27FC236}">
                <a16:creationId xmlns:a16="http://schemas.microsoft.com/office/drawing/2014/main" id="{2A3217B4-2DC5-44CD-8691-458207FB5209}"/>
              </a:ext>
            </a:extLst>
          </p:cNvPr>
          <p:cNvGraphicFramePr>
            <a:graphicFrameLocks noChangeAspect="1"/>
          </p:cNvGraphicFramePr>
          <p:nvPr/>
        </p:nvGraphicFramePr>
        <p:xfrm>
          <a:off x="2916238" y="3973513"/>
          <a:ext cx="3024187" cy="1119187"/>
        </p:xfrm>
        <a:graphic>
          <a:graphicData uri="http://schemas.openxmlformats.org/presentationml/2006/ole">
            <mc:AlternateContent xmlns:mc="http://schemas.openxmlformats.org/markup-compatibility/2006">
              <mc:Choice xmlns:v="urn:schemas-microsoft-com:vml" Requires="v">
                <p:oleObj spid="_x0000_s47110" r:id="rId3" imgW="1168400" imgH="431800" progId="Equation.DSMT4">
                  <p:embed/>
                </p:oleObj>
              </mc:Choice>
              <mc:Fallback>
                <p:oleObj r:id="rId3" imgW="1168400" imgH="4318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6238" y="3973513"/>
                        <a:ext cx="3024187" cy="1119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7523" name="Text Box 5">
            <a:extLst>
              <a:ext uri="{FF2B5EF4-FFF2-40B4-BE49-F238E27FC236}">
                <a16:creationId xmlns:a16="http://schemas.microsoft.com/office/drawing/2014/main" id="{DA612026-9F3F-4571-8135-4FD1E174C2D5}"/>
              </a:ext>
            </a:extLst>
          </p:cNvPr>
          <p:cNvSpPr txBox="1">
            <a:spLocks noChangeArrowheads="1"/>
          </p:cNvSpPr>
          <p:nvPr/>
        </p:nvSpPr>
        <p:spPr bwMode="auto">
          <a:xfrm>
            <a:off x="900113" y="3433763"/>
            <a:ext cx="7704137"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defRPr/>
            </a:pPr>
            <a:r>
              <a:rPr lang="zh-CN" sz="1800" dirty="0">
                <a:solidFill>
                  <a:srgbClr val="0000FF"/>
                </a:solidFill>
                <a:effectLst>
                  <a:outerShdw blurRad="38100" dist="38100" dir="2700000" algn="tl">
                    <a:srgbClr val="C0C0C0"/>
                  </a:outerShdw>
                </a:effectLst>
              </a:rPr>
              <a:t>化简后得</a:t>
            </a:r>
            <a:endParaRPr lang="zh-CN" sz="1800" dirty="0">
              <a:solidFill>
                <a:srgbClr val="0000FF"/>
              </a:solidFill>
              <a:effectLst>
                <a:outerShdw blurRad="38100" dist="38100" dir="2700000" algn="tl">
                  <a:srgbClr val="C0C0C0"/>
                </a:outerShdw>
              </a:effectLst>
              <a:cs typeface="Times New Roman" panose="02020603050405020304" pitchFamily="18" charset="0"/>
            </a:endParaRPr>
          </a:p>
        </p:txBody>
      </p:sp>
      <p:sp>
        <p:nvSpPr>
          <p:cNvPr id="107524" name="Text Box 6">
            <a:extLst>
              <a:ext uri="{FF2B5EF4-FFF2-40B4-BE49-F238E27FC236}">
                <a16:creationId xmlns:a16="http://schemas.microsoft.com/office/drawing/2014/main" id="{07351005-110A-42BC-9F47-1762E86710DA}"/>
              </a:ext>
            </a:extLst>
          </p:cNvPr>
          <p:cNvSpPr txBox="1">
            <a:spLocks noChangeArrowheads="1"/>
          </p:cNvSpPr>
          <p:nvPr/>
        </p:nvSpPr>
        <p:spPr bwMode="auto">
          <a:xfrm>
            <a:off x="863600" y="476250"/>
            <a:ext cx="7704138"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defRPr/>
            </a:pPr>
            <a:r>
              <a:rPr lang="zh-CN" sz="1800">
                <a:solidFill>
                  <a:srgbClr val="0000FF"/>
                </a:solidFill>
                <a:effectLst>
                  <a:outerShdw blurRad="38100" dist="38100" dir="2700000" algn="tl">
                    <a:srgbClr val="C0C0C0"/>
                  </a:outerShdw>
                </a:effectLst>
              </a:rPr>
              <a:t>得</a:t>
            </a:r>
            <a:endParaRPr lang="zh-CN" sz="1800">
              <a:solidFill>
                <a:srgbClr val="0000FF"/>
              </a:solidFill>
              <a:effectLst>
                <a:outerShdw blurRad="38100" dist="38100" dir="2700000" algn="tl">
                  <a:srgbClr val="C0C0C0"/>
                </a:outerShdw>
              </a:effectLst>
              <a:cs typeface="Times New Roman" panose="02020603050405020304" pitchFamily="18" charset="0"/>
            </a:endParaRPr>
          </a:p>
        </p:txBody>
      </p:sp>
      <p:graphicFrame>
        <p:nvGraphicFramePr>
          <p:cNvPr id="47109" name="Object 5">
            <a:extLst>
              <a:ext uri="{FF2B5EF4-FFF2-40B4-BE49-F238E27FC236}">
                <a16:creationId xmlns:a16="http://schemas.microsoft.com/office/drawing/2014/main" id="{EDBC279F-DF7B-4A55-9764-DD032AC2074C}"/>
              </a:ext>
            </a:extLst>
          </p:cNvPr>
          <p:cNvGraphicFramePr>
            <a:graphicFrameLocks noChangeAspect="1"/>
          </p:cNvGraphicFramePr>
          <p:nvPr/>
        </p:nvGraphicFramePr>
        <p:xfrm>
          <a:off x="1835150" y="777875"/>
          <a:ext cx="5616575" cy="2274888"/>
        </p:xfrm>
        <a:graphic>
          <a:graphicData uri="http://schemas.openxmlformats.org/presentationml/2006/ole">
            <mc:AlternateContent xmlns:mc="http://schemas.openxmlformats.org/markup-compatibility/2006">
              <mc:Choice xmlns:v="urn:schemas-microsoft-com:vml" Requires="v">
                <p:oleObj spid="_x0000_s47111" r:id="rId5" imgW="2132674" imgH="863225" progId="Equation.DSMT4">
                  <p:embed/>
                </p:oleObj>
              </mc:Choice>
              <mc:Fallback>
                <p:oleObj r:id="rId5" imgW="2132674" imgH="863225"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5150" y="777875"/>
                        <a:ext cx="5616575" cy="2274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文本框 1">
            <a:extLst>
              <a:ext uri="{FF2B5EF4-FFF2-40B4-BE49-F238E27FC236}">
                <a16:creationId xmlns:a16="http://schemas.microsoft.com/office/drawing/2014/main" id="{7154544A-4F27-45EF-9990-99E3D708F3F7}"/>
              </a:ext>
            </a:extLst>
          </p:cNvPr>
          <p:cNvSpPr txBox="1">
            <a:spLocks noChangeArrowheads="1"/>
          </p:cNvSpPr>
          <p:nvPr/>
        </p:nvSpPr>
        <p:spPr bwMode="auto">
          <a:xfrm>
            <a:off x="647700" y="441325"/>
            <a:ext cx="46085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400"/>
              <a:t>作业</a:t>
            </a:r>
            <a:r>
              <a:rPr lang="en-US" altLang="zh-CN" sz="2400"/>
              <a:t>:  4.2,  4.8,  4.10,  4.13</a:t>
            </a:r>
            <a:endParaRPr lang="zh-CN" altLang="en-US" sz="24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ext Box 2">
            <a:extLst>
              <a:ext uri="{FF2B5EF4-FFF2-40B4-BE49-F238E27FC236}">
                <a16:creationId xmlns:a16="http://schemas.microsoft.com/office/drawing/2014/main" id="{67031D93-26AB-4A7D-B5DB-106CEFBABB75}"/>
              </a:ext>
            </a:extLst>
          </p:cNvPr>
          <p:cNvSpPr txBox="1">
            <a:spLocks noChangeArrowheads="1"/>
          </p:cNvSpPr>
          <p:nvPr/>
        </p:nvSpPr>
        <p:spPr bwMode="auto">
          <a:xfrm>
            <a:off x="592138" y="331788"/>
            <a:ext cx="1716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effectLst>
                  <a:outerShdw blurRad="38100" dist="38100" dir="2700000" algn="tl">
                    <a:srgbClr val="C0C0C0"/>
                  </a:outerShdw>
                </a:effectLst>
                <a:latin typeface="Arial" panose="020B0604020202020204" pitchFamily="34" charset="0"/>
              </a:rPr>
              <a:t>热力学小结</a:t>
            </a:r>
          </a:p>
        </p:txBody>
      </p:sp>
      <p:sp>
        <p:nvSpPr>
          <p:cNvPr id="108547" name="Rectangle 3">
            <a:extLst>
              <a:ext uri="{FF2B5EF4-FFF2-40B4-BE49-F238E27FC236}">
                <a16:creationId xmlns:a16="http://schemas.microsoft.com/office/drawing/2014/main" id="{8D95C487-828A-40B3-816A-13AF60B351B9}"/>
              </a:ext>
            </a:extLst>
          </p:cNvPr>
          <p:cNvSpPr>
            <a:spLocks noChangeArrowheads="1"/>
          </p:cNvSpPr>
          <p:nvPr/>
        </p:nvSpPr>
        <p:spPr bwMode="auto">
          <a:xfrm>
            <a:off x="215900" y="4978400"/>
            <a:ext cx="8675688" cy="457200"/>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effectLst>
                  <a:outerShdw blurRad="38100" dist="38100" dir="2700000" algn="tl">
                    <a:srgbClr val="FFFFFF"/>
                  </a:outerShdw>
                </a:effectLst>
                <a:latin typeface="Arial" panose="020B0604020202020204" pitchFamily="34" charset="0"/>
              </a:rPr>
              <a:t>热现象</a:t>
            </a:r>
          </a:p>
        </p:txBody>
      </p:sp>
      <p:sp>
        <p:nvSpPr>
          <p:cNvPr id="108548" name="Text Box 4">
            <a:extLst>
              <a:ext uri="{FF2B5EF4-FFF2-40B4-BE49-F238E27FC236}">
                <a16:creationId xmlns:a16="http://schemas.microsoft.com/office/drawing/2014/main" id="{1AB336CB-ADFE-4375-94FB-778D54A3256E}"/>
              </a:ext>
            </a:extLst>
          </p:cNvPr>
          <p:cNvSpPr txBox="1">
            <a:spLocks noChangeArrowheads="1"/>
          </p:cNvSpPr>
          <p:nvPr/>
        </p:nvSpPr>
        <p:spPr bwMode="auto">
          <a:xfrm>
            <a:off x="431800" y="4510088"/>
            <a:ext cx="8208963" cy="457200"/>
          </a:xfrm>
          <a:prstGeom prst="rect">
            <a:avLst/>
          </a:prstGeom>
          <a:solidFill>
            <a:srgbClr val="00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effectLst>
                  <a:outerShdw blurRad="38100" dist="38100" dir="2700000" algn="tl">
                    <a:srgbClr val="FFFFFF"/>
                  </a:outerShdw>
                </a:effectLst>
                <a:latin typeface="Arial" panose="020B0604020202020204" pitchFamily="34" charset="0"/>
              </a:rPr>
              <a:t>热力学定律</a:t>
            </a:r>
          </a:p>
        </p:txBody>
      </p:sp>
      <p:graphicFrame>
        <p:nvGraphicFramePr>
          <p:cNvPr id="49157" name="Object 5">
            <a:extLst>
              <a:ext uri="{FF2B5EF4-FFF2-40B4-BE49-F238E27FC236}">
                <a16:creationId xmlns:a16="http://schemas.microsoft.com/office/drawing/2014/main" id="{EFAD422F-43C4-4BDA-9404-2ECDFB598E1F}"/>
              </a:ext>
            </a:extLst>
          </p:cNvPr>
          <p:cNvGraphicFramePr>
            <a:graphicFrameLocks noChangeAspect="1"/>
          </p:cNvGraphicFramePr>
          <p:nvPr/>
        </p:nvGraphicFramePr>
        <p:xfrm>
          <a:off x="1008063" y="3609975"/>
          <a:ext cx="1511300" cy="863600"/>
        </p:xfrm>
        <a:graphic>
          <a:graphicData uri="http://schemas.openxmlformats.org/presentationml/2006/ole">
            <mc:AlternateContent xmlns:mc="http://schemas.openxmlformats.org/markup-compatibility/2006">
              <mc:Choice xmlns:v="urn:schemas-microsoft-com:vml" Requires="v">
                <p:oleObj spid="_x0000_s49168" r:id="rId3" imgW="1511300" imgH="863600" progId="Equation.DSMT4">
                  <p:embed/>
                </p:oleObj>
              </mc:Choice>
              <mc:Fallback>
                <p:oleObj r:id="rId3" imgW="1511300" imgH="8636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8063" y="3609975"/>
                        <a:ext cx="1511300" cy="863600"/>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58" name="Object 6">
            <a:extLst>
              <a:ext uri="{FF2B5EF4-FFF2-40B4-BE49-F238E27FC236}">
                <a16:creationId xmlns:a16="http://schemas.microsoft.com/office/drawing/2014/main" id="{2E1352B5-BFC9-4A0F-9CFE-C61B4DA1B8C7}"/>
              </a:ext>
            </a:extLst>
          </p:cNvPr>
          <p:cNvGraphicFramePr>
            <a:graphicFrameLocks noChangeAspect="1"/>
          </p:cNvGraphicFramePr>
          <p:nvPr/>
        </p:nvGraphicFramePr>
        <p:xfrm>
          <a:off x="2555875" y="3644900"/>
          <a:ext cx="1854200" cy="838200"/>
        </p:xfrm>
        <a:graphic>
          <a:graphicData uri="http://schemas.openxmlformats.org/presentationml/2006/ole">
            <mc:AlternateContent xmlns:mc="http://schemas.openxmlformats.org/markup-compatibility/2006">
              <mc:Choice xmlns:v="urn:schemas-microsoft-com:vml" Requires="v">
                <p:oleObj spid="_x0000_s49169" r:id="rId5" imgW="1855005" imgH="838564" progId="Equation.DSMT4">
                  <p:embed/>
                </p:oleObj>
              </mc:Choice>
              <mc:Fallback>
                <p:oleObj r:id="rId5" imgW="1855005" imgH="838564"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5875" y="3644900"/>
                        <a:ext cx="1854200" cy="838200"/>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59" name="Object 7">
            <a:extLst>
              <a:ext uri="{FF2B5EF4-FFF2-40B4-BE49-F238E27FC236}">
                <a16:creationId xmlns:a16="http://schemas.microsoft.com/office/drawing/2014/main" id="{46C281C7-6CCB-41A7-8AF1-3FDB26B8E9D3}"/>
              </a:ext>
            </a:extLst>
          </p:cNvPr>
          <p:cNvGraphicFramePr>
            <a:graphicFrameLocks noChangeAspect="1"/>
          </p:cNvGraphicFramePr>
          <p:nvPr/>
        </p:nvGraphicFramePr>
        <p:xfrm>
          <a:off x="4464050" y="3609975"/>
          <a:ext cx="2794000" cy="914400"/>
        </p:xfrm>
        <a:graphic>
          <a:graphicData uri="http://schemas.openxmlformats.org/presentationml/2006/ole">
            <mc:AlternateContent xmlns:mc="http://schemas.openxmlformats.org/markup-compatibility/2006">
              <mc:Choice xmlns:v="urn:schemas-microsoft-com:vml" Requires="v">
                <p:oleObj spid="_x0000_s49170" r:id="rId7" imgW="2794000" imgH="914400" progId="Equation.DSMT4">
                  <p:embed/>
                </p:oleObj>
              </mc:Choice>
              <mc:Fallback>
                <p:oleObj r:id="rId7" imgW="2794000" imgH="91440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64050" y="3609975"/>
                        <a:ext cx="2794000" cy="914400"/>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60" name="Object 8">
            <a:extLst>
              <a:ext uri="{FF2B5EF4-FFF2-40B4-BE49-F238E27FC236}">
                <a16:creationId xmlns:a16="http://schemas.microsoft.com/office/drawing/2014/main" id="{E0A80597-2A3D-4900-A517-6A3570716DDE}"/>
              </a:ext>
            </a:extLst>
          </p:cNvPr>
          <p:cNvGraphicFramePr>
            <a:graphicFrameLocks noChangeAspect="1"/>
          </p:cNvGraphicFramePr>
          <p:nvPr/>
        </p:nvGraphicFramePr>
        <p:xfrm>
          <a:off x="7308850" y="3752850"/>
          <a:ext cx="685800" cy="736600"/>
        </p:xfrm>
        <a:graphic>
          <a:graphicData uri="http://schemas.openxmlformats.org/presentationml/2006/ole">
            <mc:AlternateContent xmlns:mc="http://schemas.openxmlformats.org/markup-compatibility/2006">
              <mc:Choice xmlns:v="urn:schemas-microsoft-com:vml" Requires="v">
                <p:oleObj spid="_x0000_s49171" r:id="rId9" imgW="686098" imgH="736920" progId="Equation.DSMT4">
                  <p:embed/>
                </p:oleObj>
              </mc:Choice>
              <mc:Fallback>
                <p:oleObj r:id="rId9" imgW="686098" imgH="736920" progId="Equation.DSMT4">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08850" y="3752850"/>
                        <a:ext cx="685800" cy="736600"/>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61" name="Object 9">
            <a:extLst>
              <a:ext uri="{FF2B5EF4-FFF2-40B4-BE49-F238E27FC236}">
                <a16:creationId xmlns:a16="http://schemas.microsoft.com/office/drawing/2014/main" id="{55E2700A-BFB2-495F-8629-23B0DC061DF4}"/>
              </a:ext>
            </a:extLst>
          </p:cNvPr>
          <p:cNvGraphicFramePr>
            <a:graphicFrameLocks noChangeAspect="1"/>
          </p:cNvGraphicFramePr>
          <p:nvPr/>
        </p:nvGraphicFramePr>
        <p:xfrm>
          <a:off x="3059113" y="3213100"/>
          <a:ext cx="2082800" cy="342900"/>
        </p:xfrm>
        <a:graphic>
          <a:graphicData uri="http://schemas.openxmlformats.org/presentationml/2006/ole">
            <mc:AlternateContent xmlns:mc="http://schemas.openxmlformats.org/markup-compatibility/2006">
              <mc:Choice xmlns:v="urn:schemas-microsoft-com:vml" Requires="v">
                <p:oleObj spid="_x0000_s49172" r:id="rId11" imgW="2082800" imgH="342900" progId="Equation.DSMT4">
                  <p:embed/>
                </p:oleObj>
              </mc:Choice>
              <mc:Fallback>
                <p:oleObj r:id="rId11" imgW="2082800" imgH="342900" progId="Equation.DSMT4">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59113" y="3213100"/>
                        <a:ext cx="2082800" cy="342900"/>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62" name="Object 10">
            <a:extLst>
              <a:ext uri="{FF2B5EF4-FFF2-40B4-BE49-F238E27FC236}">
                <a16:creationId xmlns:a16="http://schemas.microsoft.com/office/drawing/2014/main" id="{14E8018A-5D9A-4C04-BFAC-031E1A91CA51}"/>
              </a:ext>
            </a:extLst>
          </p:cNvPr>
          <p:cNvGraphicFramePr>
            <a:graphicFrameLocks noChangeAspect="1"/>
          </p:cNvGraphicFramePr>
          <p:nvPr/>
        </p:nvGraphicFramePr>
        <p:xfrm>
          <a:off x="5292725" y="3176588"/>
          <a:ext cx="1790700" cy="381000"/>
        </p:xfrm>
        <a:graphic>
          <a:graphicData uri="http://schemas.openxmlformats.org/presentationml/2006/ole">
            <mc:AlternateContent xmlns:mc="http://schemas.openxmlformats.org/markup-compatibility/2006">
              <mc:Choice xmlns:v="urn:schemas-microsoft-com:vml" Requires="v">
                <p:oleObj spid="_x0000_s49173" r:id="rId13" imgW="1790700" imgH="381000" progId="Equation.DSMT4">
                  <p:embed/>
                </p:oleObj>
              </mc:Choice>
              <mc:Fallback>
                <p:oleObj r:id="rId13" imgW="1790700" imgH="381000" progId="Equation.DSMT4">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292725" y="3176588"/>
                        <a:ext cx="1790700" cy="381000"/>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63" name="Object 11">
            <a:extLst>
              <a:ext uri="{FF2B5EF4-FFF2-40B4-BE49-F238E27FC236}">
                <a16:creationId xmlns:a16="http://schemas.microsoft.com/office/drawing/2014/main" id="{28817BF4-59E3-4754-936F-E4D0A4E33C90}"/>
              </a:ext>
            </a:extLst>
          </p:cNvPr>
          <p:cNvGraphicFramePr>
            <a:graphicFrameLocks noChangeAspect="1"/>
          </p:cNvGraphicFramePr>
          <p:nvPr/>
        </p:nvGraphicFramePr>
        <p:xfrm>
          <a:off x="3024188" y="2781300"/>
          <a:ext cx="2159000" cy="381000"/>
        </p:xfrm>
        <a:graphic>
          <a:graphicData uri="http://schemas.openxmlformats.org/presentationml/2006/ole">
            <mc:AlternateContent xmlns:mc="http://schemas.openxmlformats.org/markup-compatibility/2006">
              <mc:Choice xmlns:v="urn:schemas-microsoft-com:vml" Requires="v">
                <p:oleObj spid="_x0000_s49174" r:id="rId15" imgW="2159000" imgH="381000" progId="Equation.DSMT4">
                  <p:embed/>
                </p:oleObj>
              </mc:Choice>
              <mc:Fallback>
                <p:oleObj r:id="rId15" imgW="2159000" imgH="381000" progId="Equation.DSMT4">
                  <p:embed/>
                  <p:pic>
                    <p:nvPicPr>
                      <p:cNvPr id="0"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024188" y="2781300"/>
                        <a:ext cx="2159000" cy="381000"/>
                      </a:xfrm>
                      <a:prstGeom prst="rect">
                        <a:avLst/>
                      </a:prstGeom>
                      <a:solidFill>
                        <a:srgbClr val="00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64" name="Object 12">
            <a:extLst>
              <a:ext uri="{FF2B5EF4-FFF2-40B4-BE49-F238E27FC236}">
                <a16:creationId xmlns:a16="http://schemas.microsoft.com/office/drawing/2014/main" id="{1C8D545D-4F08-443B-A40F-64751DF66991}"/>
              </a:ext>
            </a:extLst>
          </p:cNvPr>
          <p:cNvGraphicFramePr>
            <a:graphicFrameLocks noChangeAspect="1"/>
          </p:cNvGraphicFramePr>
          <p:nvPr/>
        </p:nvGraphicFramePr>
        <p:xfrm>
          <a:off x="5292725" y="2816225"/>
          <a:ext cx="1790700" cy="381000"/>
        </p:xfrm>
        <a:graphic>
          <a:graphicData uri="http://schemas.openxmlformats.org/presentationml/2006/ole">
            <mc:AlternateContent xmlns:mc="http://schemas.openxmlformats.org/markup-compatibility/2006">
              <mc:Choice xmlns:v="urn:schemas-microsoft-com:vml" Requires="v">
                <p:oleObj spid="_x0000_s49175" r:id="rId17" imgW="1790700" imgH="381000" progId="Equation.DSMT4">
                  <p:embed/>
                </p:oleObj>
              </mc:Choice>
              <mc:Fallback>
                <p:oleObj r:id="rId17" imgW="1790700" imgH="381000" progId="Equation.DSMT4">
                  <p:embed/>
                  <p:pic>
                    <p:nvPicPr>
                      <p:cNvPr id="0" name="Object 1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292725" y="2816225"/>
                        <a:ext cx="1790700" cy="381000"/>
                      </a:xfrm>
                      <a:prstGeom prst="rect">
                        <a:avLst/>
                      </a:prstGeom>
                      <a:solidFill>
                        <a:srgbClr val="00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65" name="Object 13">
            <a:extLst>
              <a:ext uri="{FF2B5EF4-FFF2-40B4-BE49-F238E27FC236}">
                <a16:creationId xmlns:a16="http://schemas.microsoft.com/office/drawing/2014/main" id="{32C5D551-E396-4001-ACA7-43158D73EBF4}"/>
              </a:ext>
            </a:extLst>
          </p:cNvPr>
          <p:cNvGraphicFramePr>
            <a:graphicFrameLocks noChangeAspect="1"/>
          </p:cNvGraphicFramePr>
          <p:nvPr/>
        </p:nvGraphicFramePr>
        <p:xfrm>
          <a:off x="3708400" y="2384425"/>
          <a:ext cx="1460500" cy="381000"/>
        </p:xfrm>
        <a:graphic>
          <a:graphicData uri="http://schemas.openxmlformats.org/presentationml/2006/ole">
            <mc:AlternateContent xmlns:mc="http://schemas.openxmlformats.org/markup-compatibility/2006">
              <mc:Choice xmlns:v="urn:schemas-microsoft-com:vml" Requires="v">
                <p:oleObj spid="_x0000_s49176" r:id="rId19" imgW="1460500" imgH="381000" progId="Equation.DSMT4">
                  <p:embed/>
                </p:oleObj>
              </mc:Choice>
              <mc:Fallback>
                <p:oleObj r:id="rId19" imgW="1460500" imgH="381000" progId="Equation.DSMT4">
                  <p:embed/>
                  <p:pic>
                    <p:nvPicPr>
                      <p:cNvPr id="0" name="Object 1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708400" y="2384425"/>
                        <a:ext cx="1460500" cy="381000"/>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66" name="Object 14">
            <a:extLst>
              <a:ext uri="{FF2B5EF4-FFF2-40B4-BE49-F238E27FC236}">
                <a16:creationId xmlns:a16="http://schemas.microsoft.com/office/drawing/2014/main" id="{A3B5219C-86FD-484A-A957-8A4E01385335}"/>
              </a:ext>
            </a:extLst>
          </p:cNvPr>
          <p:cNvGraphicFramePr>
            <a:graphicFrameLocks noChangeAspect="1"/>
          </p:cNvGraphicFramePr>
          <p:nvPr/>
        </p:nvGraphicFramePr>
        <p:xfrm>
          <a:off x="5292725" y="2384425"/>
          <a:ext cx="1358900" cy="381000"/>
        </p:xfrm>
        <a:graphic>
          <a:graphicData uri="http://schemas.openxmlformats.org/presentationml/2006/ole">
            <mc:AlternateContent xmlns:mc="http://schemas.openxmlformats.org/markup-compatibility/2006">
              <mc:Choice xmlns:v="urn:schemas-microsoft-com:vml" Requires="v">
                <p:oleObj spid="_x0000_s49177" r:id="rId21" imgW="1358900" imgH="381000" progId="Equation.DSMT4">
                  <p:embed/>
                </p:oleObj>
              </mc:Choice>
              <mc:Fallback>
                <p:oleObj r:id="rId21" imgW="1358900" imgH="381000" progId="Equation.DSMT4">
                  <p:embed/>
                  <p:pic>
                    <p:nvPicPr>
                      <p:cNvPr id="0" name="Object 1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292725" y="2384425"/>
                        <a:ext cx="1358900" cy="381000"/>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8559" name="Text Box 15">
            <a:extLst>
              <a:ext uri="{FF2B5EF4-FFF2-40B4-BE49-F238E27FC236}">
                <a16:creationId xmlns:a16="http://schemas.microsoft.com/office/drawing/2014/main" id="{2D5C169D-9FC0-4E7D-8CD1-D7B9C2149725}"/>
              </a:ext>
            </a:extLst>
          </p:cNvPr>
          <p:cNvSpPr txBox="1">
            <a:spLocks noChangeArrowheads="1"/>
          </p:cNvSpPr>
          <p:nvPr/>
        </p:nvSpPr>
        <p:spPr bwMode="auto">
          <a:xfrm>
            <a:off x="4535488" y="1916113"/>
            <a:ext cx="1403350" cy="457200"/>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effectLst>
                  <a:outerShdw blurRad="38100" dist="38100" dir="2700000" algn="tl">
                    <a:srgbClr val="FFFFFF"/>
                  </a:outerShdw>
                </a:effectLst>
                <a:latin typeface="Arial" panose="020B0604020202020204" pitchFamily="34" charset="0"/>
              </a:rPr>
              <a:t>平衡相变</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4">
            <a:extLst>
              <a:ext uri="{FF2B5EF4-FFF2-40B4-BE49-F238E27FC236}">
                <a16:creationId xmlns:a16="http://schemas.microsoft.com/office/drawing/2014/main" id="{B7C45DE5-B051-4AD8-BC33-CBB11B20C12B}"/>
              </a:ext>
            </a:extLst>
          </p:cNvPr>
          <p:cNvSpPr>
            <a:spLocks noChangeArrowheads="1"/>
          </p:cNvSpPr>
          <p:nvPr/>
        </p:nvSpPr>
        <p:spPr bwMode="auto">
          <a:xfrm>
            <a:off x="287338" y="406400"/>
            <a:ext cx="8532812" cy="96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spcBef>
                <a:spcPct val="0"/>
              </a:spcBef>
              <a:buFontTx/>
              <a:buNone/>
              <a:defRPr/>
            </a:pPr>
            <a:r>
              <a:rPr lang="zh-CN" sz="2400" dirty="0">
                <a:effectLst>
                  <a:outerShdw blurRad="38100" dist="38100" dir="2700000" algn="tl">
                    <a:srgbClr val="000000">
                      <a:alpha val="43137"/>
                    </a:srgbClr>
                  </a:outerShdw>
                </a:effectLst>
              </a:rPr>
              <a:t>我们在上一章中已经将</a:t>
            </a:r>
            <a:r>
              <a:rPr lang="zh-CN" sz="2400" dirty="0">
                <a:solidFill>
                  <a:srgbClr val="FF0000"/>
                </a:solidFill>
                <a:effectLst>
                  <a:outerShdw blurRad="38100" dist="38100" dir="2700000" algn="tl">
                    <a:srgbClr val="000000">
                      <a:alpha val="43137"/>
                    </a:srgbClr>
                  </a:outerShdw>
                </a:effectLst>
              </a:rPr>
              <a:t>闭系</a:t>
            </a:r>
            <a:r>
              <a:rPr lang="zh-CN" sz="2400" dirty="0">
                <a:effectLst>
                  <a:outerShdw blurRad="38100" dist="38100" dir="2700000" algn="tl">
                    <a:srgbClr val="000000">
                      <a:alpha val="43137"/>
                    </a:srgbClr>
                  </a:outerShdw>
                </a:effectLst>
              </a:rPr>
              <a:t>的热力学函数向</a:t>
            </a:r>
            <a:r>
              <a:rPr lang="zh-CN" sz="2400" dirty="0">
                <a:solidFill>
                  <a:srgbClr val="FF0000"/>
                </a:solidFill>
                <a:effectLst>
                  <a:outerShdw blurRad="38100" dist="38100" dir="2700000" algn="tl">
                    <a:srgbClr val="000000">
                      <a:alpha val="43137"/>
                    </a:srgbClr>
                  </a:outerShdw>
                </a:effectLst>
              </a:rPr>
              <a:t>开系</a:t>
            </a:r>
            <a:r>
              <a:rPr lang="zh-CN" sz="2400" dirty="0">
                <a:effectLst>
                  <a:outerShdw blurRad="38100" dist="38100" dir="2700000" algn="tl">
                    <a:srgbClr val="000000">
                      <a:alpha val="43137"/>
                    </a:srgbClr>
                  </a:outerShdw>
                </a:effectLst>
              </a:rPr>
              <a:t>作了推广，现在可进一步将其推广到</a:t>
            </a:r>
            <a:r>
              <a:rPr lang="zh-CN" sz="2400" dirty="0">
                <a:solidFill>
                  <a:srgbClr val="FF0000"/>
                </a:solidFill>
                <a:effectLst>
                  <a:outerShdw blurRad="38100" dist="38100" dir="2700000" algn="tl">
                    <a:srgbClr val="000000">
                      <a:alpha val="43137"/>
                    </a:srgbClr>
                  </a:outerShdw>
                </a:effectLst>
              </a:rPr>
              <a:t>多元系</a:t>
            </a:r>
          </a:p>
        </p:txBody>
      </p:sp>
      <p:graphicFrame>
        <p:nvGraphicFramePr>
          <p:cNvPr id="6147" name="Object 3">
            <a:extLst>
              <a:ext uri="{FF2B5EF4-FFF2-40B4-BE49-F238E27FC236}">
                <a16:creationId xmlns:a16="http://schemas.microsoft.com/office/drawing/2014/main" id="{50C341F4-681F-4F29-A53A-953FAFAEE66E}"/>
              </a:ext>
            </a:extLst>
          </p:cNvPr>
          <p:cNvGraphicFramePr>
            <a:graphicFrameLocks noChangeAspect="1"/>
          </p:cNvGraphicFramePr>
          <p:nvPr/>
        </p:nvGraphicFramePr>
        <p:xfrm>
          <a:off x="2782888" y="1663700"/>
          <a:ext cx="3552825" cy="700088"/>
        </p:xfrm>
        <a:graphic>
          <a:graphicData uri="http://schemas.openxmlformats.org/presentationml/2006/ole">
            <mc:AlternateContent xmlns:mc="http://schemas.openxmlformats.org/markup-compatibility/2006">
              <mc:Choice xmlns:v="urn:schemas-microsoft-com:vml" Requires="v">
                <p:oleObj spid="_x0000_s6152" r:id="rId3" imgW="1739900" imgH="342900" progId="Equation.DSMT4">
                  <p:embed/>
                </p:oleObj>
              </mc:Choice>
              <mc:Fallback>
                <p:oleObj r:id="rId3" imgW="1739900" imgH="3429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2888" y="1663700"/>
                        <a:ext cx="3552825" cy="700088"/>
                      </a:xfrm>
                      <a:prstGeom prst="rect">
                        <a:avLst/>
                      </a:prstGeom>
                      <a:solidFill>
                        <a:srgbClr val="FF9900"/>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48" name="Object 4">
            <a:extLst>
              <a:ext uri="{FF2B5EF4-FFF2-40B4-BE49-F238E27FC236}">
                <a16:creationId xmlns:a16="http://schemas.microsoft.com/office/drawing/2014/main" id="{9D005BE8-58C9-41F6-95EA-365B6F8F8986}"/>
              </a:ext>
            </a:extLst>
          </p:cNvPr>
          <p:cNvGraphicFramePr>
            <a:graphicFrameLocks noChangeAspect="1"/>
          </p:cNvGraphicFramePr>
          <p:nvPr/>
        </p:nvGraphicFramePr>
        <p:xfrm>
          <a:off x="2824163" y="2620963"/>
          <a:ext cx="3476625" cy="700087"/>
        </p:xfrm>
        <a:graphic>
          <a:graphicData uri="http://schemas.openxmlformats.org/presentationml/2006/ole">
            <mc:AlternateContent xmlns:mc="http://schemas.openxmlformats.org/markup-compatibility/2006">
              <mc:Choice xmlns:v="urn:schemas-microsoft-com:vml" Requires="v">
                <p:oleObj spid="_x0000_s6153" r:id="rId5" imgW="1701800" imgH="342900" progId="Equation.DSMT4">
                  <p:embed/>
                </p:oleObj>
              </mc:Choice>
              <mc:Fallback>
                <p:oleObj r:id="rId5" imgW="1701800" imgH="3429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24163" y="2620963"/>
                        <a:ext cx="3476625" cy="700087"/>
                      </a:xfrm>
                      <a:prstGeom prst="rect">
                        <a:avLst/>
                      </a:prstGeom>
                      <a:solidFill>
                        <a:srgbClr val="FF9900"/>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49" name="Object 5">
            <a:extLst>
              <a:ext uri="{FF2B5EF4-FFF2-40B4-BE49-F238E27FC236}">
                <a16:creationId xmlns:a16="http://schemas.microsoft.com/office/drawing/2014/main" id="{CBA466BC-9428-4273-89B3-E2B7CB38A218}"/>
              </a:ext>
            </a:extLst>
          </p:cNvPr>
          <p:cNvGraphicFramePr>
            <a:graphicFrameLocks noChangeAspect="1"/>
          </p:cNvGraphicFramePr>
          <p:nvPr/>
        </p:nvGraphicFramePr>
        <p:xfrm>
          <a:off x="2771775" y="3573463"/>
          <a:ext cx="3519488" cy="730250"/>
        </p:xfrm>
        <a:graphic>
          <a:graphicData uri="http://schemas.openxmlformats.org/presentationml/2006/ole">
            <mc:AlternateContent xmlns:mc="http://schemas.openxmlformats.org/markup-compatibility/2006">
              <mc:Choice xmlns:v="urn:schemas-microsoft-com:vml" Requires="v">
                <p:oleObj spid="_x0000_s6154" r:id="rId7" imgW="1651000" imgH="342900" progId="Equation.DSMT4">
                  <p:embed/>
                </p:oleObj>
              </mc:Choice>
              <mc:Fallback>
                <p:oleObj r:id="rId7" imgW="1651000" imgH="3429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71775" y="3573463"/>
                        <a:ext cx="3519488" cy="730250"/>
                      </a:xfrm>
                      <a:prstGeom prst="rect">
                        <a:avLst/>
                      </a:prstGeom>
                      <a:solidFill>
                        <a:srgbClr val="FF9900"/>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50" name="Object 6">
            <a:extLst>
              <a:ext uri="{FF2B5EF4-FFF2-40B4-BE49-F238E27FC236}">
                <a16:creationId xmlns:a16="http://schemas.microsoft.com/office/drawing/2014/main" id="{48D342A0-2648-4073-9182-9A37EB8EC1CC}"/>
              </a:ext>
            </a:extLst>
          </p:cNvPr>
          <p:cNvGraphicFramePr>
            <a:graphicFrameLocks noChangeAspect="1"/>
          </p:cNvGraphicFramePr>
          <p:nvPr/>
        </p:nvGraphicFramePr>
        <p:xfrm>
          <a:off x="2771775" y="4518025"/>
          <a:ext cx="3529013" cy="674688"/>
        </p:xfrm>
        <a:graphic>
          <a:graphicData uri="http://schemas.openxmlformats.org/presentationml/2006/ole">
            <mc:AlternateContent xmlns:mc="http://schemas.openxmlformats.org/markup-compatibility/2006">
              <mc:Choice xmlns:v="urn:schemas-microsoft-com:vml" Requires="v">
                <p:oleObj spid="_x0000_s6155" r:id="rId9" imgW="1790700" imgH="342900" progId="Equation.DSMT4">
                  <p:embed/>
                </p:oleObj>
              </mc:Choice>
              <mc:Fallback>
                <p:oleObj r:id="rId9" imgW="1790700" imgH="342900" progId="Equation.DSMT4">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71775" y="4518025"/>
                        <a:ext cx="3529013" cy="674688"/>
                      </a:xfrm>
                      <a:prstGeom prst="rect">
                        <a:avLst/>
                      </a:prstGeom>
                      <a:solidFill>
                        <a:srgbClr val="FF9900"/>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51" name="Object 7">
            <a:extLst>
              <a:ext uri="{FF2B5EF4-FFF2-40B4-BE49-F238E27FC236}">
                <a16:creationId xmlns:a16="http://schemas.microsoft.com/office/drawing/2014/main" id="{CB3D884E-9DC8-4164-936B-A1C1F47B0C10}"/>
              </a:ext>
            </a:extLst>
          </p:cNvPr>
          <p:cNvGraphicFramePr>
            <a:graphicFrameLocks noChangeAspect="1"/>
          </p:cNvGraphicFramePr>
          <p:nvPr/>
        </p:nvGraphicFramePr>
        <p:xfrm>
          <a:off x="2808288" y="5407025"/>
          <a:ext cx="3481387" cy="685800"/>
        </p:xfrm>
        <a:graphic>
          <a:graphicData uri="http://schemas.openxmlformats.org/presentationml/2006/ole">
            <mc:AlternateContent xmlns:mc="http://schemas.openxmlformats.org/markup-compatibility/2006">
              <mc:Choice xmlns:v="urn:schemas-microsoft-com:vml" Requires="v">
                <p:oleObj spid="_x0000_s6156" name="Equation" r:id="rId11" imgW="1739900" imgH="342900" progId="Equation.DSMT4">
                  <p:embed/>
                </p:oleObj>
              </mc:Choice>
              <mc:Fallback>
                <p:oleObj name="Equation" r:id="rId11" imgW="1739900" imgH="342900" progId="Equation.DSMT4">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08288" y="5407025"/>
                        <a:ext cx="3481387" cy="685800"/>
                      </a:xfrm>
                      <a:prstGeom prst="rect">
                        <a:avLst/>
                      </a:prstGeom>
                      <a:solidFill>
                        <a:srgbClr val="FF9900"/>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5">
            <a:extLst>
              <a:ext uri="{FF2B5EF4-FFF2-40B4-BE49-F238E27FC236}">
                <a16:creationId xmlns:a16="http://schemas.microsoft.com/office/drawing/2014/main" id="{289BBE0F-9FFE-4751-A606-0527C762DEA9}"/>
              </a:ext>
            </a:extLst>
          </p:cNvPr>
          <p:cNvSpPr>
            <a:spLocks noChangeArrowheads="1"/>
          </p:cNvSpPr>
          <p:nvPr/>
        </p:nvSpPr>
        <p:spPr bwMode="auto">
          <a:xfrm>
            <a:off x="287338" y="658813"/>
            <a:ext cx="8605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dirty="0">
                <a:effectLst>
                  <a:outerShdw blurRad="38100" dist="38100" dir="2700000" algn="tl">
                    <a:srgbClr val="000000">
                      <a:alpha val="43137"/>
                    </a:srgbClr>
                  </a:outerShdw>
                </a:effectLst>
              </a:rPr>
              <a:t>对于</a:t>
            </a:r>
            <a:r>
              <a:rPr lang="zh-CN" dirty="0">
                <a:solidFill>
                  <a:srgbClr val="FF0000"/>
                </a:solidFill>
                <a:effectLst>
                  <a:outerShdw blurRad="38100" dist="38100" dir="2700000" algn="tl">
                    <a:srgbClr val="000000">
                      <a:alpha val="43137"/>
                    </a:srgbClr>
                  </a:outerShdw>
                </a:effectLst>
              </a:rPr>
              <a:t>多元复相系</a:t>
            </a:r>
            <a:r>
              <a:rPr lang="zh-CN" dirty="0">
                <a:effectLst>
                  <a:outerShdw blurRad="38100" dist="38100" dir="2700000" algn="tl">
                    <a:srgbClr val="000000">
                      <a:alpha val="43137"/>
                    </a:srgbClr>
                  </a:outerShdw>
                </a:effectLst>
              </a:rPr>
              <a:t>，每一相各有其热力学函数和热力学基本方程。</a:t>
            </a:r>
            <a:endParaRPr lang="zh-CN" dirty="0">
              <a:solidFill>
                <a:srgbClr val="FF0000"/>
              </a:solidFill>
              <a:effectLst>
                <a:outerShdw blurRad="38100" dist="38100" dir="2700000" algn="tl">
                  <a:srgbClr val="000000">
                    <a:alpha val="43137"/>
                  </a:srgbClr>
                </a:outerShdw>
              </a:effectLst>
            </a:endParaRPr>
          </a:p>
        </p:txBody>
      </p:sp>
      <p:graphicFrame>
        <p:nvGraphicFramePr>
          <p:cNvPr id="7171" name="Object 3">
            <a:extLst>
              <a:ext uri="{FF2B5EF4-FFF2-40B4-BE49-F238E27FC236}">
                <a16:creationId xmlns:a16="http://schemas.microsoft.com/office/drawing/2014/main" id="{4EB8E642-E92F-439A-87FA-5B40241F937D}"/>
              </a:ext>
            </a:extLst>
          </p:cNvPr>
          <p:cNvGraphicFramePr>
            <a:graphicFrameLocks noChangeAspect="1"/>
          </p:cNvGraphicFramePr>
          <p:nvPr/>
        </p:nvGraphicFramePr>
        <p:xfrm>
          <a:off x="2339975" y="1449388"/>
          <a:ext cx="4895850" cy="763587"/>
        </p:xfrm>
        <a:graphic>
          <a:graphicData uri="http://schemas.openxmlformats.org/presentationml/2006/ole">
            <mc:AlternateContent xmlns:mc="http://schemas.openxmlformats.org/markup-compatibility/2006">
              <mc:Choice xmlns:v="urn:schemas-microsoft-com:vml" Requires="v">
                <p:oleObj spid="_x0000_s7176" r:id="rId3" imgW="2197100" imgH="342900" progId="Equation.DSMT4">
                  <p:embed/>
                </p:oleObj>
              </mc:Choice>
              <mc:Fallback>
                <p:oleObj r:id="rId3" imgW="2197100" imgH="3429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975" y="1449388"/>
                        <a:ext cx="4895850" cy="763587"/>
                      </a:xfrm>
                      <a:prstGeom prst="rect">
                        <a:avLst/>
                      </a:prstGeom>
                      <a:solidFill>
                        <a:srgbClr val="FF9900"/>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2" name="Object 4">
            <a:extLst>
              <a:ext uri="{FF2B5EF4-FFF2-40B4-BE49-F238E27FC236}">
                <a16:creationId xmlns:a16="http://schemas.microsoft.com/office/drawing/2014/main" id="{0265E2E4-1328-444B-9C33-4323AF227BAE}"/>
              </a:ext>
            </a:extLst>
          </p:cNvPr>
          <p:cNvGraphicFramePr>
            <a:graphicFrameLocks noChangeAspect="1"/>
          </p:cNvGraphicFramePr>
          <p:nvPr/>
        </p:nvGraphicFramePr>
        <p:xfrm>
          <a:off x="431800" y="2620963"/>
          <a:ext cx="8316913" cy="484187"/>
        </p:xfrm>
        <a:graphic>
          <a:graphicData uri="http://schemas.openxmlformats.org/presentationml/2006/ole">
            <mc:AlternateContent xmlns:mc="http://schemas.openxmlformats.org/markup-compatibility/2006">
              <mc:Choice xmlns:v="urn:schemas-microsoft-com:vml" Requires="v">
                <p:oleObj spid="_x0000_s7177" r:id="rId5" imgW="3924300" imgH="228600" progId="Equation.DSMT4">
                  <p:embed/>
                </p:oleObj>
              </mc:Choice>
              <mc:Fallback>
                <p:oleObj r:id="rId5" imgW="3924300" imgH="2286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1800" y="2620963"/>
                        <a:ext cx="8316913" cy="484187"/>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493" name="Rectangle 8">
            <a:extLst>
              <a:ext uri="{FF2B5EF4-FFF2-40B4-BE49-F238E27FC236}">
                <a16:creationId xmlns:a16="http://schemas.microsoft.com/office/drawing/2014/main" id="{D1D127C9-750F-4DF9-A0CC-E1DA87D27EC8}"/>
              </a:ext>
            </a:extLst>
          </p:cNvPr>
          <p:cNvSpPr>
            <a:spLocks noChangeArrowheads="1"/>
          </p:cNvSpPr>
          <p:nvPr/>
        </p:nvSpPr>
        <p:spPr bwMode="auto">
          <a:xfrm>
            <a:off x="287338" y="3357563"/>
            <a:ext cx="8605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dirty="0">
                <a:effectLst>
                  <a:outerShdw blurRad="38100" dist="38100" dir="2700000" algn="tl">
                    <a:srgbClr val="000000">
                      <a:alpha val="43137"/>
                    </a:srgbClr>
                  </a:outerShdw>
                </a:effectLst>
              </a:rPr>
              <a:t>整个</a:t>
            </a:r>
            <a:r>
              <a:rPr lang="zh-CN" dirty="0">
                <a:solidFill>
                  <a:srgbClr val="FF0000"/>
                </a:solidFill>
                <a:effectLst>
                  <a:outerShdw blurRad="38100" dist="38100" dir="2700000" algn="tl">
                    <a:srgbClr val="000000">
                      <a:alpha val="43137"/>
                    </a:srgbClr>
                  </a:outerShdw>
                </a:effectLst>
              </a:rPr>
              <a:t>复相系</a:t>
            </a:r>
            <a:r>
              <a:rPr lang="zh-CN" dirty="0">
                <a:effectLst>
                  <a:outerShdw blurRad="38100" dist="38100" dir="2700000" algn="tl">
                    <a:srgbClr val="000000">
                      <a:alpha val="43137"/>
                    </a:srgbClr>
                  </a:outerShdw>
                </a:effectLst>
              </a:rPr>
              <a:t>的体积、内能、熵和 </a:t>
            </a:r>
            <a:r>
              <a:rPr lang="en-US" i="1" dirty="0" err="1">
                <a:effectLst>
                  <a:outerShdw blurRad="38100" dist="38100" dir="2700000" algn="tl">
                    <a:srgbClr val="000000">
                      <a:alpha val="43137"/>
                    </a:srgbClr>
                  </a:outerShdw>
                </a:effectLst>
              </a:rPr>
              <a:t>i</a:t>
            </a:r>
            <a:r>
              <a:rPr lang="en-US" i="1" dirty="0">
                <a:effectLst>
                  <a:outerShdw blurRad="38100" dist="38100" dir="2700000" algn="tl">
                    <a:srgbClr val="000000">
                      <a:alpha val="43137"/>
                    </a:srgbClr>
                  </a:outerShdw>
                </a:effectLst>
              </a:rPr>
              <a:t> </a:t>
            </a:r>
            <a:r>
              <a:rPr lang="zh-CN" dirty="0">
                <a:effectLst>
                  <a:outerShdw blurRad="38100" dist="38100" dir="2700000" algn="tl">
                    <a:srgbClr val="000000">
                      <a:alpha val="43137"/>
                    </a:srgbClr>
                  </a:outerShdw>
                </a:effectLst>
              </a:rPr>
              <a:t>组元的物质的量则为</a:t>
            </a:r>
            <a:endParaRPr lang="zh-CN" dirty="0">
              <a:solidFill>
                <a:srgbClr val="FF0000"/>
              </a:solidFill>
              <a:effectLst>
                <a:outerShdw blurRad="38100" dist="38100" dir="2700000" algn="tl">
                  <a:srgbClr val="000000">
                    <a:alpha val="43137"/>
                  </a:srgbClr>
                </a:outerShdw>
              </a:effectLst>
            </a:endParaRPr>
          </a:p>
        </p:txBody>
      </p:sp>
      <p:graphicFrame>
        <p:nvGraphicFramePr>
          <p:cNvPr id="7174" name="Object 6">
            <a:extLst>
              <a:ext uri="{FF2B5EF4-FFF2-40B4-BE49-F238E27FC236}">
                <a16:creationId xmlns:a16="http://schemas.microsoft.com/office/drawing/2014/main" id="{25309D5B-8FC3-457B-8599-E34ECE4D3479}"/>
              </a:ext>
            </a:extLst>
          </p:cNvPr>
          <p:cNvGraphicFramePr>
            <a:graphicFrameLocks noChangeAspect="1"/>
          </p:cNvGraphicFramePr>
          <p:nvPr/>
        </p:nvGraphicFramePr>
        <p:xfrm>
          <a:off x="1417638" y="4071938"/>
          <a:ext cx="6381750" cy="725487"/>
        </p:xfrm>
        <a:graphic>
          <a:graphicData uri="http://schemas.openxmlformats.org/presentationml/2006/ole">
            <mc:AlternateContent xmlns:mc="http://schemas.openxmlformats.org/markup-compatibility/2006">
              <mc:Choice xmlns:v="urn:schemas-microsoft-com:vml" Requires="v">
                <p:oleObj spid="_x0000_s7178" name="Equation" r:id="rId7" imgW="3009900" imgH="342900" progId="Equation.DSMT4">
                  <p:embed/>
                </p:oleObj>
              </mc:Choice>
              <mc:Fallback>
                <p:oleObj name="Equation" r:id="rId7" imgW="3009900" imgH="34290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17638" y="4071938"/>
                        <a:ext cx="6381750" cy="725487"/>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495" name="Rectangle 10">
            <a:extLst>
              <a:ext uri="{FF2B5EF4-FFF2-40B4-BE49-F238E27FC236}">
                <a16:creationId xmlns:a16="http://schemas.microsoft.com/office/drawing/2014/main" id="{B574FAC4-62B3-46A1-8C58-B259C9D71C79}"/>
              </a:ext>
            </a:extLst>
          </p:cNvPr>
          <p:cNvSpPr>
            <a:spLocks noChangeArrowheads="1"/>
          </p:cNvSpPr>
          <p:nvPr/>
        </p:nvSpPr>
        <p:spPr bwMode="auto">
          <a:xfrm>
            <a:off x="323850" y="5081588"/>
            <a:ext cx="8605838"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defRPr/>
            </a:pPr>
            <a:r>
              <a:rPr lang="zh-CN" dirty="0">
                <a:solidFill>
                  <a:srgbClr val="FF0000"/>
                </a:solidFill>
                <a:effectLst>
                  <a:outerShdw blurRad="38100" dist="38100" dir="2700000" algn="tl">
                    <a:srgbClr val="000000">
                      <a:alpha val="43137"/>
                    </a:srgbClr>
                  </a:outerShdw>
                </a:effectLst>
              </a:rPr>
              <a:t>但在一般情况下，整个复相系的不存在总的焓、自由能和吉布斯函数。</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Text Box 4">
            <a:extLst>
              <a:ext uri="{FF2B5EF4-FFF2-40B4-BE49-F238E27FC236}">
                <a16:creationId xmlns:a16="http://schemas.microsoft.com/office/drawing/2014/main" id="{7FD1AC4C-78EA-4BF0-8A79-7BBC8B436A07}"/>
              </a:ext>
            </a:extLst>
          </p:cNvPr>
          <p:cNvSpPr txBox="1">
            <a:spLocks noChangeArrowheads="1"/>
          </p:cNvSpPr>
          <p:nvPr/>
        </p:nvSpPr>
        <p:spPr bwMode="auto">
          <a:xfrm>
            <a:off x="1366838" y="557213"/>
            <a:ext cx="666115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tx2"/>
              </a:buClr>
              <a:buFont typeface="Wingdings" panose="05000000000000000000" pitchFamily="2" charset="2"/>
              <a:buNone/>
              <a:defRPr/>
            </a:pPr>
            <a:r>
              <a:rPr lang="en-US" sz="4400" dirty="0">
                <a:solidFill>
                  <a:schemeClr val="tx2"/>
                </a:solidFill>
                <a:effectLst>
                  <a:outerShdw blurRad="38100" dist="38100" dir="2700000" algn="tl">
                    <a:srgbClr val="C0C0C0"/>
                  </a:outerShdw>
                </a:effectLst>
              </a:rPr>
              <a:t>§4.2 </a:t>
            </a:r>
            <a:r>
              <a:rPr lang="zh-CN" sz="4400" dirty="0">
                <a:effectLst>
                  <a:outerShdw blurRad="38100" dist="38100" dir="2700000" algn="tl">
                    <a:srgbClr val="C0C0C0"/>
                  </a:outerShdw>
                </a:effectLst>
              </a:rPr>
              <a:t>多元系复相平衡条件 </a:t>
            </a:r>
          </a:p>
        </p:txBody>
      </p:sp>
      <p:sp>
        <p:nvSpPr>
          <p:cNvPr id="64516" name="Rectangle 5">
            <a:extLst>
              <a:ext uri="{FF2B5EF4-FFF2-40B4-BE49-F238E27FC236}">
                <a16:creationId xmlns:a16="http://schemas.microsoft.com/office/drawing/2014/main" id="{2054C5EC-D206-4DF5-891F-6B1021ECE0FE}"/>
              </a:ext>
            </a:extLst>
          </p:cNvPr>
          <p:cNvSpPr>
            <a:spLocks noChangeArrowheads="1"/>
          </p:cNvSpPr>
          <p:nvPr/>
        </p:nvSpPr>
        <p:spPr bwMode="auto">
          <a:xfrm>
            <a:off x="395288" y="1422400"/>
            <a:ext cx="8226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dirty="0">
                <a:effectLst>
                  <a:outerShdw blurRad="38100" dist="38100" dir="2700000" algn="tl">
                    <a:srgbClr val="000000">
                      <a:alpha val="43137"/>
                    </a:srgbClr>
                  </a:outerShdw>
                </a:effectLst>
              </a:rPr>
              <a:t>下面应用吉布斯函数判据讨论多元系的相变平衡条件。设有 </a:t>
            </a:r>
          </a:p>
        </p:txBody>
      </p:sp>
      <p:graphicFrame>
        <p:nvGraphicFramePr>
          <p:cNvPr id="8196" name="Object 5">
            <a:extLst>
              <a:ext uri="{FF2B5EF4-FFF2-40B4-BE49-F238E27FC236}">
                <a16:creationId xmlns:a16="http://schemas.microsoft.com/office/drawing/2014/main" id="{156494D2-7F63-4F35-853F-964D9A25DED6}"/>
              </a:ext>
            </a:extLst>
          </p:cNvPr>
          <p:cNvGraphicFramePr>
            <a:graphicFrameLocks noChangeAspect="1"/>
          </p:cNvGraphicFramePr>
          <p:nvPr/>
        </p:nvGraphicFramePr>
        <p:xfrm>
          <a:off x="444500" y="1976438"/>
          <a:ext cx="454025" cy="415925"/>
        </p:xfrm>
        <a:graphic>
          <a:graphicData uri="http://schemas.openxmlformats.org/presentationml/2006/ole">
            <mc:AlternateContent xmlns:mc="http://schemas.openxmlformats.org/markup-compatibility/2006">
              <mc:Choice xmlns:v="urn:schemas-microsoft-com:vml" Requires="v">
                <p:oleObj spid="_x0000_s8208" r:id="rId3" imgW="152599" imgH="139882" progId="Equation.DSMT4">
                  <p:embed/>
                </p:oleObj>
              </mc:Choice>
              <mc:Fallback>
                <p:oleObj r:id="rId3" imgW="152599" imgH="139882"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500" y="1976438"/>
                        <a:ext cx="454025"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4518" name="Rectangle 7">
            <a:extLst>
              <a:ext uri="{FF2B5EF4-FFF2-40B4-BE49-F238E27FC236}">
                <a16:creationId xmlns:a16="http://schemas.microsoft.com/office/drawing/2014/main" id="{192810FA-45BD-4D16-8877-6BEF29B1F0A6}"/>
              </a:ext>
            </a:extLst>
          </p:cNvPr>
          <p:cNvSpPr>
            <a:spLocks noChangeArrowheads="1"/>
          </p:cNvSpPr>
          <p:nvPr/>
        </p:nvSpPr>
        <p:spPr bwMode="auto">
          <a:xfrm>
            <a:off x="827088" y="1973263"/>
            <a:ext cx="873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dirty="0">
                <a:effectLst>
                  <a:outerShdw blurRad="38100" dist="38100" dir="2700000" algn="tl">
                    <a:srgbClr val="000000">
                      <a:alpha val="43137"/>
                    </a:srgbClr>
                  </a:outerShdw>
                </a:effectLst>
              </a:rPr>
              <a:t>相和</a:t>
            </a:r>
            <a:r>
              <a:rPr lang="zh-CN" dirty="0">
                <a:effectLst>
                  <a:outerShdw blurRad="38100" dist="38100" dir="2700000" algn="tl">
                    <a:srgbClr val="C0C0C0"/>
                  </a:outerShdw>
                </a:effectLst>
              </a:rPr>
              <a:t> </a:t>
            </a:r>
          </a:p>
        </p:txBody>
      </p:sp>
      <p:graphicFrame>
        <p:nvGraphicFramePr>
          <p:cNvPr id="8198" name="Object 7">
            <a:extLst>
              <a:ext uri="{FF2B5EF4-FFF2-40B4-BE49-F238E27FC236}">
                <a16:creationId xmlns:a16="http://schemas.microsoft.com/office/drawing/2014/main" id="{18036617-986B-4BB2-99A3-FD131C41BA78}"/>
              </a:ext>
            </a:extLst>
          </p:cNvPr>
          <p:cNvGraphicFramePr>
            <a:graphicFrameLocks noChangeAspect="1"/>
          </p:cNvGraphicFramePr>
          <p:nvPr/>
        </p:nvGraphicFramePr>
        <p:xfrm>
          <a:off x="1547813" y="1962150"/>
          <a:ext cx="463550" cy="468313"/>
        </p:xfrm>
        <a:graphic>
          <a:graphicData uri="http://schemas.openxmlformats.org/presentationml/2006/ole">
            <mc:AlternateContent xmlns:mc="http://schemas.openxmlformats.org/markup-compatibility/2006">
              <mc:Choice xmlns:v="urn:schemas-microsoft-com:vml" Requires="v">
                <p:oleObj spid="_x0000_s8209" r:id="rId5" imgW="152532" imgH="203377" progId="Equation.DSMT4">
                  <p:embed/>
                </p:oleObj>
              </mc:Choice>
              <mc:Fallback>
                <p:oleObj r:id="rId5" imgW="152532" imgH="203377"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813" y="1962150"/>
                        <a:ext cx="463550" cy="46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4520" name="Rectangle 9">
            <a:extLst>
              <a:ext uri="{FF2B5EF4-FFF2-40B4-BE49-F238E27FC236}">
                <a16:creationId xmlns:a16="http://schemas.microsoft.com/office/drawing/2014/main" id="{DE430B3F-7161-42A9-9E80-F202BBB3AD6C}"/>
              </a:ext>
            </a:extLst>
          </p:cNvPr>
          <p:cNvSpPr>
            <a:spLocks noChangeArrowheads="1"/>
          </p:cNvSpPr>
          <p:nvPr/>
        </p:nvSpPr>
        <p:spPr bwMode="auto">
          <a:xfrm>
            <a:off x="1835150" y="1962150"/>
            <a:ext cx="7229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dirty="0">
                <a:effectLst>
                  <a:outerShdw blurRad="38100" dist="38100" dir="2700000" algn="tl">
                    <a:srgbClr val="000000">
                      <a:alpha val="43137"/>
                    </a:srgbClr>
                  </a:outerShdw>
                </a:effectLst>
              </a:rPr>
              <a:t>相都含有 </a:t>
            </a:r>
            <a:r>
              <a:rPr lang="en-US" i="1" dirty="0">
                <a:effectLst>
                  <a:outerShdw blurRad="38100" dist="38100" dir="2700000" algn="tl">
                    <a:srgbClr val="000000">
                      <a:alpha val="43137"/>
                    </a:srgbClr>
                  </a:outerShdw>
                </a:effectLst>
              </a:rPr>
              <a:t>k </a:t>
            </a:r>
            <a:r>
              <a:rPr lang="zh-CN" dirty="0">
                <a:effectLst>
                  <a:outerShdw blurRad="38100" dist="38100" dir="2700000" algn="tl">
                    <a:srgbClr val="000000">
                      <a:alpha val="43137"/>
                    </a:srgbClr>
                  </a:outerShdw>
                </a:effectLst>
              </a:rPr>
              <a:t>个组元，这些组元之间不发生化学反应。</a:t>
            </a:r>
          </a:p>
        </p:txBody>
      </p:sp>
      <p:sp>
        <p:nvSpPr>
          <p:cNvPr id="64521" name="Rectangle 10">
            <a:extLst>
              <a:ext uri="{FF2B5EF4-FFF2-40B4-BE49-F238E27FC236}">
                <a16:creationId xmlns:a16="http://schemas.microsoft.com/office/drawing/2014/main" id="{657683BC-C80E-405A-9FFA-EF236B9CAFE5}"/>
              </a:ext>
            </a:extLst>
          </p:cNvPr>
          <p:cNvSpPr>
            <a:spLocks noChangeArrowheads="1"/>
          </p:cNvSpPr>
          <p:nvPr/>
        </p:nvSpPr>
        <p:spPr bwMode="auto">
          <a:xfrm>
            <a:off x="395288" y="2465388"/>
            <a:ext cx="8461375"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defRPr/>
            </a:pPr>
            <a:r>
              <a:rPr lang="zh-CN" dirty="0">
                <a:effectLst>
                  <a:outerShdw blurRad="38100" dist="38100" dir="2700000" algn="tl">
                    <a:srgbClr val="000000">
                      <a:alpha val="43137"/>
                    </a:srgbClr>
                  </a:outerShdw>
                </a:effectLst>
              </a:rPr>
              <a:t>并设热平衡条件和力学平衡条件已经满足，即两相具有的温度和压强，且温度和压强保持不变 。</a:t>
            </a:r>
          </a:p>
        </p:txBody>
      </p:sp>
      <p:sp>
        <p:nvSpPr>
          <p:cNvPr id="64522" name="Rectangle 11">
            <a:extLst>
              <a:ext uri="{FF2B5EF4-FFF2-40B4-BE49-F238E27FC236}">
                <a16:creationId xmlns:a16="http://schemas.microsoft.com/office/drawing/2014/main" id="{F54001D9-2EB3-4A11-B5AC-D04D58D73268}"/>
              </a:ext>
            </a:extLst>
          </p:cNvPr>
          <p:cNvSpPr>
            <a:spLocks noChangeArrowheads="1"/>
          </p:cNvSpPr>
          <p:nvPr/>
        </p:nvSpPr>
        <p:spPr bwMode="auto">
          <a:xfrm>
            <a:off x="395288" y="3729038"/>
            <a:ext cx="8461375"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defRPr/>
            </a:pPr>
            <a:r>
              <a:rPr lang="zh-CN" dirty="0">
                <a:effectLst>
                  <a:outerShdw blurRad="38100" dist="38100" dir="2700000" algn="tl">
                    <a:srgbClr val="000000">
                      <a:alpha val="43137"/>
                    </a:srgbClr>
                  </a:outerShdw>
                </a:effectLst>
              </a:rPr>
              <a:t>现设想系统发生一个虚变动，使得两相中各组元的物质的量发</a:t>
            </a:r>
          </a:p>
        </p:txBody>
      </p:sp>
      <p:graphicFrame>
        <p:nvGraphicFramePr>
          <p:cNvPr id="8202" name="Object 11">
            <a:extLst>
              <a:ext uri="{FF2B5EF4-FFF2-40B4-BE49-F238E27FC236}">
                <a16:creationId xmlns:a16="http://schemas.microsoft.com/office/drawing/2014/main" id="{01AC7194-4F26-4D52-A032-A07A8AE15FC4}"/>
              </a:ext>
            </a:extLst>
          </p:cNvPr>
          <p:cNvGraphicFramePr>
            <a:graphicFrameLocks noChangeAspect="1"/>
          </p:cNvGraphicFramePr>
          <p:nvPr/>
        </p:nvGraphicFramePr>
        <p:xfrm>
          <a:off x="2376488" y="4302125"/>
          <a:ext cx="1492250" cy="566738"/>
        </p:xfrm>
        <a:graphic>
          <a:graphicData uri="http://schemas.openxmlformats.org/presentationml/2006/ole">
            <mc:AlternateContent xmlns:mc="http://schemas.openxmlformats.org/markup-compatibility/2006">
              <mc:Choice xmlns:v="urn:schemas-microsoft-com:vml" Requires="v">
                <p:oleObj spid="_x0000_s8210" r:id="rId7" imgW="635276" imgH="241405" progId="Equation.DSMT4">
                  <p:embed/>
                </p:oleObj>
              </mc:Choice>
              <mc:Fallback>
                <p:oleObj r:id="rId7" imgW="635276" imgH="241405"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76488" y="4302125"/>
                        <a:ext cx="1492250" cy="566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500" name="Rectangle 13">
            <a:extLst>
              <a:ext uri="{FF2B5EF4-FFF2-40B4-BE49-F238E27FC236}">
                <a16:creationId xmlns:a16="http://schemas.microsoft.com/office/drawing/2014/main" id="{9685AAD0-6B51-46B8-8D0D-7EE892FE9591}"/>
              </a:ext>
            </a:extLst>
          </p:cNvPr>
          <p:cNvSpPr>
            <a:spLocks noChangeArrowheads="1"/>
          </p:cNvSpPr>
          <p:nvPr/>
        </p:nvSpPr>
        <p:spPr bwMode="auto">
          <a:xfrm>
            <a:off x="358775" y="4338638"/>
            <a:ext cx="2022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r>
              <a:rPr lang="zh-CN" sz="2400" dirty="0">
                <a:effectLst>
                  <a:outerShdw blurRad="38100" dist="38100" dir="2700000" algn="tl">
                    <a:srgbClr val="000000">
                      <a:alpha val="43137"/>
                    </a:srgbClr>
                  </a:outerShdw>
                </a:effectLst>
              </a:rPr>
              <a:t>生改变，记为</a:t>
            </a:r>
          </a:p>
        </p:txBody>
      </p:sp>
      <p:grpSp>
        <p:nvGrpSpPr>
          <p:cNvPr id="8204" name="组合 1">
            <a:extLst>
              <a:ext uri="{FF2B5EF4-FFF2-40B4-BE49-F238E27FC236}">
                <a16:creationId xmlns:a16="http://schemas.microsoft.com/office/drawing/2014/main" id="{5318EF54-89CB-4251-A52A-07B7380BE977}"/>
              </a:ext>
            </a:extLst>
          </p:cNvPr>
          <p:cNvGrpSpPr>
            <a:grpSpLocks/>
          </p:cNvGrpSpPr>
          <p:nvPr/>
        </p:nvGrpSpPr>
        <p:grpSpPr bwMode="auto">
          <a:xfrm>
            <a:off x="2592388" y="5121275"/>
            <a:ext cx="4716462" cy="576263"/>
            <a:chOff x="3131920" y="4976813"/>
            <a:chExt cx="4716462" cy="576305"/>
          </a:xfrm>
        </p:grpSpPr>
        <p:sp>
          <p:nvSpPr>
            <p:cNvPr id="64514" name="AutoShape 16">
              <a:extLst>
                <a:ext uri="{FF2B5EF4-FFF2-40B4-BE49-F238E27FC236}">
                  <a16:creationId xmlns:a16="http://schemas.microsoft.com/office/drawing/2014/main" id="{D62BC640-5500-472C-8F03-82D9DDF820E5}"/>
                </a:ext>
              </a:extLst>
            </p:cNvPr>
            <p:cNvSpPr>
              <a:spLocks noChangeArrowheads="1"/>
            </p:cNvSpPr>
            <p:nvPr/>
          </p:nvSpPr>
          <p:spPr bwMode="auto">
            <a:xfrm>
              <a:off x="3131920" y="4976813"/>
              <a:ext cx="2339975" cy="574717"/>
            </a:xfrm>
            <a:prstGeom prst="roundRect">
              <a:avLst>
                <a:gd name="adj" fmla="val 16667"/>
              </a:avLst>
            </a:pr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effectLst>
                  <a:outerShdw blurRad="38100" dist="38100" dir="2700000" algn="tl">
                    <a:srgbClr val="FFFFFF"/>
                  </a:outerShdw>
                </a:effectLst>
              </a:endParaRPr>
            </a:p>
          </p:txBody>
        </p:sp>
        <p:graphicFrame>
          <p:nvGraphicFramePr>
            <p:cNvPr id="8206" name="Object 13">
              <a:extLst>
                <a:ext uri="{FF2B5EF4-FFF2-40B4-BE49-F238E27FC236}">
                  <a16:creationId xmlns:a16="http://schemas.microsoft.com/office/drawing/2014/main" id="{031A85F5-DAAA-4C92-ADA3-E483009CCB7D}"/>
                </a:ext>
              </a:extLst>
            </p:cNvPr>
            <p:cNvGraphicFramePr>
              <a:graphicFrameLocks noChangeAspect="1"/>
            </p:cNvGraphicFramePr>
            <p:nvPr/>
          </p:nvGraphicFramePr>
          <p:xfrm>
            <a:off x="3131920" y="4986381"/>
            <a:ext cx="4716462" cy="566737"/>
          </p:xfrm>
          <a:graphic>
            <a:graphicData uri="http://schemas.openxmlformats.org/presentationml/2006/ole">
              <mc:AlternateContent xmlns:mc="http://schemas.openxmlformats.org/markup-compatibility/2006">
                <mc:Choice xmlns:v="urn:schemas-microsoft-com:vml" Requires="v">
                  <p:oleObj spid="_x0000_s8211" r:id="rId9" imgW="2006600" imgH="241300" progId="Equation.DSMT4">
                    <p:embed/>
                  </p:oleObj>
                </mc:Choice>
                <mc:Fallback>
                  <p:oleObj r:id="rId9" imgW="2006600" imgH="241300" progId="Equation.DSMT4">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1920" y="4986381"/>
                          <a:ext cx="4716462" cy="566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4526" name="AutoShape 15">
              <a:extLst>
                <a:ext uri="{FF2B5EF4-FFF2-40B4-BE49-F238E27FC236}">
                  <a16:creationId xmlns:a16="http://schemas.microsoft.com/office/drawing/2014/main" id="{6E14334F-C688-4C22-885A-6645A84EF344}"/>
                </a:ext>
              </a:extLst>
            </p:cNvPr>
            <p:cNvSpPr>
              <a:spLocks noChangeArrowheads="1"/>
            </p:cNvSpPr>
            <p:nvPr/>
          </p:nvSpPr>
          <p:spPr bwMode="auto">
            <a:xfrm>
              <a:off x="3276382" y="5013329"/>
              <a:ext cx="2447925" cy="539789"/>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effectLst>
                  <a:outerShdw blurRad="38100" dist="38100" dir="2700000" algn="tl">
                    <a:srgbClr val="C0C0C0"/>
                  </a:outerShdw>
                </a:effectLst>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AutoShape 14">
            <a:extLst>
              <a:ext uri="{FF2B5EF4-FFF2-40B4-BE49-F238E27FC236}">
                <a16:creationId xmlns:a16="http://schemas.microsoft.com/office/drawing/2014/main" id="{6DF52B16-9CCB-49B7-B382-F82A1A4AD5CC}"/>
              </a:ext>
            </a:extLst>
          </p:cNvPr>
          <p:cNvSpPr>
            <a:spLocks noChangeArrowheads="1"/>
          </p:cNvSpPr>
          <p:nvPr/>
        </p:nvSpPr>
        <p:spPr bwMode="auto">
          <a:xfrm>
            <a:off x="3203575" y="1630363"/>
            <a:ext cx="3132138" cy="1474787"/>
          </a:xfrm>
          <a:prstGeom prst="roundRect">
            <a:avLst>
              <a:gd name="adj" fmla="val 16667"/>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effectLst>
                <a:outerShdw blurRad="38100" dist="38100" dir="2700000" algn="tl">
                  <a:srgbClr val="FFFFFF"/>
                </a:outerShdw>
              </a:effectLst>
            </a:endParaRPr>
          </a:p>
        </p:txBody>
      </p:sp>
      <p:sp>
        <p:nvSpPr>
          <p:cNvPr id="65539" name="AutoShape 13">
            <a:extLst>
              <a:ext uri="{FF2B5EF4-FFF2-40B4-BE49-F238E27FC236}">
                <a16:creationId xmlns:a16="http://schemas.microsoft.com/office/drawing/2014/main" id="{BBD43357-9D4B-4F88-9F2A-1D75BF729690}"/>
              </a:ext>
            </a:extLst>
          </p:cNvPr>
          <p:cNvSpPr>
            <a:spLocks noChangeArrowheads="1"/>
          </p:cNvSpPr>
          <p:nvPr/>
        </p:nvSpPr>
        <p:spPr bwMode="auto">
          <a:xfrm>
            <a:off x="1438275" y="4400550"/>
            <a:ext cx="3133725" cy="1223963"/>
          </a:xfrm>
          <a:prstGeom prst="roundRect">
            <a:avLst>
              <a:gd name="adj" fmla="val 16667"/>
            </a:avLst>
          </a:pr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effectLst>
                <a:outerShdw blurRad="38100" dist="38100" dir="2700000" algn="tl">
                  <a:srgbClr val="FFFFFF"/>
                </a:outerShdw>
              </a:effectLst>
            </a:endParaRPr>
          </a:p>
        </p:txBody>
      </p:sp>
      <p:sp>
        <p:nvSpPr>
          <p:cNvPr id="65540" name="AutoShape 12">
            <a:extLst>
              <a:ext uri="{FF2B5EF4-FFF2-40B4-BE49-F238E27FC236}">
                <a16:creationId xmlns:a16="http://schemas.microsoft.com/office/drawing/2014/main" id="{43AC3BF0-2533-4CDF-ADD7-DC3CD8110D5C}"/>
              </a:ext>
            </a:extLst>
          </p:cNvPr>
          <p:cNvSpPr>
            <a:spLocks noChangeArrowheads="1"/>
          </p:cNvSpPr>
          <p:nvPr/>
        </p:nvSpPr>
        <p:spPr bwMode="auto">
          <a:xfrm>
            <a:off x="5759450" y="4616450"/>
            <a:ext cx="1620838" cy="576263"/>
          </a:xfrm>
          <a:prstGeom prst="roundRect">
            <a:avLst>
              <a:gd name="adj" fmla="val 16667"/>
            </a:avLst>
          </a:pr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effectLst>
                <a:outerShdw blurRad="38100" dist="38100" dir="2700000" algn="tl">
                  <a:srgbClr val="FFFFFF"/>
                </a:outerShdw>
              </a:effectLst>
            </a:endParaRPr>
          </a:p>
        </p:txBody>
      </p:sp>
      <p:sp>
        <p:nvSpPr>
          <p:cNvPr id="65541" name="Rectangle 4">
            <a:extLst>
              <a:ext uri="{FF2B5EF4-FFF2-40B4-BE49-F238E27FC236}">
                <a16:creationId xmlns:a16="http://schemas.microsoft.com/office/drawing/2014/main" id="{1135E687-8DF7-40CB-A603-7B0C55BB6659}"/>
              </a:ext>
            </a:extLst>
          </p:cNvPr>
          <p:cNvSpPr>
            <a:spLocks noChangeArrowheads="1"/>
          </p:cNvSpPr>
          <p:nvPr/>
        </p:nvSpPr>
        <p:spPr bwMode="auto">
          <a:xfrm>
            <a:off x="862013" y="871538"/>
            <a:ext cx="61404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dirty="0">
                <a:effectLst>
                  <a:outerShdw blurRad="38100" dist="38100" dir="2700000" algn="tl">
                    <a:srgbClr val="000000">
                      <a:alpha val="43137"/>
                    </a:srgbClr>
                  </a:outerShdw>
                </a:effectLst>
              </a:rPr>
              <a:t>两相的吉布斯函数在虚变动</a:t>
            </a:r>
            <a:r>
              <a:rPr lang="zh-CN" altLang="en-US" dirty="0">
                <a:effectLst>
                  <a:outerShdw blurRad="38100" dist="38100" dir="2700000" algn="tl">
                    <a:srgbClr val="000000">
                      <a:alpha val="43137"/>
                    </a:srgbClr>
                  </a:outerShdw>
                </a:effectLst>
              </a:rPr>
              <a:t>中</a:t>
            </a:r>
            <a:r>
              <a:rPr lang="zh-CN" dirty="0">
                <a:effectLst>
                  <a:outerShdw blurRad="38100" dist="38100" dir="2700000" algn="tl">
                    <a:srgbClr val="000000">
                      <a:alpha val="43137"/>
                    </a:srgbClr>
                  </a:outerShdw>
                </a:effectLst>
              </a:rPr>
              <a:t>的变化分别为 </a:t>
            </a:r>
          </a:p>
        </p:txBody>
      </p:sp>
      <p:sp>
        <p:nvSpPr>
          <p:cNvPr id="65542" name="Rectangle 6">
            <a:extLst>
              <a:ext uri="{FF2B5EF4-FFF2-40B4-BE49-F238E27FC236}">
                <a16:creationId xmlns:a16="http://schemas.microsoft.com/office/drawing/2014/main" id="{328AC33D-9BB7-4330-9AAE-396EF5B0AF9E}"/>
              </a:ext>
            </a:extLst>
          </p:cNvPr>
          <p:cNvSpPr>
            <a:spLocks noChangeArrowheads="1"/>
          </p:cNvSpPr>
          <p:nvPr/>
        </p:nvSpPr>
        <p:spPr bwMode="auto">
          <a:xfrm>
            <a:off x="1355725" y="19700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effectLst>
                <a:outerShdw blurRad="38100" dist="38100" dir="2700000" algn="tl">
                  <a:srgbClr val="C0C0C0"/>
                </a:outerShdw>
              </a:effectLst>
            </a:endParaRPr>
          </a:p>
        </p:txBody>
      </p:sp>
      <p:graphicFrame>
        <p:nvGraphicFramePr>
          <p:cNvPr id="9223" name="Object 7">
            <a:extLst>
              <a:ext uri="{FF2B5EF4-FFF2-40B4-BE49-F238E27FC236}">
                <a16:creationId xmlns:a16="http://schemas.microsoft.com/office/drawing/2014/main" id="{16D55B28-665E-4804-B217-543A2D8A14AD}"/>
              </a:ext>
            </a:extLst>
          </p:cNvPr>
          <p:cNvGraphicFramePr>
            <a:graphicFrameLocks noChangeAspect="1"/>
          </p:cNvGraphicFramePr>
          <p:nvPr/>
        </p:nvGraphicFramePr>
        <p:xfrm>
          <a:off x="3670300" y="1641475"/>
          <a:ext cx="2303463" cy="1498600"/>
        </p:xfrm>
        <a:graphic>
          <a:graphicData uri="http://schemas.openxmlformats.org/presentationml/2006/ole">
            <mc:AlternateContent xmlns:mc="http://schemas.openxmlformats.org/markup-compatibility/2006">
              <mc:Choice xmlns:v="urn:schemas-microsoft-com:vml" Requires="v">
                <p:oleObj spid="_x0000_s9228" r:id="rId3" imgW="1092200" imgH="711200" progId="Equation.DSMT4">
                  <p:embed/>
                </p:oleObj>
              </mc:Choice>
              <mc:Fallback>
                <p:oleObj r:id="rId3" imgW="1092200" imgH="7112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70300" y="1641475"/>
                        <a:ext cx="2303463" cy="149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5544" name="Rectangle 8">
            <a:extLst>
              <a:ext uri="{FF2B5EF4-FFF2-40B4-BE49-F238E27FC236}">
                <a16:creationId xmlns:a16="http://schemas.microsoft.com/office/drawing/2014/main" id="{10EDAC06-514D-47B3-8566-0E0DB424EBB9}"/>
              </a:ext>
            </a:extLst>
          </p:cNvPr>
          <p:cNvSpPr>
            <a:spLocks noChangeArrowheads="1"/>
          </p:cNvSpPr>
          <p:nvPr/>
        </p:nvSpPr>
        <p:spPr bwMode="auto">
          <a:xfrm>
            <a:off x="862013" y="3403600"/>
            <a:ext cx="23288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sz="2400" b="1">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solidFill>
                  <a:srgbClr val="FF6600"/>
                </a:solidFill>
                <a:effectLst>
                  <a:outerShdw blurRad="38100" dist="38100" dir="2700000" algn="tl">
                    <a:srgbClr val="C0C0C0"/>
                  </a:outerShdw>
                </a:effectLst>
              </a:rPr>
              <a:t>复相系平衡条件</a:t>
            </a:r>
          </a:p>
        </p:txBody>
      </p:sp>
      <p:graphicFrame>
        <p:nvGraphicFramePr>
          <p:cNvPr id="9225" name="Object 9">
            <a:extLst>
              <a:ext uri="{FF2B5EF4-FFF2-40B4-BE49-F238E27FC236}">
                <a16:creationId xmlns:a16="http://schemas.microsoft.com/office/drawing/2014/main" id="{AFABF5E0-F469-40F5-ADFD-2E19F2FAF99C}"/>
              </a:ext>
            </a:extLst>
          </p:cNvPr>
          <p:cNvGraphicFramePr>
            <a:graphicFrameLocks noChangeAspect="1"/>
          </p:cNvGraphicFramePr>
          <p:nvPr/>
        </p:nvGraphicFramePr>
        <p:xfrm>
          <a:off x="1474788" y="4365625"/>
          <a:ext cx="3028950" cy="1295400"/>
        </p:xfrm>
        <a:graphic>
          <a:graphicData uri="http://schemas.openxmlformats.org/presentationml/2006/ole">
            <mc:AlternateContent xmlns:mc="http://schemas.openxmlformats.org/markup-compatibility/2006">
              <mc:Choice xmlns:v="urn:schemas-microsoft-com:vml" Requires="v">
                <p:oleObj spid="_x0000_s9229" r:id="rId5" imgW="1435100" imgH="584200" progId="Equation.DSMT4">
                  <p:embed/>
                </p:oleObj>
              </mc:Choice>
              <mc:Fallback>
                <p:oleObj r:id="rId5" imgW="1435100" imgH="58420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4788" y="4365625"/>
                        <a:ext cx="3028950" cy="129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6" name="Object 10">
            <a:extLst>
              <a:ext uri="{FF2B5EF4-FFF2-40B4-BE49-F238E27FC236}">
                <a16:creationId xmlns:a16="http://schemas.microsoft.com/office/drawing/2014/main" id="{CDD7A910-E7B2-4044-825F-99BEA61FBB34}"/>
              </a:ext>
            </a:extLst>
          </p:cNvPr>
          <p:cNvGraphicFramePr>
            <a:graphicFrameLocks noChangeAspect="1"/>
          </p:cNvGraphicFramePr>
          <p:nvPr/>
        </p:nvGraphicFramePr>
        <p:xfrm>
          <a:off x="5938838" y="4616450"/>
          <a:ext cx="1289050" cy="557213"/>
        </p:xfrm>
        <a:graphic>
          <a:graphicData uri="http://schemas.openxmlformats.org/presentationml/2006/ole">
            <mc:AlternateContent xmlns:mc="http://schemas.openxmlformats.org/markup-compatibility/2006">
              <mc:Choice xmlns:v="urn:schemas-microsoft-com:vml" Requires="v">
                <p:oleObj spid="_x0000_s9230" r:id="rId7" imgW="559043" imgH="241405" progId="Equation.DSMT4">
                  <p:embed/>
                </p:oleObj>
              </mc:Choice>
              <mc:Fallback>
                <p:oleObj r:id="rId7" imgW="559043" imgH="241405"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38838" y="4616450"/>
                        <a:ext cx="1289050" cy="557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5547" name="AutoShape 11">
            <a:extLst>
              <a:ext uri="{FF2B5EF4-FFF2-40B4-BE49-F238E27FC236}">
                <a16:creationId xmlns:a16="http://schemas.microsoft.com/office/drawing/2014/main" id="{A47A30BC-EEFA-4515-9A20-995034F33E2C}"/>
              </a:ext>
            </a:extLst>
          </p:cNvPr>
          <p:cNvSpPr>
            <a:spLocks noChangeArrowheads="1"/>
          </p:cNvSpPr>
          <p:nvPr/>
        </p:nvSpPr>
        <p:spPr bwMode="auto">
          <a:xfrm>
            <a:off x="4714875" y="4689475"/>
            <a:ext cx="900113" cy="503238"/>
          </a:xfrm>
          <a:prstGeom prst="rightArrow">
            <a:avLst>
              <a:gd name="adj1" fmla="val 50000"/>
              <a:gd name="adj2" fmla="val 44716"/>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effectLst>
                <a:outerShdw blurRad="38100" dist="38100" dir="2700000" algn="tl">
                  <a:srgbClr val="FFFFFF"/>
                </a:outerShdw>
              </a:effectLs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9" name="Text Box 5">
            <a:extLst>
              <a:ext uri="{FF2B5EF4-FFF2-40B4-BE49-F238E27FC236}">
                <a16:creationId xmlns:a16="http://schemas.microsoft.com/office/drawing/2014/main" id="{5CEAF6BF-5AA7-4883-BB12-5F9C39A32324}"/>
              </a:ext>
            </a:extLst>
          </p:cNvPr>
          <p:cNvSpPr txBox="1">
            <a:spLocks noChangeArrowheads="1"/>
          </p:cNvSpPr>
          <p:nvPr/>
        </p:nvSpPr>
        <p:spPr bwMode="auto">
          <a:xfrm>
            <a:off x="2339975" y="239713"/>
            <a:ext cx="6300788"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tx2"/>
              </a:buClr>
              <a:buFont typeface="Wingdings" panose="05000000000000000000" pitchFamily="2" charset="2"/>
              <a:buNone/>
              <a:defRPr/>
            </a:pPr>
            <a:r>
              <a:rPr lang="en-US" sz="4400" dirty="0">
                <a:solidFill>
                  <a:schemeClr val="tx2"/>
                </a:solidFill>
                <a:effectLst>
                  <a:outerShdw blurRad="38100" dist="38100" dir="2700000" algn="tl">
                    <a:srgbClr val="C0C0C0"/>
                  </a:outerShdw>
                </a:effectLst>
              </a:rPr>
              <a:t>§4.3  </a:t>
            </a:r>
            <a:r>
              <a:rPr lang="zh-CN" sz="4400" dirty="0">
                <a:effectLst>
                  <a:outerShdw blurRad="38100" dist="38100" dir="2700000" algn="tl">
                    <a:srgbClr val="C0C0C0"/>
                  </a:outerShdw>
                </a:effectLst>
              </a:rPr>
              <a:t>吉布斯相律</a:t>
            </a:r>
          </a:p>
        </p:txBody>
      </p:sp>
      <p:sp>
        <p:nvSpPr>
          <p:cNvPr id="67590" name="Rectangle 7">
            <a:extLst>
              <a:ext uri="{FF2B5EF4-FFF2-40B4-BE49-F238E27FC236}">
                <a16:creationId xmlns:a16="http://schemas.microsoft.com/office/drawing/2014/main" id="{E41D3CC5-F1E8-40D1-B1C6-11EB7470C103}"/>
              </a:ext>
            </a:extLst>
          </p:cNvPr>
          <p:cNvSpPr>
            <a:spLocks noChangeArrowheads="1"/>
          </p:cNvSpPr>
          <p:nvPr/>
        </p:nvSpPr>
        <p:spPr bwMode="auto">
          <a:xfrm>
            <a:off x="654050" y="1155700"/>
            <a:ext cx="788511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dirty="0">
                <a:effectLst>
                  <a:outerShdw blurRad="38100" dist="38100" dir="2700000" algn="tl">
                    <a:srgbClr val="000000">
                      <a:alpha val="43137"/>
                    </a:srgbClr>
                  </a:outerShdw>
                </a:effectLst>
              </a:rPr>
              <a:t>根据多元系的复相平衡条件确定多元复相系达到平衡时的独立参量数 </a:t>
            </a:r>
            <a:r>
              <a:rPr lang="zh-CN" altLang="en-US" dirty="0">
                <a:effectLst>
                  <a:outerShdw blurRad="38100" dist="38100" dir="2700000" algn="tl">
                    <a:srgbClr val="000000">
                      <a:alpha val="43137"/>
                    </a:srgbClr>
                  </a:outerShdw>
                </a:effectLst>
              </a:rPr>
              <a:t>。</a:t>
            </a:r>
            <a:endParaRPr lang="zh-CN" dirty="0">
              <a:effectLst>
                <a:outerShdw blurRad="38100" dist="38100" dir="2700000" algn="tl">
                  <a:srgbClr val="000000">
                    <a:alpha val="43137"/>
                  </a:srgbClr>
                </a:outerShdw>
              </a:effectLst>
            </a:endParaRPr>
          </a:p>
        </p:txBody>
      </p:sp>
      <p:sp>
        <p:nvSpPr>
          <p:cNvPr id="67591" name="Rectangle 11">
            <a:extLst>
              <a:ext uri="{FF2B5EF4-FFF2-40B4-BE49-F238E27FC236}">
                <a16:creationId xmlns:a16="http://schemas.microsoft.com/office/drawing/2014/main" id="{7F54C8C7-8663-4497-9631-B79A1A6FA53D}"/>
              </a:ext>
            </a:extLst>
          </p:cNvPr>
          <p:cNvSpPr>
            <a:spLocks noChangeArrowheads="1"/>
          </p:cNvSpPr>
          <p:nvPr/>
        </p:nvSpPr>
        <p:spPr bwMode="auto">
          <a:xfrm>
            <a:off x="547688" y="2133600"/>
            <a:ext cx="24812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dirty="0">
                <a:effectLst>
                  <a:outerShdw blurRad="38100" dist="38100" dir="2700000" algn="tl">
                    <a:srgbClr val="C0C0C0"/>
                  </a:outerShdw>
                </a:effectLst>
              </a:rPr>
              <a:t> </a:t>
            </a:r>
            <a:r>
              <a:rPr lang="zh-CN" dirty="0">
                <a:effectLst>
                  <a:outerShdw blurRad="38100" dist="38100" dir="2700000" algn="tl">
                    <a:srgbClr val="000000">
                      <a:alpha val="43137"/>
                    </a:srgbClr>
                  </a:outerShdw>
                </a:effectLst>
              </a:rPr>
              <a:t>设多元复相系有 </a:t>
            </a:r>
          </a:p>
        </p:txBody>
      </p:sp>
      <p:graphicFrame>
        <p:nvGraphicFramePr>
          <p:cNvPr id="10245" name="Object 8">
            <a:extLst>
              <a:ext uri="{FF2B5EF4-FFF2-40B4-BE49-F238E27FC236}">
                <a16:creationId xmlns:a16="http://schemas.microsoft.com/office/drawing/2014/main" id="{2A417EB5-A136-4E8D-87E5-9C7F656C9063}"/>
              </a:ext>
            </a:extLst>
          </p:cNvPr>
          <p:cNvGraphicFramePr>
            <a:graphicFrameLocks noChangeAspect="1"/>
          </p:cNvGraphicFramePr>
          <p:nvPr/>
        </p:nvGraphicFramePr>
        <p:xfrm>
          <a:off x="2908300" y="2168525"/>
          <a:ext cx="374650" cy="442913"/>
        </p:xfrm>
        <a:graphic>
          <a:graphicData uri="http://schemas.openxmlformats.org/presentationml/2006/ole">
            <mc:AlternateContent xmlns:mc="http://schemas.openxmlformats.org/markup-compatibility/2006">
              <mc:Choice xmlns:v="urn:schemas-microsoft-com:vml" Requires="v">
                <p:oleObj spid="_x0000_s10260" r:id="rId3" imgW="139821" imgH="165243" progId="Equation.DSMT4">
                  <p:embed/>
                </p:oleObj>
              </mc:Choice>
              <mc:Fallback>
                <p:oleObj r:id="rId3" imgW="139821" imgH="165243"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8300" y="2168525"/>
                        <a:ext cx="374650" cy="442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593" name="Rectangle 13">
            <a:extLst>
              <a:ext uri="{FF2B5EF4-FFF2-40B4-BE49-F238E27FC236}">
                <a16:creationId xmlns:a16="http://schemas.microsoft.com/office/drawing/2014/main" id="{E2D47DCF-6A4B-4334-B0AA-41F95CA0A21C}"/>
              </a:ext>
            </a:extLst>
          </p:cNvPr>
          <p:cNvSpPr>
            <a:spLocks noChangeArrowheads="1"/>
          </p:cNvSpPr>
          <p:nvPr/>
        </p:nvSpPr>
        <p:spPr bwMode="auto">
          <a:xfrm>
            <a:off x="3209925" y="2133600"/>
            <a:ext cx="5391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dirty="0">
                <a:effectLst>
                  <a:outerShdw blurRad="38100" dist="38100" dir="2700000" algn="tl">
                    <a:srgbClr val="000000">
                      <a:alpha val="43137"/>
                    </a:srgbClr>
                  </a:outerShdw>
                </a:effectLst>
              </a:rPr>
              <a:t>个相，每相有 </a:t>
            </a:r>
            <a:r>
              <a:rPr lang="en-US" i="1" dirty="0">
                <a:effectLst>
                  <a:outerShdw blurRad="38100" dist="38100" dir="2700000" algn="tl">
                    <a:srgbClr val="000000">
                      <a:alpha val="43137"/>
                    </a:srgbClr>
                  </a:outerShdw>
                </a:effectLst>
              </a:rPr>
              <a:t>k</a:t>
            </a:r>
            <a:r>
              <a:rPr lang="en-US" dirty="0">
                <a:effectLst>
                  <a:outerShdw blurRad="38100" dist="38100" dir="2700000" algn="tl">
                    <a:srgbClr val="000000">
                      <a:alpha val="43137"/>
                    </a:srgbClr>
                  </a:outerShdw>
                </a:effectLst>
              </a:rPr>
              <a:t> </a:t>
            </a:r>
            <a:r>
              <a:rPr lang="zh-CN" dirty="0">
                <a:effectLst>
                  <a:outerShdw blurRad="38100" dist="38100" dir="2700000" algn="tl">
                    <a:srgbClr val="000000">
                      <a:alpha val="43137"/>
                    </a:srgbClr>
                  </a:outerShdw>
                </a:effectLst>
              </a:rPr>
              <a:t>个组元，它们之间不起</a:t>
            </a:r>
          </a:p>
        </p:txBody>
      </p:sp>
      <p:sp>
        <p:nvSpPr>
          <p:cNvPr id="67594" name="Rectangle 14">
            <a:extLst>
              <a:ext uri="{FF2B5EF4-FFF2-40B4-BE49-F238E27FC236}">
                <a16:creationId xmlns:a16="http://schemas.microsoft.com/office/drawing/2014/main" id="{471C1F64-821B-4F84-8922-516D0EE00087}"/>
              </a:ext>
            </a:extLst>
          </p:cNvPr>
          <p:cNvSpPr>
            <a:spLocks noChangeArrowheads="1"/>
          </p:cNvSpPr>
          <p:nvPr/>
        </p:nvSpPr>
        <p:spPr bwMode="auto">
          <a:xfrm>
            <a:off x="655638" y="2636838"/>
            <a:ext cx="1792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dirty="0">
                <a:effectLst>
                  <a:outerShdw blurRad="38100" dist="38100" dir="2700000" algn="tl">
                    <a:srgbClr val="000000">
                      <a:alpha val="43137"/>
                    </a:srgbClr>
                  </a:outerShdw>
                </a:effectLst>
              </a:rPr>
              <a:t>化学反应。</a:t>
            </a:r>
            <a:r>
              <a:rPr lang="zh-CN" dirty="0">
                <a:effectLst>
                  <a:outerShdw blurRad="38100" dist="38100" dir="2700000" algn="tl">
                    <a:srgbClr val="C0C0C0"/>
                  </a:outerShdw>
                </a:effectLst>
              </a:rPr>
              <a:t> </a:t>
            </a:r>
          </a:p>
        </p:txBody>
      </p:sp>
      <p:sp>
        <p:nvSpPr>
          <p:cNvPr id="67595" name="Rectangle 15">
            <a:extLst>
              <a:ext uri="{FF2B5EF4-FFF2-40B4-BE49-F238E27FC236}">
                <a16:creationId xmlns:a16="http://schemas.microsoft.com/office/drawing/2014/main" id="{F2F31C9E-DB1E-4581-BF9E-6A26932DCE31}"/>
              </a:ext>
            </a:extLst>
          </p:cNvPr>
          <p:cNvSpPr>
            <a:spLocks noChangeArrowheads="1"/>
          </p:cNvSpPr>
          <p:nvPr/>
        </p:nvSpPr>
        <p:spPr bwMode="auto">
          <a:xfrm>
            <a:off x="646113" y="3824288"/>
            <a:ext cx="24939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dirty="0">
                <a:effectLst>
                  <a:outerShdw blurRad="38100" dist="38100" dir="2700000" algn="tl">
                    <a:srgbClr val="000000">
                      <a:alpha val="43137"/>
                    </a:srgbClr>
                  </a:outerShdw>
                </a:effectLst>
              </a:rPr>
              <a:t>状态</a:t>
            </a:r>
            <a:r>
              <a:rPr lang="zh-CN" altLang="en-US" dirty="0">
                <a:effectLst>
                  <a:outerShdw blurRad="38100" dist="38100" dir="2700000" algn="tl">
                    <a:srgbClr val="000000">
                      <a:alpha val="43137"/>
                    </a:srgbClr>
                  </a:outerShdw>
                </a:effectLst>
              </a:rPr>
              <a:t>变量的取法</a:t>
            </a:r>
            <a:r>
              <a:rPr lang="zh-CN" dirty="0">
                <a:effectLst>
                  <a:outerShdw blurRad="38100" dist="38100" dir="2700000" algn="tl">
                    <a:srgbClr val="C0C0C0"/>
                  </a:outerShdw>
                </a:effectLst>
              </a:rPr>
              <a:t> </a:t>
            </a:r>
          </a:p>
        </p:txBody>
      </p:sp>
      <p:grpSp>
        <p:nvGrpSpPr>
          <p:cNvPr id="10249" name="组合 2">
            <a:extLst>
              <a:ext uri="{FF2B5EF4-FFF2-40B4-BE49-F238E27FC236}">
                <a16:creationId xmlns:a16="http://schemas.microsoft.com/office/drawing/2014/main" id="{4E57EBF9-7D32-40B4-B1FC-04611C8D7A4A}"/>
              </a:ext>
            </a:extLst>
          </p:cNvPr>
          <p:cNvGrpSpPr>
            <a:grpSpLocks/>
          </p:cNvGrpSpPr>
          <p:nvPr/>
        </p:nvGrpSpPr>
        <p:grpSpPr bwMode="auto">
          <a:xfrm>
            <a:off x="3390900" y="3068638"/>
            <a:ext cx="3348038" cy="684212"/>
            <a:chOff x="2843213" y="3392488"/>
            <a:chExt cx="3348037" cy="684212"/>
          </a:xfrm>
        </p:grpSpPr>
        <p:sp>
          <p:nvSpPr>
            <p:cNvPr id="67588" name="AutoShape 22">
              <a:extLst>
                <a:ext uri="{FF2B5EF4-FFF2-40B4-BE49-F238E27FC236}">
                  <a16:creationId xmlns:a16="http://schemas.microsoft.com/office/drawing/2014/main" id="{36D1D7B2-2310-42FF-AF4C-8C596289E441}"/>
                </a:ext>
              </a:extLst>
            </p:cNvPr>
            <p:cNvSpPr>
              <a:spLocks noChangeArrowheads="1"/>
            </p:cNvSpPr>
            <p:nvPr/>
          </p:nvSpPr>
          <p:spPr bwMode="auto">
            <a:xfrm>
              <a:off x="2843213" y="3392488"/>
              <a:ext cx="3348037" cy="684212"/>
            </a:xfrm>
            <a:prstGeom prst="roundRect">
              <a:avLst>
                <a:gd name="adj" fmla="val 16667"/>
              </a:avLst>
            </a:pr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effectLst>
                  <a:outerShdw blurRad="38100" dist="38100" dir="2700000" algn="tl">
                    <a:srgbClr val="FFFFFF"/>
                  </a:outerShdw>
                </a:effectLst>
              </a:endParaRPr>
            </a:p>
          </p:txBody>
        </p:sp>
        <p:graphicFrame>
          <p:nvGraphicFramePr>
            <p:cNvPr id="10259" name="Object 12">
              <a:extLst>
                <a:ext uri="{FF2B5EF4-FFF2-40B4-BE49-F238E27FC236}">
                  <a16:creationId xmlns:a16="http://schemas.microsoft.com/office/drawing/2014/main" id="{E73F9682-0C2C-4C94-B77A-D4B7FED0A4EA}"/>
                </a:ext>
              </a:extLst>
            </p:cNvPr>
            <p:cNvGraphicFramePr>
              <a:graphicFrameLocks noChangeAspect="1"/>
            </p:cNvGraphicFramePr>
            <p:nvPr/>
          </p:nvGraphicFramePr>
          <p:xfrm>
            <a:off x="2987912" y="3434609"/>
            <a:ext cx="3124200" cy="606425"/>
          </p:xfrm>
          <a:graphic>
            <a:graphicData uri="http://schemas.openxmlformats.org/presentationml/2006/ole">
              <mc:AlternateContent xmlns:mc="http://schemas.openxmlformats.org/markup-compatibility/2006">
                <mc:Choice xmlns:v="urn:schemas-microsoft-com:vml" Requires="v">
                  <p:oleObj spid="_x0000_s10261" r:id="rId5" imgW="1244600" imgH="241300" progId="Equation.DSMT4">
                    <p:embed/>
                  </p:oleObj>
                </mc:Choice>
                <mc:Fallback>
                  <p:oleObj r:id="rId5" imgW="1244600" imgH="241300" progId="Equation.DSMT4">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7912" y="3434609"/>
                          <a:ext cx="3124200" cy="606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0250" name="组合 1">
            <a:extLst>
              <a:ext uri="{FF2B5EF4-FFF2-40B4-BE49-F238E27FC236}">
                <a16:creationId xmlns:a16="http://schemas.microsoft.com/office/drawing/2014/main" id="{07B90002-BE79-43E6-A027-62FA3694D3D1}"/>
              </a:ext>
            </a:extLst>
          </p:cNvPr>
          <p:cNvGrpSpPr>
            <a:grpSpLocks/>
          </p:cNvGrpSpPr>
          <p:nvPr/>
        </p:nvGrpSpPr>
        <p:grpSpPr bwMode="auto">
          <a:xfrm>
            <a:off x="3427413" y="4365625"/>
            <a:ext cx="3348037" cy="684213"/>
            <a:chOff x="2843904" y="4365052"/>
            <a:chExt cx="3348037" cy="684212"/>
          </a:xfrm>
        </p:grpSpPr>
        <p:sp>
          <p:nvSpPr>
            <p:cNvPr id="67587" name="AutoShape 23">
              <a:extLst>
                <a:ext uri="{FF2B5EF4-FFF2-40B4-BE49-F238E27FC236}">
                  <a16:creationId xmlns:a16="http://schemas.microsoft.com/office/drawing/2014/main" id="{100E34EB-38F0-4AA5-AB8B-33F7244ACDCF}"/>
                </a:ext>
              </a:extLst>
            </p:cNvPr>
            <p:cNvSpPr>
              <a:spLocks noChangeArrowheads="1"/>
            </p:cNvSpPr>
            <p:nvPr/>
          </p:nvSpPr>
          <p:spPr bwMode="auto">
            <a:xfrm>
              <a:off x="2843904" y="4365052"/>
              <a:ext cx="3348037" cy="684212"/>
            </a:xfrm>
            <a:prstGeom prst="roundRect">
              <a:avLst>
                <a:gd name="adj" fmla="val 16667"/>
              </a:avLst>
            </a:pr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effectLst>
                  <a:outerShdw blurRad="38100" dist="38100" dir="2700000" algn="tl">
                    <a:srgbClr val="FFFFFF"/>
                  </a:outerShdw>
                </a:effectLst>
              </a:endParaRPr>
            </a:p>
          </p:txBody>
        </p:sp>
        <p:graphicFrame>
          <p:nvGraphicFramePr>
            <p:cNvPr id="10257" name="Object 14">
              <a:extLst>
                <a:ext uri="{FF2B5EF4-FFF2-40B4-BE49-F238E27FC236}">
                  <a16:creationId xmlns:a16="http://schemas.microsoft.com/office/drawing/2014/main" id="{C43EC9A6-BF58-47A5-B232-D12363CABDC8}"/>
                </a:ext>
              </a:extLst>
            </p:cNvPr>
            <p:cNvGraphicFramePr>
              <a:graphicFrameLocks noChangeAspect="1"/>
            </p:cNvGraphicFramePr>
            <p:nvPr/>
          </p:nvGraphicFramePr>
          <p:xfrm>
            <a:off x="2987912" y="4401054"/>
            <a:ext cx="3060700" cy="606425"/>
          </p:xfrm>
          <a:graphic>
            <a:graphicData uri="http://schemas.openxmlformats.org/presentationml/2006/ole">
              <mc:AlternateContent xmlns:mc="http://schemas.openxmlformats.org/markup-compatibility/2006">
                <mc:Choice xmlns:v="urn:schemas-microsoft-com:vml" Requires="v">
                  <p:oleObj spid="_x0000_s10262" r:id="rId7" imgW="1219200" imgH="241300" progId="Equation.DSMT4">
                    <p:embed/>
                  </p:oleObj>
                </mc:Choice>
                <mc:Fallback>
                  <p:oleObj r:id="rId7" imgW="1219200" imgH="241300" progId="Equation.DSMT4">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87912" y="4401054"/>
                          <a:ext cx="3060700" cy="606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67599" name="Rectangle 20">
            <a:extLst>
              <a:ext uri="{FF2B5EF4-FFF2-40B4-BE49-F238E27FC236}">
                <a16:creationId xmlns:a16="http://schemas.microsoft.com/office/drawing/2014/main" id="{E3C90A53-0730-492F-A0F8-C1D0C396A485}"/>
              </a:ext>
            </a:extLst>
          </p:cNvPr>
          <p:cNvSpPr>
            <a:spLocks noChangeArrowheads="1"/>
          </p:cNvSpPr>
          <p:nvPr/>
        </p:nvSpPr>
        <p:spPr bwMode="auto">
          <a:xfrm>
            <a:off x="2806700" y="575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effectLst>
                <a:outerShdw blurRad="38100" dist="38100" dir="2700000" algn="tl">
                  <a:srgbClr val="C0C0C0"/>
                </a:outerShdw>
              </a:effectLst>
            </a:endParaRPr>
          </a:p>
        </p:txBody>
      </p:sp>
      <p:grpSp>
        <p:nvGrpSpPr>
          <p:cNvPr id="10252" name="组合 3">
            <a:extLst>
              <a:ext uri="{FF2B5EF4-FFF2-40B4-BE49-F238E27FC236}">
                <a16:creationId xmlns:a16="http://schemas.microsoft.com/office/drawing/2014/main" id="{62F5F1A6-745C-4325-B267-FAF2C24E20F5}"/>
              </a:ext>
            </a:extLst>
          </p:cNvPr>
          <p:cNvGrpSpPr>
            <a:grpSpLocks/>
          </p:cNvGrpSpPr>
          <p:nvPr/>
        </p:nvGrpSpPr>
        <p:grpSpPr bwMode="auto">
          <a:xfrm>
            <a:off x="3103563" y="5337175"/>
            <a:ext cx="3995737" cy="938213"/>
            <a:chOff x="2592388" y="5337175"/>
            <a:chExt cx="3995737" cy="938213"/>
          </a:xfrm>
        </p:grpSpPr>
        <p:sp>
          <p:nvSpPr>
            <p:cNvPr id="67586" name="AutoShape 24">
              <a:extLst>
                <a:ext uri="{FF2B5EF4-FFF2-40B4-BE49-F238E27FC236}">
                  <a16:creationId xmlns:a16="http://schemas.microsoft.com/office/drawing/2014/main" id="{43D72173-1D41-4176-BDF7-F76D2051F287}"/>
                </a:ext>
              </a:extLst>
            </p:cNvPr>
            <p:cNvSpPr>
              <a:spLocks noChangeArrowheads="1"/>
            </p:cNvSpPr>
            <p:nvPr/>
          </p:nvSpPr>
          <p:spPr bwMode="auto">
            <a:xfrm>
              <a:off x="2592388" y="5337175"/>
              <a:ext cx="3995737" cy="935038"/>
            </a:xfrm>
            <a:prstGeom prst="roundRect">
              <a:avLst>
                <a:gd name="adj" fmla="val 16667"/>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effectLst>
                  <a:outerShdw blurRad="38100" dist="38100" dir="2700000" algn="tl">
                    <a:srgbClr val="FFFFFF"/>
                  </a:outerShdw>
                </a:effectLst>
              </a:endParaRPr>
            </a:p>
          </p:txBody>
        </p:sp>
        <p:graphicFrame>
          <p:nvGraphicFramePr>
            <p:cNvPr id="10255" name="Object 16">
              <a:extLst>
                <a:ext uri="{FF2B5EF4-FFF2-40B4-BE49-F238E27FC236}">
                  <a16:creationId xmlns:a16="http://schemas.microsoft.com/office/drawing/2014/main" id="{F825B6BC-349B-46E4-AE1D-9C22BABBA56C}"/>
                </a:ext>
              </a:extLst>
            </p:cNvPr>
            <p:cNvGraphicFramePr>
              <a:graphicFrameLocks noChangeAspect="1"/>
            </p:cNvGraphicFramePr>
            <p:nvPr/>
          </p:nvGraphicFramePr>
          <p:xfrm>
            <a:off x="3144838" y="5337175"/>
            <a:ext cx="2974975" cy="938213"/>
          </p:xfrm>
          <a:graphic>
            <a:graphicData uri="http://schemas.openxmlformats.org/presentationml/2006/ole">
              <mc:AlternateContent xmlns:mc="http://schemas.openxmlformats.org/markup-compatibility/2006">
                <mc:Choice xmlns:v="urn:schemas-microsoft-com:vml" Requires="v">
                  <p:oleObj spid="_x0000_s10263" r:id="rId9" imgW="1409700" imgH="444500" progId="Equation.DSMT4">
                    <p:embed/>
                  </p:oleObj>
                </mc:Choice>
                <mc:Fallback>
                  <p:oleObj r:id="rId9" imgW="1409700" imgH="444500" progId="Equation.DSMT4">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44838" y="5337175"/>
                          <a:ext cx="2974975" cy="938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0253" name="下箭头 4">
            <a:extLst>
              <a:ext uri="{FF2B5EF4-FFF2-40B4-BE49-F238E27FC236}">
                <a16:creationId xmlns:a16="http://schemas.microsoft.com/office/drawing/2014/main" id="{68168B20-50B3-49E6-AB25-DBBB48925293}"/>
              </a:ext>
            </a:extLst>
          </p:cNvPr>
          <p:cNvSpPr>
            <a:spLocks noChangeArrowheads="1"/>
          </p:cNvSpPr>
          <p:nvPr/>
        </p:nvSpPr>
        <p:spPr bwMode="auto">
          <a:xfrm>
            <a:off x="4938713" y="3860800"/>
            <a:ext cx="325437" cy="461963"/>
          </a:xfrm>
          <a:prstGeom prst="downArrow">
            <a:avLst>
              <a:gd name="adj1" fmla="val 50000"/>
              <a:gd name="adj2" fmla="val 49814"/>
            </a:avLst>
          </a:prstGeom>
          <a:solidFill>
            <a:srgbClr val="FF6600"/>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Tree>
  </p:cSld>
  <p:clrMapOvr>
    <a:masterClrMapping/>
  </p:clrMapOvr>
</p:sld>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F6600"/>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rgbClr val="FF6600"/>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275</TotalTime>
  <Pages>0</Pages>
  <Words>2238</Words>
  <Characters>0</Characters>
  <Application>Microsoft Office PowerPoint</Application>
  <DocSecurity>0</DocSecurity>
  <PresentationFormat>全屏显示(4:3)</PresentationFormat>
  <Lines>0</Lines>
  <Paragraphs>207</Paragraphs>
  <Slides>47</Slides>
  <Notes>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2</vt:i4>
      </vt:variant>
      <vt:variant>
        <vt:lpstr>幻灯片标题</vt:lpstr>
      </vt:variant>
      <vt:variant>
        <vt:i4>47</vt:i4>
      </vt:variant>
    </vt:vector>
  </HeadingPairs>
  <TitlesOfParts>
    <vt:vector size="55" baseType="lpstr">
      <vt:lpstr>Times New Roman</vt:lpstr>
      <vt:lpstr>宋体</vt:lpstr>
      <vt:lpstr>Arial</vt:lpstr>
      <vt:lpstr>等线</vt:lpstr>
      <vt:lpstr>Wingdings</vt:lpstr>
      <vt:lpstr>默认设计模板</vt:lpstr>
      <vt:lpstr>MathType 6.0 Equation</vt:lpstr>
      <vt:lpstr>Microsoft 公式 3.0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csxu</dc:creator>
  <cp:keywords/>
  <dc:description/>
  <cp:lastModifiedBy>张 伯望</cp:lastModifiedBy>
  <cp:revision>223</cp:revision>
  <cp:lastPrinted>1899-12-30T00:00:00Z</cp:lastPrinted>
  <dcterms:created xsi:type="dcterms:W3CDTF">2004-03-01T07:59:18Z</dcterms:created>
  <dcterms:modified xsi:type="dcterms:W3CDTF">2019-08-21T07:28:50Z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2052-6.5.0.1966</vt:lpwstr>
  </property>
</Properties>
</file>