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7" r:id="rId3"/>
    <p:sldId id="308" r:id="rId4"/>
    <p:sldId id="309" r:id="rId5"/>
    <p:sldId id="310" r:id="rId6"/>
    <p:sldId id="311" r:id="rId7"/>
    <p:sldId id="327" r:id="rId8"/>
    <p:sldId id="328" r:id="rId9"/>
    <p:sldId id="329" r:id="rId10"/>
    <p:sldId id="330" r:id="rId11"/>
    <p:sldId id="312" r:id="rId12"/>
    <p:sldId id="314" r:id="rId13"/>
    <p:sldId id="315" r:id="rId14"/>
    <p:sldId id="313" r:id="rId15"/>
    <p:sldId id="316" r:id="rId16"/>
    <p:sldId id="317" r:id="rId17"/>
    <p:sldId id="318" r:id="rId18"/>
    <p:sldId id="319" r:id="rId19"/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70" r:id="rId28"/>
    <p:sldId id="273" r:id="rId29"/>
    <p:sldId id="265" r:id="rId30"/>
    <p:sldId id="264" r:id="rId31"/>
    <p:sldId id="266" r:id="rId32"/>
    <p:sldId id="267" r:id="rId33"/>
    <p:sldId id="268" r:id="rId34"/>
    <p:sldId id="274" r:id="rId35"/>
    <p:sldId id="275" r:id="rId36"/>
    <p:sldId id="269" r:id="rId37"/>
    <p:sldId id="271" r:id="rId38"/>
    <p:sldId id="272" r:id="rId39"/>
    <p:sldId id="276" r:id="rId40"/>
    <p:sldId id="285" r:id="rId41"/>
    <p:sldId id="277" r:id="rId42"/>
    <p:sldId id="286" r:id="rId43"/>
    <p:sldId id="287" r:id="rId44"/>
    <p:sldId id="281" r:id="rId45"/>
    <p:sldId id="282" r:id="rId46"/>
    <p:sldId id="283" r:id="rId47"/>
    <p:sldId id="284" r:id="rId48"/>
    <p:sldId id="288" r:id="rId49"/>
    <p:sldId id="324" r:id="rId50"/>
    <p:sldId id="325" r:id="rId51"/>
    <p:sldId id="326" r:id="rId52"/>
    <p:sldId id="289" r:id="rId53"/>
    <p:sldId id="290" r:id="rId54"/>
    <p:sldId id="278" r:id="rId55"/>
    <p:sldId id="291" r:id="rId56"/>
    <p:sldId id="292" r:id="rId57"/>
    <p:sldId id="293" r:id="rId58"/>
    <p:sldId id="279" r:id="rId59"/>
    <p:sldId id="298" r:id="rId60"/>
    <p:sldId id="299" r:id="rId61"/>
    <p:sldId id="280" r:id="rId62"/>
    <p:sldId id="294" r:id="rId63"/>
    <p:sldId id="295" r:id="rId64"/>
    <p:sldId id="296" r:id="rId65"/>
    <p:sldId id="297" r:id="rId6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660066"/>
    <a:srgbClr val="99FF66"/>
    <a:srgbClr val="FF6600"/>
    <a:srgbClr val="FF0000"/>
    <a:srgbClr val="0000FF"/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47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46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Relationship Id="rId14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114.wmf"/><Relationship Id="rId3" Type="http://schemas.openxmlformats.org/officeDocument/2006/relationships/image" Target="../media/image99.wmf"/><Relationship Id="rId7" Type="http://schemas.openxmlformats.org/officeDocument/2006/relationships/image" Target="../media/image108.wmf"/><Relationship Id="rId12" Type="http://schemas.openxmlformats.org/officeDocument/2006/relationships/image" Target="../media/image113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7.wmf"/><Relationship Id="rId11" Type="http://schemas.openxmlformats.org/officeDocument/2006/relationships/image" Target="../media/image112.wmf"/><Relationship Id="rId5" Type="http://schemas.openxmlformats.org/officeDocument/2006/relationships/image" Target="../media/image106.wmf"/><Relationship Id="rId10" Type="http://schemas.openxmlformats.org/officeDocument/2006/relationships/image" Target="../media/image111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Relationship Id="rId14" Type="http://schemas.openxmlformats.org/officeDocument/2006/relationships/image" Target="../media/image1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126.wmf"/><Relationship Id="rId18" Type="http://schemas.openxmlformats.org/officeDocument/2006/relationships/image" Target="../media/image131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12" Type="http://schemas.openxmlformats.org/officeDocument/2006/relationships/image" Target="../media/image125.wmf"/><Relationship Id="rId17" Type="http://schemas.openxmlformats.org/officeDocument/2006/relationships/image" Target="../media/image130.wmf"/><Relationship Id="rId2" Type="http://schemas.openxmlformats.org/officeDocument/2006/relationships/image" Target="../media/image117.wmf"/><Relationship Id="rId16" Type="http://schemas.openxmlformats.org/officeDocument/2006/relationships/image" Target="../media/image129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24.wmf"/><Relationship Id="rId5" Type="http://schemas.openxmlformats.org/officeDocument/2006/relationships/image" Target="../media/image120.wmf"/><Relationship Id="rId15" Type="http://schemas.openxmlformats.org/officeDocument/2006/relationships/image" Target="../media/image128.wmf"/><Relationship Id="rId10" Type="http://schemas.openxmlformats.org/officeDocument/2006/relationships/image" Target="../media/image123.wmf"/><Relationship Id="rId4" Type="http://schemas.openxmlformats.org/officeDocument/2006/relationships/image" Target="../media/image119.wmf"/><Relationship Id="rId9" Type="http://schemas.openxmlformats.org/officeDocument/2006/relationships/image" Target="../media/image47.wmf"/><Relationship Id="rId14" Type="http://schemas.openxmlformats.org/officeDocument/2006/relationships/image" Target="../media/image12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10" Type="http://schemas.openxmlformats.org/officeDocument/2006/relationships/image" Target="../media/image148.wmf"/><Relationship Id="rId4" Type="http://schemas.openxmlformats.org/officeDocument/2006/relationships/image" Target="../media/image142.wmf"/><Relationship Id="rId9" Type="http://schemas.openxmlformats.org/officeDocument/2006/relationships/image" Target="../media/image14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10" Type="http://schemas.openxmlformats.org/officeDocument/2006/relationships/image" Target="../media/image158.wmf"/><Relationship Id="rId4" Type="http://schemas.openxmlformats.org/officeDocument/2006/relationships/image" Target="../media/image152.wmf"/><Relationship Id="rId9" Type="http://schemas.openxmlformats.org/officeDocument/2006/relationships/image" Target="../media/image157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12" Type="http://schemas.openxmlformats.org/officeDocument/2006/relationships/image" Target="../media/image185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11" Type="http://schemas.openxmlformats.org/officeDocument/2006/relationships/image" Target="../media/image184.wmf"/><Relationship Id="rId5" Type="http://schemas.openxmlformats.org/officeDocument/2006/relationships/image" Target="../media/image178.wmf"/><Relationship Id="rId10" Type="http://schemas.openxmlformats.org/officeDocument/2006/relationships/image" Target="../media/image183.wmf"/><Relationship Id="rId4" Type="http://schemas.openxmlformats.org/officeDocument/2006/relationships/image" Target="../media/image177.wmf"/><Relationship Id="rId9" Type="http://schemas.openxmlformats.org/officeDocument/2006/relationships/image" Target="../media/image18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7" Type="http://schemas.openxmlformats.org/officeDocument/2006/relationships/image" Target="../media/image192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95.wmf"/><Relationship Id="rId7" Type="http://schemas.openxmlformats.org/officeDocument/2006/relationships/image" Target="../media/image166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79.wmf"/><Relationship Id="rId5" Type="http://schemas.openxmlformats.org/officeDocument/2006/relationships/image" Target="../media/image165.wmf"/><Relationship Id="rId4" Type="http://schemas.openxmlformats.org/officeDocument/2006/relationships/image" Target="../media/image18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image" Target="../media/image204.wmf"/><Relationship Id="rId7" Type="http://schemas.openxmlformats.org/officeDocument/2006/relationships/image" Target="../media/image177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6" Type="http://schemas.openxmlformats.org/officeDocument/2006/relationships/image" Target="../media/image214.wmf"/><Relationship Id="rId5" Type="http://schemas.openxmlformats.org/officeDocument/2006/relationships/image" Target="../media/image213.wmf"/><Relationship Id="rId4" Type="http://schemas.openxmlformats.org/officeDocument/2006/relationships/image" Target="../media/image212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Relationship Id="rId9" Type="http://schemas.openxmlformats.org/officeDocument/2006/relationships/image" Target="../media/image22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6" Type="http://schemas.openxmlformats.org/officeDocument/2006/relationships/image" Target="../media/image229.wmf"/><Relationship Id="rId5" Type="http://schemas.openxmlformats.org/officeDocument/2006/relationships/image" Target="../media/image228.wmf"/><Relationship Id="rId4" Type="http://schemas.openxmlformats.org/officeDocument/2006/relationships/image" Target="../media/image227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image" Target="../media/image232.wmf"/><Relationship Id="rId7" Type="http://schemas.openxmlformats.org/officeDocument/2006/relationships/image" Target="../media/image236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5" Type="http://schemas.openxmlformats.org/officeDocument/2006/relationships/image" Target="../media/image234.wmf"/><Relationship Id="rId10" Type="http://schemas.openxmlformats.org/officeDocument/2006/relationships/image" Target="../media/image239.wmf"/><Relationship Id="rId4" Type="http://schemas.openxmlformats.org/officeDocument/2006/relationships/image" Target="../media/image233.wmf"/><Relationship Id="rId9" Type="http://schemas.openxmlformats.org/officeDocument/2006/relationships/image" Target="../media/image238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3" Type="http://schemas.openxmlformats.org/officeDocument/2006/relationships/image" Target="../media/image242.wmf"/><Relationship Id="rId7" Type="http://schemas.openxmlformats.org/officeDocument/2006/relationships/image" Target="../media/image246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6" Type="http://schemas.openxmlformats.org/officeDocument/2006/relationships/image" Target="../media/image245.wmf"/><Relationship Id="rId5" Type="http://schemas.openxmlformats.org/officeDocument/2006/relationships/image" Target="../media/image244.wmf"/><Relationship Id="rId4" Type="http://schemas.openxmlformats.org/officeDocument/2006/relationships/image" Target="../media/image243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3" Type="http://schemas.openxmlformats.org/officeDocument/2006/relationships/image" Target="../media/image250.wmf"/><Relationship Id="rId7" Type="http://schemas.openxmlformats.org/officeDocument/2006/relationships/image" Target="../media/image254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Relationship Id="rId6" Type="http://schemas.openxmlformats.org/officeDocument/2006/relationships/image" Target="../media/image253.wmf"/><Relationship Id="rId5" Type="http://schemas.openxmlformats.org/officeDocument/2006/relationships/image" Target="../media/image252.wmf"/><Relationship Id="rId4" Type="http://schemas.openxmlformats.org/officeDocument/2006/relationships/image" Target="../media/image251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13" Type="http://schemas.openxmlformats.org/officeDocument/2006/relationships/image" Target="../media/image271.wmf"/><Relationship Id="rId3" Type="http://schemas.openxmlformats.org/officeDocument/2006/relationships/image" Target="../media/image261.wmf"/><Relationship Id="rId7" Type="http://schemas.openxmlformats.org/officeDocument/2006/relationships/image" Target="../media/image265.wmf"/><Relationship Id="rId12" Type="http://schemas.openxmlformats.org/officeDocument/2006/relationships/image" Target="../media/image270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Relationship Id="rId6" Type="http://schemas.openxmlformats.org/officeDocument/2006/relationships/image" Target="../media/image264.wmf"/><Relationship Id="rId11" Type="http://schemas.openxmlformats.org/officeDocument/2006/relationships/image" Target="../media/image269.wmf"/><Relationship Id="rId5" Type="http://schemas.openxmlformats.org/officeDocument/2006/relationships/image" Target="../media/image263.wmf"/><Relationship Id="rId10" Type="http://schemas.openxmlformats.org/officeDocument/2006/relationships/image" Target="../media/image268.wmf"/><Relationship Id="rId4" Type="http://schemas.openxmlformats.org/officeDocument/2006/relationships/image" Target="../media/image262.wmf"/><Relationship Id="rId9" Type="http://schemas.openxmlformats.org/officeDocument/2006/relationships/image" Target="../media/image26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wmf"/><Relationship Id="rId7" Type="http://schemas.openxmlformats.org/officeDocument/2006/relationships/image" Target="../media/image283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6" Type="http://schemas.openxmlformats.org/officeDocument/2006/relationships/image" Target="../media/image282.wmf"/><Relationship Id="rId5" Type="http://schemas.openxmlformats.org/officeDocument/2006/relationships/image" Target="../media/image281.wmf"/><Relationship Id="rId4" Type="http://schemas.openxmlformats.org/officeDocument/2006/relationships/image" Target="../media/image28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Relationship Id="rId5" Type="http://schemas.openxmlformats.org/officeDocument/2006/relationships/image" Target="../media/image288.wmf"/><Relationship Id="rId4" Type="http://schemas.openxmlformats.org/officeDocument/2006/relationships/image" Target="../media/image287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3" Type="http://schemas.openxmlformats.org/officeDocument/2006/relationships/image" Target="../media/image291.wmf"/><Relationship Id="rId7" Type="http://schemas.openxmlformats.org/officeDocument/2006/relationships/image" Target="../media/image295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Relationship Id="rId6" Type="http://schemas.openxmlformats.org/officeDocument/2006/relationships/image" Target="../media/image294.wmf"/><Relationship Id="rId11" Type="http://schemas.openxmlformats.org/officeDocument/2006/relationships/image" Target="../media/image299.wmf"/><Relationship Id="rId5" Type="http://schemas.openxmlformats.org/officeDocument/2006/relationships/image" Target="../media/image293.wmf"/><Relationship Id="rId10" Type="http://schemas.openxmlformats.org/officeDocument/2006/relationships/image" Target="../media/image298.wmf"/><Relationship Id="rId4" Type="http://schemas.openxmlformats.org/officeDocument/2006/relationships/image" Target="../media/image292.wmf"/><Relationship Id="rId9" Type="http://schemas.openxmlformats.org/officeDocument/2006/relationships/image" Target="../media/image297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3" Type="http://schemas.openxmlformats.org/officeDocument/2006/relationships/image" Target="../media/image302.wmf"/><Relationship Id="rId7" Type="http://schemas.openxmlformats.org/officeDocument/2006/relationships/image" Target="../media/image306.w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Relationship Id="rId6" Type="http://schemas.openxmlformats.org/officeDocument/2006/relationships/image" Target="../media/image305.wmf"/><Relationship Id="rId5" Type="http://schemas.openxmlformats.org/officeDocument/2006/relationships/image" Target="../media/image304.wmf"/><Relationship Id="rId4" Type="http://schemas.openxmlformats.org/officeDocument/2006/relationships/image" Target="../media/image303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wmf"/><Relationship Id="rId3" Type="http://schemas.openxmlformats.org/officeDocument/2006/relationships/image" Target="../media/image310.wmf"/><Relationship Id="rId7" Type="http://schemas.openxmlformats.org/officeDocument/2006/relationships/image" Target="../media/image314.wmf"/><Relationship Id="rId2" Type="http://schemas.openxmlformats.org/officeDocument/2006/relationships/image" Target="../media/image309.wmf"/><Relationship Id="rId1" Type="http://schemas.openxmlformats.org/officeDocument/2006/relationships/image" Target="../media/image308.wmf"/><Relationship Id="rId6" Type="http://schemas.openxmlformats.org/officeDocument/2006/relationships/image" Target="../media/image313.wmf"/><Relationship Id="rId5" Type="http://schemas.openxmlformats.org/officeDocument/2006/relationships/image" Target="../media/image312.wmf"/><Relationship Id="rId4" Type="http://schemas.openxmlformats.org/officeDocument/2006/relationships/image" Target="../media/image311.wmf"/><Relationship Id="rId9" Type="http://schemas.openxmlformats.org/officeDocument/2006/relationships/image" Target="../media/image316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9.png"/><Relationship Id="rId2" Type="http://schemas.openxmlformats.org/officeDocument/2006/relationships/image" Target="../media/image318.png"/><Relationship Id="rId1" Type="http://schemas.openxmlformats.org/officeDocument/2006/relationships/image" Target="../media/image317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png"/><Relationship Id="rId2" Type="http://schemas.openxmlformats.org/officeDocument/2006/relationships/image" Target="../media/image321.png"/><Relationship Id="rId1" Type="http://schemas.openxmlformats.org/officeDocument/2006/relationships/image" Target="../media/image320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wmf"/><Relationship Id="rId13" Type="http://schemas.openxmlformats.org/officeDocument/2006/relationships/image" Target="../media/image336.wmf"/><Relationship Id="rId18" Type="http://schemas.openxmlformats.org/officeDocument/2006/relationships/image" Target="../media/image341.wmf"/><Relationship Id="rId3" Type="http://schemas.openxmlformats.org/officeDocument/2006/relationships/image" Target="../media/image326.wmf"/><Relationship Id="rId7" Type="http://schemas.openxmlformats.org/officeDocument/2006/relationships/image" Target="../media/image330.wmf"/><Relationship Id="rId12" Type="http://schemas.openxmlformats.org/officeDocument/2006/relationships/image" Target="../media/image335.wmf"/><Relationship Id="rId17" Type="http://schemas.openxmlformats.org/officeDocument/2006/relationships/image" Target="../media/image340.wmf"/><Relationship Id="rId2" Type="http://schemas.openxmlformats.org/officeDocument/2006/relationships/image" Target="../media/image325.wmf"/><Relationship Id="rId16" Type="http://schemas.openxmlformats.org/officeDocument/2006/relationships/image" Target="../media/image339.wmf"/><Relationship Id="rId1" Type="http://schemas.openxmlformats.org/officeDocument/2006/relationships/image" Target="../media/image324.wmf"/><Relationship Id="rId6" Type="http://schemas.openxmlformats.org/officeDocument/2006/relationships/image" Target="../media/image329.wmf"/><Relationship Id="rId11" Type="http://schemas.openxmlformats.org/officeDocument/2006/relationships/image" Target="../media/image334.wmf"/><Relationship Id="rId5" Type="http://schemas.openxmlformats.org/officeDocument/2006/relationships/image" Target="../media/image328.wmf"/><Relationship Id="rId15" Type="http://schemas.openxmlformats.org/officeDocument/2006/relationships/image" Target="../media/image338.wmf"/><Relationship Id="rId10" Type="http://schemas.openxmlformats.org/officeDocument/2006/relationships/image" Target="../media/image333.wmf"/><Relationship Id="rId4" Type="http://schemas.openxmlformats.org/officeDocument/2006/relationships/image" Target="../media/image327.wmf"/><Relationship Id="rId9" Type="http://schemas.openxmlformats.org/officeDocument/2006/relationships/image" Target="../media/image332.wmf"/><Relationship Id="rId14" Type="http://schemas.openxmlformats.org/officeDocument/2006/relationships/image" Target="../media/image337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wmf"/><Relationship Id="rId2" Type="http://schemas.openxmlformats.org/officeDocument/2006/relationships/image" Target="../media/image343.wmf"/><Relationship Id="rId1" Type="http://schemas.openxmlformats.org/officeDocument/2006/relationships/image" Target="../media/image342.wmf"/><Relationship Id="rId6" Type="http://schemas.openxmlformats.org/officeDocument/2006/relationships/image" Target="../media/image347.wmf"/><Relationship Id="rId5" Type="http://schemas.openxmlformats.org/officeDocument/2006/relationships/image" Target="../media/image346.wmf"/><Relationship Id="rId4" Type="http://schemas.openxmlformats.org/officeDocument/2006/relationships/image" Target="../media/image34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wmf"/><Relationship Id="rId2" Type="http://schemas.openxmlformats.org/officeDocument/2006/relationships/image" Target="../media/image349.wmf"/><Relationship Id="rId1" Type="http://schemas.openxmlformats.org/officeDocument/2006/relationships/image" Target="../media/image348.wmf"/><Relationship Id="rId6" Type="http://schemas.openxmlformats.org/officeDocument/2006/relationships/image" Target="../media/image353.wmf"/><Relationship Id="rId5" Type="http://schemas.openxmlformats.org/officeDocument/2006/relationships/image" Target="../media/image352.wmf"/><Relationship Id="rId4" Type="http://schemas.openxmlformats.org/officeDocument/2006/relationships/image" Target="../media/image35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EBD912-618F-4AB1-A8FD-33D6A08DB2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EA2D99-718E-4760-AD18-E8B4155E1A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B5AD5F-7370-45A5-B62D-53D33345E2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B1C77-E3CA-4513-A75D-D4F31D819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09B827-848A-43CE-8FF6-49133B6BA3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3109C9-EE5C-4C63-9C13-DE155BE6D1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7F145B-4059-4CE4-B0B3-753632DA3C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FB17A-0D61-4C92-8D54-DE706E15B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4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1AEF7A-7E85-4BDC-89C5-B76F646A36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9E6490-44D6-4F06-B8DC-8B7AD9CD0F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44CF4-61F7-4B3E-9657-17548A5154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90014-8FF9-43F3-9262-BA2AC2E3C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0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90EA6F-9E62-49CF-9B56-A33401C3FB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03A4DF-0336-4902-BD7F-BF6904A579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D62491-BA78-46B8-B982-B4636E187C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CC7CE-E6A8-4BAE-ABE4-A28D9DB2D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0A5961-51F6-464F-8811-2B01137344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76CFCB-F051-44DB-871D-D33A5002D0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08CFA1-71A9-4CA7-AD56-E69291DE8C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4269B-29C7-4FAA-AE4B-B2B090150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8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132D2B-B403-47DA-BB2F-C15AAE30E5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8BA6E4-4F66-4897-A54B-93DA57A415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334EAC-0B9A-4D2C-B4FB-21A5714049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B69D6-949E-45BB-97BE-306F090C7B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9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C1014F2-C63D-4B3B-8AB5-5B46470B3D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AF7985-FFA3-4E3C-957A-6F7ABD87B9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31FE2ED-8D8D-44DF-8F7D-26480018A7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22241-9F36-433F-BD8B-92FB4968BB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0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0C19D6F-6FBB-430C-A3A8-867BE1BE8A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66A0187-E75B-4BD8-AE95-6754756EDB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C77941A-0735-4BD5-A9FE-272E97ACB6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881E0-FEB4-47D2-A295-A3F92E2D7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8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0F23E47-7AB7-41FE-A61D-322A7B928D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538D005-8914-47C9-BC66-D1E8FC3D0C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1C7B6F-D80A-49FF-9DFB-0A6AF3A4F0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6988-030B-4EA2-B47D-F17F53B2C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3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8D498A-4434-4003-B1A4-8D95B7CEF5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936A4F-64FD-4B4A-95FB-C591D50726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A3DC40-8D19-4070-BA71-B72387F15F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EE9FC-6149-4F5D-9472-48EE66F341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18268-F8E8-4F51-9967-81713D75A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4E2882-D71D-4E1E-91FD-B7800A23CC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9828-1E75-43DB-9413-EE60F6E1DB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5B8AE-7FD4-44FA-8F8D-678BDB7D9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6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EAB7CBF-9240-4400-9B30-5A5FF1F01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4F98234-C994-4E2E-98D5-710401ADF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08ADE84-99DA-4FFD-8E94-2048DA3F45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262FB57-72D3-4543-938A-6D9D377B91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C088D8F-71DD-40B8-B5A6-FC3F63B07D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EB44C94C-68BC-4832-8180-5A7B9210D2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4.jpeg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9.wmf"/><Relationship Id="rId9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44.wmf"/><Relationship Id="rId26" Type="http://schemas.openxmlformats.org/officeDocument/2006/relationships/image" Target="../media/image48.w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49.wmf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Relationship Id="rId27" Type="http://schemas.openxmlformats.org/officeDocument/2006/relationships/oleObject" Target="../embeddings/oleObject3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1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71.wmf"/><Relationship Id="rId26" Type="http://schemas.openxmlformats.org/officeDocument/2006/relationships/image" Target="../media/image75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29" Type="http://schemas.openxmlformats.org/officeDocument/2006/relationships/oleObject" Target="../embeddings/oleObject69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74.w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28" Type="http://schemas.openxmlformats.org/officeDocument/2006/relationships/image" Target="../media/image76.wmf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9.wmf"/><Relationship Id="rId22" Type="http://schemas.openxmlformats.org/officeDocument/2006/relationships/image" Target="../media/image73.wmf"/><Relationship Id="rId27" Type="http://schemas.openxmlformats.org/officeDocument/2006/relationships/oleObject" Target="../embeddings/oleObject68.bin"/><Relationship Id="rId30" Type="http://schemas.openxmlformats.org/officeDocument/2006/relationships/image" Target="../media/image7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85.wmf"/><Relationship Id="rId26" Type="http://schemas.openxmlformats.org/officeDocument/2006/relationships/oleObject" Target="../embeddings/oleObject84.bin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4.bin"/><Relationship Id="rId24" Type="http://schemas.openxmlformats.org/officeDocument/2006/relationships/oleObject" Target="../embeddings/oleObject82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1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83.wmf"/><Relationship Id="rId22" Type="http://schemas.openxmlformats.org/officeDocument/2006/relationships/oleObject" Target="../embeddings/oleObject80.bin"/><Relationship Id="rId27" Type="http://schemas.openxmlformats.org/officeDocument/2006/relationships/oleObject" Target="../embeddings/oleObject8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4.wmf"/><Relationship Id="rId26" Type="http://schemas.openxmlformats.org/officeDocument/2006/relationships/oleObject" Target="../embeddings/oleObject100.bin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20" Type="http://schemas.openxmlformats.org/officeDocument/2006/relationships/oleObject" Target="../embeddings/oleObject95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0.bin"/><Relationship Id="rId24" Type="http://schemas.openxmlformats.org/officeDocument/2006/relationships/oleObject" Target="../embeddings/oleObject98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7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2.wmf"/><Relationship Id="rId22" Type="http://schemas.openxmlformats.org/officeDocument/2006/relationships/image" Target="../media/image95.wmf"/><Relationship Id="rId27" Type="http://schemas.openxmlformats.org/officeDocument/2006/relationships/oleObject" Target="../embeddings/oleObject10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0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09.wmf"/><Relationship Id="rId26" Type="http://schemas.openxmlformats.org/officeDocument/2006/relationships/image" Target="../media/image113.wmf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16.bin"/><Relationship Id="rId25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20" Type="http://schemas.openxmlformats.org/officeDocument/2006/relationships/image" Target="../media/image110.wmf"/><Relationship Id="rId29" Type="http://schemas.openxmlformats.org/officeDocument/2006/relationships/oleObject" Target="../embeddings/oleObject122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112.wmf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28" Type="http://schemas.openxmlformats.org/officeDocument/2006/relationships/image" Target="../media/image114.wmf"/><Relationship Id="rId10" Type="http://schemas.openxmlformats.org/officeDocument/2006/relationships/image" Target="../media/image105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07.wmf"/><Relationship Id="rId22" Type="http://schemas.openxmlformats.org/officeDocument/2006/relationships/image" Target="../media/image111.wmf"/><Relationship Id="rId27" Type="http://schemas.openxmlformats.org/officeDocument/2006/relationships/oleObject" Target="../embeddings/oleObject121.bin"/><Relationship Id="rId30" Type="http://schemas.openxmlformats.org/officeDocument/2006/relationships/image" Target="../media/image115.w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46.wmf"/><Relationship Id="rId26" Type="http://schemas.openxmlformats.org/officeDocument/2006/relationships/image" Target="../media/image125.wmf"/><Relationship Id="rId21" Type="http://schemas.openxmlformats.org/officeDocument/2006/relationships/oleObject" Target="../embeddings/oleObject132.bin"/><Relationship Id="rId34" Type="http://schemas.openxmlformats.org/officeDocument/2006/relationships/image" Target="../media/image129.wmf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30.bin"/><Relationship Id="rId25" Type="http://schemas.openxmlformats.org/officeDocument/2006/relationships/oleObject" Target="../embeddings/oleObject134.bin"/><Relationship Id="rId33" Type="http://schemas.openxmlformats.org/officeDocument/2006/relationships/oleObject" Target="../embeddings/oleObject138.bin"/><Relationship Id="rId38" Type="http://schemas.openxmlformats.org/officeDocument/2006/relationships/image" Target="../media/image13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20" Type="http://schemas.openxmlformats.org/officeDocument/2006/relationships/image" Target="../media/image47.wmf"/><Relationship Id="rId29" Type="http://schemas.openxmlformats.org/officeDocument/2006/relationships/oleObject" Target="../embeddings/oleObject136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124.wmf"/><Relationship Id="rId32" Type="http://schemas.openxmlformats.org/officeDocument/2006/relationships/image" Target="../media/image128.wmf"/><Relationship Id="rId37" Type="http://schemas.openxmlformats.org/officeDocument/2006/relationships/oleObject" Target="../embeddings/oleObject140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3.bin"/><Relationship Id="rId28" Type="http://schemas.openxmlformats.org/officeDocument/2006/relationships/image" Target="../media/image126.wmf"/><Relationship Id="rId36" Type="http://schemas.openxmlformats.org/officeDocument/2006/relationships/image" Target="../media/image130.wmf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31.bin"/><Relationship Id="rId31" Type="http://schemas.openxmlformats.org/officeDocument/2006/relationships/oleObject" Target="../embeddings/oleObject137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1.wmf"/><Relationship Id="rId22" Type="http://schemas.openxmlformats.org/officeDocument/2006/relationships/image" Target="../media/image123.wmf"/><Relationship Id="rId27" Type="http://schemas.openxmlformats.org/officeDocument/2006/relationships/oleObject" Target="../embeddings/oleObject135.bin"/><Relationship Id="rId30" Type="http://schemas.openxmlformats.org/officeDocument/2006/relationships/image" Target="../media/image127.wmf"/><Relationship Id="rId35" Type="http://schemas.openxmlformats.org/officeDocument/2006/relationships/oleObject" Target="../embeddings/oleObject139.bin"/><Relationship Id="rId8" Type="http://schemas.openxmlformats.org/officeDocument/2006/relationships/image" Target="../media/image118.wmf"/><Relationship Id="rId3" Type="http://schemas.openxmlformats.org/officeDocument/2006/relationships/oleObject" Target="../embeddings/oleObject12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4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3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46.wmf"/><Relationship Id="rId3" Type="http://schemas.openxmlformats.org/officeDocument/2006/relationships/oleObject" Target="../embeddings/oleObject148.bin"/><Relationship Id="rId21" Type="http://schemas.openxmlformats.org/officeDocument/2006/relationships/oleObject" Target="../embeddings/oleObject15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43.wmf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5.wmf"/><Relationship Id="rId20" Type="http://schemas.openxmlformats.org/officeDocument/2006/relationships/oleObject" Target="../embeddings/oleObject157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52.bin"/><Relationship Id="rId24" Type="http://schemas.openxmlformats.org/officeDocument/2006/relationships/image" Target="../media/image148.wmf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23" Type="http://schemas.openxmlformats.org/officeDocument/2006/relationships/oleObject" Target="../embeddings/oleObject159.bin"/><Relationship Id="rId10" Type="http://schemas.openxmlformats.org/officeDocument/2006/relationships/image" Target="../media/image142.wmf"/><Relationship Id="rId19" Type="http://schemas.openxmlformats.org/officeDocument/2006/relationships/oleObject" Target="../embeddings/oleObject156.bin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44.wmf"/><Relationship Id="rId22" Type="http://schemas.openxmlformats.org/officeDocument/2006/relationships/image" Target="../media/image14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56.wmf"/><Relationship Id="rId3" Type="http://schemas.openxmlformats.org/officeDocument/2006/relationships/oleObject" Target="../embeddings/oleObject160.bin"/><Relationship Id="rId21" Type="http://schemas.openxmlformats.org/officeDocument/2006/relationships/oleObject" Target="../embeddings/oleObject169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5.wmf"/><Relationship Id="rId20" Type="http://schemas.openxmlformats.org/officeDocument/2006/relationships/image" Target="../media/image157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52.w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54.wmf"/><Relationship Id="rId22" Type="http://schemas.openxmlformats.org/officeDocument/2006/relationships/image" Target="../media/image15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66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6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183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7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3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7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81.wmf"/><Relationship Id="rId26" Type="http://schemas.openxmlformats.org/officeDocument/2006/relationships/image" Target="../media/image185.wmf"/><Relationship Id="rId3" Type="http://schemas.openxmlformats.org/officeDocument/2006/relationships/oleObject" Target="../embeddings/oleObject185.bin"/><Relationship Id="rId21" Type="http://schemas.openxmlformats.org/officeDocument/2006/relationships/oleObject" Target="../embeddings/oleObject194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78.wmf"/><Relationship Id="rId17" Type="http://schemas.openxmlformats.org/officeDocument/2006/relationships/oleObject" Target="../embeddings/oleObject192.bin"/><Relationship Id="rId25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0.wmf"/><Relationship Id="rId20" Type="http://schemas.openxmlformats.org/officeDocument/2006/relationships/image" Target="../media/image182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89.bin"/><Relationship Id="rId24" Type="http://schemas.openxmlformats.org/officeDocument/2006/relationships/image" Target="../media/image184.wmf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23" Type="http://schemas.openxmlformats.org/officeDocument/2006/relationships/oleObject" Target="../embeddings/oleObject195.bin"/><Relationship Id="rId10" Type="http://schemas.openxmlformats.org/officeDocument/2006/relationships/image" Target="../media/image177.wmf"/><Relationship Id="rId19" Type="http://schemas.openxmlformats.org/officeDocument/2006/relationships/oleObject" Target="../embeddings/oleObject193.bin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79.wmf"/><Relationship Id="rId22" Type="http://schemas.openxmlformats.org/officeDocument/2006/relationships/image" Target="../media/image18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202.bin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19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2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10" Type="http://schemas.openxmlformats.org/officeDocument/2006/relationships/image" Target="../media/image189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19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8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209.bin"/><Relationship Id="rId18" Type="http://schemas.openxmlformats.org/officeDocument/2006/relationships/image" Target="../media/image186.w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6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05.bin"/><Relationship Id="rId15" Type="http://schemas.openxmlformats.org/officeDocument/2006/relationships/oleObject" Target="../embeddings/oleObject210.bin"/><Relationship Id="rId10" Type="http://schemas.openxmlformats.org/officeDocument/2006/relationships/image" Target="../media/image188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17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217.bin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2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3.bin"/><Relationship Id="rId10" Type="http://schemas.openxmlformats.org/officeDocument/2006/relationships/image" Target="../media/image199.wmf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15.bin"/><Relationship Id="rId14" Type="http://schemas.openxmlformats.org/officeDocument/2006/relationships/image" Target="../media/image201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oleObject" Target="../embeddings/oleObject223.bin"/><Relationship Id="rId18" Type="http://schemas.openxmlformats.org/officeDocument/2006/relationships/image" Target="../media/image208.wmf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206.wmf"/><Relationship Id="rId17" Type="http://schemas.openxmlformats.org/officeDocument/2006/relationships/oleObject" Target="../embeddings/oleObject2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7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222.bin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4.bin"/><Relationship Id="rId10" Type="http://schemas.openxmlformats.org/officeDocument/2006/relationships/image" Target="../media/image205.wmf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20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oleObject" Target="../embeddings/oleObject231.bin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2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10.w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7.bin"/><Relationship Id="rId10" Type="http://schemas.openxmlformats.org/officeDocument/2006/relationships/image" Target="../media/image212.wmf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29.bin"/><Relationship Id="rId14" Type="http://schemas.openxmlformats.org/officeDocument/2006/relationships/image" Target="../media/image214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222.w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19.wmf"/><Relationship Id="rId17" Type="http://schemas.openxmlformats.org/officeDocument/2006/relationships/oleObject" Target="../embeddings/oleObject2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1.wmf"/><Relationship Id="rId20" Type="http://schemas.openxmlformats.org/officeDocument/2006/relationships/image" Target="../media/image223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10" Type="http://schemas.openxmlformats.org/officeDocument/2006/relationships/image" Target="../media/image218.wmf"/><Relationship Id="rId19" Type="http://schemas.openxmlformats.org/officeDocument/2006/relationships/oleObject" Target="../embeddings/oleObject240.bin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220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13" Type="http://schemas.openxmlformats.org/officeDocument/2006/relationships/oleObject" Target="../embeddings/oleObject246.bin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25.w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0" Type="http://schemas.openxmlformats.org/officeDocument/2006/relationships/image" Target="../media/image227.wmf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229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252.bin"/><Relationship Id="rId18" Type="http://schemas.openxmlformats.org/officeDocument/2006/relationships/image" Target="../media/image237.wmf"/><Relationship Id="rId3" Type="http://schemas.openxmlformats.org/officeDocument/2006/relationships/oleObject" Target="../embeddings/oleObject247.bin"/><Relationship Id="rId21" Type="http://schemas.openxmlformats.org/officeDocument/2006/relationships/oleObject" Target="../embeddings/oleObject256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34.wmf"/><Relationship Id="rId17" Type="http://schemas.openxmlformats.org/officeDocument/2006/relationships/oleObject" Target="../embeddings/oleObject2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6.wmf"/><Relationship Id="rId20" Type="http://schemas.openxmlformats.org/officeDocument/2006/relationships/image" Target="../media/image238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251.bin"/><Relationship Id="rId5" Type="http://schemas.openxmlformats.org/officeDocument/2006/relationships/oleObject" Target="../embeddings/oleObject248.bin"/><Relationship Id="rId15" Type="http://schemas.openxmlformats.org/officeDocument/2006/relationships/oleObject" Target="../embeddings/oleObject253.bin"/><Relationship Id="rId10" Type="http://schemas.openxmlformats.org/officeDocument/2006/relationships/image" Target="../media/image233.wmf"/><Relationship Id="rId19" Type="http://schemas.openxmlformats.org/officeDocument/2006/relationships/oleObject" Target="../embeddings/oleObject255.bin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235.wmf"/><Relationship Id="rId22" Type="http://schemas.openxmlformats.org/officeDocument/2006/relationships/image" Target="../media/image23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oleObject" Target="../embeddings/oleObject262.bin"/><Relationship Id="rId18" Type="http://schemas.openxmlformats.org/officeDocument/2006/relationships/image" Target="../media/image247.wmf"/><Relationship Id="rId3" Type="http://schemas.openxmlformats.org/officeDocument/2006/relationships/oleObject" Target="../embeddings/oleObject257.bin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44.wmf"/><Relationship Id="rId17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6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41.wmf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8.bin"/><Relationship Id="rId15" Type="http://schemas.openxmlformats.org/officeDocument/2006/relationships/oleObject" Target="../embeddings/oleObject263.bin"/><Relationship Id="rId10" Type="http://schemas.openxmlformats.org/officeDocument/2006/relationships/image" Target="../media/image243.wmf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245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13" Type="http://schemas.openxmlformats.org/officeDocument/2006/relationships/oleObject" Target="../embeddings/oleObject270.bin"/><Relationship Id="rId18" Type="http://schemas.openxmlformats.org/officeDocument/2006/relationships/image" Target="../media/image255.wmf"/><Relationship Id="rId3" Type="http://schemas.openxmlformats.org/officeDocument/2006/relationships/oleObject" Target="../embeddings/oleObject265.bin"/><Relationship Id="rId7" Type="http://schemas.openxmlformats.org/officeDocument/2006/relationships/oleObject" Target="../embeddings/oleObject267.bin"/><Relationship Id="rId12" Type="http://schemas.openxmlformats.org/officeDocument/2006/relationships/image" Target="../media/image252.wmf"/><Relationship Id="rId17" Type="http://schemas.openxmlformats.org/officeDocument/2006/relationships/oleObject" Target="../embeddings/oleObject2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4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49.wmf"/><Relationship Id="rId11" Type="http://schemas.openxmlformats.org/officeDocument/2006/relationships/oleObject" Target="../embeddings/oleObject269.bin"/><Relationship Id="rId5" Type="http://schemas.openxmlformats.org/officeDocument/2006/relationships/oleObject" Target="../embeddings/oleObject266.bin"/><Relationship Id="rId15" Type="http://schemas.openxmlformats.org/officeDocument/2006/relationships/oleObject" Target="../embeddings/oleObject271.bin"/><Relationship Id="rId10" Type="http://schemas.openxmlformats.org/officeDocument/2006/relationships/image" Target="../media/image251.wmf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268.bin"/><Relationship Id="rId14" Type="http://schemas.openxmlformats.org/officeDocument/2006/relationships/image" Target="../media/image253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7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13" Type="http://schemas.openxmlformats.org/officeDocument/2006/relationships/oleObject" Target="../embeddings/oleObject278.bin"/><Relationship Id="rId18" Type="http://schemas.openxmlformats.org/officeDocument/2006/relationships/image" Target="../media/image266.wmf"/><Relationship Id="rId26" Type="http://schemas.openxmlformats.org/officeDocument/2006/relationships/image" Target="../media/image270.wmf"/><Relationship Id="rId3" Type="http://schemas.openxmlformats.org/officeDocument/2006/relationships/oleObject" Target="../embeddings/oleObject273.bin"/><Relationship Id="rId21" Type="http://schemas.openxmlformats.org/officeDocument/2006/relationships/oleObject" Target="../embeddings/oleObject282.bin"/><Relationship Id="rId7" Type="http://schemas.openxmlformats.org/officeDocument/2006/relationships/oleObject" Target="../embeddings/oleObject275.bin"/><Relationship Id="rId12" Type="http://schemas.openxmlformats.org/officeDocument/2006/relationships/image" Target="../media/image263.wmf"/><Relationship Id="rId17" Type="http://schemas.openxmlformats.org/officeDocument/2006/relationships/oleObject" Target="../embeddings/oleObject280.bin"/><Relationship Id="rId25" Type="http://schemas.openxmlformats.org/officeDocument/2006/relationships/oleObject" Target="../embeddings/oleObject2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5.wmf"/><Relationship Id="rId20" Type="http://schemas.openxmlformats.org/officeDocument/2006/relationships/image" Target="../media/image267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60.wmf"/><Relationship Id="rId11" Type="http://schemas.openxmlformats.org/officeDocument/2006/relationships/oleObject" Target="../embeddings/oleObject277.bin"/><Relationship Id="rId24" Type="http://schemas.openxmlformats.org/officeDocument/2006/relationships/image" Target="../media/image269.wmf"/><Relationship Id="rId5" Type="http://schemas.openxmlformats.org/officeDocument/2006/relationships/oleObject" Target="../embeddings/oleObject274.bin"/><Relationship Id="rId15" Type="http://schemas.openxmlformats.org/officeDocument/2006/relationships/oleObject" Target="../embeddings/oleObject279.bin"/><Relationship Id="rId23" Type="http://schemas.openxmlformats.org/officeDocument/2006/relationships/oleObject" Target="../embeddings/oleObject283.bin"/><Relationship Id="rId28" Type="http://schemas.openxmlformats.org/officeDocument/2006/relationships/image" Target="../media/image271.wmf"/><Relationship Id="rId10" Type="http://schemas.openxmlformats.org/officeDocument/2006/relationships/image" Target="../media/image262.wmf"/><Relationship Id="rId19" Type="http://schemas.openxmlformats.org/officeDocument/2006/relationships/oleObject" Target="../embeddings/oleObject281.bin"/><Relationship Id="rId4" Type="http://schemas.openxmlformats.org/officeDocument/2006/relationships/image" Target="../media/image259.wmf"/><Relationship Id="rId9" Type="http://schemas.openxmlformats.org/officeDocument/2006/relationships/oleObject" Target="../embeddings/oleObject276.bin"/><Relationship Id="rId14" Type="http://schemas.openxmlformats.org/officeDocument/2006/relationships/image" Target="../media/image264.wmf"/><Relationship Id="rId22" Type="http://schemas.openxmlformats.org/officeDocument/2006/relationships/image" Target="../media/image268.wmf"/><Relationship Id="rId27" Type="http://schemas.openxmlformats.org/officeDocument/2006/relationships/oleObject" Target="../embeddings/oleObject285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3" Type="http://schemas.openxmlformats.org/officeDocument/2006/relationships/oleObject" Target="../embeddings/oleObject286.bin"/><Relationship Id="rId7" Type="http://schemas.openxmlformats.org/officeDocument/2006/relationships/oleObject" Target="../embeddings/oleObject288.bin"/><Relationship Id="rId12" Type="http://schemas.openxmlformats.org/officeDocument/2006/relationships/image" Target="../media/image2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73.wmf"/><Relationship Id="rId11" Type="http://schemas.openxmlformats.org/officeDocument/2006/relationships/oleObject" Target="../embeddings/oleObject290.bin"/><Relationship Id="rId5" Type="http://schemas.openxmlformats.org/officeDocument/2006/relationships/oleObject" Target="../embeddings/oleObject287.bin"/><Relationship Id="rId10" Type="http://schemas.openxmlformats.org/officeDocument/2006/relationships/image" Target="../media/image275.wmf"/><Relationship Id="rId4" Type="http://schemas.openxmlformats.org/officeDocument/2006/relationships/image" Target="../media/image272.wmf"/><Relationship Id="rId9" Type="http://schemas.openxmlformats.org/officeDocument/2006/relationships/oleObject" Target="../embeddings/oleObject289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oleObject" Target="../embeddings/oleObject296.bin"/><Relationship Id="rId3" Type="http://schemas.openxmlformats.org/officeDocument/2006/relationships/oleObject" Target="../embeddings/oleObject291.bin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8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3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78.wmf"/><Relationship Id="rId11" Type="http://schemas.openxmlformats.org/officeDocument/2006/relationships/oleObject" Target="../embeddings/oleObject295.bin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10" Type="http://schemas.openxmlformats.org/officeDocument/2006/relationships/image" Target="../media/image280.wmf"/><Relationship Id="rId4" Type="http://schemas.openxmlformats.org/officeDocument/2006/relationships/image" Target="../media/image277.w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282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3" Type="http://schemas.openxmlformats.org/officeDocument/2006/relationships/oleObject" Target="../embeddings/oleObject298.bin"/><Relationship Id="rId7" Type="http://schemas.openxmlformats.org/officeDocument/2006/relationships/oleObject" Target="../embeddings/oleObject300.bin"/><Relationship Id="rId12" Type="http://schemas.openxmlformats.org/officeDocument/2006/relationships/image" Target="../media/image2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85.wmf"/><Relationship Id="rId11" Type="http://schemas.openxmlformats.org/officeDocument/2006/relationships/oleObject" Target="../embeddings/oleObject302.bin"/><Relationship Id="rId5" Type="http://schemas.openxmlformats.org/officeDocument/2006/relationships/oleObject" Target="../embeddings/oleObject299.bin"/><Relationship Id="rId10" Type="http://schemas.openxmlformats.org/officeDocument/2006/relationships/image" Target="../media/image287.wmf"/><Relationship Id="rId4" Type="http://schemas.openxmlformats.org/officeDocument/2006/relationships/image" Target="../media/image284.wmf"/><Relationship Id="rId9" Type="http://schemas.openxmlformats.org/officeDocument/2006/relationships/oleObject" Target="../embeddings/oleObject301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13" Type="http://schemas.openxmlformats.org/officeDocument/2006/relationships/oleObject" Target="../embeddings/oleObject308.bin"/><Relationship Id="rId18" Type="http://schemas.openxmlformats.org/officeDocument/2006/relationships/image" Target="../media/image296.wmf"/><Relationship Id="rId3" Type="http://schemas.openxmlformats.org/officeDocument/2006/relationships/oleObject" Target="../embeddings/oleObject303.bin"/><Relationship Id="rId21" Type="http://schemas.openxmlformats.org/officeDocument/2006/relationships/oleObject" Target="../embeddings/oleObject312.bin"/><Relationship Id="rId7" Type="http://schemas.openxmlformats.org/officeDocument/2006/relationships/oleObject" Target="../embeddings/oleObject305.bin"/><Relationship Id="rId12" Type="http://schemas.openxmlformats.org/officeDocument/2006/relationships/image" Target="../media/image293.wmf"/><Relationship Id="rId17" Type="http://schemas.openxmlformats.org/officeDocument/2006/relationships/oleObject" Target="../embeddings/oleObject3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5.wmf"/><Relationship Id="rId20" Type="http://schemas.openxmlformats.org/officeDocument/2006/relationships/image" Target="../media/image297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90.wmf"/><Relationship Id="rId11" Type="http://schemas.openxmlformats.org/officeDocument/2006/relationships/oleObject" Target="../embeddings/oleObject307.bin"/><Relationship Id="rId24" Type="http://schemas.openxmlformats.org/officeDocument/2006/relationships/image" Target="../media/image299.wmf"/><Relationship Id="rId5" Type="http://schemas.openxmlformats.org/officeDocument/2006/relationships/oleObject" Target="../embeddings/oleObject304.bin"/><Relationship Id="rId15" Type="http://schemas.openxmlformats.org/officeDocument/2006/relationships/oleObject" Target="../embeddings/oleObject309.bin"/><Relationship Id="rId23" Type="http://schemas.openxmlformats.org/officeDocument/2006/relationships/oleObject" Target="../embeddings/oleObject313.bin"/><Relationship Id="rId10" Type="http://schemas.openxmlformats.org/officeDocument/2006/relationships/image" Target="../media/image292.wmf"/><Relationship Id="rId19" Type="http://schemas.openxmlformats.org/officeDocument/2006/relationships/oleObject" Target="../embeddings/oleObject311.bin"/><Relationship Id="rId4" Type="http://schemas.openxmlformats.org/officeDocument/2006/relationships/image" Target="../media/image289.wmf"/><Relationship Id="rId9" Type="http://schemas.openxmlformats.org/officeDocument/2006/relationships/oleObject" Target="../embeddings/oleObject306.bin"/><Relationship Id="rId14" Type="http://schemas.openxmlformats.org/officeDocument/2006/relationships/image" Target="../media/image294.wmf"/><Relationship Id="rId22" Type="http://schemas.openxmlformats.org/officeDocument/2006/relationships/image" Target="../media/image298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13" Type="http://schemas.openxmlformats.org/officeDocument/2006/relationships/oleObject" Target="../embeddings/oleObject319.bin"/><Relationship Id="rId18" Type="http://schemas.openxmlformats.org/officeDocument/2006/relationships/image" Target="../media/image307.wmf"/><Relationship Id="rId3" Type="http://schemas.openxmlformats.org/officeDocument/2006/relationships/oleObject" Target="../embeddings/oleObject314.bin"/><Relationship Id="rId7" Type="http://schemas.openxmlformats.org/officeDocument/2006/relationships/oleObject" Target="../embeddings/oleObject316.bin"/><Relationship Id="rId12" Type="http://schemas.openxmlformats.org/officeDocument/2006/relationships/image" Target="../media/image304.wmf"/><Relationship Id="rId17" Type="http://schemas.openxmlformats.org/officeDocument/2006/relationships/oleObject" Target="../embeddings/oleObject3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6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01.wmf"/><Relationship Id="rId11" Type="http://schemas.openxmlformats.org/officeDocument/2006/relationships/oleObject" Target="../embeddings/oleObject318.bin"/><Relationship Id="rId5" Type="http://schemas.openxmlformats.org/officeDocument/2006/relationships/oleObject" Target="../embeddings/oleObject315.bin"/><Relationship Id="rId15" Type="http://schemas.openxmlformats.org/officeDocument/2006/relationships/oleObject" Target="../embeddings/oleObject320.bin"/><Relationship Id="rId10" Type="http://schemas.openxmlformats.org/officeDocument/2006/relationships/image" Target="../media/image303.wmf"/><Relationship Id="rId4" Type="http://schemas.openxmlformats.org/officeDocument/2006/relationships/image" Target="../media/image300.wmf"/><Relationship Id="rId9" Type="http://schemas.openxmlformats.org/officeDocument/2006/relationships/oleObject" Target="../embeddings/oleObject317.bin"/><Relationship Id="rId14" Type="http://schemas.openxmlformats.org/officeDocument/2006/relationships/image" Target="../media/image305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wmf"/><Relationship Id="rId13" Type="http://schemas.openxmlformats.org/officeDocument/2006/relationships/oleObject" Target="../embeddings/oleObject327.bin"/><Relationship Id="rId18" Type="http://schemas.openxmlformats.org/officeDocument/2006/relationships/image" Target="../media/image315.wmf"/><Relationship Id="rId3" Type="http://schemas.openxmlformats.org/officeDocument/2006/relationships/oleObject" Target="../embeddings/oleObject322.bin"/><Relationship Id="rId21" Type="http://schemas.openxmlformats.org/officeDocument/2006/relationships/oleObject" Target="../embeddings/oleObject331.bin"/><Relationship Id="rId7" Type="http://schemas.openxmlformats.org/officeDocument/2006/relationships/oleObject" Target="../embeddings/oleObject324.bin"/><Relationship Id="rId12" Type="http://schemas.openxmlformats.org/officeDocument/2006/relationships/image" Target="../media/image312.wmf"/><Relationship Id="rId17" Type="http://schemas.openxmlformats.org/officeDocument/2006/relationships/oleObject" Target="../embeddings/oleObject3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4.wmf"/><Relationship Id="rId20" Type="http://schemas.openxmlformats.org/officeDocument/2006/relationships/image" Target="../media/image316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09.wmf"/><Relationship Id="rId11" Type="http://schemas.openxmlformats.org/officeDocument/2006/relationships/oleObject" Target="../embeddings/oleObject326.bin"/><Relationship Id="rId5" Type="http://schemas.openxmlformats.org/officeDocument/2006/relationships/oleObject" Target="../embeddings/oleObject323.bin"/><Relationship Id="rId15" Type="http://schemas.openxmlformats.org/officeDocument/2006/relationships/oleObject" Target="../embeddings/oleObject328.bin"/><Relationship Id="rId10" Type="http://schemas.openxmlformats.org/officeDocument/2006/relationships/image" Target="../media/image311.wmf"/><Relationship Id="rId19" Type="http://schemas.openxmlformats.org/officeDocument/2006/relationships/oleObject" Target="../embeddings/oleObject330.bin"/><Relationship Id="rId4" Type="http://schemas.openxmlformats.org/officeDocument/2006/relationships/image" Target="../media/image308.wmf"/><Relationship Id="rId9" Type="http://schemas.openxmlformats.org/officeDocument/2006/relationships/oleObject" Target="../embeddings/oleObject325.bin"/><Relationship Id="rId14" Type="http://schemas.openxmlformats.org/officeDocument/2006/relationships/image" Target="../media/image313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png"/><Relationship Id="rId3" Type="http://schemas.openxmlformats.org/officeDocument/2006/relationships/oleObject" Target="../embeddings/oleObject332.bin"/><Relationship Id="rId7" Type="http://schemas.openxmlformats.org/officeDocument/2006/relationships/oleObject" Target="../embeddings/oleObject3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18.png"/><Relationship Id="rId5" Type="http://schemas.openxmlformats.org/officeDocument/2006/relationships/oleObject" Target="../embeddings/oleObject333.bin"/><Relationship Id="rId4" Type="http://schemas.openxmlformats.org/officeDocument/2006/relationships/image" Target="../media/image31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png"/><Relationship Id="rId3" Type="http://schemas.openxmlformats.org/officeDocument/2006/relationships/oleObject" Target="../embeddings/oleObject335.bin"/><Relationship Id="rId7" Type="http://schemas.openxmlformats.org/officeDocument/2006/relationships/oleObject" Target="../embeddings/oleObject3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21.png"/><Relationship Id="rId5" Type="http://schemas.openxmlformats.org/officeDocument/2006/relationships/oleObject" Target="../embeddings/oleObject336.bin"/><Relationship Id="rId4" Type="http://schemas.openxmlformats.org/officeDocument/2006/relationships/image" Target="../media/image320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3.bin"/><Relationship Id="rId18" Type="http://schemas.openxmlformats.org/officeDocument/2006/relationships/oleObject" Target="../embeddings/oleObject346.bin"/><Relationship Id="rId26" Type="http://schemas.openxmlformats.org/officeDocument/2006/relationships/oleObject" Target="../embeddings/oleObject350.bin"/><Relationship Id="rId39" Type="http://schemas.openxmlformats.org/officeDocument/2006/relationships/image" Target="../media/image341.wmf"/><Relationship Id="rId21" Type="http://schemas.openxmlformats.org/officeDocument/2006/relationships/image" Target="../media/image332.wmf"/><Relationship Id="rId34" Type="http://schemas.openxmlformats.org/officeDocument/2006/relationships/oleObject" Target="../embeddings/oleObject354.bin"/><Relationship Id="rId7" Type="http://schemas.openxmlformats.org/officeDocument/2006/relationships/oleObject" Target="../embeddings/oleObject340.bin"/><Relationship Id="rId12" Type="http://schemas.openxmlformats.org/officeDocument/2006/relationships/image" Target="../media/image328.wmf"/><Relationship Id="rId17" Type="http://schemas.openxmlformats.org/officeDocument/2006/relationships/oleObject" Target="../embeddings/oleObject345.bin"/><Relationship Id="rId25" Type="http://schemas.openxmlformats.org/officeDocument/2006/relationships/image" Target="../media/image334.wmf"/><Relationship Id="rId33" Type="http://schemas.openxmlformats.org/officeDocument/2006/relationships/image" Target="../media/image338.wmf"/><Relationship Id="rId38" Type="http://schemas.openxmlformats.org/officeDocument/2006/relationships/oleObject" Target="../embeddings/oleObject3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0.wmf"/><Relationship Id="rId20" Type="http://schemas.openxmlformats.org/officeDocument/2006/relationships/oleObject" Target="../embeddings/oleObject347.bin"/><Relationship Id="rId29" Type="http://schemas.openxmlformats.org/officeDocument/2006/relationships/image" Target="../media/image336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25.wmf"/><Relationship Id="rId11" Type="http://schemas.openxmlformats.org/officeDocument/2006/relationships/oleObject" Target="../embeddings/oleObject342.bin"/><Relationship Id="rId24" Type="http://schemas.openxmlformats.org/officeDocument/2006/relationships/oleObject" Target="../embeddings/oleObject349.bin"/><Relationship Id="rId32" Type="http://schemas.openxmlformats.org/officeDocument/2006/relationships/oleObject" Target="../embeddings/oleObject353.bin"/><Relationship Id="rId37" Type="http://schemas.openxmlformats.org/officeDocument/2006/relationships/image" Target="../media/image340.wmf"/><Relationship Id="rId5" Type="http://schemas.openxmlformats.org/officeDocument/2006/relationships/oleObject" Target="../embeddings/oleObject339.bin"/><Relationship Id="rId15" Type="http://schemas.openxmlformats.org/officeDocument/2006/relationships/oleObject" Target="../embeddings/oleObject344.bin"/><Relationship Id="rId23" Type="http://schemas.openxmlformats.org/officeDocument/2006/relationships/image" Target="../media/image333.wmf"/><Relationship Id="rId28" Type="http://schemas.openxmlformats.org/officeDocument/2006/relationships/oleObject" Target="../embeddings/oleObject351.bin"/><Relationship Id="rId36" Type="http://schemas.openxmlformats.org/officeDocument/2006/relationships/oleObject" Target="../embeddings/oleObject355.bin"/><Relationship Id="rId10" Type="http://schemas.openxmlformats.org/officeDocument/2006/relationships/image" Target="../media/image327.wmf"/><Relationship Id="rId19" Type="http://schemas.openxmlformats.org/officeDocument/2006/relationships/image" Target="../media/image331.wmf"/><Relationship Id="rId31" Type="http://schemas.openxmlformats.org/officeDocument/2006/relationships/image" Target="../media/image337.wmf"/><Relationship Id="rId4" Type="http://schemas.openxmlformats.org/officeDocument/2006/relationships/image" Target="../media/image324.wmf"/><Relationship Id="rId9" Type="http://schemas.openxmlformats.org/officeDocument/2006/relationships/oleObject" Target="../embeddings/oleObject341.bin"/><Relationship Id="rId14" Type="http://schemas.openxmlformats.org/officeDocument/2006/relationships/image" Target="../media/image329.wmf"/><Relationship Id="rId22" Type="http://schemas.openxmlformats.org/officeDocument/2006/relationships/oleObject" Target="../embeddings/oleObject348.bin"/><Relationship Id="rId27" Type="http://schemas.openxmlformats.org/officeDocument/2006/relationships/image" Target="../media/image335.wmf"/><Relationship Id="rId30" Type="http://schemas.openxmlformats.org/officeDocument/2006/relationships/oleObject" Target="../embeddings/oleObject352.bin"/><Relationship Id="rId35" Type="http://schemas.openxmlformats.org/officeDocument/2006/relationships/image" Target="../media/image339.wmf"/><Relationship Id="rId8" Type="http://schemas.openxmlformats.org/officeDocument/2006/relationships/image" Target="../media/image326.wmf"/><Relationship Id="rId3" Type="http://schemas.openxmlformats.org/officeDocument/2006/relationships/oleObject" Target="../embeddings/oleObject338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13" Type="http://schemas.openxmlformats.org/officeDocument/2006/relationships/oleObject" Target="../embeddings/oleObject362.bin"/><Relationship Id="rId3" Type="http://schemas.openxmlformats.org/officeDocument/2006/relationships/oleObject" Target="../embeddings/oleObject357.bin"/><Relationship Id="rId7" Type="http://schemas.openxmlformats.org/officeDocument/2006/relationships/oleObject" Target="../embeddings/oleObject359.bin"/><Relationship Id="rId12" Type="http://schemas.openxmlformats.org/officeDocument/2006/relationships/image" Target="../media/image3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43.wmf"/><Relationship Id="rId11" Type="http://schemas.openxmlformats.org/officeDocument/2006/relationships/oleObject" Target="../embeddings/oleObject361.bin"/><Relationship Id="rId5" Type="http://schemas.openxmlformats.org/officeDocument/2006/relationships/oleObject" Target="../embeddings/oleObject358.bin"/><Relationship Id="rId10" Type="http://schemas.openxmlformats.org/officeDocument/2006/relationships/image" Target="../media/image345.wmf"/><Relationship Id="rId4" Type="http://schemas.openxmlformats.org/officeDocument/2006/relationships/image" Target="../media/image342.wmf"/><Relationship Id="rId9" Type="http://schemas.openxmlformats.org/officeDocument/2006/relationships/oleObject" Target="../embeddings/oleObject360.bin"/><Relationship Id="rId14" Type="http://schemas.openxmlformats.org/officeDocument/2006/relationships/image" Target="../media/image347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wmf"/><Relationship Id="rId13" Type="http://schemas.openxmlformats.org/officeDocument/2006/relationships/oleObject" Target="../embeddings/oleObject368.bin"/><Relationship Id="rId3" Type="http://schemas.openxmlformats.org/officeDocument/2006/relationships/oleObject" Target="../embeddings/oleObject363.bin"/><Relationship Id="rId7" Type="http://schemas.openxmlformats.org/officeDocument/2006/relationships/oleObject" Target="../embeddings/oleObject365.bin"/><Relationship Id="rId12" Type="http://schemas.openxmlformats.org/officeDocument/2006/relationships/image" Target="../media/image3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49.wmf"/><Relationship Id="rId11" Type="http://schemas.openxmlformats.org/officeDocument/2006/relationships/oleObject" Target="../embeddings/oleObject367.bin"/><Relationship Id="rId5" Type="http://schemas.openxmlformats.org/officeDocument/2006/relationships/oleObject" Target="../embeddings/oleObject364.bin"/><Relationship Id="rId10" Type="http://schemas.openxmlformats.org/officeDocument/2006/relationships/image" Target="../media/image351.wmf"/><Relationship Id="rId4" Type="http://schemas.openxmlformats.org/officeDocument/2006/relationships/image" Target="../media/image348.wmf"/><Relationship Id="rId9" Type="http://schemas.openxmlformats.org/officeDocument/2006/relationships/oleObject" Target="../embeddings/oleObject366.bin"/><Relationship Id="rId14" Type="http://schemas.openxmlformats.org/officeDocument/2006/relationships/image" Target="../media/image35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../../Documents%20and%20Settings/csxu/&#26700;&#38754;/lorenz.r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>
            <a:extLst>
              <a:ext uri="{FF2B5EF4-FFF2-40B4-BE49-F238E27FC236}">
                <a16:creationId xmlns:a16="http://schemas.microsoft.com/office/drawing/2014/main" id="{E544DD79-5C98-4B28-93D3-A6917B20E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1089025"/>
            <a:ext cx="52578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sz="4400">
                <a:effectLst>
                  <a:outerShdw blurRad="38100" dist="38100" dir="2700000" algn="tl">
                    <a:srgbClr val="C0C0C0"/>
                  </a:outerShdw>
                </a:effectLst>
              </a:rPr>
              <a:t>什么是统计物理？</a:t>
            </a:r>
          </a:p>
          <a:p>
            <a:pPr eaLnBrk="1" hangingPunct="1">
              <a:defRPr/>
            </a:pPr>
            <a:r>
              <a:rPr lang="en-US" sz="4400">
                <a:effectLst>
                  <a:outerShdw blurRad="38100" dist="38100" dir="2700000" algn="tl">
                    <a:srgbClr val="C0C0C0"/>
                  </a:outerShdw>
                </a:effectLst>
              </a:rPr>
              <a:t>Statistical Physics</a:t>
            </a:r>
          </a:p>
        </p:txBody>
      </p:sp>
      <p:sp>
        <p:nvSpPr>
          <p:cNvPr id="3075" name="Text Box 5">
            <a:extLst>
              <a:ext uri="{FF2B5EF4-FFF2-40B4-BE49-F238E27FC236}">
                <a16:creationId xmlns:a16="http://schemas.microsoft.com/office/drawing/2014/main" id="{4625D11A-A536-41FD-B40A-794FE14BC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3068638"/>
            <a:ext cx="70929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热力学（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Thermodynamics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       研究热现象和物质性质的宏观理论</a:t>
            </a:r>
          </a:p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     （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macroscopic theory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sp>
        <p:nvSpPr>
          <p:cNvPr id="3076" name="Rectangle 6">
            <a:extLst>
              <a:ext uri="{FF2B5EF4-FFF2-40B4-BE49-F238E27FC236}">
                <a16:creationId xmlns:a16="http://schemas.microsoft.com/office/drawing/2014/main" id="{7CB4F15F-E4A0-4923-87DC-AA53E1BD6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4652963"/>
            <a:ext cx="303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微观（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microscopic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">
            <a:extLst>
              <a:ext uri="{FF2B5EF4-FFF2-40B4-BE49-F238E27FC236}">
                <a16:creationId xmlns:a16="http://schemas.microsoft.com/office/drawing/2014/main" id="{5DCDF626-5DB8-4571-8B28-F3CC3732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2006600"/>
            <a:ext cx="45720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/>
              <a:t>丢失一个钉子，坏了一只蹄铁； </a:t>
            </a:r>
            <a:br>
              <a:rPr lang="zh-CN" altLang="zh-CN" sz="2400"/>
            </a:br>
            <a:r>
              <a:rPr lang="zh-CN" altLang="zh-CN" sz="2400"/>
              <a:t>坏了一只蹄铁，折了一匹战马； </a:t>
            </a:r>
            <a:br>
              <a:rPr lang="zh-CN" altLang="zh-CN" sz="2400"/>
            </a:br>
            <a:r>
              <a:rPr lang="zh-CN" altLang="zh-CN" sz="2400"/>
              <a:t>折了一匹战马，伤了一位骑士； </a:t>
            </a:r>
            <a:br>
              <a:rPr lang="zh-CN" altLang="zh-CN" sz="2400"/>
            </a:br>
            <a:r>
              <a:rPr lang="zh-CN" altLang="zh-CN" sz="2400"/>
              <a:t>伤了一位骑士，输了一场战斗； </a:t>
            </a:r>
            <a:br>
              <a:rPr lang="zh-CN" altLang="zh-CN" sz="2400"/>
            </a:br>
            <a:r>
              <a:rPr lang="zh-CN" altLang="zh-CN" sz="2400"/>
              <a:t>输了一场战斗，亡了一个帝国。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0533DD75-1075-4348-A739-C4425829A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873125"/>
            <a:ext cx="64087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显示统计规律性的一个例子是气体分子运动的</a:t>
            </a:r>
            <a:r>
              <a:rPr 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速率分布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。 </a:t>
            </a:r>
          </a:p>
        </p:txBody>
      </p:sp>
      <p:pic>
        <p:nvPicPr>
          <p:cNvPr id="12291" name="Picture 5" descr="1">
            <a:extLst>
              <a:ext uri="{FF2B5EF4-FFF2-40B4-BE49-F238E27FC236}">
                <a16:creationId xmlns:a16="http://schemas.microsoft.com/office/drawing/2014/main" id="{C8B98242-91EF-4443-B8EE-5A986DDD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1881188"/>
            <a:ext cx="3779837" cy="377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6">
            <a:extLst>
              <a:ext uri="{FF2B5EF4-FFF2-40B4-BE49-F238E27FC236}">
                <a16:creationId xmlns:a16="http://schemas.microsoft.com/office/drawing/2014/main" id="{06B92502-573B-442D-93FD-A4F64DAEF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5768975"/>
            <a:ext cx="1493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分子运动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22">
            <a:extLst>
              <a:ext uri="{FF2B5EF4-FFF2-40B4-BE49-F238E27FC236}">
                <a16:creationId xmlns:a16="http://schemas.microsoft.com/office/drawing/2014/main" id="{4ACE0285-B59D-4081-AF1D-390985B14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701800"/>
            <a:ext cx="1584325" cy="15478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4D4D4D"/>
              </a:gs>
            </a:gsLst>
            <a:path path="shape">
              <a:fillToRect l="50000" t="50000" r="50000" b="50000"/>
            </a:path>
          </a:gradFill>
          <a:ln w="38100" cmpd="sng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Text Box 4">
            <a:extLst>
              <a:ext uri="{FF2B5EF4-FFF2-40B4-BE49-F238E27FC236}">
                <a16:creationId xmlns:a16="http://schemas.microsoft.com/office/drawing/2014/main" id="{22CEBFF6-43C9-4FF5-8222-F18875807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62071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弹性碰撞公式</a:t>
            </a:r>
          </a:p>
        </p:txBody>
      </p:sp>
      <p:sp>
        <p:nvSpPr>
          <p:cNvPr id="11268" name="Oval 5">
            <a:extLst>
              <a:ext uri="{FF2B5EF4-FFF2-40B4-BE49-F238E27FC236}">
                <a16:creationId xmlns:a16="http://schemas.microsoft.com/office/drawing/2014/main" id="{6805C8CA-A158-4B75-91DA-FBCE7BA5A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457450"/>
            <a:ext cx="1584325" cy="15478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4D4D4D"/>
              </a:gs>
            </a:gsLst>
            <a:path path="shape">
              <a:fillToRect l="50000" t="50000" r="50000" b="50000"/>
            </a:path>
          </a:gradFill>
          <a:ln w="38100" cmpd="sng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7" name="Line 9">
            <a:extLst>
              <a:ext uri="{FF2B5EF4-FFF2-40B4-BE49-F238E27FC236}">
                <a16:creationId xmlns:a16="http://schemas.microsoft.com/office/drawing/2014/main" id="{18B2F344-F62D-4E88-9007-4EAEFAF74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3286125"/>
            <a:ext cx="79216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8" name="Line 11">
            <a:extLst>
              <a:ext uri="{FF2B5EF4-FFF2-40B4-BE49-F238E27FC236}">
                <a16:creationId xmlns:a16="http://schemas.microsoft.com/office/drawing/2014/main" id="{E22257EC-54DE-472C-A3F1-9F8D349133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1138" y="730250"/>
            <a:ext cx="395287" cy="10445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9" name="Line 12">
            <a:extLst>
              <a:ext uri="{FF2B5EF4-FFF2-40B4-BE49-F238E27FC236}">
                <a16:creationId xmlns:a16="http://schemas.microsoft.com/office/drawing/2014/main" id="{FB23253A-9BED-4409-8855-C217180070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5375" y="2457450"/>
            <a:ext cx="1368425" cy="792163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20" name="Line 14">
            <a:extLst>
              <a:ext uri="{FF2B5EF4-FFF2-40B4-BE49-F238E27FC236}">
                <a16:creationId xmlns:a16="http://schemas.microsoft.com/office/drawing/2014/main" id="{EF0B0715-C4A6-481A-9233-0048A01A39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2746375"/>
            <a:ext cx="611188" cy="142875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21" name="Object 9">
            <a:extLst>
              <a:ext uri="{FF2B5EF4-FFF2-40B4-BE49-F238E27FC236}">
                <a16:creationId xmlns:a16="http://schemas.microsoft.com/office/drawing/2014/main" id="{AE02754B-8DCA-440A-90C4-79C5C25CA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2025" y="3430588"/>
          <a:ext cx="241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r:id="rId3" imgW="241405" imgH="381165" progId="Equation.DSMT4">
                  <p:embed/>
                </p:oleObj>
              </mc:Choice>
              <mc:Fallback>
                <p:oleObj r:id="rId3" imgW="241405" imgH="38116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3430588"/>
                        <a:ext cx="241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>
            <a:extLst>
              <a:ext uri="{FF2B5EF4-FFF2-40B4-BE49-F238E27FC236}">
                <a16:creationId xmlns:a16="http://schemas.microsoft.com/office/drawing/2014/main" id="{7C32235E-7A45-4A0D-A568-4C275C9AFD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5988" y="4510088"/>
          <a:ext cx="25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r:id="rId5" imgW="254000" imgH="381000" progId="Equation.DSMT4">
                  <p:embed/>
                </p:oleObj>
              </mc:Choice>
              <mc:Fallback>
                <p:oleObj r:id="rId5" imgW="254000" imgH="38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4510088"/>
                        <a:ext cx="254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>
            <a:extLst>
              <a:ext uri="{FF2B5EF4-FFF2-40B4-BE49-F238E27FC236}">
                <a16:creationId xmlns:a16="http://schemas.microsoft.com/office/drawing/2014/main" id="{69011B18-C189-4717-ABBF-CBC86D0736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5313" y="1233488"/>
          <a:ext cx="26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r:id="rId7" imgW="266584" imgH="380835" progId="Equation.DSMT4">
                  <p:embed/>
                </p:oleObj>
              </mc:Choice>
              <mc:Fallback>
                <p:oleObj r:id="rId7" imgW="266584" imgH="38083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1233488"/>
                        <a:ext cx="266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>
            <a:extLst>
              <a:ext uri="{FF2B5EF4-FFF2-40B4-BE49-F238E27FC236}">
                <a16:creationId xmlns:a16="http://schemas.microsoft.com/office/drawing/2014/main" id="{C472078E-A884-4BA8-844E-4691857548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3300" y="3106738"/>
          <a:ext cx="26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r:id="rId9" imgW="266584" imgH="380835" progId="Equation.DSMT4">
                  <p:embed/>
                </p:oleObj>
              </mc:Choice>
              <mc:Fallback>
                <p:oleObj r:id="rId9" imgW="266584" imgH="38083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3106738"/>
                        <a:ext cx="266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>
            <a:extLst>
              <a:ext uri="{FF2B5EF4-FFF2-40B4-BE49-F238E27FC236}">
                <a16:creationId xmlns:a16="http://schemas.microsoft.com/office/drawing/2014/main" id="{0A4AC72C-2669-491A-9945-210A148DF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5850" y="2673350"/>
          <a:ext cx="203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r:id="rId11" imgW="203200" imgH="215900" progId="Equation.DSMT4">
                  <p:embed/>
                </p:oleObj>
              </mc:Choice>
              <mc:Fallback>
                <p:oleObj r:id="rId11" imgW="2032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2673350"/>
                        <a:ext cx="203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Line 13">
            <a:extLst>
              <a:ext uri="{FF2B5EF4-FFF2-40B4-BE49-F238E27FC236}">
                <a16:creationId xmlns:a16="http://schemas.microsoft.com/office/drawing/2014/main" id="{49CB9F3E-AAA1-4181-977B-7585AB0627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5625" y="3970338"/>
            <a:ext cx="395288" cy="1116012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27" name="Object 15">
            <a:extLst>
              <a:ext uri="{FF2B5EF4-FFF2-40B4-BE49-F238E27FC236}">
                <a16:creationId xmlns:a16="http://schemas.microsoft.com/office/drawing/2014/main" id="{68832724-BB5F-4678-B99A-0C3301217C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4400550"/>
          <a:ext cx="2921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r:id="rId13" imgW="2919733" imgH="1040948" progId="Equation.DSMT4">
                  <p:embed/>
                </p:oleObj>
              </mc:Choice>
              <mc:Fallback>
                <p:oleObj r:id="rId13" imgW="2919733" imgH="1040948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400550"/>
                        <a:ext cx="2921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31">
            <a:extLst>
              <a:ext uri="{FF2B5EF4-FFF2-40B4-BE49-F238E27FC236}">
                <a16:creationId xmlns:a16="http://schemas.microsoft.com/office/drawing/2014/main" id="{67A0764E-D1CB-41D0-9E83-F123C39D7AC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765175"/>
            <a:ext cx="3770313" cy="269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5" descr="32">
            <a:extLst>
              <a:ext uri="{FF2B5EF4-FFF2-40B4-BE49-F238E27FC236}">
                <a16:creationId xmlns:a16="http://schemas.microsoft.com/office/drawing/2014/main" id="{CDEB0728-BF21-49F0-A006-81BFA2329D0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573463"/>
            <a:ext cx="3770312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6" descr="33">
            <a:extLst>
              <a:ext uri="{FF2B5EF4-FFF2-40B4-BE49-F238E27FC236}">
                <a16:creationId xmlns:a16="http://schemas.microsoft.com/office/drawing/2014/main" id="{2047E609-8367-40C5-B8AF-4A4B34D44EF4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8" y="3681413"/>
            <a:ext cx="3768725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7">
            <a:extLst>
              <a:ext uri="{FF2B5EF4-FFF2-40B4-BE49-F238E27FC236}">
                <a16:creationId xmlns:a16="http://schemas.microsoft.com/office/drawing/2014/main" id="{D8E753B1-8516-47EF-8275-C661E2742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412875"/>
            <a:ext cx="2871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个粒子的速率分布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>
            <a:extLst>
              <a:ext uri="{FF2B5EF4-FFF2-40B4-BE49-F238E27FC236}">
                <a16:creationId xmlns:a16="http://schemas.microsoft.com/office/drawing/2014/main" id="{59F248C2-DD0D-4C14-B0E1-DE1CD4574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925513"/>
            <a:ext cx="416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按速率来统计分子数目的分布</a:t>
            </a:r>
            <a:endParaRPr lang="zh-CN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363" name="Rectangle 6">
            <a:extLst>
              <a:ext uri="{FF2B5EF4-FFF2-40B4-BE49-F238E27FC236}">
                <a16:creationId xmlns:a16="http://schemas.microsoft.com/office/drawing/2014/main" id="{DD00FDE7-7B7D-4570-BEC5-2B3E19A5A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3536950"/>
            <a:ext cx="222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 b="0">
                <a:latin typeface="Arial" panose="020B0604020202020204" pitchFamily="34" charset="0"/>
              </a:rPr>
              <a:t> 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37E5EDCD-F42E-408D-8EAF-47B8B13882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3913" y="1016000"/>
          <a:ext cx="106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r:id="rId3" imgW="1066800" imgH="431800" progId="Equation.DSMT4">
                  <p:embed/>
                </p:oleObj>
              </mc:Choice>
              <mc:Fallback>
                <p:oleObj r:id="rId3" imgW="10668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1016000"/>
                        <a:ext cx="106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5" name="Picture 8" descr="2">
            <a:extLst>
              <a:ext uri="{FF2B5EF4-FFF2-40B4-BE49-F238E27FC236}">
                <a16:creationId xmlns:a16="http://schemas.microsoft.com/office/drawing/2014/main" id="{13D0E644-EBC6-4B02-A559-C56EEE5F3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1700213"/>
            <a:ext cx="4751388" cy="357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9">
            <a:extLst>
              <a:ext uri="{FF2B5EF4-FFF2-40B4-BE49-F238E27FC236}">
                <a16:creationId xmlns:a16="http://schemas.microsoft.com/office/drawing/2014/main" id="{D8F13D1E-15BF-4FFC-9F2C-FD731AD94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5445125"/>
            <a:ext cx="333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分子数目按速率的分布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41">
            <a:extLst>
              <a:ext uri="{FF2B5EF4-FFF2-40B4-BE49-F238E27FC236}">
                <a16:creationId xmlns:a16="http://schemas.microsoft.com/office/drawing/2014/main" id="{62E2157E-6D5E-40C6-B675-2E546492A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781300"/>
            <a:ext cx="3768725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5" descr="42">
            <a:extLst>
              <a:ext uri="{FF2B5EF4-FFF2-40B4-BE49-F238E27FC236}">
                <a16:creationId xmlns:a16="http://schemas.microsoft.com/office/drawing/2014/main" id="{B42ED671-1996-4621-9673-7EFA42D72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781300"/>
            <a:ext cx="3768725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6">
            <a:extLst>
              <a:ext uri="{FF2B5EF4-FFF2-40B4-BE49-F238E27FC236}">
                <a16:creationId xmlns:a16="http://schemas.microsoft.com/office/drawing/2014/main" id="{42AC3D17-1D5B-41B0-9065-635BF68FA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412875"/>
            <a:ext cx="3176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500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个粒子的速率分布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51">
            <a:extLst>
              <a:ext uri="{FF2B5EF4-FFF2-40B4-BE49-F238E27FC236}">
                <a16:creationId xmlns:a16="http://schemas.microsoft.com/office/drawing/2014/main" id="{41B1C822-DEA5-4F8C-849E-FD07D04C5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2924175"/>
            <a:ext cx="3768725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6" descr="52">
            <a:extLst>
              <a:ext uri="{FF2B5EF4-FFF2-40B4-BE49-F238E27FC236}">
                <a16:creationId xmlns:a16="http://schemas.microsoft.com/office/drawing/2014/main" id="{05871CD8-DB55-453A-B6B0-C1DBB8683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889250"/>
            <a:ext cx="3768725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7">
            <a:extLst>
              <a:ext uri="{FF2B5EF4-FFF2-40B4-BE49-F238E27FC236}">
                <a16:creationId xmlns:a16="http://schemas.microsoft.com/office/drawing/2014/main" id="{556F0719-C5AD-4AA5-BC2F-668FE7188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412875"/>
            <a:ext cx="3328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2000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个粒子的速率分布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>
            <a:extLst>
              <a:ext uri="{FF2B5EF4-FFF2-40B4-BE49-F238E27FC236}">
                <a16:creationId xmlns:a16="http://schemas.microsoft.com/office/drawing/2014/main" id="{2C26AB06-4C9C-4D14-B638-1F46BF56D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692150"/>
            <a:ext cx="806608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可以想象，当    很大很大时，像在气体中那样，             ，速率分布          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将趋向此稳定曲线，起伏非常小，称为 </a:t>
            </a: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Maxwell</a:t>
            </a:r>
            <a:r>
              <a:rPr 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分布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。 </a:t>
            </a:r>
          </a:p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B0170B62-898D-462D-928B-FD91FC1DA4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1513" y="728663"/>
          <a:ext cx="104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r:id="rId3" imgW="1041400" imgH="342900" progId="Equation.DSMT4">
                  <p:embed/>
                </p:oleObj>
              </mc:Choice>
              <mc:Fallback>
                <p:oleObj r:id="rId3" imgW="1041400" imgH="342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728663"/>
                        <a:ext cx="1041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7189E905-B615-4147-A0ED-E38B6B79E5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6125" y="1123950"/>
          <a:ext cx="59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r:id="rId5" imgW="596900" imgH="431800" progId="Equation.DSMT4">
                  <p:embed/>
                </p:oleObj>
              </mc:Choice>
              <mc:Fallback>
                <p:oleObj r:id="rId5" imgW="5969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1123950"/>
                        <a:ext cx="596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>
            <a:extLst>
              <a:ext uri="{FF2B5EF4-FFF2-40B4-BE49-F238E27FC236}">
                <a16:creationId xmlns:a16="http://schemas.microsoft.com/office/drawing/2014/main" id="{11B5002F-607A-462D-849A-42DB568EF4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0950" y="800100"/>
          <a:ext cx="292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r:id="rId7" imgW="292354" imgH="279643" progId="Equation.DSMT4">
                  <p:embed/>
                </p:oleObj>
              </mc:Choice>
              <mc:Fallback>
                <p:oleObj r:id="rId7" imgW="292354" imgH="27964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800100"/>
                        <a:ext cx="292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8" name="Picture 10" descr="6">
            <a:extLst>
              <a:ext uri="{FF2B5EF4-FFF2-40B4-BE49-F238E27FC236}">
                <a16:creationId xmlns:a16="http://schemas.microsoft.com/office/drawing/2014/main" id="{8BD87688-9F22-4297-838F-C4B86B060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060575"/>
            <a:ext cx="446405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11">
            <a:extLst>
              <a:ext uri="{FF2B5EF4-FFF2-40B4-BE49-F238E27FC236}">
                <a16:creationId xmlns:a16="http://schemas.microsoft.com/office/drawing/2014/main" id="{E1E8F7CF-4090-451B-AAF0-54983DD1A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5" y="5300663"/>
            <a:ext cx="332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速率分布的时间平均值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587606F7-63C3-46CF-A1C9-52308C6ED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908050"/>
            <a:ext cx="7461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有了统计分布，就可以通过计算平均值来求得各种宏观物理量，不用知道各个分子的运动细节了。 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C4986384-9EE2-4AF6-8D32-38BCAE746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457450"/>
            <a:ext cx="70739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03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前面的演示只是从计算机模拟看到的现象，我们自然会提出一个问题：此现象背后的物理原理是什么？如何从基本原理推导出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Maxwell 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分布？这是统计物理的基础，也是本门课程所要讲解的中心内容。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>
            <a:extLst>
              <a:ext uri="{FF2B5EF4-FFF2-40B4-BE49-F238E27FC236}">
                <a16:creationId xmlns:a16="http://schemas.microsoft.com/office/drawing/2014/main" id="{E9B0125F-60AB-4887-A3D9-C011DC146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765175"/>
            <a:ext cx="78851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sz="4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六</a:t>
            </a:r>
            <a:r>
              <a:rPr lang="zh-CN" sz="4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章  近独立粒子的经典统计</a:t>
            </a:r>
          </a:p>
        </p:txBody>
      </p:sp>
      <p:sp>
        <p:nvSpPr>
          <p:cNvPr id="17411" name="Text Box 5">
            <a:extLst>
              <a:ext uri="{FF2B5EF4-FFF2-40B4-BE49-F238E27FC236}">
                <a16:creationId xmlns:a16="http://schemas.microsoft.com/office/drawing/2014/main" id="{99D3001E-4B92-4230-996D-3848456DC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1747838"/>
            <a:ext cx="5795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粒子和系统的微观运动状态</a:t>
            </a:r>
          </a:p>
        </p:txBody>
      </p:sp>
      <p:sp>
        <p:nvSpPr>
          <p:cNvPr id="17412" name="Text Box 6">
            <a:extLst>
              <a:ext uri="{FF2B5EF4-FFF2-40B4-BE49-F238E27FC236}">
                <a16:creationId xmlns:a16="http://schemas.microsoft.com/office/drawing/2014/main" id="{BD634E72-90E4-4552-99E2-894FC2294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2457450"/>
            <a:ext cx="4679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等概率原理</a:t>
            </a:r>
          </a:p>
        </p:txBody>
      </p:sp>
      <p:sp>
        <p:nvSpPr>
          <p:cNvPr id="17413" name="Text Box 9">
            <a:extLst>
              <a:ext uri="{FF2B5EF4-FFF2-40B4-BE49-F238E27FC236}">
                <a16:creationId xmlns:a16="http://schemas.microsoft.com/office/drawing/2014/main" id="{4D0170B6-DA12-4966-858A-F2D56EF91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3159125"/>
            <a:ext cx="3390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玻耳兹曼分布</a:t>
            </a:r>
          </a:p>
        </p:txBody>
      </p:sp>
      <p:sp>
        <p:nvSpPr>
          <p:cNvPr id="17414" name="Text Box 10">
            <a:extLst>
              <a:ext uri="{FF2B5EF4-FFF2-40B4-BE49-F238E27FC236}">
                <a16:creationId xmlns:a16="http://schemas.microsoft.com/office/drawing/2014/main" id="{B16AF94B-3E88-4ECF-9B04-0F0F46B33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4478338"/>
            <a:ext cx="4803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5.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单原子分子理想气体</a:t>
            </a:r>
          </a:p>
        </p:txBody>
      </p:sp>
      <p:sp>
        <p:nvSpPr>
          <p:cNvPr id="17415" name="Text Box 11">
            <a:extLst>
              <a:ext uri="{FF2B5EF4-FFF2-40B4-BE49-F238E27FC236}">
                <a16:creationId xmlns:a16="http://schemas.microsoft.com/office/drawing/2014/main" id="{E9E6519C-01AC-4A3C-A509-F13E54132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5129213"/>
            <a:ext cx="3816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6.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能量均分定理</a:t>
            </a:r>
          </a:p>
        </p:txBody>
      </p:sp>
      <p:sp>
        <p:nvSpPr>
          <p:cNvPr id="17416" name="Text Box 12">
            <a:extLst>
              <a:ext uri="{FF2B5EF4-FFF2-40B4-BE49-F238E27FC236}">
                <a16:creationId xmlns:a16="http://schemas.microsoft.com/office/drawing/2014/main" id="{4A64B23F-A885-4FF7-9018-EEAA601B6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3814763"/>
            <a:ext cx="4784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4.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热力学量的统计表达式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>
            <a:extLst>
              <a:ext uri="{FF2B5EF4-FFF2-40B4-BE49-F238E27FC236}">
                <a16:creationId xmlns:a16="http://schemas.microsoft.com/office/drawing/2014/main" id="{A6CB181F-AD7B-4C4B-AE4C-14FB9A7D1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41325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热传导现象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9444D770-E884-4F43-A9B7-AFE97A3EB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196975"/>
            <a:ext cx="2808288" cy="291623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00" name="Rectangle 6">
            <a:extLst>
              <a:ext uri="{FF2B5EF4-FFF2-40B4-BE49-F238E27FC236}">
                <a16:creationId xmlns:a16="http://schemas.microsoft.com/office/drawing/2014/main" id="{0C838668-7E1E-48A9-A171-E5C2622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196975"/>
            <a:ext cx="1728787" cy="2916238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01" name="Rectangle 7">
            <a:extLst>
              <a:ext uri="{FF2B5EF4-FFF2-40B4-BE49-F238E27FC236}">
                <a16:creationId xmlns:a16="http://schemas.microsoft.com/office/drawing/2014/main" id="{C42F14E6-8168-4BC2-B554-D484C36C4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196975"/>
            <a:ext cx="2808288" cy="29162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02" name="AutoShape 8">
            <a:extLst>
              <a:ext uri="{FF2B5EF4-FFF2-40B4-BE49-F238E27FC236}">
                <a16:creationId xmlns:a16="http://schemas.microsoft.com/office/drawing/2014/main" id="{DBE03770-1115-4E7A-AAFA-2CE02870F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2455863"/>
            <a:ext cx="2879725" cy="539750"/>
          </a:xfrm>
          <a:prstGeom prst="rightArrow">
            <a:avLst>
              <a:gd name="adj1" fmla="val 50000"/>
              <a:gd name="adj2" fmla="val 133382"/>
            </a:avLst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3079" name="Object 7">
            <a:extLst>
              <a:ext uri="{FF2B5EF4-FFF2-40B4-BE49-F238E27FC236}">
                <a16:creationId xmlns:a16="http://schemas.microsoft.com/office/drawing/2014/main" id="{11E46480-A0C8-4C8D-8CF3-84C4AF11DF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7200" y="1592263"/>
          <a:ext cx="130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3" imgW="1308100" imgH="381000" progId="Equation.DSMT4">
                  <p:embed/>
                </p:oleObj>
              </mc:Choice>
              <mc:Fallback>
                <p:oleObj r:id="rId3" imgW="1308100" imgH="38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1592263"/>
                        <a:ext cx="1308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>
            <a:extLst>
              <a:ext uri="{FF2B5EF4-FFF2-40B4-BE49-F238E27FC236}">
                <a16:creationId xmlns:a16="http://schemas.microsoft.com/office/drawing/2014/main" id="{0433AC76-202D-4F52-A3F1-0001D9A3F3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8713" y="1555750"/>
          <a:ext cx="134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5" imgW="1346200" imgH="381000" progId="Equation.DSMT4">
                  <p:embed/>
                </p:oleObj>
              </mc:Choice>
              <mc:Fallback>
                <p:oleObj r:id="rId5" imgW="1346200" imgH="38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713" y="1555750"/>
                        <a:ext cx="1346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13">
            <a:extLst>
              <a:ext uri="{FF2B5EF4-FFF2-40B4-BE49-F238E27FC236}">
                <a16:creationId xmlns:a16="http://schemas.microsoft.com/office/drawing/2014/main" id="{485AF7EA-99EC-45A1-8C3E-AD4E01945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1484313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Cu</a:t>
            </a:r>
          </a:p>
        </p:txBody>
      </p:sp>
      <p:graphicFrame>
        <p:nvGraphicFramePr>
          <p:cNvPr id="3082" name="Object 10">
            <a:extLst>
              <a:ext uri="{FF2B5EF4-FFF2-40B4-BE49-F238E27FC236}">
                <a16:creationId xmlns:a16="http://schemas.microsoft.com/office/drawing/2014/main" id="{9BE6CDF4-9C1E-490A-9CDF-3F016383ED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4050" y="2132013"/>
          <a:ext cx="254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7" imgW="254000" imgH="342900" progId="Equation.DSMT4">
                  <p:embed/>
                </p:oleObj>
              </mc:Choice>
              <mc:Fallback>
                <p:oleObj r:id="rId7" imgW="254000" imgH="342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2132013"/>
                        <a:ext cx="254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5">
            <a:extLst>
              <a:ext uri="{FF2B5EF4-FFF2-40B4-BE49-F238E27FC236}">
                <a16:creationId xmlns:a16="http://schemas.microsoft.com/office/drawing/2014/main" id="{2C6F128E-6C08-4C3C-AA74-F36384BDE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4365625"/>
            <a:ext cx="862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宏观规律： 热量不能自发地从低温流向高温（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Second Law 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）。</a:t>
            </a:r>
          </a:p>
        </p:txBody>
      </p:sp>
      <p:sp>
        <p:nvSpPr>
          <p:cNvPr id="4108" name="Text Box 16">
            <a:extLst>
              <a:ext uri="{FF2B5EF4-FFF2-40B4-BE49-F238E27FC236}">
                <a16:creationId xmlns:a16="http://schemas.microsoft.com/office/drawing/2014/main" id="{1827D2FC-FA28-4075-B8D5-B5B71BCEF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4997450"/>
            <a:ext cx="2938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妇孺皆知的常识</a:t>
            </a:r>
          </a:p>
        </p:txBody>
      </p:sp>
      <p:sp>
        <p:nvSpPr>
          <p:cNvPr id="4109" name="Text Box 19">
            <a:extLst>
              <a:ext uri="{FF2B5EF4-FFF2-40B4-BE49-F238E27FC236}">
                <a16:creationId xmlns:a16="http://schemas.microsoft.com/office/drawing/2014/main" id="{0C8132C9-28C4-4ADF-9634-13BA01BFF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5753100"/>
            <a:ext cx="477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但是，物理学家要问“前因后果”。</a:t>
            </a:r>
          </a:p>
        </p:txBody>
      </p:sp>
      <p:sp>
        <p:nvSpPr>
          <p:cNvPr id="4110" name="Rectangle 20">
            <a:extLst>
              <a:ext uri="{FF2B5EF4-FFF2-40B4-BE49-F238E27FC236}">
                <a16:creationId xmlns:a16="http://schemas.microsoft.com/office/drawing/2014/main" id="{E68667D7-39F4-4B96-871B-868A81A67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160463"/>
            <a:ext cx="7308850" cy="2952750"/>
          </a:xfrm>
          <a:prstGeom prst="rect">
            <a:avLst/>
          </a:prstGeom>
          <a:noFill/>
          <a:ln w="1270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CC572CCA-ECCA-4390-8C37-5F3093EA4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849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6</a:t>
            </a: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.1 </a:t>
            </a:r>
            <a:r>
              <a:rPr lang="zh-CN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粒子和系统的微观运动状态</a:t>
            </a:r>
          </a:p>
        </p:txBody>
      </p:sp>
      <p:sp>
        <p:nvSpPr>
          <p:cNvPr id="18435" name="Text Box 5">
            <a:extLst>
              <a:ext uri="{FF2B5EF4-FFF2-40B4-BE49-F238E27FC236}">
                <a16:creationId xmlns:a16="http://schemas.microsoft.com/office/drawing/2014/main" id="{BDFF78F0-5864-4865-9D50-7E8093DA6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2781300"/>
            <a:ext cx="5400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粒子运动状态的经典描述</a:t>
            </a:r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65520D38-7925-4E67-9A78-71B6E07F57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3646488"/>
          <a:ext cx="1206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r:id="rId3" imgW="1207024" imgH="279521" progId="Equation.DSMT4">
                  <p:embed/>
                </p:oleObj>
              </mc:Choice>
              <mc:Fallback>
                <p:oleObj r:id="rId3" imgW="1207024" imgH="27952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646488"/>
                        <a:ext cx="1206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8">
            <a:extLst>
              <a:ext uri="{FF2B5EF4-FFF2-40B4-BE49-F238E27FC236}">
                <a16:creationId xmlns:a16="http://schemas.microsoft.com/office/drawing/2014/main" id="{1C4C3D6F-A571-4A5E-9401-4483DC92B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502025"/>
            <a:ext cx="194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粒子自由度</a:t>
            </a:r>
          </a:p>
        </p:txBody>
      </p:sp>
      <p:graphicFrame>
        <p:nvGraphicFramePr>
          <p:cNvPr id="21510" name="Object 6">
            <a:extLst>
              <a:ext uri="{FF2B5EF4-FFF2-40B4-BE49-F238E27FC236}">
                <a16:creationId xmlns:a16="http://schemas.microsoft.com/office/drawing/2014/main" id="{56964D76-CFF6-45FA-A9A6-45927102AB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7063" y="4149725"/>
          <a:ext cx="2667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r:id="rId5" imgW="2665843" imgH="380835" progId="Equation.DSMT4">
                  <p:embed/>
                </p:oleObj>
              </mc:Choice>
              <mc:Fallback>
                <p:oleObj r:id="rId5" imgW="2665843" imgH="38083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4149725"/>
                        <a:ext cx="2667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11">
            <a:extLst>
              <a:ext uri="{FF2B5EF4-FFF2-40B4-BE49-F238E27FC236}">
                <a16:creationId xmlns:a16="http://schemas.microsoft.com/office/drawing/2014/main" id="{36BD67D1-BF3F-433B-A867-1CEB2749A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078288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力学运动状态</a:t>
            </a:r>
          </a:p>
        </p:txBody>
      </p:sp>
      <p:sp>
        <p:nvSpPr>
          <p:cNvPr id="18440" name="Text Box 12">
            <a:extLst>
              <a:ext uri="{FF2B5EF4-FFF2-40B4-BE49-F238E27FC236}">
                <a16:creationId xmlns:a16="http://schemas.microsoft.com/office/drawing/2014/main" id="{CC6A994F-93F9-4930-A5CF-86CEBD55D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654550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哈密顿量</a:t>
            </a:r>
          </a:p>
        </p:txBody>
      </p:sp>
      <p:graphicFrame>
        <p:nvGraphicFramePr>
          <p:cNvPr id="21513" name="Object 9">
            <a:extLst>
              <a:ext uri="{FF2B5EF4-FFF2-40B4-BE49-F238E27FC236}">
                <a16:creationId xmlns:a16="http://schemas.microsoft.com/office/drawing/2014/main" id="{CC5903C2-19AB-4511-BA9E-CB65503485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7063" y="4689475"/>
          <a:ext cx="394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r:id="rId7" imgW="3947986" imgH="431613" progId="Equation.DSMT4">
                  <p:embed/>
                </p:oleObj>
              </mc:Choice>
              <mc:Fallback>
                <p:oleObj r:id="rId7" imgW="3947986" imgH="4316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4689475"/>
                        <a:ext cx="3949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5">
            <a:extLst>
              <a:ext uri="{FF2B5EF4-FFF2-40B4-BE49-F238E27FC236}">
                <a16:creationId xmlns:a16="http://schemas.microsoft.com/office/drawing/2014/main" id="{922ECD0F-87A9-4BEB-84FD-330DCBE6B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5302250"/>
            <a:ext cx="4632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</a:t>
            </a:r>
            <a:r>
              <a:rPr 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空间  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单粒子的相空间，    维</a:t>
            </a:r>
          </a:p>
        </p:txBody>
      </p:sp>
      <p:sp>
        <p:nvSpPr>
          <p:cNvPr id="18443" name="Text Box 18">
            <a:extLst>
              <a:ext uri="{FF2B5EF4-FFF2-40B4-BE49-F238E27FC236}">
                <a16:creationId xmlns:a16="http://schemas.microsoft.com/office/drawing/2014/main" id="{8B3AF9AC-AF87-4187-B039-D98AF7B45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5913438"/>
            <a:ext cx="7300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单粒子状态及其演变过程对应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空间中的点和曲线 。</a:t>
            </a:r>
          </a:p>
        </p:txBody>
      </p:sp>
      <p:graphicFrame>
        <p:nvGraphicFramePr>
          <p:cNvPr id="21516" name="Object 12">
            <a:extLst>
              <a:ext uri="{FF2B5EF4-FFF2-40B4-BE49-F238E27FC236}">
                <a16:creationId xmlns:a16="http://schemas.microsoft.com/office/drawing/2014/main" id="{BA2BF068-9EC5-447A-9F54-FA5EF56A3A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9438" y="5416550"/>
          <a:ext cx="330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r:id="rId9" imgW="330057" imgH="266584" progId="Equation.DSMT4">
                  <p:embed/>
                </p:oleObj>
              </mc:Choice>
              <mc:Fallback>
                <p:oleObj r:id="rId9" imgW="330057" imgH="26658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5416550"/>
                        <a:ext cx="330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26">
            <a:extLst>
              <a:ext uri="{FF2B5EF4-FFF2-40B4-BE49-F238E27FC236}">
                <a16:creationId xmlns:a16="http://schemas.microsoft.com/office/drawing/2014/main" id="{4F836F81-A8C5-4AC0-93EF-9E1235344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341438"/>
            <a:ext cx="510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粒子  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组成宏观物质系统的基本单元</a:t>
            </a:r>
          </a:p>
        </p:txBody>
      </p:sp>
      <p:sp>
        <p:nvSpPr>
          <p:cNvPr id="18446" name="Text Box 27">
            <a:extLst>
              <a:ext uri="{FF2B5EF4-FFF2-40B4-BE49-F238E27FC236}">
                <a16:creationId xmlns:a16="http://schemas.microsoft.com/office/drawing/2014/main" id="{41B8812B-7FB5-4B94-8665-1CFA6D259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2024063"/>
            <a:ext cx="427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一般是复合粒子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质点系。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>
            <a:extLst>
              <a:ext uri="{FF2B5EF4-FFF2-40B4-BE49-F238E27FC236}">
                <a16:creationId xmlns:a16="http://schemas.microsoft.com/office/drawing/2014/main" id="{EC79D870-7E6A-4C98-9A4D-6F6EFD3FD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3" y="1233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Text Box 5">
            <a:extLst>
              <a:ext uri="{FF2B5EF4-FFF2-40B4-BE49-F238E27FC236}">
                <a16:creationId xmlns:a16="http://schemas.microsoft.com/office/drawing/2014/main" id="{09774840-7E51-4539-B866-57612FD61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49275"/>
            <a:ext cx="202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自由粒子</a:t>
            </a: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6D1078FB-BD6A-4F15-B6AD-761413C5E6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268413"/>
          <a:ext cx="609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r:id="rId3" imgW="610130" imgH="279643" progId="Equation.DSMT4">
                  <p:embed/>
                </p:oleObj>
              </mc:Choice>
              <mc:Fallback>
                <p:oleObj r:id="rId3" imgW="610130" imgH="27964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268413"/>
                        <a:ext cx="609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A69C34AD-9CC8-4038-A14C-25A0F27704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808163"/>
          <a:ext cx="2133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r:id="rId5" imgW="2134526" imgH="419282" progId="Equation.DSMT4">
                  <p:embed/>
                </p:oleObj>
              </mc:Choice>
              <mc:Fallback>
                <p:oleObj r:id="rId5" imgW="2134526" imgH="41928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808163"/>
                        <a:ext cx="2133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1682D04B-C0A4-4171-AA86-9198D63585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3963" y="2420938"/>
          <a:ext cx="2730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r:id="rId7" imgW="2730500" imgH="736600" progId="Equation.DSMT4">
                  <p:embed/>
                </p:oleObj>
              </mc:Choice>
              <mc:Fallback>
                <p:oleObj r:id="rId7" imgW="2730500" imgH="736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2420938"/>
                        <a:ext cx="2730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9">
            <a:extLst>
              <a:ext uri="{FF2B5EF4-FFF2-40B4-BE49-F238E27FC236}">
                <a16:creationId xmlns:a16="http://schemas.microsoft.com/office/drawing/2014/main" id="{3730D1C0-D9C7-49FA-A9FF-B42FF274A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429000"/>
            <a:ext cx="250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一维谐振子</a:t>
            </a:r>
          </a:p>
        </p:txBody>
      </p:sp>
      <p:sp>
        <p:nvSpPr>
          <p:cNvPr id="22536" name="Line 10">
            <a:extLst>
              <a:ext uri="{FF2B5EF4-FFF2-40B4-BE49-F238E27FC236}">
                <a16:creationId xmlns:a16="http://schemas.microsoft.com/office/drawing/2014/main" id="{B6B2A77B-2E80-485D-9BA6-1642AF6A3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650" y="908050"/>
            <a:ext cx="0" cy="1908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37" name="Line 11">
            <a:extLst>
              <a:ext uri="{FF2B5EF4-FFF2-40B4-BE49-F238E27FC236}">
                <a16:creationId xmlns:a16="http://schemas.microsoft.com/office/drawing/2014/main" id="{7B0254D7-A7DE-498D-897D-842A21F69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650" y="2816225"/>
            <a:ext cx="2087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38" name="Line 12">
            <a:extLst>
              <a:ext uri="{FF2B5EF4-FFF2-40B4-BE49-F238E27FC236}">
                <a16:creationId xmlns:a16="http://schemas.microsoft.com/office/drawing/2014/main" id="{52E46F22-E9EF-4AD1-B09B-7F0751388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981075"/>
            <a:ext cx="0" cy="183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39" name="Line 13">
            <a:extLst>
              <a:ext uri="{FF2B5EF4-FFF2-40B4-BE49-F238E27FC236}">
                <a16:creationId xmlns:a16="http://schemas.microsoft.com/office/drawing/2014/main" id="{E0CC3A7D-33F1-41D2-B02C-F9DB397BD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650" y="1736725"/>
            <a:ext cx="1476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22540" name="Object 12">
            <a:extLst>
              <a:ext uri="{FF2B5EF4-FFF2-40B4-BE49-F238E27FC236}">
                <a16:creationId xmlns:a16="http://schemas.microsoft.com/office/drawing/2014/main" id="{6DA44797-9F20-448B-8D96-6E67131B64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47625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r:id="rId9" imgW="330343" imgH="381165" progId="Equation.DSMT4">
                  <p:embed/>
                </p:oleObj>
              </mc:Choice>
              <mc:Fallback>
                <p:oleObj r:id="rId9" imgW="330343" imgH="38116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76250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>
            <a:extLst>
              <a:ext uri="{FF2B5EF4-FFF2-40B4-BE49-F238E27FC236}">
                <a16:creationId xmlns:a16="http://schemas.microsoft.com/office/drawing/2014/main" id="{747CF852-A7EA-4E8A-89C8-20669222DF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6188" y="2708275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r:id="rId11" imgW="190666" imgH="203377" progId="Equation.DSMT4">
                  <p:embed/>
                </p:oleObj>
              </mc:Choice>
              <mc:Fallback>
                <p:oleObj r:id="rId11" imgW="190666" imgH="20337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2708275"/>
                        <a:ext cx="1905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>
            <a:extLst>
              <a:ext uri="{FF2B5EF4-FFF2-40B4-BE49-F238E27FC236}">
                <a16:creationId xmlns:a16="http://schemas.microsoft.com/office/drawing/2014/main" id="{765FE89D-973F-4DBB-840D-75AC01DE8C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288925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r:id="rId13" imgW="304800" imgH="381000" progId="Equation.DSMT4">
                  <p:embed/>
                </p:oleObj>
              </mc:Choice>
              <mc:Fallback>
                <p:oleObj r:id="rId13" imgW="304800" imgH="381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889250"/>
                        <a:ext cx="304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>
            <a:extLst>
              <a:ext uri="{FF2B5EF4-FFF2-40B4-BE49-F238E27FC236}">
                <a16:creationId xmlns:a16="http://schemas.microsoft.com/office/drawing/2014/main" id="{7A912492-1E71-4EDE-9915-E53BCF9AFF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0" y="4119563"/>
          <a:ext cx="571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r:id="rId15" imgW="571252" imgH="266584" progId="Equation.DSMT4">
                  <p:embed/>
                </p:oleObj>
              </mc:Choice>
              <mc:Fallback>
                <p:oleObj r:id="rId15" imgW="571252" imgH="266584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4119563"/>
                        <a:ext cx="5715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>
            <a:extLst>
              <a:ext uri="{FF2B5EF4-FFF2-40B4-BE49-F238E27FC236}">
                <a16:creationId xmlns:a16="http://schemas.microsoft.com/office/drawing/2014/main" id="{8CA0D9B0-81CB-4952-9B15-276089615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724400"/>
          <a:ext cx="533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r:id="rId17" imgW="533169" imgH="266584" progId="Equation.DSMT4">
                  <p:embed/>
                </p:oleObj>
              </mc:Choice>
              <mc:Fallback>
                <p:oleObj r:id="rId17" imgW="533169" imgH="266584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724400"/>
                        <a:ext cx="5334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>
            <a:extLst>
              <a:ext uri="{FF2B5EF4-FFF2-40B4-BE49-F238E27FC236}">
                <a16:creationId xmlns:a16="http://schemas.microsoft.com/office/drawing/2014/main" id="{25383CD1-1829-45AD-84F5-86BB3AB4E9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157788"/>
          <a:ext cx="2247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r:id="rId19" imgW="2246925" imgH="774364" progId="Equation.DSMT4">
                  <p:embed/>
                </p:oleObj>
              </mc:Choice>
              <mc:Fallback>
                <p:oleObj r:id="rId19" imgW="2246925" imgH="774364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157788"/>
                        <a:ext cx="2247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Line 20">
            <a:extLst>
              <a:ext uri="{FF2B5EF4-FFF2-40B4-BE49-F238E27FC236}">
                <a16:creationId xmlns:a16="http://schemas.microsoft.com/office/drawing/2014/main" id="{75490B62-922B-4665-B231-E59ABA160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9950" y="4905375"/>
            <a:ext cx="3205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7" name="Line 21">
            <a:extLst>
              <a:ext uri="{FF2B5EF4-FFF2-40B4-BE49-F238E27FC236}">
                <a16:creationId xmlns:a16="http://schemas.microsoft.com/office/drawing/2014/main" id="{368FFF9C-89E8-4B7F-85E3-AB3D801E5F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35713" y="3536950"/>
            <a:ext cx="0" cy="2736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9476" name="Oval 22">
            <a:extLst>
              <a:ext uri="{FF2B5EF4-FFF2-40B4-BE49-F238E27FC236}">
                <a16:creationId xmlns:a16="http://schemas.microsoft.com/office/drawing/2014/main" id="{DB2A1EC6-9807-46FA-B867-F7DD28220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4005263"/>
            <a:ext cx="2555875" cy="1800225"/>
          </a:xfrm>
          <a:prstGeom prst="ellips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2549" name="Object 21">
            <a:extLst>
              <a:ext uri="{FF2B5EF4-FFF2-40B4-BE49-F238E27FC236}">
                <a16:creationId xmlns:a16="http://schemas.microsoft.com/office/drawing/2014/main" id="{5AEA28FB-DFCA-45DB-A157-833A8F7E1C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7988" y="4797425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r:id="rId21" imgW="203200" imgH="266700" progId="Equation.DSMT4">
                  <p:embed/>
                </p:oleObj>
              </mc:Choice>
              <mc:Fallback>
                <p:oleObj r:id="rId21" imgW="203200" imgH="266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4797425"/>
                        <a:ext cx="203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>
            <a:extLst>
              <a:ext uri="{FF2B5EF4-FFF2-40B4-BE49-F238E27FC236}">
                <a16:creationId xmlns:a16="http://schemas.microsoft.com/office/drawing/2014/main" id="{96713C4E-373D-4D7D-ADEF-D8B515004F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2838" y="321310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r:id="rId23" imgW="241300" imgH="266700" progId="Equation.DSMT4">
                  <p:embed/>
                </p:oleObj>
              </mc:Choice>
              <mc:Fallback>
                <p:oleObj r:id="rId23" imgW="241300" imgH="2667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321310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23">
            <a:extLst>
              <a:ext uri="{FF2B5EF4-FFF2-40B4-BE49-F238E27FC236}">
                <a16:creationId xmlns:a16="http://schemas.microsoft.com/office/drawing/2014/main" id="{9C764364-3AF0-42D5-8BEF-94B374FCF9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8238" y="5157788"/>
          <a:ext cx="876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r:id="rId25" imgW="876681" imgH="825858" progId="Equation.DSMT4">
                  <p:embed/>
                </p:oleObj>
              </mc:Choice>
              <mc:Fallback>
                <p:oleObj r:id="rId25" imgW="876681" imgH="825858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8238" y="5157788"/>
                        <a:ext cx="876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Object 24">
            <a:extLst>
              <a:ext uri="{FF2B5EF4-FFF2-40B4-BE49-F238E27FC236}">
                <a16:creationId xmlns:a16="http://schemas.microsoft.com/office/drawing/2014/main" id="{0FF459A8-0A38-472C-AD07-FA626AF239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3608388"/>
          <a:ext cx="80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r:id="rId27" imgW="800100" imgH="393700" progId="Equation.DSMT4">
                  <p:embed/>
                </p:oleObj>
              </mc:Choice>
              <mc:Fallback>
                <p:oleObj r:id="rId27" imgW="800100" imgH="3937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608388"/>
                        <a:ext cx="80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1A69665A-1BCF-4E6A-82B5-FD089B552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41325"/>
            <a:ext cx="261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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空间的</a:t>
            </a:r>
            <a:r>
              <a:rPr 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粗粒近似</a:t>
            </a:r>
          </a:p>
        </p:txBody>
      </p:sp>
      <p:sp>
        <p:nvSpPr>
          <p:cNvPr id="23555" name="Line 5">
            <a:extLst>
              <a:ext uri="{FF2B5EF4-FFF2-40B4-BE49-F238E27FC236}">
                <a16:creationId xmlns:a16="http://schemas.microsoft.com/office/drawing/2014/main" id="{613958FC-AA0C-443D-AF9C-178809CC9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2852738"/>
            <a:ext cx="3205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56" name="Line 6">
            <a:extLst>
              <a:ext uri="{FF2B5EF4-FFF2-40B4-BE49-F238E27FC236}">
                <a16:creationId xmlns:a16="http://schemas.microsoft.com/office/drawing/2014/main" id="{90646E04-1F22-4C04-B104-40084CE118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413" y="1484313"/>
            <a:ext cx="0" cy="2736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119581E4-2583-4897-BF22-45A1F3AFAC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3688" y="2744788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r:id="rId3" imgW="203200" imgH="266700" progId="Equation.DSMT4">
                  <p:embed/>
                </p:oleObj>
              </mc:Choice>
              <mc:Fallback>
                <p:oleObj r:id="rId3" imgW="203200" imgH="266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2744788"/>
                        <a:ext cx="203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67F07B19-0ED3-497D-8790-5154844A28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1160463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r:id="rId5" imgW="241300" imgH="266700" progId="Equation.DSMT4">
                  <p:embed/>
                </p:oleObj>
              </mc:Choice>
              <mc:Fallback>
                <p:oleObj r:id="rId5" imgW="241300" imgH="266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160463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Line 9">
            <a:extLst>
              <a:ext uri="{FF2B5EF4-FFF2-40B4-BE49-F238E27FC236}">
                <a16:creationId xmlns:a16="http://schemas.microsoft.com/office/drawing/2014/main" id="{3D33BF4D-2F02-4C0D-9550-7EFB9A759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141663"/>
            <a:ext cx="3205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60" name="Line 10">
            <a:extLst>
              <a:ext uri="{FF2B5EF4-FFF2-40B4-BE49-F238E27FC236}">
                <a16:creationId xmlns:a16="http://schemas.microsoft.com/office/drawing/2014/main" id="{BC811114-29DD-4243-902D-B30400B6C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429000"/>
            <a:ext cx="3205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61" name="Line 11">
            <a:extLst>
              <a:ext uri="{FF2B5EF4-FFF2-40B4-BE49-F238E27FC236}">
                <a16:creationId xmlns:a16="http://schemas.microsoft.com/office/drawing/2014/main" id="{F314986E-DA7B-4EC3-9FFD-08942E815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716338"/>
            <a:ext cx="3205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62" name="Line 12">
            <a:extLst>
              <a:ext uri="{FF2B5EF4-FFF2-40B4-BE49-F238E27FC236}">
                <a16:creationId xmlns:a16="http://schemas.microsoft.com/office/drawing/2014/main" id="{0F07953C-4896-43F4-A738-AFD872894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4005263"/>
            <a:ext cx="3205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63" name="Line 13">
            <a:extLst>
              <a:ext uri="{FF2B5EF4-FFF2-40B4-BE49-F238E27FC236}">
                <a16:creationId xmlns:a16="http://schemas.microsoft.com/office/drawing/2014/main" id="{A5B1F90C-8DED-4186-8907-92E106355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2565400"/>
            <a:ext cx="3205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64" name="Line 14">
            <a:extLst>
              <a:ext uri="{FF2B5EF4-FFF2-40B4-BE49-F238E27FC236}">
                <a16:creationId xmlns:a16="http://schemas.microsoft.com/office/drawing/2014/main" id="{0A89F778-0B47-4088-9883-C2F352862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2276475"/>
            <a:ext cx="3205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65" name="Line 15">
            <a:extLst>
              <a:ext uri="{FF2B5EF4-FFF2-40B4-BE49-F238E27FC236}">
                <a16:creationId xmlns:a16="http://schemas.microsoft.com/office/drawing/2014/main" id="{118C99DC-216C-44CD-A34C-18CDBF877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1989138"/>
            <a:ext cx="3205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66" name="Line 16">
            <a:extLst>
              <a:ext uri="{FF2B5EF4-FFF2-40B4-BE49-F238E27FC236}">
                <a16:creationId xmlns:a16="http://schemas.microsoft.com/office/drawing/2014/main" id="{2BE252DD-DD25-432D-96CC-635E030D0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1700213"/>
            <a:ext cx="3205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67" name="Line 17">
            <a:extLst>
              <a:ext uri="{FF2B5EF4-FFF2-40B4-BE49-F238E27FC236}">
                <a16:creationId xmlns:a16="http://schemas.microsoft.com/office/drawing/2014/main" id="{DB9FF099-28B7-479F-B49C-F3F47466D5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0338" y="1484313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68" name="Line 18">
            <a:extLst>
              <a:ext uri="{FF2B5EF4-FFF2-40B4-BE49-F238E27FC236}">
                <a16:creationId xmlns:a16="http://schemas.microsoft.com/office/drawing/2014/main" id="{C34D926A-0979-47FC-AC7E-99FE3E9E55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7675" y="1484313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69" name="Line 19">
            <a:extLst>
              <a:ext uri="{FF2B5EF4-FFF2-40B4-BE49-F238E27FC236}">
                <a16:creationId xmlns:a16="http://schemas.microsoft.com/office/drawing/2014/main" id="{F356EF55-34CE-448D-BFB3-F49B248165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1484313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70" name="Line 20">
            <a:extLst>
              <a:ext uri="{FF2B5EF4-FFF2-40B4-BE49-F238E27FC236}">
                <a16:creationId xmlns:a16="http://schemas.microsoft.com/office/drawing/2014/main" id="{EC21C07F-600F-440F-944F-9D4BB2CF3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3938" y="1484313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71" name="Line 21">
            <a:extLst>
              <a:ext uri="{FF2B5EF4-FFF2-40B4-BE49-F238E27FC236}">
                <a16:creationId xmlns:a16="http://schemas.microsoft.com/office/drawing/2014/main" id="{4A592BA8-7AD2-42D6-AAC1-02C0B4BE66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1275" y="1484313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72" name="Line 22">
            <a:extLst>
              <a:ext uri="{FF2B5EF4-FFF2-40B4-BE49-F238E27FC236}">
                <a16:creationId xmlns:a16="http://schemas.microsoft.com/office/drawing/2014/main" id="{D0311027-7334-4D0B-8C57-1319DF11AB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4075" y="1520825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73" name="Line 23">
            <a:extLst>
              <a:ext uri="{FF2B5EF4-FFF2-40B4-BE49-F238E27FC236}">
                <a16:creationId xmlns:a16="http://schemas.microsoft.com/office/drawing/2014/main" id="{4C8FC955-47FC-483A-B95D-B0F0754413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5150" y="1520825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74" name="Line 24">
            <a:extLst>
              <a:ext uri="{FF2B5EF4-FFF2-40B4-BE49-F238E27FC236}">
                <a16:creationId xmlns:a16="http://schemas.microsoft.com/office/drawing/2014/main" id="{6DA674D5-14E3-4036-89B2-455C98E71B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1520825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75" name="Line 25">
            <a:extLst>
              <a:ext uri="{FF2B5EF4-FFF2-40B4-BE49-F238E27FC236}">
                <a16:creationId xmlns:a16="http://schemas.microsoft.com/office/drawing/2014/main" id="{A8D52D1B-F134-4BAD-AB9B-09F2E077EC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8888" y="1557338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76" name="Line 26">
            <a:extLst>
              <a:ext uri="{FF2B5EF4-FFF2-40B4-BE49-F238E27FC236}">
                <a16:creationId xmlns:a16="http://schemas.microsoft.com/office/drawing/2014/main" id="{9F1FF079-6878-451D-B6F2-72B65E5F9C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550" y="1557338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601" name="Text Box 31">
            <a:extLst>
              <a:ext uri="{FF2B5EF4-FFF2-40B4-BE49-F238E27FC236}">
                <a16:creationId xmlns:a16="http://schemas.microsoft.com/office/drawing/2014/main" id="{17923B5A-391A-4559-9EB5-458050D05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304925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相格</a:t>
            </a:r>
          </a:p>
        </p:txBody>
      </p:sp>
      <p:sp>
        <p:nvSpPr>
          <p:cNvPr id="24602" name="Text Box 32">
            <a:extLst>
              <a:ext uri="{FF2B5EF4-FFF2-40B4-BE49-F238E27FC236}">
                <a16:creationId xmlns:a16="http://schemas.microsoft.com/office/drawing/2014/main" id="{646CAC1A-DEBE-44A3-ACCF-9901B991F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1304925"/>
            <a:ext cx="33480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足够小，同一相格内的不同相点所代表的状态可近似认为相同。</a:t>
            </a:r>
          </a:p>
        </p:txBody>
      </p:sp>
      <p:graphicFrame>
        <p:nvGraphicFramePr>
          <p:cNvPr id="23579" name="Object 27">
            <a:extLst>
              <a:ext uri="{FF2B5EF4-FFF2-40B4-BE49-F238E27FC236}">
                <a16:creationId xmlns:a16="http://schemas.microsoft.com/office/drawing/2014/main" id="{E14D117E-ED22-4C50-B7D5-DFE7FC7739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7138" y="746125"/>
          <a:ext cx="29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r:id="rId7" imgW="292227" imgH="419282" progId="Equation.DSMT4">
                  <p:embed/>
                </p:oleObj>
              </mc:Choice>
              <mc:Fallback>
                <p:oleObj r:id="rId7" imgW="292227" imgH="419282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746125"/>
                        <a:ext cx="292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4" name="AutoShape 48">
            <a:extLst>
              <a:ext uri="{FF2B5EF4-FFF2-40B4-BE49-F238E27FC236}">
                <a16:creationId xmlns:a16="http://schemas.microsoft.com/office/drawing/2014/main" id="{D2E5EA94-5A59-47E9-BB40-F6340D1A09D8}"/>
              </a:ext>
            </a:extLst>
          </p:cNvPr>
          <p:cNvSpPr>
            <a:spLocks/>
          </p:cNvSpPr>
          <p:nvPr/>
        </p:nvSpPr>
        <p:spPr bwMode="auto">
          <a:xfrm>
            <a:off x="3779838" y="873125"/>
            <a:ext cx="914400" cy="609600"/>
          </a:xfrm>
          <a:prstGeom prst="callout1">
            <a:avLst>
              <a:gd name="adj1" fmla="val 18750"/>
              <a:gd name="adj2" fmla="val -8333"/>
              <a:gd name="adj3" fmla="val 153384"/>
              <a:gd name="adj4" fmla="val -43231"/>
            </a:avLst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05" name="Text Box 54">
            <a:extLst>
              <a:ext uri="{FF2B5EF4-FFF2-40B4-BE49-F238E27FC236}">
                <a16:creationId xmlns:a16="http://schemas.microsoft.com/office/drawing/2014/main" id="{A8BA43C3-E235-442D-9D39-A3A5B6803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230563"/>
            <a:ext cx="4248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同一相格中各相点对应的粒子能量近似相同。</a:t>
            </a:r>
          </a:p>
        </p:txBody>
      </p:sp>
      <p:graphicFrame>
        <p:nvGraphicFramePr>
          <p:cNvPr id="23582" name="Object 30">
            <a:extLst>
              <a:ext uri="{FF2B5EF4-FFF2-40B4-BE49-F238E27FC236}">
                <a16:creationId xmlns:a16="http://schemas.microsoft.com/office/drawing/2014/main" id="{A8828C52-F51B-45C0-850D-3DC219FA50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1475" y="4508500"/>
          <a:ext cx="153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r:id="rId9" imgW="1536700" imgH="381000" progId="Equation.DSMT4">
                  <p:embed/>
                </p:oleObj>
              </mc:Choice>
              <mc:Fallback>
                <p:oleObj r:id="rId9" imgW="1536700" imgH="3810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4508500"/>
                        <a:ext cx="1536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31">
            <a:extLst>
              <a:ext uri="{FF2B5EF4-FFF2-40B4-BE49-F238E27FC236}">
                <a16:creationId xmlns:a16="http://schemas.microsoft.com/office/drawing/2014/main" id="{49E77414-FB30-4640-A392-605FFC3CDF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1488" y="4130675"/>
          <a:ext cx="1739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r:id="rId11" imgW="1739900" imgH="381000" progId="Equation.DSMT4">
                  <p:embed/>
                </p:oleObj>
              </mc:Choice>
              <mc:Fallback>
                <p:oleObj r:id="rId11" imgW="1739900" imgH="3810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130675"/>
                        <a:ext cx="1739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4" name="Object 32">
            <a:extLst>
              <a:ext uri="{FF2B5EF4-FFF2-40B4-BE49-F238E27FC236}">
                <a16:creationId xmlns:a16="http://schemas.microsoft.com/office/drawing/2014/main" id="{118C98F8-7D9C-489F-B238-D30BD54A78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" y="5053013"/>
          <a:ext cx="388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r:id="rId13" imgW="3886200" imgH="419040" progId="Equation.DSMT4">
                  <p:embed/>
                </p:oleObj>
              </mc:Choice>
              <mc:Fallback>
                <p:oleObj r:id="rId13" imgW="3886200" imgH="4190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5053013"/>
                        <a:ext cx="3886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>
            <a:extLst>
              <a:ext uri="{FF2B5EF4-FFF2-40B4-BE49-F238E27FC236}">
                <a16:creationId xmlns:a16="http://schemas.microsoft.com/office/drawing/2014/main" id="{D0EFC6CA-C656-40BC-8A2A-27654A4569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4725" y="4892675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r:id="rId3" imgW="165172" imgH="203288" progId="Equation.DSMT4">
                  <p:embed/>
                </p:oleObj>
              </mc:Choice>
              <mc:Fallback>
                <p:oleObj r:id="rId3" imgW="165172" imgH="203288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25" y="4892675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id="{D8FF3D41-F913-4A84-8EC8-C16DC93B03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4725" y="4892675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r:id="rId5" imgW="165172" imgH="203288" progId="Equation.DSMT4">
                  <p:embed/>
                </p:oleObj>
              </mc:Choice>
              <mc:Fallback>
                <p:oleObj r:id="rId5" imgW="165172" imgH="20328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25" y="4892675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B26B8581-CC03-4A89-8E40-0ED3860C52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9150" y="4029075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r:id="rId7" imgW="165172" imgH="203288" progId="Equation.DSMT4">
                  <p:embed/>
                </p:oleObj>
              </mc:Choice>
              <mc:Fallback>
                <p:oleObj r:id="rId7" imgW="165172" imgH="20328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0" y="4029075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6A34EE0C-7554-487E-959B-F7E1CF06A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9150" y="4029075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r:id="rId9" imgW="165172" imgH="203288" progId="Equation.DSMT4">
                  <p:embed/>
                </p:oleObj>
              </mc:Choice>
              <mc:Fallback>
                <p:oleObj r:id="rId9" imgW="165172" imgH="20328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0" y="4029075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4">
            <a:extLst>
              <a:ext uri="{FF2B5EF4-FFF2-40B4-BE49-F238E27FC236}">
                <a16:creationId xmlns:a16="http://schemas.microsoft.com/office/drawing/2014/main" id="{C931D530-DAFC-4D3A-9104-0697E3B85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84200"/>
            <a:ext cx="3960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系统微观运动状态</a:t>
            </a:r>
          </a:p>
        </p:txBody>
      </p:sp>
      <p:sp>
        <p:nvSpPr>
          <p:cNvPr id="25607" name="Text Box 5">
            <a:extLst>
              <a:ext uri="{FF2B5EF4-FFF2-40B4-BE49-F238E27FC236}">
                <a16:creationId xmlns:a16="http://schemas.microsoft.com/office/drawing/2014/main" id="{D9862CB0-7DD7-4176-AAE6-209A5270B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376363"/>
            <a:ext cx="7419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经典的全同粒子可通过对轨道运动的跟踪加以区分。</a:t>
            </a:r>
          </a:p>
        </p:txBody>
      </p:sp>
      <p:sp>
        <p:nvSpPr>
          <p:cNvPr id="25608" name="Text Box 6">
            <a:extLst>
              <a:ext uri="{FF2B5EF4-FFF2-40B4-BE49-F238E27FC236}">
                <a16:creationId xmlns:a16="http://schemas.microsoft.com/office/drawing/2014/main" id="{912A9DCD-3237-4C3F-88C9-B82BC56B1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1916113"/>
            <a:ext cx="6875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系统微观状态由所有粒子的微观运动状态决定。</a:t>
            </a:r>
          </a:p>
        </p:txBody>
      </p:sp>
      <p:graphicFrame>
        <p:nvGraphicFramePr>
          <p:cNvPr id="24585" name="Object 9">
            <a:extLst>
              <a:ext uri="{FF2B5EF4-FFF2-40B4-BE49-F238E27FC236}">
                <a16:creationId xmlns:a16="http://schemas.microsoft.com/office/drawing/2014/main" id="{67A1C1C1-B1A5-4870-8C0F-37DA8BD9D8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0938" y="2673350"/>
          <a:ext cx="445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r:id="rId11" imgW="4457520" imgH="380880" progId="Equation.DSMT4">
                  <p:embed/>
                </p:oleObj>
              </mc:Choice>
              <mc:Fallback>
                <p:oleObj r:id="rId11" imgW="4457520" imgH="3808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673350"/>
                        <a:ext cx="4457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8">
            <a:extLst>
              <a:ext uri="{FF2B5EF4-FFF2-40B4-BE49-F238E27FC236}">
                <a16:creationId xmlns:a16="http://schemas.microsoft.com/office/drawing/2014/main" id="{E425F7BA-0478-4A39-8587-0238A1BEC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3321050"/>
            <a:ext cx="33131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任意交换一对粒子的不同运动状态得到新的系统微观状态。</a:t>
            </a:r>
          </a:p>
        </p:txBody>
      </p:sp>
      <p:sp>
        <p:nvSpPr>
          <p:cNvPr id="24587" name="Line 9">
            <a:extLst>
              <a:ext uri="{FF2B5EF4-FFF2-40B4-BE49-F238E27FC236}">
                <a16:creationId xmlns:a16="http://schemas.microsoft.com/office/drawing/2014/main" id="{FA41193F-BBF1-4638-8EEA-E08CE62CD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4519613"/>
            <a:ext cx="3205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88" name="Line 10">
            <a:extLst>
              <a:ext uri="{FF2B5EF4-FFF2-40B4-BE49-F238E27FC236}">
                <a16:creationId xmlns:a16="http://schemas.microsoft.com/office/drawing/2014/main" id="{974E8458-0072-42E3-B3BE-61CCF6BDC0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1613" y="3151188"/>
            <a:ext cx="0" cy="2736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24589" name="Object 13">
            <a:extLst>
              <a:ext uri="{FF2B5EF4-FFF2-40B4-BE49-F238E27FC236}">
                <a16:creationId xmlns:a16="http://schemas.microsoft.com/office/drawing/2014/main" id="{5084A5B7-44FF-4186-A293-82C887079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3888" y="4411663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r:id="rId13" imgW="203200" imgH="266700" progId="Equation.DSMT4">
                  <p:embed/>
                </p:oleObj>
              </mc:Choice>
              <mc:Fallback>
                <p:oleObj r:id="rId13" imgW="203200" imgH="266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4411663"/>
                        <a:ext cx="203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>
            <a:extLst>
              <a:ext uri="{FF2B5EF4-FFF2-40B4-BE49-F238E27FC236}">
                <a16:creationId xmlns:a16="http://schemas.microsoft.com/office/drawing/2014/main" id="{0431FF68-8A21-4A43-AE58-4346DC50BF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8738" y="2827338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r:id="rId15" imgW="241300" imgH="266700" progId="Equation.DSMT4">
                  <p:embed/>
                </p:oleObj>
              </mc:Choice>
              <mc:Fallback>
                <p:oleObj r:id="rId15" imgW="241300" imgH="266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2827338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Line 13">
            <a:extLst>
              <a:ext uri="{FF2B5EF4-FFF2-40B4-BE49-F238E27FC236}">
                <a16:creationId xmlns:a16="http://schemas.microsoft.com/office/drawing/2014/main" id="{52D55FB8-98A7-4755-916A-4C2277770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4808538"/>
            <a:ext cx="3205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92" name="Line 14">
            <a:extLst>
              <a:ext uri="{FF2B5EF4-FFF2-40B4-BE49-F238E27FC236}">
                <a16:creationId xmlns:a16="http://schemas.microsoft.com/office/drawing/2014/main" id="{A357A5BC-5DED-4937-9154-86D19D6B6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5095875"/>
            <a:ext cx="3205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93" name="Line 15">
            <a:extLst>
              <a:ext uri="{FF2B5EF4-FFF2-40B4-BE49-F238E27FC236}">
                <a16:creationId xmlns:a16="http://schemas.microsoft.com/office/drawing/2014/main" id="{868D1396-BBF9-462D-9527-4CDFAAFA9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5383213"/>
            <a:ext cx="3205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94" name="Line 16">
            <a:extLst>
              <a:ext uri="{FF2B5EF4-FFF2-40B4-BE49-F238E27FC236}">
                <a16:creationId xmlns:a16="http://schemas.microsoft.com/office/drawing/2014/main" id="{9E37923F-ECD0-419D-A797-2C26633B9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5661025"/>
            <a:ext cx="3205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95" name="Line 17">
            <a:extLst>
              <a:ext uri="{FF2B5EF4-FFF2-40B4-BE49-F238E27FC236}">
                <a16:creationId xmlns:a16="http://schemas.microsoft.com/office/drawing/2014/main" id="{E21729E3-E4AD-4D21-9BA2-874C602BF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4232275"/>
            <a:ext cx="3205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96" name="Line 18">
            <a:extLst>
              <a:ext uri="{FF2B5EF4-FFF2-40B4-BE49-F238E27FC236}">
                <a16:creationId xmlns:a16="http://schemas.microsoft.com/office/drawing/2014/main" id="{9CECE895-2FB0-48E5-A11D-0463EC920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3943350"/>
            <a:ext cx="3205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97" name="Line 19">
            <a:extLst>
              <a:ext uri="{FF2B5EF4-FFF2-40B4-BE49-F238E27FC236}">
                <a16:creationId xmlns:a16="http://schemas.microsoft.com/office/drawing/2014/main" id="{24709DE2-8303-45A2-8CF8-B8556EA16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3656013"/>
            <a:ext cx="3205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98" name="Line 20">
            <a:extLst>
              <a:ext uri="{FF2B5EF4-FFF2-40B4-BE49-F238E27FC236}">
                <a16:creationId xmlns:a16="http://schemas.microsoft.com/office/drawing/2014/main" id="{275906CA-A9B1-4B5D-A0A9-E1F4722176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3367088"/>
            <a:ext cx="3205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99" name="Line 21">
            <a:extLst>
              <a:ext uri="{FF2B5EF4-FFF2-40B4-BE49-F238E27FC236}">
                <a16:creationId xmlns:a16="http://schemas.microsoft.com/office/drawing/2014/main" id="{0508B124-FA84-45CA-A05D-F8A41680A8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0538" y="3151188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600" name="Line 22">
            <a:extLst>
              <a:ext uri="{FF2B5EF4-FFF2-40B4-BE49-F238E27FC236}">
                <a16:creationId xmlns:a16="http://schemas.microsoft.com/office/drawing/2014/main" id="{78F5087B-9743-46FF-A23F-33B410DF3F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27875" y="3151188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601" name="Line 23">
            <a:extLst>
              <a:ext uri="{FF2B5EF4-FFF2-40B4-BE49-F238E27FC236}">
                <a16:creationId xmlns:a16="http://schemas.microsoft.com/office/drawing/2014/main" id="{DD339C35-E4FA-442F-A3FA-D7AB449804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6800" y="3151188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602" name="Line 24">
            <a:extLst>
              <a:ext uri="{FF2B5EF4-FFF2-40B4-BE49-F238E27FC236}">
                <a16:creationId xmlns:a16="http://schemas.microsoft.com/office/drawing/2014/main" id="{10DEF0BE-3BB1-41C8-9ACF-7416D5BB66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04138" y="3151188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603" name="Line 25">
            <a:extLst>
              <a:ext uri="{FF2B5EF4-FFF2-40B4-BE49-F238E27FC236}">
                <a16:creationId xmlns:a16="http://schemas.microsoft.com/office/drawing/2014/main" id="{32353646-C6B1-4BCF-85E0-4B770DB2A4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91475" y="3151188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604" name="Line 26">
            <a:extLst>
              <a:ext uri="{FF2B5EF4-FFF2-40B4-BE49-F238E27FC236}">
                <a16:creationId xmlns:a16="http://schemas.microsoft.com/office/drawing/2014/main" id="{0EBA065C-5531-444D-9952-5413206A1B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4275" y="3187700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605" name="Line 27">
            <a:extLst>
              <a:ext uri="{FF2B5EF4-FFF2-40B4-BE49-F238E27FC236}">
                <a16:creationId xmlns:a16="http://schemas.microsoft.com/office/drawing/2014/main" id="{499DCAD0-CA28-43C7-84FA-1D63762E9D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5350" y="3187700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606" name="Line 28">
            <a:extLst>
              <a:ext uri="{FF2B5EF4-FFF2-40B4-BE49-F238E27FC236}">
                <a16:creationId xmlns:a16="http://schemas.microsoft.com/office/drawing/2014/main" id="{BA975AEC-279A-4460-88D8-C54A01D536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8013" y="3187700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607" name="Line 29">
            <a:extLst>
              <a:ext uri="{FF2B5EF4-FFF2-40B4-BE49-F238E27FC236}">
                <a16:creationId xmlns:a16="http://schemas.microsoft.com/office/drawing/2014/main" id="{DCD8604A-F100-4C7D-9F81-DD87780638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9088" y="3224213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608" name="Line 30">
            <a:extLst>
              <a:ext uri="{FF2B5EF4-FFF2-40B4-BE49-F238E27FC236}">
                <a16:creationId xmlns:a16="http://schemas.microsoft.com/office/drawing/2014/main" id="{FE06A5A9-A634-45B1-9778-BE23C8DDB1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1750" y="3213100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33" name="Text Box 47">
            <a:extLst>
              <a:ext uri="{FF2B5EF4-FFF2-40B4-BE49-F238E27FC236}">
                <a16:creationId xmlns:a16="http://schemas.microsoft.com/office/drawing/2014/main" id="{330F6B87-A9E3-4F8B-B2BC-AA50893FB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4760913"/>
            <a:ext cx="33115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确定系统的微观状态必须指出各粒子占据的相格。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>
            <a:extLst>
              <a:ext uri="{FF2B5EF4-FFF2-40B4-BE49-F238E27FC236}">
                <a16:creationId xmlns:a16="http://schemas.microsoft.com/office/drawing/2014/main" id="{465BA641-D8BA-47D6-B579-5E3B4E346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698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6</a:t>
            </a: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.2 </a:t>
            </a:r>
            <a:r>
              <a:rPr lang="zh-CN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等概率原理</a:t>
            </a:r>
          </a:p>
        </p:txBody>
      </p:sp>
      <p:sp>
        <p:nvSpPr>
          <p:cNvPr id="26627" name="Text Box 5">
            <a:extLst>
              <a:ext uri="{FF2B5EF4-FFF2-40B4-BE49-F238E27FC236}">
                <a16:creationId xmlns:a16="http://schemas.microsoft.com/office/drawing/2014/main" id="{23C8C2B9-82FF-4677-9BB3-B8272D0DC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231900"/>
            <a:ext cx="3960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系统宏观状态</a:t>
            </a:r>
          </a:p>
        </p:txBody>
      </p:sp>
      <p:sp>
        <p:nvSpPr>
          <p:cNvPr id="26628" name="Text Box 6">
            <a:extLst>
              <a:ext uri="{FF2B5EF4-FFF2-40B4-BE49-F238E27FC236}">
                <a16:creationId xmlns:a16="http://schemas.microsoft.com/office/drawing/2014/main" id="{44A685BA-DEA1-4058-90A8-7AB72342C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38" y="1962150"/>
            <a:ext cx="414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宏观状态由宏观参量表征。</a:t>
            </a:r>
          </a:p>
        </p:txBody>
      </p:sp>
      <p:sp>
        <p:nvSpPr>
          <p:cNvPr id="26629" name="Text Box 7">
            <a:extLst>
              <a:ext uri="{FF2B5EF4-FFF2-40B4-BE49-F238E27FC236}">
                <a16:creationId xmlns:a16="http://schemas.microsoft.com/office/drawing/2014/main" id="{4EBA928E-4FC4-46AA-B46A-9FF54FC7E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706688"/>
            <a:ext cx="254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孤立系统平衡态</a:t>
            </a:r>
          </a:p>
        </p:txBody>
      </p:sp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31092A33-2DDC-47CD-84C6-2D16FE4D2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5988" y="2820988"/>
          <a:ext cx="990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r:id="rId3" imgW="990600" imgH="342900" progId="Equation.DSMT4">
                  <p:embed/>
                </p:oleObj>
              </mc:Choice>
              <mc:Fallback>
                <p:oleObj r:id="rId3" imgW="990600" imgH="342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2820988"/>
                        <a:ext cx="990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9">
            <a:extLst>
              <a:ext uri="{FF2B5EF4-FFF2-40B4-BE49-F238E27FC236}">
                <a16:creationId xmlns:a16="http://schemas.microsoft.com/office/drawing/2014/main" id="{EF6F2608-21A3-460E-96C5-7EF895ECD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2706688"/>
            <a:ext cx="3787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（粒子数、体积、能量）</a:t>
            </a:r>
          </a:p>
        </p:txBody>
      </p:sp>
      <p:sp>
        <p:nvSpPr>
          <p:cNvPr id="26632" name="Text Box 10">
            <a:extLst>
              <a:ext uri="{FF2B5EF4-FFF2-40B4-BE49-F238E27FC236}">
                <a16:creationId xmlns:a16="http://schemas.microsoft.com/office/drawing/2014/main" id="{0FD9E34E-5626-4C30-9EAA-5BE0080E9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3454400"/>
            <a:ext cx="718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宏观状态确定，但微观状态多种多样，瞬息万变。</a:t>
            </a:r>
          </a:p>
        </p:txBody>
      </p:sp>
      <p:sp>
        <p:nvSpPr>
          <p:cNvPr id="26633" name="Text Box 11">
            <a:extLst>
              <a:ext uri="{FF2B5EF4-FFF2-40B4-BE49-F238E27FC236}">
                <a16:creationId xmlns:a16="http://schemas.microsoft.com/office/drawing/2014/main" id="{D86F9A6E-2FDB-49C8-A836-B0A7B326E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4799013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孤立系统</a:t>
            </a:r>
          </a:p>
        </p:txBody>
      </p:sp>
      <p:graphicFrame>
        <p:nvGraphicFramePr>
          <p:cNvPr id="25610" name="Object 10">
            <a:extLst>
              <a:ext uri="{FF2B5EF4-FFF2-40B4-BE49-F238E27FC236}">
                <a16:creationId xmlns:a16="http://schemas.microsoft.com/office/drawing/2014/main" id="{44A5D56F-C5F0-4E1D-82D0-2149AFEC5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1263" y="4278313"/>
          <a:ext cx="1625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r:id="rId5" imgW="1626040" imgH="342855" progId="Equation.DSMT4">
                  <p:embed/>
                </p:oleObj>
              </mc:Choice>
              <mc:Fallback>
                <p:oleObj r:id="rId5" imgW="1626040" imgH="34285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4278313"/>
                        <a:ext cx="1625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>
            <a:extLst>
              <a:ext uri="{FF2B5EF4-FFF2-40B4-BE49-F238E27FC236}">
                <a16:creationId xmlns:a16="http://schemas.microsoft.com/office/drawing/2014/main" id="{CF7C6476-DFDB-4FC6-A58D-49266247B7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8238" y="4827588"/>
          <a:ext cx="2057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r:id="rId7" imgW="2058210" imgH="647895" progId="Equation.DSMT4">
                  <p:embed/>
                </p:oleObj>
              </mc:Choice>
              <mc:Fallback>
                <p:oleObj r:id="rId7" imgW="2058210" imgH="64789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4827588"/>
                        <a:ext cx="2057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>
            <a:extLst>
              <a:ext uri="{FF2B5EF4-FFF2-40B4-BE49-F238E27FC236}">
                <a16:creationId xmlns:a16="http://schemas.microsoft.com/office/drawing/2014/main" id="{7EF1D4B4-4E0A-437B-84F3-88BB7C5303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2375" y="5562600"/>
          <a:ext cx="787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r:id="rId9" imgW="787630" imgH="381030" progId="Equation.DSMT4">
                  <p:embed/>
                </p:oleObj>
              </mc:Choice>
              <mc:Fallback>
                <p:oleObj r:id="rId9" imgW="787630" imgH="38103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5562600"/>
                        <a:ext cx="787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>
            <a:extLst>
              <a:ext uri="{FF2B5EF4-FFF2-40B4-BE49-F238E27FC236}">
                <a16:creationId xmlns:a16="http://schemas.microsoft.com/office/drawing/2014/main" id="{CAB4679D-D6A1-4DAA-BC9E-40F6104948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4025" y="5000625"/>
          <a:ext cx="284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r:id="rId11" imgW="2844720" imgH="380880" progId="Equation.DSMT4">
                  <p:embed/>
                </p:oleObj>
              </mc:Choice>
              <mc:Fallback>
                <p:oleObj r:id="rId11" imgW="2844720" imgH="3808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025" y="5000625"/>
                        <a:ext cx="2844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Text Box 20">
            <a:extLst>
              <a:ext uri="{FF2B5EF4-FFF2-40B4-BE49-F238E27FC236}">
                <a16:creationId xmlns:a16="http://schemas.microsoft.com/office/drawing/2014/main" id="{A2C945EC-859C-4764-A601-2238BBC39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425" y="4500563"/>
            <a:ext cx="213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大量不同的</a:t>
            </a:r>
          </a:p>
        </p:txBody>
      </p:sp>
      <p:sp>
        <p:nvSpPr>
          <p:cNvPr id="26639" name="AutoShape 21">
            <a:extLst>
              <a:ext uri="{FF2B5EF4-FFF2-40B4-BE49-F238E27FC236}">
                <a16:creationId xmlns:a16="http://schemas.microsoft.com/office/drawing/2014/main" id="{22ABEEF6-AFE4-451B-BF12-E059EF459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4984750"/>
            <a:ext cx="512762" cy="88900"/>
          </a:xfrm>
          <a:prstGeom prst="leftRightArrow">
            <a:avLst>
              <a:gd name="adj1" fmla="val 50000"/>
              <a:gd name="adj2" fmla="val 115357"/>
            </a:avLst>
          </a:prstGeom>
          <a:solidFill>
            <a:schemeClr val="tx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>
            <a:extLst>
              <a:ext uri="{FF2B5EF4-FFF2-40B4-BE49-F238E27FC236}">
                <a16:creationId xmlns:a16="http://schemas.microsoft.com/office/drawing/2014/main" id="{B1C5885E-D1DE-4C5B-BA3E-B63CF42EB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2622550"/>
            <a:ext cx="8047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等概率原理（玻耳兹曼，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1870s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sp>
        <p:nvSpPr>
          <p:cNvPr id="27651" name="Text Box 5">
            <a:extLst>
              <a:ext uri="{FF2B5EF4-FFF2-40B4-BE49-F238E27FC236}">
                <a16:creationId xmlns:a16="http://schemas.microsoft.com/office/drawing/2014/main" id="{024D2ECE-EAE2-4A08-B823-A2596C3F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5" y="417513"/>
            <a:ext cx="2039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多个微观态</a:t>
            </a:r>
          </a:p>
        </p:txBody>
      </p:sp>
      <p:sp>
        <p:nvSpPr>
          <p:cNvPr id="27652" name="Text Box 8">
            <a:extLst>
              <a:ext uri="{FF2B5EF4-FFF2-40B4-BE49-F238E27FC236}">
                <a16:creationId xmlns:a16="http://schemas.microsoft.com/office/drawing/2014/main" id="{A594C89A-1536-4F85-840A-0B51FF188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388" y="942975"/>
            <a:ext cx="2449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确定微观力学量</a:t>
            </a:r>
          </a:p>
        </p:txBody>
      </p:sp>
      <p:sp>
        <p:nvSpPr>
          <p:cNvPr id="27653" name="Text Box 9">
            <a:extLst>
              <a:ext uri="{FF2B5EF4-FFF2-40B4-BE49-F238E27FC236}">
                <a16:creationId xmlns:a16="http://schemas.microsoft.com/office/drawing/2014/main" id="{DD54FF97-7B58-4060-A37E-8BB135E7B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5" y="442913"/>
            <a:ext cx="1363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宏观态</a:t>
            </a:r>
          </a:p>
        </p:txBody>
      </p:sp>
      <p:sp>
        <p:nvSpPr>
          <p:cNvPr id="27654" name="Text Box 10">
            <a:extLst>
              <a:ext uri="{FF2B5EF4-FFF2-40B4-BE49-F238E27FC236}">
                <a16:creationId xmlns:a16="http://schemas.microsoft.com/office/drawing/2014/main" id="{DAFB4D5E-C0C0-44A7-85BF-B2600B7AF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888" y="963613"/>
            <a:ext cx="2024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确定宏观量</a:t>
            </a:r>
          </a:p>
        </p:txBody>
      </p:sp>
      <p:sp>
        <p:nvSpPr>
          <p:cNvPr id="27655" name="AutoShape 12">
            <a:extLst>
              <a:ext uri="{FF2B5EF4-FFF2-40B4-BE49-F238E27FC236}">
                <a16:creationId xmlns:a16="http://schemas.microsoft.com/office/drawing/2014/main" id="{E7E778C6-03A4-4295-9D09-3188FC70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1149350"/>
            <a:ext cx="1039812" cy="127000"/>
          </a:xfrm>
          <a:custGeom>
            <a:avLst/>
            <a:gdLst>
              <a:gd name="T0" fmla="*/ 779859 w 21600"/>
              <a:gd name="T1" fmla="*/ 0 h 21600"/>
              <a:gd name="T2" fmla="*/ 0 w 21600"/>
              <a:gd name="T3" fmla="*/ 63500 h 21600"/>
              <a:gd name="T4" fmla="*/ 779859 w 21600"/>
              <a:gd name="T5" fmla="*/ 127000 h 21600"/>
              <a:gd name="T6" fmla="*/ 1039812 w 21600"/>
              <a:gd name="T7" fmla="*/ 635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7656" name="Text Box 13">
            <a:extLst>
              <a:ext uri="{FF2B5EF4-FFF2-40B4-BE49-F238E27FC236}">
                <a16:creationId xmlns:a16="http://schemas.microsoft.com/office/drawing/2014/main" id="{59E09847-FBCE-4E4F-8F6C-9991045D8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63" y="1279525"/>
            <a:ext cx="154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统计平均</a:t>
            </a:r>
          </a:p>
        </p:txBody>
      </p:sp>
      <p:sp>
        <p:nvSpPr>
          <p:cNvPr id="27657" name="Text Box 15">
            <a:extLst>
              <a:ext uri="{FF2B5EF4-FFF2-40B4-BE49-F238E27FC236}">
                <a16:creationId xmlns:a16="http://schemas.microsoft.com/office/drawing/2014/main" id="{6A992170-5495-4273-8492-E471F0FA9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1882775"/>
            <a:ext cx="8526462" cy="4572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核心问题：给定宏观态下，各可能微观态出现的概率有多大？</a:t>
            </a:r>
          </a:p>
        </p:txBody>
      </p:sp>
      <p:sp>
        <p:nvSpPr>
          <p:cNvPr id="27658" name="AutoShape 16">
            <a:extLst>
              <a:ext uri="{FF2B5EF4-FFF2-40B4-BE49-F238E27FC236}">
                <a16:creationId xmlns:a16="http://schemas.microsoft.com/office/drawing/2014/main" id="{1609E8E0-ED4F-4718-82AC-FBDF168CB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663575"/>
            <a:ext cx="1014412" cy="114300"/>
          </a:xfrm>
          <a:prstGeom prst="leftRightArrow">
            <a:avLst>
              <a:gd name="adj1" fmla="val 50000"/>
              <a:gd name="adj2" fmla="val 1775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7659" name="Text Box 18">
            <a:extLst>
              <a:ext uri="{FF2B5EF4-FFF2-40B4-BE49-F238E27FC236}">
                <a16:creationId xmlns:a16="http://schemas.microsoft.com/office/drawing/2014/main" id="{C1FC0A12-4A76-45ED-9B7C-2BE75D672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3308350"/>
            <a:ext cx="7858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大数粒子经过频繁碰撞和其他扰动后，满足宏观条件的各种微观态都会出现。</a:t>
            </a:r>
          </a:p>
        </p:txBody>
      </p:sp>
      <p:sp>
        <p:nvSpPr>
          <p:cNvPr id="27660" name="Text Box 19">
            <a:extLst>
              <a:ext uri="{FF2B5EF4-FFF2-40B4-BE49-F238E27FC236}">
                <a16:creationId xmlns:a16="http://schemas.microsoft.com/office/drawing/2014/main" id="{12C9604E-291A-47A0-BB2B-5A2D24DF3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225925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对于处于平衡态的孤立系统，各可能微观态出现概率相等。</a:t>
            </a:r>
          </a:p>
        </p:txBody>
      </p:sp>
      <p:sp>
        <p:nvSpPr>
          <p:cNvPr id="27661" name="Text Box 20">
            <a:extLst>
              <a:ext uri="{FF2B5EF4-FFF2-40B4-BE49-F238E27FC236}">
                <a16:creationId xmlns:a16="http://schemas.microsoft.com/office/drawing/2014/main" id="{063F7B9C-DA2E-4C23-B3FD-0771DDA45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188" y="4795838"/>
            <a:ext cx="3484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统计物理基本假设</a:t>
            </a:r>
          </a:p>
        </p:txBody>
      </p:sp>
      <p:sp>
        <p:nvSpPr>
          <p:cNvPr id="27662" name="Text Box 21">
            <a:extLst>
              <a:ext uri="{FF2B5EF4-FFF2-40B4-BE49-F238E27FC236}">
                <a16:creationId xmlns:a16="http://schemas.microsoft.com/office/drawing/2014/main" id="{A4DF8253-BE92-41CB-9CB3-EA90AF5DB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5365750"/>
            <a:ext cx="590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正确性由其推论与实验相符而得到证实。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5">
            <a:extLst>
              <a:ext uri="{FF2B5EF4-FFF2-40B4-BE49-F238E27FC236}">
                <a16:creationId xmlns:a16="http://schemas.microsoft.com/office/drawing/2014/main" id="{8267503A-3FD1-4C7C-87B2-EA46E8473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5095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6</a:t>
            </a: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.3 </a:t>
            </a:r>
            <a:r>
              <a:rPr lang="zh-CN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玻耳兹曼分布</a:t>
            </a:r>
          </a:p>
        </p:txBody>
      </p:sp>
      <p:sp>
        <p:nvSpPr>
          <p:cNvPr id="29699" name="Text Box 6">
            <a:extLst>
              <a:ext uri="{FF2B5EF4-FFF2-40B4-BE49-F238E27FC236}">
                <a16:creationId xmlns:a16="http://schemas.microsoft.com/office/drawing/2014/main" id="{D3788274-2B1D-426D-B9AB-11D817188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177925"/>
            <a:ext cx="1768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分布</a:t>
            </a:r>
          </a:p>
        </p:txBody>
      </p:sp>
      <p:sp>
        <p:nvSpPr>
          <p:cNvPr id="29700" name="Text Box 7">
            <a:extLst>
              <a:ext uri="{FF2B5EF4-FFF2-40B4-BE49-F238E27FC236}">
                <a16:creationId xmlns:a16="http://schemas.microsoft.com/office/drawing/2014/main" id="{48B5814C-5752-402A-A2F1-385B90F2B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075" y="187642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微观态</a:t>
            </a:r>
          </a:p>
        </p:txBody>
      </p:sp>
      <p:sp>
        <p:nvSpPr>
          <p:cNvPr id="29701" name="Text Box 8">
            <a:extLst>
              <a:ext uri="{FF2B5EF4-FFF2-40B4-BE49-F238E27FC236}">
                <a16:creationId xmlns:a16="http://schemas.microsoft.com/office/drawing/2014/main" id="{74F48350-0155-4F97-B0D3-783F07F81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713" y="1889125"/>
            <a:ext cx="438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确定各相格由哪些粒子占据。</a:t>
            </a:r>
          </a:p>
        </p:txBody>
      </p:sp>
      <p:sp>
        <p:nvSpPr>
          <p:cNvPr id="29702" name="Text Box 9">
            <a:extLst>
              <a:ext uri="{FF2B5EF4-FFF2-40B4-BE49-F238E27FC236}">
                <a16:creationId xmlns:a16="http://schemas.microsoft.com/office/drawing/2014/main" id="{DF9F43C7-E0E8-4D3A-B069-BD8A15DCF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550" y="2425700"/>
            <a:ext cx="7140575" cy="822325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宏观性质由各相格的占据粒子数决定，与各相格究竟由哪些粒子占据无关。</a:t>
            </a:r>
          </a:p>
        </p:txBody>
      </p:sp>
      <p:graphicFrame>
        <p:nvGraphicFramePr>
          <p:cNvPr id="29703" name="Group 7">
            <a:extLst>
              <a:ext uri="{FF2B5EF4-FFF2-40B4-BE49-F238E27FC236}">
                <a16:creationId xmlns:a16="http://schemas.microsoft.com/office/drawing/2014/main" id="{9313F889-45B1-4A90-9E9A-8613ADFD962E}"/>
              </a:ext>
            </a:extLst>
          </p:cNvPr>
          <p:cNvGraphicFramePr>
            <a:graphicFrameLocks noGrp="1"/>
          </p:cNvGraphicFramePr>
          <p:nvPr/>
        </p:nvGraphicFramePr>
        <p:xfrm>
          <a:off x="1616075" y="3392488"/>
          <a:ext cx="6094413" cy="2095500"/>
        </p:xfrm>
        <a:graphic>
          <a:graphicData uri="http://schemas.openxmlformats.org/drawingml/2006/table">
            <a:tbl>
              <a:tblPr/>
              <a:tblGrid>
                <a:gridCol w="1125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8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相格</a:t>
                      </a:r>
                      <a:endParaRPr kumimoji="0" 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能量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粒子数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674" name="Object 26">
            <a:extLst>
              <a:ext uri="{FF2B5EF4-FFF2-40B4-BE49-F238E27FC236}">
                <a16:creationId xmlns:a16="http://schemas.microsoft.com/office/drawing/2014/main" id="{D5CA2AAC-831B-421B-92C7-61E35DEF0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4125" y="3683000"/>
          <a:ext cx="2921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r:id="rId3" imgW="292421" imgH="152520" progId="Equation.DSMT4">
                  <p:embed/>
                </p:oleObj>
              </mc:Choice>
              <mc:Fallback>
                <p:oleObj r:id="rId3" imgW="292421" imgH="15252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3683000"/>
                        <a:ext cx="2921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5" name="Object 27">
            <a:extLst>
              <a:ext uri="{FF2B5EF4-FFF2-40B4-BE49-F238E27FC236}">
                <a16:creationId xmlns:a16="http://schemas.microsoft.com/office/drawing/2014/main" id="{10673D15-E306-4551-9076-D1DBC70912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9813" y="3606800"/>
          <a:ext cx="127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r:id="rId5" imgW="126945" imgH="279279" progId="Equation.DSMT4">
                  <p:embed/>
                </p:oleObj>
              </mc:Choice>
              <mc:Fallback>
                <p:oleObj r:id="rId5" imgW="126945" imgH="279279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3606800"/>
                        <a:ext cx="127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6" name="Object 28">
            <a:extLst>
              <a:ext uri="{FF2B5EF4-FFF2-40B4-BE49-F238E27FC236}">
                <a16:creationId xmlns:a16="http://schemas.microsoft.com/office/drawing/2014/main" id="{2230CB0D-D38C-491D-BBAA-1B8EEB3861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5013" y="3690938"/>
          <a:ext cx="2921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r:id="rId7" imgW="292421" imgH="152520" progId="Equation.DSMT4">
                  <p:embed/>
                </p:oleObj>
              </mc:Choice>
              <mc:Fallback>
                <p:oleObj r:id="rId7" imgW="292421" imgH="15252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013" y="3690938"/>
                        <a:ext cx="2921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7" name="Object 29">
            <a:extLst>
              <a:ext uri="{FF2B5EF4-FFF2-40B4-BE49-F238E27FC236}">
                <a16:creationId xmlns:a16="http://schemas.microsoft.com/office/drawing/2014/main" id="{44D212A1-5D58-47C0-8AC5-59FB28AA74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9438" y="4271963"/>
          <a:ext cx="241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r:id="rId9" imgW="241405" imgH="381165" progId="Equation.DSMT4">
                  <p:embed/>
                </p:oleObj>
              </mc:Choice>
              <mc:Fallback>
                <p:oleObj r:id="rId9" imgW="241405" imgH="381165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4271963"/>
                        <a:ext cx="241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8" name="Object 30">
            <a:extLst>
              <a:ext uri="{FF2B5EF4-FFF2-40B4-BE49-F238E27FC236}">
                <a16:creationId xmlns:a16="http://schemas.microsoft.com/office/drawing/2014/main" id="{CD1701CD-2C5C-4C21-8244-917BBDBC5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4163" y="4267200"/>
          <a:ext cx="26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r:id="rId11" imgW="266584" imgH="380835" progId="Equation.DSMT4">
                  <p:embed/>
                </p:oleObj>
              </mc:Choice>
              <mc:Fallback>
                <p:oleObj r:id="rId11" imgW="266584" imgH="380835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4267200"/>
                        <a:ext cx="266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9" name="Object 31">
            <a:extLst>
              <a:ext uri="{FF2B5EF4-FFF2-40B4-BE49-F238E27FC236}">
                <a16:creationId xmlns:a16="http://schemas.microsoft.com/office/drawing/2014/main" id="{32705501-F92F-47ED-8D6A-6E00C1229E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1713" y="4278313"/>
          <a:ext cx="241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r:id="rId13" imgW="241405" imgH="381165" progId="Equation.DSMT4">
                  <p:embed/>
                </p:oleObj>
              </mc:Choice>
              <mc:Fallback>
                <p:oleObj r:id="rId13" imgW="241405" imgH="381165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4278313"/>
                        <a:ext cx="241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0" name="Object 32">
            <a:extLst>
              <a:ext uri="{FF2B5EF4-FFF2-40B4-BE49-F238E27FC236}">
                <a16:creationId xmlns:a16="http://schemas.microsoft.com/office/drawing/2014/main" id="{5CE6DC61-E5ED-4E6A-977D-7B89E64135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0" y="4986338"/>
          <a:ext cx="25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5" r:id="rId15" imgW="254000" imgH="381000" progId="Equation.DSMT4">
                  <p:embed/>
                </p:oleObj>
              </mc:Choice>
              <mc:Fallback>
                <p:oleObj r:id="rId15" imgW="254000" imgH="3810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4986338"/>
                        <a:ext cx="254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1" name="Object 33">
            <a:extLst>
              <a:ext uri="{FF2B5EF4-FFF2-40B4-BE49-F238E27FC236}">
                <a16:creationId xmlns:a16="http://schemas.microsoft.com/office/drawing/2014/main" id="{A5DE5454-93D5-4D87-B82F-F5F15AECAD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5075" y="4459288"/>
          <a:ext cx="2921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r:id="rId17" imgW="292421" imgH="152520" progId="Equation.DSMT4">
                  <p:embed/>
                </p:oleObj>
              </mc:Choice>
              <mc:Fallback>
                <p:oleObj r:id="rId17" imgW="292421" imgH="15252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4459288"/>
                        <a:ext cx="2921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2" name="Object 34">
            <a:extLst>
              <a:ext uri="{FF2B5EF4-FFF2-40B4-BE49-F238E27FC236}">
                <a16:creationId xmlns:a16="http://schemas.microsoft.com/office/drawing/2014/main" id="{19CED772-9D81-4169-B2BF-F89063DB09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78663" y="4452938"/>
          <a:ext cx="2921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r:id="rId19" imgW="292421" imgH="152520" progId="Equation.DSMT4">
                  <p:embed/>
                </p:oleObj>
              </mc:Choice>
              <mc:Fallback>
                <p:oleObj r:id="rId19" imgW="292421" imgH="15252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8663" y="4452938"/>
                        <a:ext cx="2921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3" name="Object 35">
            <a:extLst>
              <a:ext uri="{FF2B5EF4-FFF2-40B4-BE49-F238E27FC236}">
                <a16:creationId xmlns:a16="http://schemas.microsoft.com/office/drawing/2014/main" id="{59F3D1FB-FBC8-4A85-928F-76B70DAE42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7138" y="5167313"/>
          <a:ext cx="2921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r:id="rId21" imgW="292421" imgH="152520" progId="Equation.DSMT4">
                  <p:embed/>
                </p:oleObj>
              </mc:Choice>
              <mc:Fallback>
                <p:oleObj r:id="rId21" imgW="292421" imgH="15252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5167313"/>
                        <a:ext cx="2921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4" name="Object 36">
            <a:extLst>
              <a:ext uri="{FF2B5EF4-FFF2-40B4-BE49-F238E27FC236}">
                <a16:creationId xmlns:a16="http://schemas.microsoft.com/office/drawing/2014/main" id="{528D6E75-8606-4EFC-B5D0-C7073A765C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1200" y="5148263"/>
          <a:ext cx="2921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r:id="rId23" imgW="292421" imgH="152520" progId="Equation.DSMT4">
                  <p:embed/>
                </p:oleObj>
              </mc:Choice>
              <mc:Fallback>
                <p:oleObj r:id="rId23" imgW="292421" imgH="15252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5148263"/>
                        <a:ext cx="2921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5" name="Object 37">
            <a:extLst>
              <a:ext uri="{FF2B5EF4-FFF2-40B4-BE49-F238E27FC236}">
                <a16:creationId xmlns:a16="http://schemas.microsoft.com/office/drawing/2014/main" id="{22B1FF3F-3771-4153-999F-B58063CC60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0825" y="5006975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0" r:id="rId25" imgW="279521" imgH="381165" progId="Equation.DSMT4">
                  <p:embed/>
                </p:oleObj>
              </mc:Choice>
              <mc:Fallback>
                <p:oleObj r:id="rId25" imgW="279521" imgH="381165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5006975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6" name="Object 38">
            <a:extLst>
              <a:ext uri="{FF2B5EF4-FFF2-40B4-BE49-F238E27FC236}">
                <a16:creationId xmlns:a16="http://schemas.microsoft.com/office/drawing/2014/main" id="{68BCEF41-0127-43B2-9C6A-BE105EB0A4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5363" y="4992688"/>
          <a:ext cx="25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r:id="rId27" imgW="254000" imgH="381000" progId="Equation.DSMT4">
                  <p:embed/>
                </p:oleObj>
              </mc:Choice>
              <mc:Fallback>
                <p:oleObj r:id="rId27" imgW="254000" imgH="3810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363" y="4992688"/>
                        <a:ext cx="254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5" name="Text Box 212">
            <a:extLst>
              <a:ext uri="{FF2B5EF4-FFF2-40B4-BE49-F238E27FC236}">
                <a16:creationId xmlns:a16="http://schemas.microsoft.com/office/drawing/2014/main" id="{03E2B539-C4A0-4D5E-BF5C-F88B9D02B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5511800"/>
            <a:ext cx="333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按相格（状态）的分布</a:t>
            </a:r>
          </a:p>
        </p:txBody>
      </p:sp>
      <p:graphicFrame>
        <p:nvGraphicFramePr>
          <p:cNvPr id="27688" name="Object 40">
            <a:extLst>
              <a:ext uri="{FF2B5EF4-FFF2-40B4-BE49-F238E27FC236}">
                <a16:creationId xmlns:a16="http://schemas.microsoft.com/office/drawing/2014/main" id="{AC5DBD37-47E3-4F79-B6A2-9A0C979E0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8513" y="5595938"/>
          <a:ext cx="49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r:id="rId29" imgW="495515" imgH="381165" progId="Equation.DSMT4">
                  <p:embed/>
                </p:oleObj>
              </mc:Choice>
              <mc:Fallback>
                <p:oleObj r:id="rId29" imgW="495515" imgH="381165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5595938"/>
                        <a:ext cx="495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>
            <a:extLst>
              <a:ext uri="{FF2B5EF4-FFF2-40B4-BE49-F238E27FC236}">
                <a16:creationId xmlns:a16="http://schemas.microsoft.com/office/drawing/2014/main" id="{F6E189FB-547F-4A25-AD04-F16681B30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42913"/>
            <a:ext cx="6945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3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个可分辨粒子占据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个相格的分布与微观状态</a:t>
            </a:r>
          </a:p>
        </p:txBody>
      </p:sp>
      <p:graphicFrame>
        <p:nvGraphicFramePr>
          <p:cNvPr id="30723" name="Group 3">
            <a:extLst>
              <a:ext uri="{FF2B5EF4-FFF2-40B4-BE49-F238E27FC236}">
                <a16:creationId xmlns:a16="http://schemas.microsoft.com/office/drawing/2014/main" id="{31B95EDC-C613-4C49-B414-8EC386F504BC}"/>
              </a:ext>
            </a:extLst>
          </p:cNvPr>
          <p:cNvGraphicFramePr>
            <a:graphicFrameLocks noGrp="1"/>
          </p:cNvGraphicFramePr>
          <p:nvPr/>
        </p:nvGraphicFramePr>
        <p:xfrm>
          <a:off x="1300163" y="1158875"/>
          <a:ext cx="6526212" cy="5318125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331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分布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分布对应的微观状态数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微观状态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相格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相格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331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3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3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331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3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3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33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8729" name="Object 57">
            <a:extLst>
              <a:ext uri="{FF2B5EF4-FFF2-40B4-BE49-F238E27FC236}">
                <a16:creationId xmlns:a16="http://schemas.microsoft.com/office/drawing/2014/main" id="{2698CEB9-DBB8-4F28-AE41-3B2315F64F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1765300"/>
          <a:ext cx="25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r:id="rId3" imgW="254000" imgH="381000" progId="Equation.DSMT4">
                  <p:embed/>
                </p:oleObj>
              </mc:Choice>
              <mc:Fallback>
                <p:oleObj r:id="rId3" imgW="254000" imgH="3810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1765300"/>
                        <a:ext cx="254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0" name="Object 58">
            <a:extLst>
              <a:ext uri="{FF2B5EF4-FFF2-40B4-BE49-F238E27FC236}">
                <a16:creationId xmlns:a16="http://schemas.microsoft.com/office/drawing/2014/main" id="{E070717A-52F0-4564-8E24-2A76C89834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4750" y="1760538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6" r:id="rId5" imgW="279521" imgH="381165" progId="Equation.DSMT4">
                  <p:embed/>
                </p:oleObj>
              </mc:Choice>
              <mc:Fallback>
                <p:oleObj r:id="rId5" imgW="279521" imgH="381165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1760538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1" name="Object 59">
            <a:extLst>
              <a:ext uri="{FF2B5EF4-FFF2-40B4-BE49-F238E27FC236}">
                <a16:creationId xmlns:a16="http://schemas.microsoft.com/office/drawing/2014/main" id="{7C0C7019-FD3B-48F7-94F1-304DCC558E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8763" y="2395538"/>
          <a:ext cx="520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7" r:id="rId7" imgW="520700" imgH="203200" progId="Equation.DSMT4">
                  <p:embed/>
                </p:oleObj>
              </mc:Choice>
              <mc:Fallback>
                <p:oleObj r:id="rId7" imgW="520700" imgH="2032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2395538"/>
                        <a:ext cx="520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2" name="Object 60">
            <a:extLst>
              <a:ext uri="{FF2B5EF4-FFF2-40B4-BE49-F238E27FC236}">
                <a16:creationId xmlns:a16="http://schemas.microsoft.com/office/drawing/2014/main" id="{88FB3D74-C3F3-466B-B373-E78A07BD1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2921000"/>
          <a:ext cx="342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8" r:id="rId9" imgW="343049" imgH="203288" progId="Equation.DSMT4">
                  <p:embed/>
                </p:oleObj>
              </mc:Choice>
              <mc:Fallback>
                <p:oleObj r:id="rId9" imgW="343049" imgH="203288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2921000"/>
                        <a:ext cx="3429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3" name="Object 61">
            <a:extLst>
              <a:ext uri="{FF2B5EF4-FFF2-40B4-BE49-F238E27FC236}">
                <a16:creationId xmlns:a16="http://schemas.microsoft.com/office/drawing/2014/main" id="{169FFE93-94E7-496D-A666-AC2EDAB1EB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6113" y="2919413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9" r:id="rId11" imgW="165172" imgH="203288" progId="Equation.DSMT4">
                  <p:embed/>
                </p:oleObj>
              </mc:Choice>
              <mc:Fallback>
                <p:oleObj r:id="rId11" imgW="165172" imgH="203288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6113" y="2919413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4" name="Object 62">
            <a:extLst>
              <a:ext uri="{FF2B5EF4-FFF2-40B4-BE49-F238E27FC236}">
                <a16:creationId xmlns:a16="http://schemas.microsoft.com/office/drawing/2014/main" id="{78940BB9-B4D6-4B0E-B207-A46D207025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1313" y="3462338"/>
          <a:ext cx="342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0" r:id="rId13" imgW="343049" imgH="203288" progId="Equation.DSMT4">
                  <p:embed/>
                </p:oleObj>
              </mc:Choice>
              <mc:Fallback>
                <p:oleObj r:id="rId13" imgW="343049" imgH="203288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3" y="3462338"/>
                        <a:ext cx="3429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5" name="Object 63">
            <a:extLst>
              <a:ext uri="{FF2B5EF4-FFF2-40B4-BE49-F238E27FC236}">
                <a16:creationId xmlns:a16="http://schemas.microsoft.com/office/drawing/2014/main" id="{6CBE48C6-2610-4EE0-8261-DA18E1054A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0238" y="3462338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1" r:id="rId15" imgW="165172" imgH="203288" progId="Equation.DSMT4">
                  <p:embed/>
                </p:oleObj>
              </mc:Choice>
              <mc:Fallback>
                <p:oleObj r:id="rId15" imgW="165172" imgH="203288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238" y="3462338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6" name="Object 64">
            <a:extLst>
              <a:ext uri="{FF2B5EF4-FFF2-40B4-BE49-F238E27FC236}">
                <a16:creationId xmlns:a16="http://schemas.microsoft.com/office/drawing/2014/main" id="{11DC6590-9F6C-4ED1-9D0A-41735ECB87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1313" y="3967163"/>
          <a:ext cx="342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2" r:id="rId17" imgW="343049" imgH="203288" progId="Equation.DSMT4">
                  <p:embed/>
                </p:oleObj>
              </mc:Choice>
              <mc:Fallback>
                <p:oleObj r:id="rId17" imgW="343049" imgH="203288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3" y="3967163"/>
                        <a:ext cx="3429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7" name="Object 65">
            <a:extLst>
              <a:ext uri="{FF2B5EF4-FFF2-40B4-BE49-F238E27FC236}">
                <a16:creationId xmlns:a16="http://schemas.microsoft.com/office/drawing/2014/main" id="{5BA4DD0C-156D-4742-BE4F-9D65BAB891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4525" y="3979863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3" r:id="rId19" imgW="165172" imgH="203288" progId="Equation.DSMT4">
                  <p:embed/>
                </p:oleObj>
              </mc:Choice>
              <mc:Fallback>
                <p:oleObj r:id="rId19" imgW="165172" imgH="203288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3979863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8" name="Object 66">
            <a:extLst>
              <a:ext uri="{FF2B5EF4-FFF2-40B4-BE49-F238E27FC236}">
                <a16:creationId xmlns:a16="http://schemas.microsoft.com/office/drawing/2014/main" id="{C965B293-B032-41C5-BDE2-646C8D7AE0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5613" y="6088063"/>
          <a:ext cx="520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4" r:id="rId21" imgW="520700" imgH="203200" progId="Equation.DSMT4">
                  <p:embed/>
                </p:oleObj>
              </mc:Choice>
              <mc:Fallback>
                <p:oleObj r:id="rId21" imgW="520700" imgH="2032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13" y="6088063"/>
                        <a:ext cx="520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9" name="Object 67">
            <a:extLst>
              <a:ext uri="{FF2B5EF4-FFF2-40B4-BE49-F238E27FC236}">
                <a16:creationId xmlns:a16="http://schemas.microsoft.com/office/drawing/2014/main" id="{834C9EF0-DDD9-48D5-9ED9-48924C9138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5450" y="4518025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5" r:id="rId22" imgW="165172" imgH="203288" progId="Equation.DSMT4">
                  <p:embed/>
                </p:oleObj>
              </mc:Choice>
              <mc:Fallback>
                <p:oleObj r:id="rId22" imgW="165172" imgH="203288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4518025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40" name="Object 68">
            <a:extLst>
              <a:ext uri="{FF2B5EF4-FFF2-40B4-BE49-F238E27FC236}">
                <a16:creationId xmlns:a16="http://schemas.microsoft.com/office/drawing/2014/main" id="{ABAE9B68-7C97-459F-8DBB-3C0356B927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3863" y="5048250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6" r:id="rId23" imgW="165172" imgH="203288" progId="Equation.DSMT4">
                  <p:embed/>
                </p:oleObj>
              </mc:Choice>
              <mc:Fallback>
                <p:oleObj r:id="rId23" imgW="165172" imgH="203288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863" y="5048250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41" name="Object 69">
            <a:extLst>
              <a:ext uri="{FF2B5EF4-FFF2-40B4-BE49-F238E27FC236}">
                <a16:creationId xmlns:a16="http://schemas.microsoft.com/office/drawing/2014/main" id="{271CD01F-0B45-43F0-B7F5-A69893994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8150" y="5591175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7" r:id="rId24" imgW="165172" imgH="203288" progId="Equation.DSMT4">
                  <p:embed/>
                </p:oleObj>
              </mc:Choice>
              <mc:Fallback>
                <p:oleObj r:id="rId24" imgW="165172" imgH="203288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5591175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42" name="Object 70">
            <a:extLst>
              <a:ext uri="{FF2B5EF4-FFF2-40B4-BE49-F238E27FC236}">
                <a16:creationId xmlns:a16="http://schemas.microsoft.com/office/drawing/2014/main" id="{85858FC1-ADEC-4D53-93AC-DEB2DCFD35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8163" y="5580063"/>
          <a:ext cx="342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8" r:id="rId25" imgW="343049" imgH="203288" progId="Equation.DSMT4">
                  <p:embed/>
                </p:oleObj>
              </mc:Choice>
              <mc:Fallback>
                <p:oleObj r:id="rId25" imgW="343049" imgH="203288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5580063"/>
                        <a:ext cx="3429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43" name="Object 71">
            <a:extLst>
              <a:ext uri="{FF2B5EF4-FFF2-40B4-BE49-F238E27FC236}">
                <a16:creationId xmlns:a16="http://schemas.microsoft.com/office/drawing/2014/main" id="{1478241A-43B2-46F9-9484-01560902C6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0863" y="5059363"/>
          <a:ext cx="342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9" r:id="rId26" imgW="343049" imgH="203288" progId="Equation.DSMT4">
                  <p:embed/>
                </p:oleObj>
              </mc:Choice>
              <mc:Fallback>
                <p:oleObj r:id="rId26" imgW="343049" imgH="203288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863" y="5059363"/>
                        <a:ext cx="3429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44" name="Object 72">
            <a:extLst>
              <a:ext uri="{FF2B5EF4-FFF2-40B4-BE49-F238E27FC236}">
                <a16:creationId xmlns:a16="http://schemas.microsoft.com/office/drawing/2014/main" id="{3EC9A509-B958-4B23-A5FB-4A16E389FD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0388" y="4530725"/>
          <a:ext cx="342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0" r:id="rId27" imgW="343049" imgH="203288" progId="Equation.DSMT4">
                  <p:embed/>
                </p:oleObj>
              </mc:Choice>
              <mc:Fallback>
                <p:oleObj r:id="rId27" imgW="343049" imgH="203288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8" y="4530725"/>
                        <a:ext cx="3429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4">
            <a:extLst>
              <a:ext uri="{FF2B5EF4-FFF2-40B4-BE49-F238E27FC236}">
                <a16:creationId xmlns:a16="http://schemas.microsoft.com/office/drawing/2014/main" id="{4DA78643-21CA-438C-BF98-400C79F65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400" y="1771650"/>
            <a:ext cx="2979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699" name="Line 5">
            <a:extLst>
              <a:ext uri="{FF2B5EF4-FFF2-40B4-BE49-F238E27FC236}">
                <a16:creationId xmlns:a16="http://schemas.microsoft.com/office/drawing/2014/main" id="{08EDB67C-7CAF-440C-9D70-34E9874C30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6163" y="382588"/>
            <a:ext cx="0" cy="2736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00" name="Line 14">
            <a:extLst>
              <a:ext uri="{FF2B5EF4-FFF2-40B4-BE49-F238E27FC236}">
                <a16:creationId xmlns:a16="http://schemas.microsoft.com/office/drawing/2014/main" id="{76B6E703-06C5-46FC-BA12-5C96ED8D7B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2300" y="382588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01" name="Line 15">
            <a:extLst>
              <a:ext uri="{FF2B5EF4-FFF2-40B4-BE49-F238E27FC236}">
                <a16:creationId xmlns:a16="http://schemas.microsoft.com/office/drawing/2014/main" id="{30D3E1D2-1D68-460D-8F31-51D03ED000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8438" y="382588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02" name="Line 16">
            <a:extLst>
              <a:ext uri="{FF2B5EF4-FFF2-40B4-BE49-F238E27FC236}">
                <a16:creationId xmlns:a16="http://schemas.microsoft.com/office/drawing/2014/main" id="{13CCA378-EAE6-4143-9DAE-C66A7BE10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8438" y="382588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03" name="Line 17">
            <a:extLst>
              <a:ext uri="{FF2B5EF4-FFF2-40B4-BE49-F238E27FC236}">
                <a16:creationId xmlns:a16="http://schemas.microsoft.com/office/drawing/2014/main" id="{147A83DA-8EFA-4AD8-BEF6-A6F33130C0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2300" y="382588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04" name="Line 18">
            <a:extLst>
              <a:ext uri="{FF2B5EF4-FFF2-40B4-BE49-F238E27FC236}">
                <a16:creationId xmlns:a16="http://schemas.microsoft.com/office/drawing/2014/main" id="{C1D417A2-B15D-4B02-8944-157FB56B40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6163" y="382588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05" name="Line 19">
            <a:extLst>
              <a:ext uri="{FF2B5EF4-FFF2-40B4-BE49-F238E27FC236}">
                <a16:creationId xmlns:a16="http://schemas.microsoft.com/office/drawing/2014/main" id="{3E426130-AB53-4D3F-90A5-52B59C21EE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6163" y="382588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06" name="Line 24">
            <a:extLst>
              <a:ext uri="{FF2B5EF4-FFF2-40B4-BE49-F238E27FC236}">
                <a16:creationId xmlns:a16="http://schemas.microsoft.com/office/drawing/2014/main" id="{13D0B830-4BDA-4C4C-8054-0C1E6102D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700" y="2238375"/>
            <a:ext cx="2979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7" name="Line 25">
            <a:extLst>
              <a:ext uri="{FF2B5EF4-FFF2-40B4-BE49-F238E27FC236}">
                <a16:creationId xmlns:a16="http://schemas.microsoft.com/office/drawing/2014/main" id="{292FC397-0FF5-49AA-96D7-8208E00A2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700" y="2706688"/>
            <a:ext cx="2979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8" name="Line 26">
            <a:extLst>
              <a:ext uri="{FF2B5EF4-FFF2-40B4-BE49-F238E27FC236}">
                <a16:creationId xmlns:a16="http://schemas.microsoft.com/office/drawing/2014/main" id="{9EB20BD1-C6DF-42E1-ACA1-7DA26CF05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700" y="1303338"/>
            <a:ext cx="2979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9" name="Line 27">
            <a:extLst>
              <a:ext uri="{FF2B5EF4-FFF2-40B4-BE49-F238E27FC236}">
                <a16:creationId xmlns:a16="http://schemas.microsoft.com/office/drawing/2014/main" id="{2C193388-D653-4716-82C5-0E3D15FA0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700" y="836613"/>
            <a:ext cx="2979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9710" name="Object 14">
            <a:extLst>
              <a:ext uri="{FF2B5EF4-FFF2-40B4-BE49-F238E27FC236}">
                <a16:creationId xmlns:a16="http://schemas.microsoft.com/office/drawing/2014/main" id="{C74FB109-F41D-438F-8A07-C1348B18FA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5213" y="885825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3" r:id="rId3" imgW="165172" imgH="203288" progId="Equation.DSMT4">
                  <p:embed/>
                </p:oleObj>
              </mc:Choice>
              <mc:Fallback>
                <p:oleObj r:id="rId3" imgW="165172" imgH="203288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885825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>
            <a:extLst>
              <a:ext uri="{FF2B5EF4-FFF2-40B4-BE49-F238E27FC236}">
                <a16:creationId xmlns:a16="http://schemas.microsoft.com/office/drawing/2014/main" id="{62E29A65-C749-4FC1-B1D4-6D898586EC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8563" y="1428750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4" r:id="rId5" imgW="165172" imgH="203288" progId="Equation.DSMT4">
                  <p:embed/>
                </p:oleObj>
              </mc:Choice>
              <mc:Fallback>
                <p:oleObj r:id="rId5" imgW="165172" imgH="203288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1428750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>
            <a:extLst>
              <a:ext uri="{FF2B5EF4-FFF2-40B4-BE49-F238E27FC236}">
                <a16:creationId xmlns:a16="http://schemas.microsoft.com/office/drawing/2014/main" id="{80803E93-1AF4-4B67-921E-B1D11AE4EB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0788" y="1084263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5" r:id="rId7" imgW="165172" imgH="203288" progId="Equation.DSMT4">
                  <p:embed/>
                </p:oleObj>
              </mc:Choice>
              <mc:Fallback>
                <p:oleObj r:id="rId7" imgW="165172" imgH="203288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1084263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Object 17">
            <a:extLst>
              <a:ext uri="{FF2B5EF4-FFF2-40B4-BE49-F238E27FC236}">
                <a16:creationId xmlns:a16="http://schemas.microsoft.com/office/drawing/2014/main" id="{AB17BC2B-9190-4878-A7CF-22DEF7181D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1575" y="2382838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6" r:id="rId9" imgW="165172" imgH="203288" progId="Equation.DSMT4">
                  <p:embed/>
                </p:oleObj>
              </mc:Choice>
              <mc:Fallback>
                <p:oleObj r:id="rId9" imgW="165172" imgH="203288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2382838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4" name="Line 32">
            <a:extLst>
              <a:ext uri="{FF2B5EF4-FFF2-40B4-BE49-F238E27FC236}">
                <a16:creationId xmlns:a16="http://schemas.microsoft.com/office/drawing/2014/main" id="{2DE4F843-C83D-4AF2-8E7D-5752B85CB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8563" y="1804988"/>
            <a:ext cx="2979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15" name="Line 33">
            <a:extLst>
              <a:ext uri="{FF2B5EF4-FFF2-40B4-BE49-F238E27FC236}">
                <a16:creationId xmlns:a16="http://schemas.microsoft.com/office/drawing/2014/main" id="{08D7DA78-DB79-422F-B345-76DDBD8E94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7325" y="415925"/>
            <a:ext cx="0" cy="2736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16" name="Line 34">
            <a:extLst>
              <a:ext uri="{FF2B5EF4-FFF2-40B4-BE49-F238E27FC236}">
                <a16:creationId xmlns:a16="http://schemas.microsoft.com/office/drawing/2014/main" id="{456F1758-8127-4644-B772-5AAAC28009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3463" y="415925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17" name="Line 35">
            <a:extLst>
              <a:ext uri="{FF2B5EF4-FFF2-40B4-BE49-F238E27FC236}">
                <a16:creationId xmlns:a16="http://schemas.microsoft.com/office/drawing/2014/main" id="{650DB555-C00E-4415-97AD-AFE0263295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9600" y="415925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18" name="Line 36">
            <a:extLst>
              <a:ext uri="{FF2B5EF4-FFF2-40B4-BE49-F238E27FC236}">
                <a16:creationId xmlns:a16="http://schemas.microsoft.com/office/drawing/2014/main" id="{7C21E6BC-28E2-45D5-B48D-FC2678D2BF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9600" y="415925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19" name="Line 37">
            <a:extLst>
              <a:ext uri="{FF2B5EF4-FFF2-40B4-BE49-F238E27FC236}">
                <a16:creationId xmlns:a16="http://schemas.microsoft.com/office/drawing/2014/main" id="{556D13C0-B9F8-40CE-8029-4891795FAB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83463" y="415925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20" name="Line 38">
            <a:extLst>
              <a:ext uri="{FF2B5EF4-FFF2-40B4-BE49-F238E27FC236}">
                <a16:creationId xmlns:a16="http://schemas.microsoft.com/office/drawing/2014/main" id="{43A5EF7A-EDE9-406A-942E-827B5B73DC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7325" y="415925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21" name="Line 39">
            <a:extLst>
              <a:ext uri="{FF2B5EF4-FFF2-40B4-BE49-F238E27FC236}">
                <a16:creationId xmlns:a16="http://schemas.microsoft.com/office/drawing/2014/main" id="{EB481B0E-196C-4939-B5B4-5C27E40F3D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07325" y="415925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22" name="Line 40">
            <a:extLst>
              <a:ext uri="{FF2B5EF4-FFF2-40B4-BE49-F238E27FC236}">
                <a16:creationId xmlns:a16="http://schemas.microsoft.com/office/drawing/2014/main" id="{4DF1F708-6255-4B3F-81A0-38BFC67B6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5863" y="2271713"/>
            <a:ext cx="2979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23" name="Line 41">
            <a:extLst>
              <a:ext uri="{FF2B5EF4-FFF2-40B4-BE49-F238E27FC236}">
                <a16:creationId xmlns:a16="http://schemas.microsoft.com/office/drawing/2014/main" id="{2A209658-D9C7-48D0-AD3E-5E5D3BFDE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5863" y="2740025"/>
            <a:ext cx="2979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24" name="Line 42">
            <a:extLst>
              <a:ext uri="{FF2B5EF4-FFF2-40B4-BE49-F238E27FC236}">
                <a16:creationId xmlns:a16="http://schemas.microsoft.com/office/drawing/2014/main" id="{F5363B3F-D584-43E5-BCB3-8585ADFBE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5863" y="1336675"/>
            <a:ext cx="2979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25" name="Line 43">
            <a:extLst>
              <a:ext uri="{FF2B5EF4-FFF2-40B4-BE49-F238E27FC236}">
                <a16:creationId xmlns:a16="http://schemas.microsoft.com/office/drawing/2014/main" id="{83CE8EEB-2A8A-4762-AC5C-0BBE6EA0B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5863" y="869950"/>
            <a:ext cx="2979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9726" name="Object 30">
            <a:extLst>
              <a:ext uri="{FF2B5EF4-FFF2-40B4-BE49-F238E27FC236}">
                <a16:creationId xmlns:a16="http://schemas.microsoft.com/office/drawing/2014/main" id="{5456D99D-DAFF-4949-9ACB-40716AF943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75" y="919163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7" r:id="rId11" imgW="165172" imgH="203288" progId="Equation.DSMT4">
                  <p:embed/>
                </p:oleObj>
              </mc:Choice>
              <mc:Fallback>
                <p:oleObj r:id="rId11" imgW="165172" imgH="203288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919163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7" name="Object 31">
            <a:extLst>
              <a:ext uri="{FF2B5EF4-FFF2-40B4-BE49-F238E27FC236}">
                <a16:creationId xmlns:a16="http://schemas.microsoft.com/office/drawing/2014/main" id="{2C49E246-ACC3-40B4-8455-7641361CF0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9725" y="1462088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8" r:id="rId13" imgW="165172" imgH="203288" progId="Equation.DSMT4">
                  <p:embed/>
                </p:oleObj>
              </mc:Choice>
              <mc:Fallback>
                <p:oleObj r:id="rId13" imgW="165172" imgH="203288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725" y="1462088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8" name="Object 32">
            <a:extLst>
              <a:ext uri="{FF2B5EF4-FFF2-40B4-BE49-F238E27FC236}">
                <a16:creationId xmlns:a16="http://schemas.microsoft.com/office/drawing/2014/main" id="{3063177B-AF9A-4355-ADC2-C5A80635AC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1950" y="1117600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9" r:id="rId15" imgW="165172" imgH="203288" progId="Equation.DSMT4">
                  <p:embed/>
                </p:oleObj>
              </mc:Choice>
              <mc:Fallback>
                <p:oleObj r:id="rId15" imgW="165172" imgH="203288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1117600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9" name="Object 33">
            <a:extLst>
              <a:ext uri="{FF2B5EF4-FFF2-40B4-BE49-F238E27FC236}">
                <a16:creationId xmlns:a16="http://schemas.microsoft.com/office/drawing/2014/main" id="{47DC1A9D-2CB7-4CB3-9D18-C3E592CAE4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2738" y="2416175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0" r:id="rId17" imgW="165172" imgH="203288" progId="Equation.DSMT4">
                  <p:embed/>
                </p:oleObj>
              </mc:Choice>
              <mc:Fallback>
                <p:oleObj r:id="rId17" imgW="165172" imgH="203288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738" y="2416175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0" name="Line 48">
            <a:extLst>
              <a:ext uri="{FF2B5EF4-FFF2-40B4-BE49-F238E27FC236}">
                <a16:creationId xmlns:a16="http://schemas.microsoft.com/office/drawing/2014/main" id="{227823CD-5913-425A-9451-D02AA1E79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50" y="4865688"/>
            <a:ext cx="2979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31" name="Line 49">
            <a:extLst>
              <a:ext uri="{FF2B5EF4-FFF2-40B4-BE49-F238E27FC236}">
                <a16:creationId xmlns:a16="http://schemas.microsoft.com/office/drawing/2014/main" id="{1AE21B2B-DDA6-4FAC-BD3F-A8159C64C0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9813" y="3476625"/>
            <a:ext cx="0" cy="2736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32" name="Line 50">
            <a:extLst>
              <a:ext uri="{FF2B5EF4-FFF2-40B4-BE49-F238E27FC236}">
                <a16:creationId xmlns:a16="http://schemas.microsoft.com/office/drawing/2014/main" id="{E4DE44D3-1549-45D8-BAAD-14FDE4EFB1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5950" y="3476625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33" name="Line 51">
            <a:extLst>
              <a:ext uri="{FF2B5EF4-FFF2-40B4-BE49-F238E27FC236}">
                <a16:creationId xmlns:a16="http://schemas.microsoft.com/office/drawing/2014/main" id="{2782F893-9482-4ABA-9615-EA8FCC99DF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2088" y="3476625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34" name="Line 52">
            <a:extLst>
              <a:ext uri="{FF2B5EF4-FFF2-40B4-BE49-F238E27FC236}">
                <a16:creationId xmlns:a16="http://schemas.microsoft.com/office/drawing/2014/main" id="{006AA28F-0FC7-4000-A130-E4BCFD0585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2088" y="3476625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35" name="Line 53">
            <a:extLst>
              <a:ext uri="{FF2B5EF4-FFF2-40B4-BE49-F238E27FC236}">
                <a16:creationId xmlns:a16="http://schemas.microsoft.com/office/drawing/2014/main" id="{71A4F32E-BB45-477B-9E6B-39A283D221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5950" y="3476625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36" name="Line 54">
            <a:extLst>
              <a:ext uri="{FF2B5EF4-FFF2-40B4-BE49-F238E27FC236}">
                <a16:creationId xmlns:a16="http://schemas.microsoft.com/office/drawing/2014/main" id="{C463C55B-0564-4DBC-9BA4-ADEFE307A8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9813" y="3476625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37" name="Line 55">
            <a:extLst>
              <a:ext uri="{FF2B5EF4-FFF2-40B4-BE49-F238E27FC236}">
                <a16:creationId xmlns:a16="http://schemas.microsoft.com/office/drawing/2014/main" id="{061C34C3-C145-40C7-9A31-5316AC5E76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9813" y="3476625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38" name="Line 56">
            <a:extLst>
              <a:ext uri="{FF2B5EF4-FFF2-40B4-BE49-F238E27FC236}">
                <a16:creationId xmlns:a16="http://schemas.microsoft.com/office/drawing/2014/main" id="{38E71734-CB65-4722-A3FA-ACE7D40ECA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5332413"/>
            <a:ext cx="2979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39" name="Line 57">
            <a:extLst>
              <a:ext uri="{FF2B5EF4-FFF2-40B4-BE49-F238E27FC236}">
                <a16:creationId xmlns:a16="http://schemas.microsoft.com/office/drawing/2014/main" id="{800011FD-3216-417D-9B40-286428ABA0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5800725"/>
            <a:ext cx="2979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40" name="Line 58">
            <a:extLst>
              <a:ext uri="{FF2B5EF4-FFF2-40B4-BE49-F238E27FC236}">
                <a16:creationId xmlns:a16="http://schemas.microsoft.com/office/drawing/2014/main" id="{8FB6C97E-01D0-43C6-817B-BA2FD8F77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4397375"/>
            <a:ext cx="2979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41" name="Line 59">
            <a:extLst>
              <a:ext uri="{FF2B5EF4-FFF2-40B4-BE49-F238E27FC236}">
                <a16:creationId xmlns:a16="http://schemas.microsoft.com/office/drawing/2014/main" id="{E628F9C3-89E4-4C9A-87B8-D1BA56D02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3930650"/>
            <a:ext cx="2979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9742" name="Object 46">
            <a:extLst>
              <a:ext uri="{FF2B5EF4-FFF2-40B4-BE49-F238E27FC236}">
                <a16:creationId xmlns:a16="http://schemas.microsoft.com/office/drawing/2014/main" id="{44263F70-5794-4781-A469-A20E151AA1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8863" y="3979863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1" r:id="rId19" imgW="165172" imgH="203288" progId="Equation.DSMT4">
                  <p:embed/>
                </p:oleObj>
              </mc:Choice>
              <mc:Fallback>
                <p:oleObj r:id="rId19" imgW="165172" imgH="203288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3979863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3" name="Object 47">
            <a:extLst>
              <a:ext uri="{FF2B5EF4-FFF2-40B4-BE49-F238E27FC236}">
                <a16:creationId xmlns:a16="http://schemas.microsoft.com/office/drawing/2014/main" id="{F6F42365-F6C1-4F9E-BF60-140AB8B8D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2213" y="4522788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2" r:id="rId20" imgW="165172" imgH="203288" progId="Equation.DSMT4">
                  <p:embed/>
                </p:oleObj>
              </mc:Choice>
              <mc:Fallback>
                <p:oleObj r:id="rId20" imgW="165172" imgH="203288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4522788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4" name="Object 48">
            <a:extLst>
              <a:ext uri="{FF2B5EF4-FFF2-40B4-BE49-F238E27FC236}">
                <a16:creationId xmlns:a16="http://schemas.microsoft.com/office/drawing/2014/main" id="{E5CCF4B4-03A8-4C06-AB7B-CAC576B58D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4178300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3" r:id="rId21" imgW="165172" imgH="203288" progId="Equation.DSMT4">
                  <p:embed/>
                </p:oleObj>
              </mc:Choice>
              <mc:Fallback>
                <p:oleObj r:id="rId21" imgW="165172" imgH="203288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178300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5" name="Object 49">
            <a:extLst>
              <a:ext uri="{FF2B5EF4-FFF2-40B4-BE49-F238E27FC236}">
                <a16:creationId xmlns:a16="http://schemas.microsoft.com/office/drawing/2014/main" id="{AA39F392-30CC-47B6-BEDD-80A83303E9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5913" y="5027613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4" r:id="rId23" imgW="165172" imgH="203288" progId="Equation.DSMT4">
                  <p:embed/>
                </p:oleObj>
              </mc:Choice>
              <mc:Fallback>
                <p:oleObj r:id="rId23" imgW="165172" imgH="203288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5027613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46" name="Line 64">
            <a:extLst>
              <a:ext uri="{FF2B5EF4-FFF2-40B4-BE49-F238E27FC236}">
                <a16:creationId xmlns:a16="http://schemas.microsoft.com/office/drawing/2014/main" id="{7CDD77B9-632B-409D-9ECA-88C9FB916D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0150" y="4827588"/>
            <a:ext cx="2979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47" name="Line 65">
            <a:extLst>
              <a:ext uri="{FF2B5EF4-FFF2-40B4-BE49-F238E27FC236}">
                <a16:creationId xmlns:a16="http://schemas.microsoft.com/office/drawing/2014/main" id="{7A2A9E35-EC3B-4FCF-BAAD-013B7C23B6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8913" y="3438525"/>
            <a:ext cx="0" cy="2736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48" name="Line 66">
            <a:extLst>
              <a:ext uri="{FF2B5EF4-FFF2-40B4-BE49-F238E27FC236}">
                <a16:creationId xmlns:a16="http://schemas.microsoft.com/office/drawing/2014/main" id="{6D854FFA-A211-4DE8-A5F4-F7449A52A0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5050" y="3438525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49" name="Line 67">
            <a:extLst>
              <a:ext uri="{FF2B5EF4-FFF2-40B4-BE49-F238E27FC236}">
                <a16:creationId xmlns:a16="http://schemas.microsoft.com/office/drawing/2014/main" id="{F0EC0BCE-BCA6-4550-A51F-46E978C612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61188" y="3438525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50" name="Line 68">
            <a:extLst>
              <a:ext uri="{FF2B5EF4-FFF2-40B4-BE49-F238E27FC236}">
                <a16:creationId xmlns:a16="http://schemas.microsoft.com/office/drawing/2014/main" id="{0A59FCD5-DF8B-484B-AF0B-AAA846F2B8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1188" y="3438525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51" name="Line 69">
            <a:extLst>
              <a:ext uri="{FF2B5EF4-FFF2-40B4-BE49-F238E27FC236}">
                <a16:creationId xmlns:a16="http://schemas.microsoft.com/office/drawing/2014/main" id="{AD00552E-1333-45FF-A55A-4C3BA64192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85050" y="3438525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52" name="Line 70">
            <a:extLst>
              <a:ext uri="{FF2B5EF4-FFF2-40B4-BE49-F238E27FC236}">
                <a16:creationId xmlns:a16="http://schemas.microsoft.com/office/drawing/2014/main" id="{046ABC5C-396E-4134-B241-6AD4A4583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8913" y="3438525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53" name="Line 71">
            <a:extLst>
              <a:ext uri="{FF2B5EF4-FFF2-40B4-BE49-F238E27FC236}">
                <a16:creationId xmlns:a16="http://schemas.microsoft.com/office/drawing/2014/main" id="{2232CA12-1C00-4B0F-BCF9-5C739184F7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08913" y="3438525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54" name="Line 72">
            <a:extLst>
              <a:ext uri="{FF2B5EF4-FFF2-40B4-BE49-F238E27FC236}">
                <a16:creationId xmlns:a16="http://schemas.microsoft.com/office/drawing/2014/main" id="{B4F32A31-2380-4CC1-BABF-1328804C5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7450" y="5294313"/>
            <a:ext cx="2979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55" name="Line 73">
            <a:extLst>
              <a:ext uri="{FF2B5EF4-FFF2-40B4-BE49-F238E27FC236}">
                <a16:creationId xmlns:a16="http://schemas.microsoft.com/office/drawing/2014/main" id="{BF7AC7A6-4B25-4BA0-A216-8B0C19110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7450" y="5762625"/>
            <a:ext cx="2979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56" name="Line 74">
            <a:extLst>
              <a:ext uri="{FF2B5EF4-FFF2-40B4-BE49-F238E27FC236}">
                <a16:creationId xmlns:a16="http://schemas.microsoft.com/office/drawing/2014/main" id="{06F919AF-5420-44C9-9D2D-D264A0916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7450" y="4359275"/>
            <a:ext cx="2979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57" name="Line 75">
            <a:extLst>
              <a:ext uri="{FF2B5EF4-FFF2-40B4-BE49-F238E27FC236}">
                <a16:creationId xmlns:a16="http://schemas.microsoft.com/office/drawing/2014/main" id="{69344D90-49B4-4F48-B1A4-513A5FE9B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7450" y="3892550"/>
            <a:ext cx="2979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9758" name="Object 62">
            <a:extLst>
              <a:ext uri="{FF2B5EF4-FFF2-40B4-BE49-F238E27FC236}">
                <a16:creationId xmlns:a16="http://schemas.microsoft.com/office/drawing/2014/main" id="{AB19E290-60FC-4E53-9AFE-C6EB805946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7963" y="3941763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5" r:id="rId24" imgW="165172" imgH="203288" progId="Equation.DSMT4">
                  <p:embed/>
                </p:oleObj>
              </mc:Choice>
              <mc:Fallback>
                <p:oleObj r:id="rId24" imgW="165172" imgH="203288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3941763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9" name="Object 63">
            <a:extLst>
              <a:ext uri="{FF2B5EF4-FFF2-40B4-BE49-F238E27FC236}">
                <a16:creationId xmlns:a16="http://schemas.microsoft.com/office/drawing/2014/main" id="{4AA1C8F4-BC36-4A68-B85B-F2680BE876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9413" y="3927475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6" r:id="rId25" imgW="165172" imgH="203288" progId="Equation.DSMT4">
                  <p:embed/>
                </p:oleObj>
              </mc:Choice>
              <mc:Fallback>
                <p:oleObj r:id="rId25" imgW="165172" imgH="203288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413" y="3927475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60" name="Object 64">
            <a:extLst>
              <a:ext uri="{FF2B5EF4-FFF2-40B4-BE49-F238E27FC236}">
                <a16:creationId xmlns:a16="http://schemas.microsoft.com/office/drawing/2014/main" id="{6FA674D8-493B-4588-BEFA-0DAAF8BF4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3538" y="4140200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7" r:id="rId26" imgW="165172" imgH="203288" progId="Equation.DSMT4">
                  <p:embed/>
                </p:oleObj>
              </mc:Choice>
              <mc:Fallback>
                <p:oleObj r:id="rId26" imgW="165172" imgH="203288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8" y="4140200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61" name="Object 65">
            <a:extLst>
              <a:ext uri="{FF2B5EF4-FFF2-40B4-BE49-F238E27FC236}">
                <a16:creationId xmlns:a16="http://schemas.microsoft.com/office/drawing/2014/main" id="{7617C182-9DBF-4B6B-963F-D40CE113BF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4325" y="5438775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8" r:id="rId27" imgW="165172" imgH="203288" progId="Equation.DSMT4">
                  <p:embed/>
                </p:oleObj>
              </mc:Choice>
              <mc:Fallback>
                <p:oleObj r:id="rId27" imgW="165172" imgH="203288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25" y="5438775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10" name="Text Box 80">
            <a:extLst>
              <a:ext uri="{FF2B5EF4-FFF2-40B4-BE49-F238E27FC236}">
                <a16:creationId xmlns:a16="http://schemas.microsoft.com/office/drawing/2014/main" id="{2C6CA2F8-0AF4-43BA-8EA5-540001FC9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3" y="774700"/>
            <a:ext cx="549275" cy="522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个粒子的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种分布，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种微观状态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>
            <a:extLst>
              <a:ext uri="{FF2B5EF4-FFF2-40B4-BE49-F238E27FC236}">
                <a16:creationId xmlns:a16="http://schemas.microsoft.com/office/drawing/2014/main" id="{B80C7631-F6D5-40FE-8165-086160A4D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22275"/>
            <a:ext cx="6630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分布       对应的系统微观状态数</a:t>
            </a:r>
          </a:p>
        </p:txBody>
      </p:sp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B6857E5F-1490-4B95-9D00-17635E9C7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6125" y="458788"/>
          <a:ext cx="647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r:id="rId3" imgW="647700" imgH="482600" progId="Equation.DSMT4">
                  <p:embed/>
                </p:oleObj>
              </mc:Choice>
              <mc:Fallback>
                <p:oleObj r:id="rId3" imgW="6477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458788"/>
                        <a:ext cx="647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A135FFB0-F10B-4A44-AFF4-B60E4C6497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675" y="1597025"/>
          <a:ext cx="78994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r:id="rId5" imgW="7899120" imgH="1625400" progId="Equation.DSMT4">
                  <p:embed/>
                </p:oleObj>
              </mc:Choice>
              <mc:Fallback>
                <p:oleObj r:id="rId5" imgW="7899120" imgH="1625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1597025"/>
                        <a:ext cx="78994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7">
            <a:extLst>
              <a:ext uri="{FF2B5EF4-FFF2-40B4-BE49-F238E27FC236}">
                <a16:creationId xmlns:a16="http://schemas.microsoft.com/office/drawing/2014/main" id="{27027258-BDFC-40EB-901A-44944228E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3255963"/>
            <a:ext cx="37703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近独立粒子系统</a:t>
            </a:r>
          </a:p>
        </p:txBody>
      </p:sp>
      <p:sp>
        <p:nvSpPr>
          <p:cNvPr id="32774" name="Text Box 8">
            <a:extLst>
              <a:ext uri="{FF2B5EF4-FFF2-40B4-BE49-F238E27FC236}">
                <a16:creationId xmlns:a16="http://schemas.microsoft.com/office/drawing/2014/main" id="{7C940B90-768B-4CB2-A5BD-9C4E9683C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513" y="3851275"/>
            <a:ext cx="67849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除碰撞瞬间，相互作用微弱到势能与单粒子平均能量相比可忽略，</a:t>
            </a:r>
          </a:p>
        </p:txBody>
      </p:sp>
      <p:sp>
        <p:nvSpPr>
          <p:cNvPr id="32775" name="Text Box 9">
            <a:extLst>
              <a:ext uri="{FF2B5EF4-FFF2-40B4-BE49-F238E27FC236}">
                <a16:creationId xmlns:a16="http://schemas.microsoft.com/office/drawing/2014/main" id="{30F8CD87-E216-4FAC-AA03-34635806A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3" y="4244975"/>
            <a:ext cx="332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如理想气体模型。</a:t>
            </a:r>
          </a:p>
        </p:txBody>
      </p:sp>
      <p:graphicFrame>
        <p:nvGraphicFramePr>
          <p:cNvPr id="30728" name="Object 8">
            <a:extLst>
              <a:ext uri="{FF2B5EF4-FFF2-40B4-BE49-F238E27FC236}">
                <a16:creationId xmlns:a16="http://schemas.microsoft.com/office/drawing/2014/main" id="{5DD3B000-E52A-402F-8E82-CF98ED4A7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8738" y="4730750"/>
          <a:ext cx="1143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r:id="rId7" imgW="1143496" imgH="787742" progId="Equation.DSMT4">
                  <p:embed/>
                </p:oleObj>
              </mc:Choice>
              <mc:Fallback>
                <p:oleObj r:id="rId7" imgW="1143496" imgH="78774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4730750"/>
                        <a:ext cx="1143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 Box 11">
            <a:extLst>
              <a:ext uri="{FF2B5EF4-FFF2-40B4-BE49-F238E27FC236}">
                <a16:creationId xmlns:a16="http://schemas.microsoft.com/office/drawing/2014/main" id="{08AFDD4D-688D-44A5-9E9D-F88813346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1071563"/>
            <a:ext cx="1998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粒子可分辨</a:t>
            </a:r>
          </a:p>
        </p:txBody>
      </p:sp>
      <p:sp>
        <p:nvSpPr>
          <p:cNvPr id="32778" name="Text Box 14">
            <a:extLst>
              <a:ext uri="{FF2B5EF4-FFF2-40B4-BE49-F238E27FC236}">
                <a16:creationId xmlns:a16="http://schemas.microsoft.com/office/drawing/2014/main" id="{1A1DC2F9-A5C6-4A5E-BE2F-B3B704530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0" y="5683250"/>
            <a:ext cx="162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孤立系统</a:t>
            </a:r>
          </a:p>
        </p:txBody>
      </p:sp>
      <p:graphicFrame>
        <p:nvGraphicFramePr>
          <p:cNvPr id="30731" name="Object 11">
            <a:extLst>
              <a:ext uri="{FF2B5EF4-FFF2-40B4-BE49-F238E27FC236}">
                <a16:creationId xmlns:a16="http://schemas.microsoft.com/office/drawing/2014/main" id="{38FD0934-883B-432F-A85D-B9CB688339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1475" y="5705475"/>
          <a:ext cx="1206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r:id="rId9" imgW="1207024" imgH="609865" progId="Equation.DSMT4">
                  <p:embed/>
                </p:oleObj>
              </mc:Choice>
              <mc:Fallback>
                <p:oleObj r:id="rId9" imgW="1207024" imgH="60986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5705475"/>
                        <a:ext cx="1206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>
            <a:extLst>
              <a:ext uri="{FF2B5EF4-FFF2-40B4-BE49-F238E27FC236}">
                <a16:creationId xmlns:a16="http://schemas.microsoft.com/office/drawing/2014/main" id="{7B8EA58E-1677-4C54-BC15-8FB7A7E054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1513" y="5700713"/>
          <a:ext cx="1371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r:id="rId11" imgW="1372196" imgH="609865" progId="Equation.DSMT4">
                  <p:embed/>
                </p:oleObj>
              </mc:Choice>
              <mc:Fallback>
                <p:oleObj r:id="rId11" imgW="1372196" imgH="60986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5700713"/>
                        <a:ext cx="1371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3">
            <a:extLst>
              <a:ext uri="{FF2B5EF4-FFF2-40B4-BE49-F238E27FC236}">
                <a16:creationId xmlns:a16="http://schemas.microsoft.com/office/drawing/2014/main" id="{B1263F56-1164-4E5D-885E-A52B1E5ECE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2838" y="5727700"/>
          <a:ext cx="175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r:id="rId13" imgW="1752600" imgH="381000" progId="Equation.DSMT4">
                  <p:embed/>
                </p:oleObj>
              </mc:Choice>
              <mc:Fallback>
                <p:oleObj r:id="rId13" imgW="1752600" imgH="381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5727700"/>
                        <a:ext cx="175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>
            <a:extLst>
              <a:ext uri="{FF2B5EF4-FFF2-40B4-BE49-F238E27FC236}">
                <a16:creationId xmlns:a16="http://schemas.microsoft.com/office/drawing/2014/main" id="{2C905C5F-D8D6-44B9-BE62-891737319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69215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后果</a:t>
            </a:r>
          </a:p>
        </p:txBody>
      </p:sp>
      <p:sp>
        <p:nvSpPr>
          <p:cNvPr id="5123" name="Text Box 5">
            <a:extLst>
              <a:ext uri="{FF2B5EF4-FFF2-40B4-BE49-F238E27FC236}">
                <a16:creationId xmlns:a16="http://schemas.microsoft.com/office/drawing/2014/main" id="{0D5F2FF5-53A8-40FA-BDF1-5CEB21796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692150"/>
            <a:ext cx="1768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Second Law</a:t>
            </a:r>
          </a:p>
        </p:txBody>
      </p:sp>
      <p:sp>
        <p:nvSpPr>
          <p:cNvPr id="5124" name="Text Box 6">
            <a:extLst>
              <a:ext uri="{FF2B5EF4-FFF2-40B4-BE49-F238E27FC236}">
                <a16:creationId xmlns:a16="http://schemas.microsoft.com/office/drawing/2014/main" id="{D9AF68AD-E9AE-4F80-96C2-52ACA8B5D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2060575"/>
            <a:ext cx="1728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Carnot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定理</a:t>
            </a:r>
          </a:p>
        </p:txBody>
      </p:sp>
      <p:sp>
        <p:nvSpPr>
          <p:cNvPr id="5125" name="AutoShape 8">
            <a:extLst>
              <a:ext uri="{FF2B5EF4-FFF2-40B4-BE49-F238E27FC236}">
                <a16:creationId xmlns:a16="http://schemas.microsoft.com/office/drawing/2014/main" id="{CF83DB6B-857F-40F9-BA6F-F86B269E571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72000" y="1484313"/>
            <a:ext cx="647700" cy="107950"/>
          </a:xfrm>
          <a:custGeom>
            <a:avLst/>
            <a:gdLst>
              <a:gd name="T0" fmla="*/ 485775 w 21600"/>
              <a:gd name="T1" fmla="*/ 0 h 21600"/>
              <a:gd name="T2" fmla="*/ 0 w 21600"/>
              <a:gd name="T3" fmla="*/ 53975 h 21600"/>
              <a:gd name="T4" fmla="*/ 485775 w 21600"/>
              <a:gd name="T5" fmla="*/ 107950 h 21600"/>
              <a:gd name="T6" fmla="*/ 647700 w 21600"/>
              <a:gd name="T7" fmla="*/ 5397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4102" name="Object 6">
            <a:extLst>
              <a:ext uri="{FF2B5EF4-FFF2-40B4-BE49-F238E27FC236}">
                <a16:creationId xmlns:a16="http://schemas.microsoft.com/office/drawing/2014/main" id="{A14813B8-2F18-4491-B543-82B17BBF3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1881188"/>
          <a:ext cx="1803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3" imgW="1803400" imgH="800100" progId="Equation.DSMT4">
                  <p:embed/>
                </p:oleObj>
              </mc:Choice>
              <mc:Fallback>
                <p:oleObj r:id="rId3" imgW="1803400" imgH="800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881188"/>
                        <a:ext cx="1803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AutoShape 10">
            <a:extLst>
              <a:ext uri="{FF2B5EF4-FFF2-40B4-BE49-F238E27FC236}">
                <a16:creationId xmlns:a16="http://schemas.microsoft.com/office/drawing/2014/main" id="{1087A7E3-430E-46A7-89AB-602E2DD419D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89463" y="2906713"/>
            <a:ext cx="647700" cy="107950"/>
          </a:xfrm>
          <a:custGeom>
            <a:avLst/>
            <a:gdLst>
              <a:gd name="T0" fmla="*/ 485775 w 21600"/>
              <a:gd name="T1" fmla="*/ 0 h 21600"/>
              <a:gd name="T2" fmla="*/ 0 w 21600"/>
              <a:gd name="T3" fmla="*/ 53975 h 21600"/>
              <a:gd name="T4" fmla="*/ 485775 w 21600"/>
              <a:gd name="T5" fmla="*/ 107950 h 21600"/>
              <a:gd name="T6" fmla="*/ 647700 w 21600"/>
              <a:gd name="T7" fmla="*/ 5397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8" name="Text Box 11">
            <a:extLst>
              <a:ext uri="{FF2B5EF4-FFF2-40B4-BE49-F238E27FC236}">
                <a16:creationId xmlns:a16="http://schemas.microsoft.com/office/drawing/2014/main" id="{560EC828-84B5-4A82-BDCD-57A26EB8B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429000"/>
            <a:ext cx="218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熵（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Entropy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sp>
        <p:nvSpPr>
          <p:cNvPr id="5129" name="Text Box 12">
            <a:extLst>
              <a:ext uri="{FF2B5EF4-FFF2-40B4-BE49-F238E27FC236}">
                <a16:creationId xmlns:a16="http://schemas.microsoft.com/office/drawing/2014/main" id="{7FAAFF33-CDD0-4F9C-8FF3-65B146B69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581525"/>
            <a:ext cx="4856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原因？ 必须深入到物质的微观结构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2">
            <a:extLst>
              <a:ext uri="{FF2B5EF4-FFF2-40B4-BE49-F238E27FC236}">
                <a16:creationId xmlns:a16="http://schemas.microsoft.com/office/drawing/2014/main" id="{E68DACB3-8329-4260-AF9E-80D047F61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1270000"/>
            <a:ext cx="210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玻耳兹曼系统</a:t>
            </a:r>
          </a:p>
        </p:txBody>
      </p:sp>
      <p:sp>
        <p:nvSpPr>
          <p:cNvPr id="33795" name="Text Box 13">
            <a:extLst>
              <a:ext uri="{FF2B5EF4-FFF2-40B4-BE49-F238E27FC236}">
                <a16:creationId xmlns:a16="http://schemas.microsoft.com/office/drawing/2014/main" id="{97B75803-6E0C-4CCF-BA2C-DF5154D94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888" y="1223963"/>
            <a:ext cx="5048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由大量可分辨的全同近独立粒子组成的系统</a:t>
            </a:r>
          </a:p>
        </p:txBody>
      </p:sp>
      <p:sp>
        <p:nvSpPr>
          <p:cNvPr id="33796" name="Text Box 14">
            <a:extLst>
              <a:ext uri="{FF2B5EF4-FFF2-40B4-BE49-F238E27FC236}">
                <a16:creationId xmlns:a16="http://schemas.microsoft.com/office/drawing/2014/main" id="{7321786D-B500-430D-B2D8-35023857C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528638"/>
            <a:ext cx="3503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4.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玻耳兹曼分布</a:t>
            </a:r>
          </a:p>
        </p:txBody>
      </p:sp>
      <p:sp>
        <p:nvSpPr>
          <p:cNvPr id="33797" name="Text Box 16">
            <a:extLst>
              <a:ext uri="{FF2B5EF4-FFF2-40B4-BE49-F238E27FC236}">
                <a16:creationId xmlns:a16="http://schemas.microsoft.com/office/drawing/2014/main" id="{515A7265-1B74-4F0D-8F59-0852BE689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2244725"/>
            <a:ext cx="207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玻耳兹曼分布</a:t>
            </a:r>
          </a:p>
        </p:txBody>
      </p:sp>
      <p:sp>
        <p:nvSpPr>
          <p:cNvPr id="33798" name="Text Box 17">
            <a:extLst>
              <a:ext uri="{FF2B5EF4-FFF2-40B4-BE49-F238E27FC236}">
                <a16:creationId xmlns:a16="http://schemas.microsoft.com/office/drawing/2014/main" id="{C42D85E0-3B48-450C-AB8A-B309C0CFA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938" y="2209800"/>
            <a:ext cx="5048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玻耳兹曼系统处于平衡态时的最概然分布</a:t>
            </a:r>
          </a:p>
        </p:txBody>
      </p:sp>
      <p:graphicFrame>
        <p:nvGraphicFramePr>
          <p:cNvPr id="31751" name="Object 7">
            <a:extLst>
              <a:ext uri="{FF2B5EF4-FFF2-40B4-BE49-F238E27FC236}">
                <a16:creationId xmlns:a16="http://schemas.microsoft.com/office/drawing/2014/main" id="{680BE2DE-AD92-404D-A63C-BFB3D116FA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9588" y="3259138"/>
          <a:ext cx="3162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r:id="rId3" imgW="3160928" imgH="812447" progId="Equation.DSMT4">
                  <p:embed/>
                </p:oleObj>
              </mc:Choice>
              <mc:Fallback>
                <p:oleObj r:id="rId3" imgW="3160928" imgH="81244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3259138"/>
                        <a:ext cx="3162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19">
            <a:extLst>
              <a:ext uri="{FF2B5EF4-FFF2-40B4-BE49-F238E27FC236}">
                <a16:creationId xmlns:a16="http://schemas.microsoft.com/office/drawing/2014/main" id="{26A6265D-9620-4D8F-B88E-AA53BFF67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4270375"/>
            <a:ext cx="7129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按等概率原理，此分布对应的微观状态数最大。</a:t>
            </a:r>
          </a:p>
        </p:txBody>
      </p:sp>
      <p:sp>
        <p:nvSpPr>
          <p:cNvPr id="33801" name="Text Box 20">
            <a:extLst>
              <a:ext uri="{FF2B5EF4-FFF2-40B4-BE49-F238E27FC236}">
                <a16:creationId xmlns:a16="http://schemas.microsoft.com/office/drawing/2014/main" id="{6F8AFF02-46CC-4F48-A3E0-3BE4C299A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3" y="4779963"/>
            <a:ext cx="74914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对宏观体系，此分布几乎囊括了在给定粒子数、能量和体积条件下的全部可能微观状态，其出现概率近似为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33802" name="Text Box 21">
            <a:extLst>
              <a:ext uri="{FF2B5EF4-FFF2-40B4-BE49-F238E27FC236}">
                <a16:creationId xmlns:a16="http://schemas.microsoft.com/office/drawing/2014/main" id="{62DD592B-D7D3-44A1-A227-F3DEB39EB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3416300"/>
            <a:ext cx="1522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配分函数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>
            <a:extLst>
              <a:ext uri="{FF2B5EF4-FFF2-40B4-BE49-F238E27FC236}">
                <a16:creationId xmlns:a16="http://schemas.microsoft.com/office/drawing/2014/main" id="{C28C8A35-606B-46C2-A994-861FAE1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3538"/>
            <a:ext cx="309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玻耳兹曼分布的推导</a:t>
            </a:r>
          </a:p>
        </p:txBody>
      </p:sp>
      <p:graphicFrame>
        <p:nvGraphicFramePr>
          <p:cNvPr id="32771" name="Object 3">
            <a:extLst>
              <a:ext uri="{FF2B5EF4-FFF2-40B4-BE49-F238E27FC236}">
                <a16:creationId xmlns:a16="http://schemas.microsoft.com/office/drawing/2014/main" id="{B60EC92A-F556-4397-82DE-A4E8094C39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939800"/>
          <a:ext cx="2108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r:id="rId3" imgW="2108200" imgH="1028700" progId="Equation.DSMT4">
                  <p:embed/>
                </p:oleObj>
              </mc:Choice>
              <mc:Fallback>
                <p:oleObj r:id="rId3" imgW="2108200" imgH="1028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939800"/>
                        <a:ext cx="2108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73066198-6618-4A02-8834-993C730F5E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9150" y="2220913"/>
          <a:ext cx="2705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r:id="rId5" imgW="2705100" imgH="609600" progId="Equation.DSMT4">
                  <p:embed/>
                </p:oleObj>
              </mc:Choice>
              <mc:Fallback>
                <p:oleObj r:id="rId5" imgW="2705100" imgH="60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220913"/>
                        <a:ext cx="2705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>
            <a:extLst>
              <a:ext uri="{FF2B5EF4-FFF2-40B4-BE49-F238E27FC236}">
                <a16:creationId xmlns:a16="http://schemas.microsoft.com/office/drawing/2014/main" id="{5CFD3C4F-755C-46C0-B0D1-1B129E8A82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7125" y="860425"/>
          <a:ext cx="1206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r:id="rId7" imgW="1207024" imgH="609865" progId="Equation.DSMT4">
                  <p:embed/>
                </p:oleObj>
              </mc:Choice>
              <mc:Fallback>
                <p:oleObj r:id="rId7" imgW="1207024" imgH="60986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860425"/>
                        <a:ext cx="1206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>
            <a:extLst>
              <a:ext uri="{FF2B5EF4-FFF2-40B4-BE49-F238E27FC236}">
                <a16:creationId xmlns:a16="http://schemas.microsoft.com/office/drawing/2014/main" id="{0389F11C-F5F4-4EFA-957C-3067D9EB9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0038" y="5302250"/>
          <a:ext cx="203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r:id="rId9" imgW="2032882" imgH="609865" progId="Equation.DSMT4">
                  <p:embed/>
                </p:oleObj>
              </mc:Choice>
              <mc:Fallback>
                <p:oleObj r:id="rId9" imgW="2032882" imgH="60986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8" y="5302250"/>
                        <a:ext cx="2032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>
            <a:extLst>
              <a:ext uri="{FF2B5EF4-FFF2-40B4-BE49-F238E27FC236}">
                <a16:creationId xmlns:a16="http://schemas.microsoft.com/office/drawing/2014/main" id="{26B55F69-E929-4FEF-A46B-E7BBAF4B92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9138" y="3432175"/>
          <a:ext cx="2235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r:id="rId11" imgW="2235200" imgH="342900" progId="Equation.DSMT4">
                  <p:embed/>
                </p:oleObj>
              </mc:Choice>
              <mc:Fallback>
                <p:oleObj r:id="rId11" imgW="2235200" imgH="342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3432175"/>
                        <a:ext cx="2235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 Box 10">
            <a:extLst>
              <a:ext uri="{FF2B5EF4-FFF2-40B4-BE49-F238E27FC236}">
                <a16:creationId xmlns:a16="http://schemas.microsoft.com/office/drawing/2014/main" id="{632F340D-2D67-4C43-8B83-88DC4358B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150" y="1049338"/>
            <a:ext cx="157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约束条件</a:t>
            </a:r>
          </a:p>
        </p:txBody>
      </p:sp>
      <p:graphicFrame>
        <p:nvGraphicFramePr>
          <p:cNvPr id="32777" name="Object 9">
            <a:extLst>
              <a:ext uri="{FF2B5EF4-FFF2-40B4-BE49-F238E27FC236}">
                <a16:creationId xmlns:a16="http://schemas.microsoft.com/office/drawing/2014/main" id="{812905BE-C858-4BBE-A713-13964103B6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0725" y="2889250"/>
          <a:ext cx="774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r:id="rId13" imgW="774970" imgH="292190" progId="Equation.DSMT4">
                  <p:embed/>
                </p:oleObj>
              </mc:Choice>
              <mc:Fallback>
                <p:oleObj r:id="rId13" imgW="774970" imgH="2921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2889250"/>
                        <a:ext cx="774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>
            <a:extLst>
              <a:ext uri="{FF2B5EF4-FFF2-40B4-BE49-F238E27FC236}">
                <a16:creationId xmlns:a16="http://schemas.microsoft.com/office/drawing/2014/main" id="{277484F3-96E7-4CC3-984A-8BE7CC77EF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5888" y="2305050"/>
          <a:ext cx="800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r:id="rId15" imgW="800235" imgH="381030" progId="Equation.DSMT4">
                  <p:embed/>
                </p:oleObj>
              </mc:Choice>
              <mc:Fallback>
                <p:oleObj r:id="rId15" imgW="800235" imgH="38103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88" y="2305050"/>
                        <a:ext cx="800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Text Box 13">
            <a:extLst>
              <a:ext uri="{FF2B5EF4-FFF2-40B4-BE49-F238E27FC236}">
                <a16:creationId xmlns:a16="http://schemas.microsoft.com/office/drawing/2014/main" id="{3C127D49-A7E0-4203-AD7B-17CC65144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13" y="222408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假设</a:t>
            </a:r>
          </a:p>
        </p:txBody>
      </p:sp>
      <p:graphicFrame>
        <p:nvGraphicFramePr>
          <p:cNvPr id="32780" name="Object 12">
            <a:extLst>
              <a:ext uri="{FF2B5EF4-FFF2-40B4-BE49-F238E27FC236}">
                <a16:creationId xmlns:a16="http://schemas.microsoft.com/office/drawing/2014/main" id="{A7DE5DBE-2090-4F37-8231-4A49D6F47F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6200" y="4276725"/>
          <a:ext cx="157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r:id="rId17" imgW="1574800" imgH="381000" progId="Equation.DSMT4">
                  <p:embed/>
                </p:oleObj>
              </mc:Choice>
              <mc:Fallback>
                <p:oleObj r:id="rId17" imgW="1574800" imgH="38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4276725"/>
                        <a:ext cx="1574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>
            <a:extLst>
              <a:ext uri="{FF2B5EF4-FFF2-40B4-BE49-F238E27FC236}">
                <a16:creationId xmlns:a16="http://schemas.microsoft.com/office/drawing/2014/main" id="{D8AD3D88-355E-4B21-B608-EECB8BC998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125" y="4851400"/>
          <a:ext cx="3733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r:id="rId19" imgW="3733560" imgH="723600" progId="Equation.DSMT4">
                  <p:embed/>
                </p:oleObj>
              </mc:Choice>
              <mc:Fallback>
                <p:oleObj r:id="rId19" imgW="3733560" imgH="723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4851400"/>
                        <a:ext cx="3733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>
            <a:extLst>
              <a:ext uri="{FF2B5EF4-FFF2-40B4-BE49-F238E27FC236}">
                <a16:creationId xmlns:a16="http://schemas.microsoft.com/office/drawing/2014/main" id="{2B2A1B67-5A53-4F6C-8E1A-876E322232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3163" y="4043363"/>
          <a:ext cx="2959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r:id="rId21" imgW="2959100" imgH="609600" progId="Equation.DSMT4">
                  <p:embed/>
                </p:oleObj>
              </mc:Choice>
              <mc:Fallback>
                <p:oleObj r:id="rId21" imgW="2959100" imgH="609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4043363"/>
                        <a:ext cx="2959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5">
            <a:extLst>
              <a:ext uri="{FF2B5EF4-FFF2-40B4-BE49-F238E27FC236}">
                <a16:creationId xmlns:a16="http://schemas.microsoft.com/office/drawing/2014/main" id="{B459588E-8690-4A2E-8F64-16D9D74DA5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5113" y="4678363"/>
          <a:ext cx="1917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r:id="rId23" imgW="1918533" imgH="609865" progId="Equation.DSMT4">
                  <p:embed/>
                </p:oleObj>
              </mc:Choice>
              <mc:Fallback>
                <p:oleObj r:id="rId23" imgW="1918533" imgH="60986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113" y="4678363"/>
                        <a:ext cx="1917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6">
            <a:extLst>
              <a:ext uri="{FF2B5EF4-FFF2-40B4-BE49-F238E27FC236}">
                <a16:creationId xmlns:a16="http://schemas.microsoft.com/office/drawing/2014/main" id="{8F9867AD-0CB4-4592-8E45-C8EFE4A6DF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5350" y="1462088"/>
          <a:ext cx="1371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r:id="rId25" imgW="1372196" imgH="609865" progId="Equation.DSMT4">
                  <p:embed/>
                </p:oleObj>
              </mc:Choice>
              <mc:Fallback>
                <p:oleObj r:id="rId25" imgW="1372196" imgH="60986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1462088"/>
                        <a:ext cx="1371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7">
            <a:extLst>
              <a:ext uri="{FF2B5EF4-FFF2-40B4-BE49-F238E27FC236}">
                <a16:creationId xmlns:a16="http://schemas.microsoft.com/office/drawing/2014/main" id="{8C798A22-FED9-4A4E-94FE-8462EC983C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7963" y="2941638"/>
          <a:ext cx="37211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r:id="rId27" imgW="3719486" imgH="1320227" progId="Equation.DSMT4">
                  <p:embed/>
                </p:oleObj>
              </mc:Choice>
              <mc:Fallback>
                <p:oleObj r:id="rId27" imgW="3719486" imgH="1320227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2941638"/>
                        <a:ext cx="37211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8">
            <a:extLst>
              <a:ext uri="{FF2B5EF4-FFF2-40B4-BE49-F238E27FC236}">
                <a16:creationId xmlns:a16="http://schemas.microsoft.com/office/drawing/2014/main" id="{73E04F5C-09B0-4E84-9D7A-91C617AAF1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1575" y="5967413"/>
          <a:ext cx="599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r:id="rId29" imgW="5994400" imgH="609600" progId="Equation.DSMT4">
                  <p:embed/>
                </p:oleObj>
              </mc:Choice>
              <mc:Fallback>
                <p:oleObj r:id="rId29" imgW="5994400" imgH="609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5967413"/>
                        <a:ext cx="5994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>
            <a:extLst>
              <a:ext uri="{FF2B5EF4-FFF2-40B4-BE49-F238E27FC236}">
                <a16:creationId xmlns:a16="http://schemas.microsoft.com/office/drawing/2014/main" id="{7361D217-88D9-49BC-A003-54E1891691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3950" y="668338"/>
          <a:ext cx="2171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r:id="rId3" imgW="2171700" imgH="381000" progId="Equation.DSMT4">
                  <p:embed/>
                </p:oleObj>
              </mc:Choice>
              <mc:Fallback>
                <p:oleObj r:id="rId3" imgW="2171700" imgH="38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668338"/>
                        <a:ext cx="2171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9955D713-4069-4FE3-8C91-CAE281B6D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7975" y="627063"/>
          <a:ext cx="1320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r:id="rId5" imgW="1320800" imgH="419100" progId="Equation.DSMT4">
                  <p:embed/>
                </p:oleObj>
              </mc:Choice>
              <mc:Fallback>
                <p:oleObj r:id="rId5" imgW="13208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627063"/>
                        <a:ext cx="1320800" cy="4191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7397A40F-F0DF-4629-90C5-1EB9F451C2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8213" y="1535113"/>
          <a:ext cx="1727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r:id="rId7" imgW="1727200" imgH="622300" progId="Equation.DSMT4">
                  <p:embed/>
                </p:oleObj>
              </mc:Choice>
              <mc:Fallback>
                <p:oleObj r:id="rId7" imgW="1727200" imgH="622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1535113"/>
                        <a:ext cx="1727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34A57382-E9F7-4CE0-9819-3070C21589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013" y="2219325"/>
          <a:ext cx="1905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r:id="rId9" imgW="1905000" imgH="622300" progId="Equation.DSMT4">
                  <p:embed/>
                </p:oleObj>
              </mc:Choice>
              <mc:Fallback>
                <p:oleObj r:id="rId9" imgW="1905000" imgH="622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219325"/>
                        <a:ext cx="1905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>
            <a:extLst>
              <a:ext uri="{FF2B5EF4-FFF2-40B4-BE49-F238E27FC236}">
                <a16:creationId xmlns:a16="http://schemas.microsoft.com/office/drawing/2014/main" id="{6097BEB1-F4C4-446E-9F46-73695107A4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4538" y="1412875"/>
          <a:ext cx="2755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r:id="rId11" imgW="2754704" imgH="774364" progId="Equation.DSMT4">
                  <p:embed/>
                </p:oleObj>
              </mc:Choice>
              <mc:Fallback>
                <p:oleObj r:id="rId11" imgW="2754704" imgH="77436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1412875"/>
                        <a:ext cx="2755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>
            <a:extLst>
              <a:ext uri="{FF2B5EF4-FFF2-40B4-BE49-F238E27FC236}">
                <a16:creationId xmlns:a16="http://schemas.microsoft.com/office/drawing/2014/main" id="{5EB693ED-ABA9-4A0C-B30A-60236DC31C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5575" y="1411288"/>
          <a:ext cx="14890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r:id="rId13" imgW="1435100" imgH="723900" progId="Equation.DSMT4">
                  <p:embed/>
                </p:oleObj>
              </mc:Choice>
              <mc:Fallback>
                <p:oleObj r:id="rId13" imgW="1435100" imgH="723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575" y="1411288"/>
                        <a:ext cx="1489075" cy="7239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>
            <a:extLst>
              <a:ext uri="{FF2B5EF4-FFF2-40B4-BE49-F238E27FC236}">
                <a16:creationId xmlns:a16="http://schemas.microsoft.com/office/drawing/2014/main" id="{41C1E58A-1CE5-4655-8BE7-7E40618F98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7750" y="2208213"/>
          <a:ext cx="2006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r:id="rId15" imgW="2006600" imgH="774700" progId="Equation.DSMT4">
                  <p:embed/>
                </p:oleObj>
              </mc:Choice>
              <mc:Fallback>
                <p:oleObj r:id="rId15" imgW="2006600" imgH="774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2208213"/>
                        <a:ext cx="2006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14">
            <a:extLst>
              <a:ext uri="{FF2B5EF4-FFF2-40B4-BE49-F238E27FC236}">
                <a16:creationId xmlns:a16="http://schemas.microsoft.com/office/drawing/2014/main" id="{C1A167E3-B246-4A97-9569-2D21D1965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2373313"/>
            <a:ext cx="2171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玻耳兹曼分布</a:t>
            </a:r>
          </a:p>
        </p:txBody>
      </p:sp>
      <p:sp>
        <p:nvSpPr>
          <p:cNvPr id="33802" name="Line 23">
            <a:extLst>
              <a:ext uri="{FF2B5EF4-FFF2-40B4-BE49-F238E27FC236}">
                <a16:creationId xmlns:a16="http://schemas.microsoft.com/office/drawing/2014/main" id="{F85EFF15-0092-454F-A9D0-D90FA8C77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525" y="4733925"/>
            <a:ext cx="3205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3803" name="Line 24">
            <a:extLst>
              <a:ext uri="{FF2B5EF4-FFF2-40B4-BE49-F238E27FC236}">
                <a16:creationId xmlns:a16="http://schemas.microsoft.com/office/drawing/2014/main" id="{09B0FA40-633E-464E-B6E1-1EBAEAEA88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6288" y="3365500"/>
            <a:ext cx="0" cy="2736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33804" name="Object 12">
            <a:extLst>
              <a:ext uri="{FF2B5EF4-FFF2-40B4-BE49-F238E27FC236}">
                <a16:creationId xmlns:a16="http://schemas.microsoft.com/office/drawing/2014/main" id="{D11E9320-B853-42C9-A608-2A33A22CB6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4275" y="4584700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r:id="rId17" imgW="203200" imgH="266700" progId="Equation.DSMT4">
                  <p:embed/>
                </p:oleObj>
              </mc:Choice>
              <mc:Fallback>
                <p:oleObj r:id="rId17" imgW="203200" imgH="266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5" y="4584700"/>
                        <a:ext cx="203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>
            <a:extLst>
              <a:ext uri="{FF2B5EF4-FFF2-40B4-BE49-F238E27FC236}">
                <a16:creationId xmlns:a16="http://schemas.microsoft.com/office/drawing/2014/main" id="{6EDAD79D-2DA3-4295-8D58-A7F059D9F9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8013" y="2987675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r:id="rId19" imgW="241300" imgH="266700" progId="Equation.DSMT4">
                  <p:embed/>
                </p:oleObj>
              </mc:Choice>
              <mc:Fallback>
                <p:oleObj r:id="rId19" imgW="241300" imgH="266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2987675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Rectangle 27">
            <a:extLst>
              <a:ext uri="{FF2B5EF4-FFF2-40B4-BE49-F238E27FC236}">
                <a16:creationId xmlns:a16="http://schemas.microsoft.com/office/drawing/2014/main" id="{FA2967FD-92A6-4488-B1B5-8EE1E3E6B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325" y="3616325"/>
            <a:ext cx="579438" cy="577850"/>
          </a:xfrm>
          <a:prstGeom prst="rect">
            <a:avLst/>
          </a:prstGeom>
          <a:solidFill>
            <a:schemeClr val="accent1"/>
          </a:solidFill>
          <a:ln w="19050" cmpd="sng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33807" name="Object 15">
            <a:extLst>
              <a:ext uri="{FF2B5EF4-FFF2-40B4-BE49-F238E27FC236}">
                <a16:creationId xmlns:a16="http://schemas.microsoft.com/office/drawing/2014/main" id="{3E814490-3BFF-4EDE-8C70-1852F5ECE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5788" y="3140075"/>
          <a:ext cx="375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r:id="rId21" imgW="3757569" imgH="380835" progId="Equation.DSMT4">
                  <p:embed/>
                </p:oleObj>
              </mc:Choice>
              <mc:Fallback>
                <p:oleObj r:id="rId21" imgW="3757569" imgH="38083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3140075"/>
                        <a:ext cx="3759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16">
            <a:extLst>
              <a:ext uri="{FF2B5EF4-FFF2-40B4-BE49-F238E27FC236}">
                <a16:creationId xmlns:a16="http://schemas.microsoft.com/office/drawing/2014/main" id="{7FA46F5E-5654-44A6-8DBE-2834619CA6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4500" y="3679825"/>
          <a:ext cx="2438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r:id="rId23" imgW="2437342" imgH="812447" progId="Equation.DSMT4">
                  <p:embed/>
                </p:oleObj>
              </mc:Choice>
              <mc:Fallback>
                <p:oleObj r:id="rId23" imgW="2437342" imgH="81244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3679825"/>
                        <a:ext cx="2438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17">
            <a:extLst>
              <a:ext uri="{FF2B5EF4-FFF2-40B4-BE49-F238E27FC236}">
                <a16:creationId xmlns:a16="http://schemas.microsoft.com/office/drawing/2014/main" id="{4B1C1496-8863-4D08-9D56-5E1A62731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9075" y="4664075"/>
          <a:ext cx="2108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r:id="rId25" imgW="2107285" imgH="812447" progId="Equation.DSMT4">
                  <p:embed/>
                </p:oleObj>
              </mc:Choice>
              <mc:Fallback>
                <p:oleObj r:id="rId25" imgW="2107285" imgH="812447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4664075"/>
                        <a:ext cx="2108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0" name="Line 31">
            <a:extLst>
              <a:ext uri="{FF2B5EF4-FFF2-40B4-BE49-F238E27FC236}">
                <a16:creationId xmlns:a16="http://schemas.microsoft.com/office/drawing/2014/main" id="{9E5CDD8E-FD1D-4601-8EC2-CC812DF62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7325" y="3900488"/>
            <a:ext cx="563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3811" name="Line 36">
            <a:extLst>
              <a:ext uri="{FF2B5EF4-FFF2-40B4-BE49-F238E27FC236}">
                <a16:creationId xmlns:a16="http://schemas.microsoft.com/office/drawing/2014/main" id="{045A7BF2-955E-45B6-AA5C-8D0E27E29A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2600" y="3617913"/>
            <a:ext cx="0" cy="56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3812" name="Line 41">
            <a:extLst>
              <a:ext uri="{FF2B5EF4-FFF2-40B4-BE49-F238E27FC236}">
                <a16:creationId xmlns:a16="http://schemas.microsoft.com/office/drawing/2014/main" id="{B31CF7BA-1A43-4168-8CB6-2DDF57553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7800" y="4168775"/>
            <a:ext cx="0" cy="56515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3813" name="Line 42">
            <a:extLst>
              <a:ext uri="{FF2B5EF4-FFF2-40B4-BE49-F238E27FC236}">
                <a16:creationId xmlns:a16="http://schemas.microsoft.com/office/drawing/2014/main" id="{590156ED-5040-4EA8-9BEE-9E7F91A7A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0413" y="4198938"/>
            <a:ext cx="0" cy="56515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3814" name="Line 44">
            <a:extLst>
              <a:ext uri="{FF2B5EF4-FFF2-40B4-BE49-F238E27FC236}">
                <a16:creationId xmlns:a16="http://schemas.microsoft.com/office/drawing/2014/main" id="{7033F102-AACF-48D3-9BC4-0B8D54E4E0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4700" y="4181475"/>
            <a:ext cx="6715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3815" name="Line 45">
            <a:extLst>
              <a:ext uri="{FF2B5EF4-FFF2-40B4-BE49-F238E27FC236}">
                <a16:creationId xmlns:a16="http://schemas.microsoft.com/office/drawing/2014/main" id="{ED660C4B-E700-4337-9FD3-4AE00E9A6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22475" y="3622675"/>
            <a:ext cx="6715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33816" name="Object 24">
            <a:extLst>
              <a:ext uri="{FF2B5EF4-FFF2-40B4-BE49-F238E27FC236}">
                <a16:creationId xmlns:a16="http://schemas.microsoft.com/office/drawing/2014/main" id="{E1A66BE6-8BE5-4948-8727-FD415599D2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3" y="4040188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r:id="rId27" imgW="241300" imgH="266700" progId="Equation.DSMT4">
                  <p:embed/>
                </p:oleObj>
              </mc:Choice>
              <mc:Fallback>
                <p:oleObj r:id="rId27" imgW="241300" imgH="2667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4040188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7" name="Object 25">
            <a:extLst>
              <a:ext uri="{FF2B5EF4-FFF2-40B4-BE49-F238E27FC236}">
                <a16:creationId xmlns:a16="http://schemas.microsoft.com/office/drawing/2014/main" id="{A7B37E56-C98C-401D-8EDF-60A41D54ED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1575" y="3468688"/>
          <a:ext cx="81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r:id="rId29" imgW="812800" imgH="342900" progId="Equation.DSMT4">
                  <p:embed/>
                </p:oleObj>
              </mc:Choice>
              <mc:Fallback>
                <p:oleObj r:id="rId29" imgW="812800" imgH="3429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3468688"/>
                        <a:ext cx="812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8" name="Object 26">
            <a:extLst>
              <a:ext uri="{FF2B5EF4-FFF2-40B4-BE49-F238E27FC236}">
                <a16:creationId xmlns:a16="http://schemas.microsoft.com/office/drawing/2014/main" id="{BF96AFF3-05F9-4E26-90B3-25C50ABA14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4775" y="4852988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r:id="rId31" imgW="203200" imgH="266700" progId="Equation.DSMT4">
                  <p:embed/>
                </p:oleObj>
              </mc:Choice>
              <mc:Fallback>
                <p:oleObj r:id="rId31" imgW="203200" imgH="2667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4852988"/>
                        <a:ext cx="203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9" name="Object 27">
            <a:extLst>
              <a:ext uri="{FF2B5EF4-FFF2-40B4-BE49-F238E27FC236}">
                <a16:creationId xmlns:a16="http://schemas.microsoft.com/office/drawing/2014/main" id="{95F55B1D-C40D-43AB-BC87-4E712ACF64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7513" y="4791075"/>
          <a:ext cx="774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r:id="rId33" imgW="774700" imgH="342900" progId="Equation.DSMT4">
                  <p:embed/>
                </p:oleObj>
              </mc:Choice>
              <mc:Fallback>
                <p:oleObj r:id="rId33" imgW="774700" imgH="3429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4791075"/>
                        <a:ext cx="774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0" name="Object 28">
            <a:extLst>
              <a:ext uri="{FF2B5EF4-FFF2-40B4-BE49-F238E27FC236}">
                <a16:creationId xmlns:a16="http://schemas.microsoft.com/office/drawing/2014/main" id="{0F3A1379-8125-4FF4-916A-E48ADCB97C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1913" y="4629150"/>
          <a:ext cx="2273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r:id="rId35" imgW="2273300" imgH="965200" progId="Equation.DSMT4">
                  <p:embed/>
                </p:oleObj>
              </mc:Choice>
              <mc:Fallback>
                <p:oleObj r:id="rId35" imgW="2273300" imgH="965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4629150"/>
                        <a:ext cx="2273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1" name="Object 29">
            <a:extLst>
              <a:ext uri="{FF2B5EF4-FFF2-40B4-BE49-F238E27FC236}">
                <a16:creationId xmlns:a16="http://schemas.microsoft.com/office/drawing/2014/main" id="{5380F419-118C-4559-B78F-69D8ED2DC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3450" y="5665788"/>
          <a:ext cx="3822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r:id="rId37" imgW="3822700" imgH="965200" progId="Equation.DSMT4">
                  <p:embed/>
                </p:oleObj>
              </mc:Choice>
              <mc:Fallback>
                <p:oleObj r:id="rId37" imgW="3822700" imgH="9652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5665788"/>
                        <a:ext cx="3822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0" name="Text Box 52">
            <a:extLst>
              <a:ext uri="{FF2B5EF4-FFF2-40B4-BE49-F238E27FC236}">
                <a16:creationId xmlns:a16="http://schemas.microsoft.com/office/drawing/2014/main" id="{0FDB07C0-CAFB-4F36-8CB7-FE06558C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5653088"/>
            <a:ext cx="20113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粒子按状态的分布密度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>
            <a:extLst>
              <a:ext uri="{FF2B5EF4-FFF2-40B4-BE49-F238E27FC236}">
                <a16:creationId xmlns:a16="http://schemas.microsoft.com/office/drawing/2014/main" id="{5351C7D7-C3B7-48BB-9A74-10F5477FD1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000" y="4070350"/>
          <a:ext cx="1892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r:id="rId3" imgW="1892300" imgH="1104900" progId="Equation.DSMT4">
                  <p:embed/>
                </p:oleObj>
              </mc:Choice>
              <mc:Fallback>
                <p:oleObj r:id="rId3" imgW="1892300" imgH="1104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4070350"/>
                        <a:ext cx="18923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5A701B18-33D7-4653-9DA4-5B2958E8E6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3688" y="4432300"/>
          <a:ext cx="1054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r:id="rId5" imgW="1054100" imgH="342900" progId="Equation.DSMT4">
                  <p:embed/>
                </p:oleObj>
              </mc:Choice>
              <mc:Fallback>
                <p:oleObj r:id="rId5" imgW="1054100" imgH="342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4432300"/>
                        <a:ext cx="1054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A7DEF756-C19F-4A53-AA45-C5D182C60F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5625" y="4270375"/>
          <a:ext cx="3073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r:id="rId7" imgW="3072067" imgH="812447" progId="Equation.DSMT4">
                  <p:embed/>
                </p:oleObj>
              </mc:Choice>
              <mc:Fallback>
                <p:oleObj r:id="rId7" imgW="3072067" imgH="81244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4270375"/>
                        <a:ext cx="3073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C608094D-BDBF-41D6-8657-82E30E5FC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" y="620713"/>
          <a:ext cx="5359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r:id="rId9" imgW="5357075" imgH="850531" progId="Equation.DSMT4">
                  <p:embed/>
                </p:oleObj>
              </mc:Choice>
              <mc:Fallback>
                <p:oleObj r:id="rId9" imgW="5357075" imgH="85053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620713"/>
                        <a:ext cx="5359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>
            <a:extLst>
              <a:ext uri="{FF2B5EF4-FFF2-40B4-BE49-F238E27FC236}">
                <a16:creationId xmlns:a16="http://schemas.microsoft.com/office/drawing/2014/main" id="{3C6A0B06-87E9-413B-9B3F-FE89B43652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888" y="1630363"/>
          <a:ext cx="8420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r:id="rId11" imgW="8420100" imgH="1028700" progId="Equation.DSMT4">
                  <p:embed/>
                </p:oleObj>
              </mc:Choice>
              <mc:Fallback>
                <p:oleObj r:id="rId11" imgW="8420100" imgH="1028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1630363"/>
                        <a:ext cx="8420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9">
            <a:extLst>
              <a:ext uri="{FF2B5EF4-FFF2-40B4-BE49-F238E27FC236}">
                <a16:creationId xmlns:a16="http://schemas.microsoft.com/office/drawing/2014/main" id="{F0606EE7-8447-4485-8901-87FF0C421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963" y="663575"/>
            <a:ext cx="23701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对应微观状态数极大</a:t>
            </a:r>
          </a:p>
        </p:txBody>
      </p:sp>
      <p:graphicFrame>
        <p:nvGraphicFramePr>
          <p:cNvPr id="34824" name="Object 8">
            <a:extLst>
              <a:ext uri="{FF2B5EF4-FFF2-40B4-BE49-F238E27FC236}">
                <a16:creationId xmlns:a16="http://schemas.microsoft.com/office/drawing/2014/main" id="{6A9FC33F-8C6B-421A-8FFF-D443C0415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500" y="2836863"/>
          <a:ext cx="2984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r:id="rId13" imgW="2983205" imgH="1040948" progId="Equation.DSMT4">
                  <p:embed/>
                </p:oleObj>
              </mc:Choice>
              <mc:Fallback>
                <p:oleObj r:id="rId13" imgW="2983205" imgH="104094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836863"/>
                        <a:ext cx="2984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Text Box 11">
            <a:extLst>
              <a:ext uri="{FF2B5EF4-FFF2-40B4-BE49-F238E27FC236}">
                <a16:creationId xmlns:a16="http://schemas.microsoft.com/office/drawing/2014/main" id="{9523F320-BC66-48F3-B1ED-129F4261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2995613"/>
            <a:ext cx="4432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偏离玻耳兹曼分布的其他分布出现概率随粒子数指数衰减。</a:t>
            </a:r>
          </a:p>
        </p:txBody>
      </p:sp>
      <p:sp>
        <p:nvSpPr>
          <p:cNvPr id="36874" name="Text Box 12">
            <a:extLst>
              <a:ext uri="{FF2B5EF4-FFF2-40B4-BE49-F238E27FC236}">
                <a16:creationId xmlns:a16="http://schemas.microsoft.com/office/drawing/2014/main" id="{E2DFA0FD-C6CA-4106-A7F3-30A778075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5126038"/>
            <a:ext cx="307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宏观系统涨落很小。</a:t>
            </a:r>
          </a:p>
        </p:txBody>
      </p:sp>
      <p:graphicFrame>
        <p:nvGraphicFramePr>
          <p:cNvPr id="34827" name="Object 11">
            <a:extLst>
              <a:ext uri="{FF2B5EF4-FFF2-40B4-BE49-F238E27FC236}">
                <a16:creationId xmlns:a16="http://schemas.microsoft.com/office/drawing/2014/main" id="{28EF12CC-978B-4531-999F-B169A2B930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3113" y="5661025"/>
          <a:ext cx="4127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r:id="rId15" imgW="4127500" imgH="736600" progId="Equation.DSMT4">
                  <p:embed/>
                </p:oleObj>
              </mc:Choice>
              <mc:Fallback>
                <p:oleObj r:id="rId15" imgW="4127500" imgH="736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5661025"/>
                        <a:ext cx="4127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Text Box 15">
            <a:extLst>
              <a:ext uri="{FF2B5EF4-FFF2-40B4-BE49-F238E27FC236}">
                <a16:creationId xmlns:a16="http://schemas.microsoft.com/office/drawing/2014/main" id="{EBDFECDE-E810-4A22-99CD-4342B4476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5772150"/>
            <a:ext cx="188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热力学极限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>
            <a:extLst>
              <a:ext uri="{FF2B5EF4-FFF2-40B4-BE49-F238E27FC236}">
                <a16:creationId xmlns:a16="http://schemas.microsoft.com/office/drawing/2014/main" id="{D968EF3F-0CB4-445C-90F6-7A4623C4D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42913"/>
            <a:ext cx="6269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 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两个系统达到热平衡后的玻耳兹曼分布</a:t>
            </a:r>
          </a:p>
        </p:txBody>
      </p:sp>
      <p:sp>
        <p:nvSpPr>
          <p:cNvPr id="37891" name="Text Box 5">
            <a:extLst>
              <a:ext uri="{FF2B5EF4-FFF2-40B4-BE49-F238E27FC236}">
                <a16:creationId xmlns:a16="http://schemas.microsoft.com/office/drawing/2014/main" id="{AE3BA0F9-DACC-4910-80F6-1A0B2D753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95450"/>
            <a:ext cx="5087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热接触以前，分别满足孤立条件：</a:t>
            </a:r>
          </a:p>
        </p:txBody>
      </p:sp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1FBA21E5-0511-4771-9CCE-741826E8F1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5388" y="3171825"/>
          <a:ext cx="1651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r:id="rId3" imgW="1651000" imgH="495300" progId="Equation.DSMT4">
                  <p:embed/>
                </p:oleObj>
              </mc:Choice>
              <mc:Fallback>
                <p:oleObj r:id="rId3" imgW="16510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3171825"/>
                        <a:ext cx="1651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7">
            <a:extLst>
              <a:ext uri="{FF2B5EF4-FFF2-40B4-BE49-F238E27FC236}">
                <a16:creationId xmlns:a16="http://schemas.microsoft.com/office/drawing/2014/main" id="{BEA9C5A5-701F-4EE7-889A-787C55548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1042988"/>
            <a:ext cx="2820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两系统粒子的分布</a:t>
            </a:r>
          </a:p>
        </p:txBody>
      </p:sp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BF505B58-E4A6-4FDB-8108-262E6CF930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3625" y="1120775"/>
          <a:ext cx="622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r:id="rId5" imgW="622300" imgH="419100" progId="Equation.DSMT4">
                  <p:embed/>
                </p:oleObj>
              </mc:Choice>
              <mc:Fallback>
                <p:oleObj r:id="rId5" imgW="6223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5" y="1120775"/>
                        <a:ext cx="622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>
            <a:extLst>
              <a:ext uri="{FF2B5EF4-FFF2-40B4-BE49-F238E27FC236}">
                <a16:creationId xmlns:a16="http://schemas.microsoft.com/office/drawing/2014/main" id="{4596DDCB-0C6C-4A42-83A7-C5A8B4022E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5313" y="1116013"/>
          <a:ext cx="673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r:id="rId7" imgW="673100" imgH="419100" progId="Equation.DSMT4">
                  <p:embed/>
                </p:oleObj>
              </mc:Choice>
              <mc:Fallback>
                <p:oleObj r:id="rId7" imgW="6731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1116013"/>
                        <a:ext cx="673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>
            <a:extLst>
              <a:ext uri="{FF2B5EF4-FFF2-40B4-BE49-F238E27FC236}">
                <a16:creationId xmlns:a16="http://schemas.microsoft.com/office/drawing/2014/main" id="{E42C8ABD-D035-43D9-BEDE-1749173C1B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7588" y="2386013"/>
          <a:ext cx="1384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r:id="rId9" imgW="1384300" imgH="660400" progId="Equation.DSMT4">
                  <p:embed/>
                </p:oleObj>
              </mc:Choice>
              <mc:Fallback>
                <p:oleObj r:id="rId9" imgW="1384300" imgH="660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386013"/>
                        <a:ext cx="1384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>
            <a:extLst>
              <a:ext uri="{FF2B5EF4-FFF2-40B4-BE49-F238E27FC236}">
                <a16:creationId xmlns:a16="http://schemas.microsoft.com/office/drawing/2014/main" id="{0C8F8FBD-0384-4959-9A35-D2A65D513C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9688" y="2363788"/>
          <a:ext cx="1676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r:id="rId11" imgW="1676400" imgH="660400" progId="Equation.DSMT4">
                  <p:embed/>
                </p:oleObj>
              </mc:Choice>
              <mc:Fallback>
                <p:oleObj r:id="rId11" imgW="1676400" imgH="660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2363788"/>
                        <a:ext cx="1676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>
            <a:extLst>
              <a:ext uri="{FF2B5EF4-FFF2-40B4-BE49-F238E27FC236}">
                <a16:creationId xmlns:a16="http://schemas.microsoft.com/office/drawing/2014/main" id="{4D8F4DF2-9C6E-43C0-BDEB-9705E6619A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3463" y="2327275"/>
          <a:ext cx="1485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r:id="rId13" imgW="1485900" imgH="660400" progId="Equation.DSMT4">
                  <p:embed/>
                </p:oleObj>
              </mc:Choice>
              <mc:Fallback>
                <p:oleObj r:id="rId13" imgW="1485900" imgH="660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2327275"/>
                        <a:ext cx="1485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>
            <a:extLst>
              <a:ext uri="{FF2B5EF4-FFF2-40B4-BE49-F238E27FC236}">
                <a16:creationId xmlns:a16="http://schemas.microsoft.com/office/drawing/2014/main" id="{91533C85-40D7-43D9-90D0-48242BD314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3038" y="2319338"/>
          <a:ext cx="1828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r:id="rId15" imgW="1828800" imgH="660400" progId="Equation.DSMT4">
                  <p:embed/>
                </p:oleObj>
              </mc:Choice>
              <mc:Fallback>
                <p:oleObj r:id="rId15" imgW="1828800" imgH="660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2319338"/>
                        <a:ext cx="1828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2">
            <a:extLst>
              <a:ext uri="{FF2B5EF4-FFF2-40B4-BE49-F238E27FC236}">
                <a16:creationId xmlns:a16="http://schemas.microsoft.com/office/drawing/2014/main" id="{0EFF199C-1601-48B6-97CB-C8B85EDF3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3194050"/>
          <a:ext cx="1803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r:id="rId17" imgW="1803400" imgH="495300" progId="Equation.DSMT4">
                  <p:embed/>
                </p:oleObj>
              </mc:Choice>
              <mc:Fallback>
                <p:oleObj r:id="rId17" imgW="1803400" imgH="495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194050"/>
                        <a:ext cx="1803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Text Box 18">
            <a:extLst>
              <a:ext uri="{FF2B5EF4-FFF2-40B4-BE49-F238E27FC236}">
                <a16:creationId xmlns:a16="http://schemas.microsoft.com/office/drawing/2014/main" id="{83F00CCE-01B7-40EB-8003-EA8F5A68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3835400"/>
            <a:ext cx="589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热平衡以后，整个大系统满足约束条件：</a:t>
            </a:r>
          </a:p>
        </p:txBody>
      </p:sp>
      <p:graphicFrame>
        <p:nvGraphicFramePr>
          <p:cNvPr id="35854" name="Object 14">
            <a:extLst>
              <a:ext uri="{FF2B5EF4-FFF2-40B4-BE49-F238E27FC236}">
                <a16:creationId xmlns:a16="http://schemas.microsoft.com/office/drawing/2014/main" id="{9D58CCB0-5C70-4F15-894B-501E6FE19F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3625" y="4513263"/>
          <a:ext cx="1384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r:id="rId19" imgW="1384300" imgH="660400" progId="Equation.DSMT4">
                  <p:embed/>
                </p:oleObj>
              </mc:Choice>
              <mc:Fallback>
                <p:oleObj r:id="rId19" imgW="1384300" imgH="660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4513263"/>
                        <a:ext cx="1384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>
            <a:extLst>
              <a:ext uri="{FF2B5EF4-FFF2-40B4-BE49-F238E27FC236}">
                <a16:creationId xmlns:a16="http://schemas.microsoft.com/office/drawing/2014/main" id="{1A7DEFE4-F172-4E41-82B1-F0F550E5A4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4163" y="4508500"/>
          <a:ext cx="1485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r:id="rId20" imgW="1485900" imgH="660400" progId="Equation.DSMT4">
                  <p:embed/>
                </p:oleObj>
              </mc:Choice>
              <mc:Fallback>
                <p:oleObj r:id="rId20" imgW="1485900" imgH="660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4508500"/>
                        <a:ext cx="1485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16">
            <a:extLst>
              <a:ext uri="{FF2B5EF4-FFF2-40B4-BE49-F238E27FC236}">
                <a16:creationId xmlns:a16="http://schemas.microsoft.com/office/drawing/2014/main" id="{DDC9ACC7-8B4A-4FCE-9607-C49C2C43B9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5338" y="4505325"/>
          <a:ext cx="3683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r:id="rId21" imgW="3681402" imgH="660113" progId="Equation.DSMT4">
                  <p:embed/>
                </p:oleObj>
              </mc:Choice>
              <mc:Fallback>
                <p:oleObj r:id="rId21" imgW="3681402" imgH="660113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4505325"/>
                        <a:ext cx="3683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17">
            <a:extLst>
              <a:ext uri="{FF2B5EF4-FFF2-40B4-BE49-F238E27FC236}">
                <a16:creationId xmlns:a16="http://schemas.microsoft.com/office/drawing/2014/main" id="{DB0AB062-CE53-4190-B670-05230B7BCE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6163" y="5332413"/>
          <a:ext cx="6934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r:id="rId23" imgW="6934200" imgH="1066800" progId="Equation.DSMT4">
                  <p:embed/>
                </p:oleObj>
              </mc:Choice>
              <mc:Fallback>
                <p:oleObj r:id="rId23" imgW="6934200" imgH="1066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5332413"/>
                        <a:ext cx="6934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2">
            <a:extLst>
              <a:ext uri="{FF2B5EF4-FFF2-40B4-BE49-F238E27FC236}">
                <a16:creationId xmlns:a16="http://schemas.microsoft.com/office/drawing/2014/main" id="{433D3981-7F72-4DC4-86A0-6B731C442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5902325"/>
            <a:ext cx="4887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两系统达到热平衡后有共同的    。</a:t>
            </a:r>
          </a:p>
        </p:txBody>
      </p:sp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8BC1741E-799E-49FF-A802-91B474DD7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538" y="514350"/>
          <a:ext cx="6616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r:id="rId3" imgW="6613829" imgH="660113" progId="Equation.DSMT4">
                  <p:embed/>
                </p:oleObj>
              </mc:Choice>
              <mc:Fallback>
                <p:oleObj r:id="rId3" imgW="6613829" imgH="6601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514350"/>
                        <a:ext cx="6616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6694DE33-6106-4AE3-994A-A994D522D9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1413" y="2093913"/>
          <a:ext cx="2108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r:id="rId5" imgW="2108200" imgH="660400" progId="Equation.DSMT4">
                  <p:embed/>
                </p:oleObj>
              </mc:Choice>
              <mc:Fallback>
                <p:oleObj r:id="rId5" imgW="2108200" imgH="660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093913"/>
                        <a:ext cx="2108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>
            <a:extLst>
              <a:ext uri="{FF2B5EF4-FFF2-40B4-BE49-F238E27FC236}">
                <a16:creationId xmlns:a16="http://schemas.microsoft.com/office/drawing/2014/main" id="{F5C6F3CE-9086-41EA-9F96-0991F04554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8388" y="2085975"/>
          <a:ext cx="2197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r:id="rId7" imgW="2197100" imgH="660400" progId="Equation.DSMT4">
                  <p:embed/>
                </p:oleObj>
              </mc:Choice>
              <mc:Fallback>
                <p:oleObj r:id="rId7" imgW="2197100" imgH="660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2085975"/>
                        <a:ext cx="2197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>
            <a:extLst>
              <a:ext uri="{FF2B5EF4-FFF2-40B4-BE49-F238E27FC236}">
                <a16:creationId xmlns:a16="http://schemas.microsoft.com/office/drawing/2014/main" id="{89107513-219C-4990-AC4D-6A73D779EE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5700" y="2943225"/>
          <a:ext cx="4699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r:id="rId9" imgW="4696961" imgH="660113" progId="Equation.DSMT4">
                  <p:embed/>
                </p:oleObj>
              </mc:Choice>
              <mc:Fallback>
                <p:oleObj r:id="rId9" imgW="4696961" imgH="66011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943225"/>
                        <a:ext cx="4699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>
            <a:extLst>
              <a:ext uri="{FF2B5EF4-FFF2-40B4-BE49-F238E27FC236}">
                <a16:creationId xmlns:a16="http://schemas.microsoft.com/office/drawing/2014/main" id="{6DEE25E1-CDE2-4C97-9959-2462427423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8550" y="1260475"/>
          <a:ext cx="5054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r:id="rId11" imgW="5052407" imgH="660113" progId="Equation.DSMT4">
                  <p:embed/>
                </p:oleObj>
              </mc:Choice>
              <mc:Fallback>
                <p:oleObj r:id="rId11" imgW="5052407" imgH="6601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1260475"/>
                        <a:ext cx="5054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>
            <a:extLst>
              <a:ext uri="{FF2B5EF4-FFF2-40B4-BE49-F238E27FC236}">
                <a16:creationId xmlns:a16="http://schemas.microsoft.com/office/drawing/2014/main" id="{6A6BED20-E424-4DE7-A2AF-4D593E1A60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1875" y="3767138"/>
          <a:ext cx="7518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r:id="rId13" imgW="7518400" imgH="1219200" progId="Equation.DSMT4">
                  <p:embed/>
                </p:oleObj>
              </mc:Choice>
              <mc:Fallback>
                <p:oleObj r:id="rId13" imgW="7518400" imgH="1219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3767138"/>
                        <a:ext cx="7518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>
            <a:extLst>
              <a:ext uri="{FF2B5EF4-FFF2-40B4-BE49-F238E27FC236}">
                <a16:creationId xmlns:a16="http://schemas.microsoft.com/office/drawing/2014/main" id="{154D3733-1FD4-44C1-A087-424C0A1C1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8088" y="5145088"/>
          <a:ext cx="160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r:id="rId15" imgW="1600200" imgH="495300" progId="Equation.DSMT4">
                  <p:embed/>
                </p:oleObj>
              </mc:Choice>
              <mc:Fallback>
                <p:oleObj r:id="rId15" imgW="1600200" imgH="495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5145088"/>
                        <a:ext cx="1600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>
            <a:extLst>
              <a:ext uri="{FF2B5EF4-FFF2-40B4-BE49-F238E27FC236}">
                <a16:creationId xmlns:a16="http://schemas.microsoft.com/office/drawing/2014/main" id="{E73D7D08-5269-4A99-AD69-2201FDECA0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9913" y="5140325"/>
          <a:ext cx="1727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r:id="rId17" imgW="1727200" imgH="495300" progId="Equation.DSMT4">
                  <p:embed/>
                </p:oleObj>
              </mc:Choice>
              <mc:Fallback>
                <p:oleObj r:id="rId17" imgW="1727200" imgH="495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5140325"/>
                        <a:ext cx="1727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>
            <a:extLst>
              <a:ext uri="{FF2B5EF4-FFF2-40B4-BE49-F238E27FC236}">
                <a16:creationId xmlns:a16="http://schemas.microsoft.com/office/drawing/2014/main" id="{0C02E05F-3BBD-4CC1-B733-9C7E10F2C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5875" y="6024563"/>
          <a:ext cx="26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r:id="rId19" imgW="266584" imgH="342751" progId="Equation.DSMT4">
                  <p:embed/>
                </p:oleObj>
              </mc:Choice>
              <mc:Fallback>
                <p:oleObj r:id="rId19" imgW="266584" imgH="34275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6024563"/>
                        <a:ext cx="266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2">
            <a:extLst>
              <a:ext uri="{FF2B5EF4-FFF2-40B4-BE49-F238E27FC236}">
                <a16:creationId xmlns:a16="http://schemas.microsoft.com/office/drawing/2014/main" id="{BE718216-6566-4387-A571-C5D81A8C93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9938" y="6024563"/>
          <a:ext cx="1193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r:id="rId21" imgW="1193800" imgH="342900" progId="Equation.DSMT4">
                  <p:embed/>
                </p:oleObj>
              </mc:Choice>
              <mc:Fallback>
                <p:oleObj r:id="rId21" imgW="1193800" imgH="342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6024563"/>
                        <a:ext cx="1193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>
            <a:extLst>
              <a:ext uri="{FF2B5EF4-FFF2-40B4-BE49-F238E27FC236}">
                <a16:creationId xmlns:a16="http://schemas.microsoft.com/office/drawing/2014/main" id="{5D7ABC05-34C4-4DD4-832B-80EC4E0E3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7294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6</a:t>
            </a: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.4 </a:t>
            </a:r>
            <a:r>
              <a:rPr lang="zh-CN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热力学量的统计表达式</a:t>
            </a:r>
          </a:p>
        </p:txBody>
      </p:sp>
      <p:sp>
        <p:nvSpPr>
          <p:cNvPr id="39939" name="Text Box 5">
            <a:extLst>
              <a:ext uri="{FF2B5EF4-FFF2-40B4-BE49-F238E27FC236}">
                <a16:creationId xmlns:a16="http://schemas.microsoft.com/office/drawing/2014/main" id="{5E993319-5014-46E3-AE53-74D08D8AF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177925"/>
            <a:ext cx="1768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内能</a:t>
            </a:r>
          </a:p>
        </p:txBody>
      </p:sp>
      <p:sp>
        <p:nvSpPr>
          <p:cNvPr id="39940" name="Text Box 6">
            <a:extLst>
              <a:ext uri="{FF2B5EF4-FFF2-40B4-BE49-F238E27FC236}">
                <a16:creationId xmlns:a16="http://schemas.microsoft.com/office/drawing/2014/main" id="{5C42138E-8BD7-43D1-A22A-A43938689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854200"/>
            <a:ext cx="4860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粒子热运动总能量的统计平均值</a:t>
            </a:r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810623B1-41FC-45CD-8C07-C8C7C3FC4F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6038" y="3376613"/>
          <a:ext cx="4406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r:id="rId3" imgW="4406900" imgH="787400" progId="Equation.DSMT4">
                  <p:embed/>
                </p:oleObj>
              </mc:Choice>
              <mc:Fallback>
                <p:oleObj r:id="rId3" imgW="4406900" imgH="787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3376613"/>
                        <a:ext cx="4406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>
            <a:extLst>
              <a:ext uri="{FF2B5EF4-FFF2-40B4-BE49-F238E27FC236}">
                <a16:creationId xmlns:a16="http://schemas.microsoft.com/office/drawing/2014/main" id="{E17B2FD3-ACAA-4BCB-BE26-AEA8A82CF2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3038" y="2471738"/>
          <a:ext cx="1435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r:id="rId5" imgW="1435100" imgH="723900" progId="Equation.DSMT4">
                  <p:embed/>
                </p:oleObj>
              </mc:Choice>
              <mc:Fallback>
                <p:oleObj r:id="rId5" imgW="1435100" imgH="723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2471738"/>
                        <a:ext cx="1435100" cy="72390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>
            <a:extLst>
              <a:ext uri="{FF2B5EF4-FFF2-40B4-BE49-F238E27FC236}">
                <a16:creationId xmlns:a16="http://schemas.microsoft.com/office/drawing/2014/main" id="{E8992394-9507-4FD2-80DE-77FBDF5D0F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9313" y="2643188"/>
          <a:ext cx="1460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r:id="rId7" imgW="1460500" imgH="622300" progId="Equation.DSMT4">
                  <p:embed/>
                </p:oleObj>
              </mc:Choice>
              <mc:Fallback>
                <p:oleObj r:id="rId7" imgW="1460500" imgH="622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2643188"/>
                        <a:ext cx="1460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Text Box 10">
            <a:extLst>
              <a:ext uri="{FF2B5EF4-FFF2-40B4-BE49-F238E27FC236}">
                <a16:creationId xmlns:a16="http://schemas.microsoft.com/office/drawing/2014/main" id="{D053B508-AC7F-4CB8-9642-F11FF5231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2581275"/>
            <a:ext cx="158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配分函数</a:t>
            </a:r>
          </a:p>
        </p:txBody>
      </p:sp>
      <p:sp>
        <p:nvSpPr>
          <p:cNvPr id="39945" name="Text Box 11">
            <a:extLst>
              <a:ext uri="{FF2B5EF4-FFF2-40B4-BE49-F238E27FC236}">
                <a16:creationId xmlns:a16="http://schemas.microsoft.com/office/drawing/2014/main" id="{B2094216-D599-4E34-8B45-E0DD86A17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4286250"/>
            <a:ext cx="200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压强</a:t>
            </a:r>
          </a:p>
        </p:txBody>
      </p:sp>
      <p:sp>
        <p:nvSpPr>
          <p:cNvPr id="39946" name="Text Box 12">
            <a:extLst>
              <a:ext uri="{FF2B5EF4-FFF2-40B4-BE49-F238E27FC236}">
                <a16:creationId xmlns:a16="http://schemas.microsoft.com/office/drawing/2014/main" id="{C67BB229-AE05-4498-AD4E-5E5165BC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4981575"/>
            <a:ext cx="253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外界对粒子做功</a:t>
            </a:r>
          </a:p>
        </p:txBody>
      </p:sp>
      <p:graphicFrame>
        <p:nvGraphicFramePr>
          <p:cNvPr id="37899" name="Object 11">
            <a:extLst>
              <a:ext uri="{FF2B5EF4-FFF2-40B4-BE49-F238E27FC236}">
                <a16:creationId xmlns:a16="http://schemas.microsoft.com/office/drawing/2014/main" id="{A8C1D89F-A075-40C4-9102-BFECAEBD0A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4088" y="5064125"/>
          <a:ext cx="156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r:id="rId9" imgW="1562100" imgH="381000" progId="Equation.DSMT4">
                  <p:embed/>
                </p:oleObj>
              </mc:Choice>
              <mc:Fallback>
                <p:oleObj r:id="rId9" imgW="1562100" imgH="381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5064125"/>
                        <a:ext cx="1562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>
            <a:extLst>
              <a:ext uri="{FF2B5EF4-FFF2-40B4-BE49-F238E27FC236}">
                <a16:creationId xmlns:a16="http://schemas.microsoft.com/office/drawing/2014/main" id="{F7C71920-ECDC-4763-ACFA-C835349CBC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7813" y="4870450"/>
          <a:ext cx="3505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r:id="rId11" imgW="3503679" imgH="774364" progId="Equation.DSMT4">
                  <p:embed/>
                </p:oleObj>
              </mc:Choice>
              <mc:Fallback>
                <p:oleObj r:id="rId11" imgW="3503679" imgH="77436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4870450"/>
                        <a:ext cx="35052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3">
            <a:extLst>
              <a:ext uri="{FF2B5EF4-FFF2-40B4-BE49-F238E27FC236}">
                <a16:creationId xmlns:a16="http://schemas.microsoft.com/office/drawing/2014/main" id="{122A2A07-3AFB-441F-A9E1-BF3E9C2E1C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6313" y="5654675"/>
          <a:ext cx="5270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r:id="rId13" imgW="5270500" imgH="787400" progId="Equation.DSMT4">
                  <p:embed/>
                </p:oleObj>
              </mc:Choice>
              <mc:Fallback>
                <p:oleObj r:id="rId13" imgW="5270500" imgH="787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5654675"/>
                        <a:ext cx="5270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Object 14">
            <a:extLst>
              <a:ext uri="{FF2B5EF4-FFF2-40B4-BE49-F238E27FC236}">
                <a16:creationId xmlns:a16="http://schemas.microsoft.com/office/drawing/2014/main" id="{A15E8D06-F0CA-411C-BFD1-83F91A0A00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3382963"/>
          <a:ext cx="1778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r:id="rId15" imgW="1778772" imgH="787742" progId="Equation.DSMT4">
                  <p:embed/>
                </p:oleObj>
              </mc:Choice>
              <mc:Fallback>
                <p:oleObj r:id="rId15" imgW="1778772" imgH="78774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382963"/>
                        <a:ext cx="1778000" cy="787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15">
            <a:extLst>
              <a:ext uri="{FF2B5EF4-FFF2-40B4-BE49-F238E27FC236}">
                <a16:creationId xmlns:a16="http://schemas.microsoft.com/office/drawing/2014/main" id="{B1B0E8A2-495D-4381-BA18-2B0497F712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4800" y="5729288"/>
          <a:ext cx="161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r:id="rId17" imgW="1613600" imgH="787742" progId="Equation.DSMT4">
                  <p:embed/>
                </p:oleObj>
              </mc:Choice>
              <mc:Fallback>
                <p:oleObj r:id="rId17" imgW="1613600" imgH="78774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5729288"/>
                        <a:ext cx="1612900" cy="787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>
            <a:extLst>
              <a:ext uri="{FF2B5EF4-FFF2-40B4-BE49-F238E27FC236}">
                <a16:creationId xmlns:a16="http://schemas.microsoft.com/office/drawing/2014/main" id="{112BF0D7-451C-4C39-907C-17B57B327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522288"/>
            <a:ext cx="2406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功与热量</a:t>
            </a:r>
          </a:p>
        </p:txBody>
      </p:sp>
      <p:graphicFrame>
        <p:nvGraphicFramePr>
          <p:cNvPr id="38915" name="Object 3">
            <a:extLst>
              <a:ext uri="{FF2B5EF4-FFF2-40B4-BE49-F238E27FC236}">
                <a16:creationId xmlns:a16="http://schemas.microsoft.com/office/drawing/2014/main" id="{A02A92D2-38F4-4D8B-9588-3F3F55D071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0463" y="1303338"/>
          <a:ext cx="1778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r:id="rId3" imgW="1778000" imgH="622300" progId="Equation.DSMT4">
                  <p:embed/>
                </p:oleObj>
              </mc:Choice>
              <mc:Fallback>
                <p:oleObj r:id="rId3" imgW="1778000" imgH="622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1303338"/>
                        <a:ext cx="1778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>
            <a:extLst>
              <a:ext uri="{FF2B5EF4-FFF2-40B4-BE49-F238E27FC236}">
                <a16:creationId xmlns:a16="http://schemas.microsoft.com/office/drawing/2014/main" id="{51FBB571-3219-418E-8436-8883D610E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2975" y="1304925"/>
          <a:ext cx="2959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r:id="rId5" imgW="2959100" imgH="609600" progId="Equation.DSMT4">
                  <p:embed/>
                </p:oleObj>
              </mc:Choice>
              <mc:Fallback>
                <p:oleObj r:id="rId5" imgW="2959100" imgH="60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1304925"/>
                        <a:ext cx="2959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>
            <a:extLst>
              <a:ext uri="{FF2B5EF4-FFF2-40B4-BE49-F238E27FC236}">
                <a16:creationId xmlns:a16="http://schemas.microsoft.com/office/drawing/2014/main" id="{676344C5-A42F-4B15-94DA-93D90A5B5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2375" y="2057400"/>
          <a:ext cx="1651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r:id="rId7" imgW="1651000" imgH="622300" progId="Equation.DSMT4">
                  <p:embed/>
                </p:oleObj>
              </mc:Choice>
              <mc:Fallback>
                <p:oleObj r:id="rId7" imgW="1651000" imgH="622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2057400"/>
                        <a:ext cx="1651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9">
            <a:extLst>
              <a:ext uri="{FF2B5EF4-FFF2-40B4-BE49-F238E27FC236}">
                <a16:creationId xmlns:a16="http://schemas.microsoft.com/office/drawing/2014/main" id="{6DB5CCEE-1AA1-4338-B4BD-9C378DD73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3" y="1906588"/>
            <a:ext cx="57356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做功：通过改变粒子能量引起内能变化；</a:t>
            </a:r>
          </a:p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传热：通过改变粒子分布引起内能变化。</a:t>
            </a:r>
          </a:p>
        </p:txBody>
      </p:sp>
      <p:sp>
        <p:nvSpPr>
          <p:cNvPr id="40967" name="Text Box 10">
            <a:extLst>
              <a:ext uri="{FF2B5EF4-FFF2-40B4-BE49-F238E27FC236}">
                <a16:creationId xmlns:a16="http://schemas.microsoft.com/office/drawing/2014/main" id="{950CA3E8-E5DF-460A-8A8C-70713641F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2994025"/>
            <a:ext cx="14144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4.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熵</a:t>
            </a:r>
          </a:p>
        </p:txBody>
      </p:sp>
      <p:graphicFrame>
        <p:nvGraphicFramePr>
          <p:cNvPr id="38920" name="Object 8">
            <a:extLst>
              <a:ext uri="{FF2B5EF4-FFF2-40B4-BE49-F238E27FC236}">
                <a16:creationId xmlns:a16="http://schemas.microsoft.com/office/drawing/2014/main" id="{F16049AA-8BA4-4BDC-B33D-6A71A241E4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0425" y="2968625"/>
          <a:ext cx="3175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r:id="rId9" imgW="3173623" imgH="761669" progId="Equation.DSMT4">
                  <p:embed/>
                </p:oleObj>
              </mc:Choice>
              <mc:Fallback>
                <p:oleObj r:id="rId9" imgW="3173623" imgH="76166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2968625"/>
                        <a:ext cx="3175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>
            <a:extLst>
              <a:ext uri="{FF2B5EF4-FFF2-40B4-BE49-F238E27FC236}">
                <a16:creationId xmlns:a16="http://schemas.microsoft.com/office/drawing/2014/main" id="{62D5AE04-E65E-4CAA-BE70-651A71D690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3" y="3717925"/>
          <a:ext cx="5676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r:id="rId11" imgW="5674437" imgH="863225" progId="Equation.DSMT4">
                  <p:embed/>
                </p:oleObj>
              </mc:Choice>
              <mc:Fallback>
                <p:oleObj r:id="rId11" imgW="5674437" imgH="86322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3717925"/>
                        <a:ext cx="5676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>
            <a:extLst>
              <a:ext uri="{FF2B5EF4-FFF2-40B4-BE49-F238E27FC236}">
                <a16:creationId xmlns:a16="http://schemas.microsoft.com/office/drawing/2014/main" id="{1CD4A6AC-E118-4888-8B2D-A4CD03B7F7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100" y="4673600"/>
          <a:ext cx="6248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r:id="rId13" imgW="6248400" imgH="1828800" progId="Equation.DSMT4">
                  <p:embed/>
                </p:oleObj>
              </mc:Choice>
              <mc:Fallback>
                <p:oleObj r:id="rId13" imgW="6248400" imgH="1828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4673600"/>
                        <a:ext cx="62484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>
            <a:extLst>
              <a:ext uri="{FF2B5EF4-FFF2-40B4-BE49-F238E27FC236}">
                <a16:creationId xmlns:a16="http://schemas.microsoft.com/office/drawing/2014/main" id="{44E8ECBD-B398-4538-A592-C8AA53C574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6088" y="4718050"/>
          <a:ext cx="3429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r:id="rId15" imgW="3427512" imgH="812447" progId="Equation.DSMT4">
                  <p:embed/>
                </p:oleObj>
              </mc:Choice>
              <mc:Fallback>
                <p:oleObj r:id="rId15" imgW="3427512" imgH="81244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4718050"/>
                        <a:ext cx="34290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>
            <a:extLst>
              <a:ext uri="{FF2B5EF4-FFF2-40B4-BE49-F238E27FC236}">
                <a16:creationId xmlns:a16="http://schemas.microsoft.com/office/drawing/2014/main" id="{DB0F44EF-F642-43CE-B47B-9B60826959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375" y="476250"/>
          <a:ext cx="3416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r:id="rId3" imgW="3414818" imgH="863225" progId="Equation.DSMT4">
                  <p:embed/>
                </p:oleObj>
              </mc:Choice>
              <mc:Fallback>
                <p:oleObj r:id="rId3" imgW="3414818" imgH="86322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476250"/>
                        <a:ext cx="3416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>
            <a:extLst>
              <a:ext uri="{FF2B5EF4-FFF2-40B4-BE49-F238E27FC236}">
                <a16:creationId xmlns:a16="http://schemas.microsoft.com/office/drawing/2014/main" id="{687E8F39-B8CC-4C49-9FCA-E06E5D0604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7950" y="514350"/>
          <a:ext cx="952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r:id="rId5" imgW="952500" imgH="736600" progId="Equation.DSMT4">
                  <p:embed/>
                </p:oleObj>
              </mc:Choice>
              <mc:Fallback>
                <p:oleObj r:id="rId5" imgW="952500" imgH="73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514350"/>
                        <a:ext cx="952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4E36B869-6DED-4473-94A5-708430A9D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r:id="rId7" imgW="186970" imgH="307165" progId="Equation.DSMT4">
                  <p:embed/>
                </p:oleObj>
              </mc:Choice>
              <mc:Fallback>
                <p:oleObj r:id="rId7" imgW="186970" imgH="30716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>
            <a:extLst>
              <a:ext uri="{FF2B5EF4-FFF2-40B4-BE49-F238E27FC236}">
                <a16:creationId xmlns:a16="http://schemas.microsoft.com/office/drawing/2014/main" id="{65E234AE-F105-41AD-BA96-5760D1F471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5688" y="1482725"/>
          <a:ext cx="3416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r:id="rId9" imgW="3414818" imgH="812447" progId="Equation.DSMT4">
                  <p:embed/>
                </p:oleObj>
              </mc:Choice>
              <mc:Fallback>
                <p:oleObj r:id="rId9" imgW="3414818" imgH="81244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482725"/>
                        <a:ext cx="3416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8">
            <a:extLst>
              <a:ext uri="{FF2B5EF4-FFF2-40B4-BE49-F238E27FC236}">
                <a16:creationId xmlns:a16="http://schemas.microsoft.com/office/drawing/2014/main" id="{8EB35FB2-9991-4946-9978-7FABC1FA9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0" y="1573213"/>
            <a:ext cx="2144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玻耳兹曼常数</a:t>
            </a:r>
          </a:p>
        </p:txBody>
      </p:sp>
      <p:graphicFrame>
        <p:nvGraphicFramePr>
          <p:cNvPr id="39943" name="Object 7">
            <a:extLst>
              <a:ext uri="{FF2B5EF4-FFF2-40B4-BE49-F238E27FC236}">
                <a16:creationId xmlns:a16="http://schemas.microsoft.com/office/drawing/2014/main" id="{01A25445-7677-49CD-A2D9-A7BBED2A54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9813" y="2349500"/>
          <a:ext cx="3276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r:id="rId11" imgW="3275178" imgH="863225" progId="Equation.DSMT4">
                  <p:embed/>
                </p:oleObj>
              </mc:Choice>
              <mc:Fallback>
                <p:oleObj r:id="rId11" imgW="3275178" imgH="86322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2349500"/>
                        <a:ext cx="3276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>
            <a:extLst>
              <a:ext uri="{FF2B5EF4-FFF2-40B4-BE49-F238E27FC236}">
                <a16:creationId xmlns:a16="http://schemas.microsoft.com/office/drawing/2014/main" id="{3099B0A2-7062-4445-9D0D-3207380835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9975" y="2328863"/>
          <a:ext cx="299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r:id="rId13" imgW="2995900" imgH="863225" progId="Equation.DSMT4">
                  <p:embed/>
                </p:oleObj>
              </mc:Choice>
              <mc:Fallback>
                <p:oleObj r:id="rId13" imgW="2995900" imgH="86322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2328863"/>
                        <a:ext cx="2997200" cy="863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>
            <a:extLst>
              <a:ext uri="{FF2B5EF4-FFF2-40B4-BE49-F238E27FC236}">
                <a16:creationId xmlns:a16="http://schemas.microsoft.com/office/drawing/2014/main" id="{3DF1CAFD-6A03-4993-B6BD-48DE00539E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4163" y="3414713"/>
          <a:ext cx="157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r:id="rId15" imgW="1574800" imgH="381000" progId="Equation.DSMT4">
                  <p:embed/>
                </p:oleObj>
              </mc:Choice>
              <mc:Fallback>
                <p:oleObj r:id="rId15" imgW="1574800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3414713"/>
                        <a:ext cx="1574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Text Box 14">
            <a:extLst>
              <a:ext uri="{FF2B5EF4-FFF2-40B4-BE49-F238E27FC236}">
                <a16:creationId xmlns:a16="http://schemas.microsoft.com/office/drawing/2014/main" id="{6EA89015-71B5-4A13-9B4D-651ED7776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3357563"/>
            <a:ext cx="210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玻耳兹曼关系</a:t>
            </a:r>
          </a:p>
        </p:txBody>
      </p:sp>
      <p:sp>
        <p:nvSpPr>
          <p:cNvPr id="41995" name="Text Box 15">
            <a:extLst>
              <a:ext uri="{FF2B5EF4-FFF2-40B4-BE49-F238E27FC236}">
                <a16:creationId xmlns:a16="http://schemas.microsoft.com/office/drawing/2014/main" id="{1970D224-198F-40AC-A050-FC94E9159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3" y="3349625"/>
            <a:ext cx="1203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平衡态</a:t>
            </a:r>
          </a:p>
        </p:txBody>
      </p:sp>
      <p:graphicFrame>
        <p:nvGraphicFramePr>
          <p:cNvPr id="39948" name="Object 12">
            <a:extLst>
              <a:ext uri="{FF2B5EF4-FFF2-40B4-BE49-F238E27FC236}">
                <a16:creationId xmlns:a16="http://schemas.microsoft.com/office/drawing/2014/main" id="{51EDE780-725F-47E7-83D8-EF26EE97FC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8100" y="3973513"/>
          <a:ext cx="3162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r:id="rId17" imgW="3162300" imgH="609600" progId="Equation.DSMT4">
                  <p:embed/>
                </p:oleObj>
              </mc:Choice>
              <mc:Fallback>
                <p:oleObj r:id="rId17" imgW="3162300" imgH="609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973513"/>
                        <a:ext cx="3162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Object 13">
            <a:extLst>
              <a:ext uri="{FF2B5EF4-FFF2-40B4-BE49-F238E27FC236}">
                <a16:creationId xmlns:a16="http://schemas.microsoft.com/office/drawing/2014/main" id="{4F066D5A-2280-421F-A501-87CDCE8786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075" y="4624388"/>
          <a:ext cx="5156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r:id="rId19" imgW="5156200" imgH="1066800" progId="Equation.DSMT4">
                  <p:embed/>
                </p:oleObj>
              </mc:Choice>
              <mc:Fallback>
                <p:oleObj r:id="rId19" imgW="5156200" imgH="1066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4624388"/>
                        <a:ext cx="5156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4">
            <a:extLst>
              <a:ext uri="{FF2B5EF4-FFF2-40B4-BE49-F238E27FC236}">
                <a16:creationId xmlns:a16="http://schemas.microsoft.com/office/drawing/2014/main" id="{78382443-DF1A-474C-B91F-9B28DB3B65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9725" y="3889375"/>
          <a:ext cx="1435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r:id="rId21" imgW="1435100" imgH="723900" progId="Equation.DSMT4">
                  <p:embed/>
                </p:oleObj>
              </mc:Choice>
              <mc:Fallback>
                <p:oleObj r:id="rId21" imgW="1435100" imgH="723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725" y="3889375"/>
                        <a:ext cx="1435100" cy="72390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5">
            <a:extLst>
              <a:ext uri="{FF2B5EF4-FFF2-40B4-BE49-F238E27FC236}">
                <a16:creationId xmlns:a16="http://schemas.microsoft.com/office/drawing/2014/main" id="{91D30891-0626-4602-9237-6381BD60A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9163" y="5124450"/>
          <a:ext cx="1778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r:id="rId23" imgW="1778772" imgH="787742" progId="Equation.DSMT4">
                  <p:embed/>
                </p:oleObj>
              </mc:Choice>
              <mc:Fallback>
                <p:oleObj r:id="rId23" imgW="1778772" imgH="78774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163" y="5124450"/>
                        <a:ext cx="1778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6">
            <a:extLst>
              <a:ext uri="{FF2B5EF4-FFF2-40B4-BE49-F238E27FC236}">
                <a16:creationId xmlns:a16="http://schemas.microsoft.com/office/drawing/2014/main" id="{F084B557-103A-4558-BED1-C5D402D16A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1638" y="5780088"/>
          <a:ext cx="2616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r:id="rId25" imgW="2615065" imgH="863225" progId="Equation.DSMT4">
                  <p:embed/>
                </p:oleObj>
              </mc:Choice>
              <mc:Fallback>
                <p:oleObj r:id="rId25" imgW="2615065" imgH="86322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5780088"/>
                        <a:ext cx="2616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1" name="Text Box 23">
            <a:extLst>
              <a:ext uri="{FF2B5EF4-FFF2-40B4-BE49-F238E27FC236}">
                <a16:creationId xmlns:a16="http://schemas.microsoft.com/office/drawing/2014/main" id="{9820A36E-A624-400A-B63C-EDD41891F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3868738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证明：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>
            <a:extLst>
              <a:ext uri="{FF2B5EF4-FFF2-40B4-BE49-F238E27FC236}">
                <a16:creationId xmlns:a16="http://schemas.microsoft.com/office/drawing/2014/main" id="{47486F46-E200-4A22-9967-403C0372D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368300"/>
            <a:ext cx="364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推广到非平衡态及其分布</a:t>
            </a:r>
          </a:p>
        </p:txBody>
      </p:sp>
      <p:graphicFrame>
        <p:nvGraphicFramePr>
          <p:cNvPr id="40963" name="Object 3">
            <a:extLst>
              <a:ext uri="{FF2B5EF4-FFF2-40B4-BE49-F238E27FC236}">
                <a16:creationId xmlns:a16="http://schemas.microsoft.com/office/drawing/2014/main" id="{B8BE5439-F991-4519-993D-B5B87C8EFE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2625" y="492125"/>
          <a:ext cx="1282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r:id="rId3" imgW="1283257" imgH="279521" progId="Equation.DSMT4">
                  <p:embed/>
                </p:oleObj>
              </mc:Choice>
              <mc:Fallback>
                <p:oleObj r:id="rId3" imgW="1283257" imgH="27952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492125"/>
                        <a:ext cx="1282700" cy="27940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6">
            <a:extLst>
              <a:ext uri="{FF2B5EF4-FFF2-40B4-BE49-F238E27FC236}">
                <a16:creationId xmlns:a16="http://schemas.microsoft.com/office/drawing/2014/main" id="{131AA4D8-6F00-4A82-89EC-C323FBCB3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950913"/>
            <a:ext cx="8293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平衡态分布对应的微观状态数最大，粒子运动方式最多，系统最“混乱”，熵最大。</a:t>
            </a:r>
          </a:p>
        </p:txBody>
      </p:sp>
      <p:sp>
        <p:nvSpPr>
          <p:cNvPr id="43013" name="Text Box 8">
            <a:extLst>
              <a:ext uri="{FF2B5EF4-FFF2-40B4-BE49-F238E27FC236}">
                <a16:creationId xmlns:a16="http://schemas.microsoft.com/office/drawing/2014/main" id="{ABFAFC02-DFCA-4E15-B6E3-F09C69DB1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1839913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熵增加原理是统计规律，反映了孤立体系演变的最概然趋势。</a:t>
            </a:r>
          </a:p>
        </p:txBody>
      </p:sp>
      <p:sp>
        <p:nvSpPr>
          <p:cNvPr id="43014" name="Text Box 9">
            <a:extLst>
              <a:ext uri="{FF2B5EF4-FFF2-40B4-BE49-F238E27FC236}">
                <a16:creationId xmlns:a16="http://schemas.microsoft.com/office/drawing/2014/main" id="{D9A7192D-BF9E-40CD-9B35-17D8F093F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476500"/>
            <a:ext cx="2103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5.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自由能</a:t>
            </a:r>
          </a:p>
        </p:txBody>
      </p:sp>
      <p:graphicFrame>
        <p:nvGraphicFramePr>
          <p:cNvPr id="40967" name="Object 7">
            <a:extLst>
              <a:ext uri="{FF2B5EF4-FFF2-40B4-BE49-F238E27FC236}">
                <a16:creationId xmlns:a16="http://schemas.microsoft.com/office/drawing/2014/main" id="{703A4A02-DFAA-467C-9D12-B3C7FC23F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3313" y="3248025"/>
          <a:ext cx="1409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r:id="rId5" imgW="1410312" imgH="279521" progId="Equation.DSMT4">
                  <p:embed/>
                </p:oleObj>
              </mc:Choice>
              <mc:Fallback>
                <p:oleObj r:id="rId5" imgW="1410312" imgH="27952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3248025"/>
                        <a:ext cx="1409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>
            <a:extLst>
              <a:ext uri="{FF2B5EF4-FFF2-40B4-BE49-F238E27FC236}">
                <a16:creationId xmlns:a16="http://schemas.microsoft.com/office/drawing/2014/main" id="{DFD9419F-1E86-4ABA-96EE-B96676AE22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6588" y="3060700"/>
          <a:ext cx="161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r:id="rId7" imgW="1613600" imgH="787742" progId="Equation.DSMT4">
                  <p:embed/>
                </p:oleObj>
              </mc:Choice>
              <mc:Fallback>
                <p:oleObj r:id="rId7" imgW="1613600" imgH="78774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3060700"/>
                        <a:ext cx="1612900" cy="787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>
            <a:extLst>
              <a:ext uri="{FF2B5EF4-FFF2-40B4-BE49-F238E27FC236}">
                <a16:creationId xmlns:a16="http://schemas.microsoft.com/office/drawing/2014/main" id="{1A775085-9852-4D1A-B625-891B3FC2F5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3988" y="3078163"/>
          <a:ext cx="3429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r:id="rId9" imgW="3427512" imgH="812447" progId="Equation.DSMT4">
                  <p:embed/>
                </p:oleObj>
              </mc:Choice>
              <mc:Fallback>
                <p:oleObj r:id="rId9" imgW="3427512" imgH="81244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988" y="3078163"/>
                        <a:ext cx="34290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>
            <a:extLst>
              <a:ext uri="{FF2B5EF4-FFF2-40B4-BE49-F238E27FC236}">
                <a16:creationId xmlns:a16="http://schemas.microsoft.com/office/drawing/2014/main" id="{F2A0E476-9F9B-410E-BEBA-81DD828234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5238" y="3976688"/>
          <a:ext cx="4406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r:id="rId11" imgW="4404988" imgH="863225" progId="Equation.DSMT4">
                  <p:embed/>
                </p:oleObj>
              </mc:Choice>
              <mc:Fallback>
                <p:oleObj r:id="rId11" imgW="4404988" imgH="86322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3976688"/>
                        <a:ext cx="4406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>
            <a:extLst>
              <a:ext uri="{FF2B5EF4-FFF2-40B4-BE49-F238E27FC236}">
                <a16:creationId xmlns:a16="http://schemas.microsoft.com/office/drawing/2014/main" id="{7B22123A-51BB-410C-8CE6-D8CCF8E37C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3325" y="4943475"/>
          <a:ext cx="609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r:id="rId13" imgW="6096000" imgH="889000" progId="Equation.DSMT4">
                  <p:embed/>
                </p:oleObj>
              </mc:Choice>
              <mc:Fallback>
                <p:oleObj r:id="rId13" imgW="6096000" imgH="889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4943475"/>
                        <a:ext cx="6096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>
            <a:extLst>
              <a:ext uri="{FF2B5EF4-FFF2-40B4-BE49-F238E27FC236}">
                <a16:creationId xmlns:a16="http://schemas.microsoft.com/office/drawing/2014/main" id="{25990237-83B9-4DBE-9419-DD26145D27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6338" y="5881688"/>
          <a:ext cx="415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r:id="rId15" imgW="4152900" imgH="787400" progId="Equation.DSMT4">
                  <p:embed/>
                </p:oleObj>
              </mc:Choice>
              <mc:Fallback>
                <p:oleObj r:id="rId15" imgW="4152900" imgH="787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5881688"/>
                        <a:ext cx="4152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4A18AE55-B3EA-4289-A2EB-4BBCFFF1D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657225"/>
            <a:ext cx="2808287" cy="291623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27017870-DE43-4C44-BDDC-52873E765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657225"/>
            <a:ext cx="1728788" cy="2916238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16424418-B76F-4776-AE87-F1CC0F0D2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657225"/>
            <a:ext cx="2808288" cy="29162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56C8302C-3E64-465E-8DF4-3D6D570040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5763" y="1052513"/>
          <a:ext cx="130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r:id="rId3" imgW="1308100" imgH="381000" progId="Equation.DSMT4">
                  <p:embed/>
                </p:oleObj>
              </mc:Choice>
              <mc:Fallback>
                <p:oleObj r:id="rId3" imgW="13081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052513"/>
                        <a:ext cx="1308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>
            <a:extLst>
              <a:ext uri="{FF2B5EF4-FFF2-40B4-BE49-F238E27FC236}">
                <a16:creationId xmlns:a16="http://schemas.microsoft.com/office/drawing/2014/main" id="{77FBD925-85A1-48FB-8F93-3B948551D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7275" y="1016000"/>
          <a:ext cx="134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r:id="rId5" imgW="1346200" imgH="381000" progId="Equation.DSMT4">
                  <p:embed/>
                </p:oleObj>
              </mc:Choice>
              <mc:Fallback>
                <p:oleObj r:id="rId5" imgW="13462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016000"/>
                        <a:ext cx="1346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10">
            <a:extLst>
              <a:ext uri="{FF2B5EF4-FFF2-40B4-BE49-F238E27FC236}">
                <a16:creationId xmlns:a16="http://schemas.microsoft.com/office/drawing/2014/main" id="{B64312DA-72B4-4EFA-8C83-670407B44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175" y="944563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Cu</a:t>
            </a:r>
          </a:p>
        </p:txBody>
      </p:sp>
      <p:sp>
        <p:nvSpPr>
          <p:cNvPr id="6152" name="Oval 12">
            <a:extLst>
              <a:ext uri="{FF2B5EF4-FFF2-40B4-BE49-F238E27FC236}">
                <a16:creationId xmlns:a16="http://schemas.microsoft.com/office/drawing/2014/main" id="{49BE9282-1A4C-456A-9AFE-1514970C4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449388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53" name="Oval 13">
            <a:extLst>
              <a:ext uri="{FF2B5EF4-FFF2-40B4-BE49-F238E27FC236}">
                <a16:creationId xmlns:a16="http://schemas.microsoft.com/office/drawing/2014/main" id="{55156A93-A58B-4279-8096-00E37E022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981075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54" name="Oval 14">
            <a:extLst>
              <a:ext uri="{FF2B5EF4-FFF2-40B4-BE49-F238E27FC236}">
                <a16:creationId xmlns:a16="http://schemas.microsoft.com/office/drawing/2014/main" id="{1BABADB9-0BAA-4B3E-98D9-26E09C29B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376363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55" name="Oval 15">
            <a:extLst>
              <a:ext uri="{FF2B5EF4-FFF2-40B4-BE49-F238E27FC236}">
                <a16:creationId xmlns:a16="http://schemas.microsoft.com/office/drawing/2014/main" id="{953005E1-2F28-4C41-ADAB-88DAA56B8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636838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56" name="Oval 16">
            <a:extLst>
              <a:ext uri="{FF2B5EF4-FFF2-40B4-BE49-F238E27FC236}">
                <a16:creationId xmlns:a16="http://schemas.microsoft.com/office/drawing/2014/main" id="{98BF2FB7-ACB0-490B-A760-60A4C842F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2781300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57" name="Oval 17">
            <a:extLst>
              <a:ext uri="{FF2B5EF4-FFF2-40B4-BE49-F238E27FC236}">
                <a16:creationId xmlns:a16="http://schemas.microsoft.com/office/drawing/2014/main" id="{35ED77FD-5313-4D14-AF38-B7AE48FC6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3105150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58" name="Oval 18">
            <a:extLst>
              <a:ext uri="{FF2B5EF4-FFF2-40B4-BE49-F238E27FC236}">
                <a16:creationId xmlns:a16="http://schemas.microsoft.com/office/drawing/2014/main" id="{45B4515F-7717-44EE-B918-1809CFE13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3068638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59" name="Oval 19">
            <a:extLst>
              <a:ext uri="{FF2B5EF4-FFF2-40B4-BE49-F238E27FC236}">
                <a16:creationId xmlns:a16="http://schemas.microsoft.com/office/drawing/2014/main" id="{54AA73D8-35E9-4A78-8EB0-9B0C8E60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736725"/>
            <a:ext cx="180975" cy="17938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60" name="Oval 20">
            <a:extLst>
              <a:ext uri="{FF2B5EF4-FFF2-40B4-BE49-F238E27FC236}">
                <a16:creationId xmlns:a16="http://schemas.microsoft.com/office/drawing/2014/main" id="{8F5A5B5C-2614-4BB8-A826-0D576D3CF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205038"/>
            <a:ext cx="180975" cy="17938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61" name="Oval 23">
            <a:extLst>
              <a:ext uri="{FF2B5EF4-FFF2-40B4-BE49-F238E27FC236}">
                <a16:creationId xmlns:a16="http://schemas.microsoft.com/office/drawing/2014/main" id="{23BBA56A-B32E-4414-BB80-508D9E907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1916113"/>
            <a:ext cx="180975" cy="17938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62" name="Oval 24">
            <a:extLst>
              <a:ext uri="{FF2B5EF4-FFF2-40B4-BE49-F238E27FC236}">
                <a16:creationId xmlns:a16="http://schemas.microsoft.com/office/drawing/2014/main" id="{5E6F26A7-187F-4323-BFD7-3B0CA8D2C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2673350"/>
            <a:ext cx="180975" cy="17938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63" name="Oval 25">
            <a:extLst>
              <a:ext uri="{FF2B5EF4-FFF2-40B4-BE49-F238E27FC236}">
                <a16:creationId xmlns:a16="http://schemas.microsoft.com/office/drawing/2014/main" id="{AE8FC75C-7770-46A0-B8EC-96402CB5A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2889250"/>
            <a:ext cx="180975" cy="17938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64" name="Oval 26">
            <a:extLst>
              <a:ext uri="{FF2B5EF4-FFF2-40B4-BE49-F238E27FC236}">
                <a16:creationId xmlns:a16="http://schemas.microsoft.com/office/drawing/2014/main" id="{47F47AE7-5DC5-4DED-97AD-556465C50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557338"/>
            <a:ext cx="180975" cy="17938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65" name="Oval 27">
            <a:extLst>
              <a:ext uri="{FF2B5EF4-FFF2-40B4-BE49-F238E27FC236}">
                <a16:creationId xmlns:a16="http://schemas.microsoft.com/office/drawing/2014/main" id="{EBD8C20B-8F4E-4A3D-BBEF-BD7437DFB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1052513"/>
            <a:ext cx="180975" cy="17938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66" name="Oval 28">
            <a:extLst>
              <a:ext uri="{FF2B5EF4-FFF2-40B4-BE49-F238E27FC236}">
                <a16:creationId xmlns:a16="http://schemas.microsoft.com/office/drawing/2014/main" id="{B68E8BC2-867F-4682-BAB1-0585669B5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700213"/>
            <a:ext cx="180975" cy="17938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67" name="Oval 29">
            <a:extLst>
              <a:ext uri="{FF2B5EF4-FFF2-40B4-BE49-F238E27FC236}">
                <a16:creationId xmlns:a16="http://schemas.microsoft.com/office/drawing/2014/main" id="{8FEDDB9A-BA90-47FA-9971-EE2E2DA13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2492375"/>
            <a:ext cx="180975" cy="17938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68" name="Oval 30">
            <a:extLst>
              <a:ext uri="{FF2B5EF4-FFF2-40B4-BE49-F238E27FC236}">
                <a16:creationId xmlns:a16="http://schemas.microsoft.com/office/drawing/2014/main" id="{CA9F98D5-BC46-4349-B7D1-4DC1C9C07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700" y="1628775"/>
            <a:ext cx="180975" cy="17938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69" name="Oval 31">
            <a:extLst>
              <a:ext uri="{FF2B5EF4-FFF2-40B4-BE49-F238E27FC236}">
                <a16:creationId xmlns:a16="http://schemas.microsoft.com/office/drawing/2014/main" id="{251C4FE6-8EED-43E6-9EAF-E5B2DC550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8" y="2816225"/>
            <a:ext cx="180975" cy="17938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70" name="Oval 32">
            <a:extLst>
              <a:ext uri="{FF2B5EF4-FFF2-40B4-BE49-F238E27FC236}">
                <a16:creationId xmlns:a16="http://schemas.microsoft.com/office/drawing/2014/main" id="{73DC85B3-5E31-4CD0-BE13-5AFF2BF5A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38" y="2349500"/>
            <a:ext cx="180975" cy="17938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47" name="Line 33">
            <a:extLst>
              <a:ext uri="{FF2B5EF4-FFF2-40B4-BE49-F238E27FC236}">
                <a16:creationId xmlns:a16="http://schemas.microsoft.com/office/drawing/2014/main" id="{5F158547-F367-430A-998B-EDE4CB1506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238" y="1233488"/>
            <a:ext cx="323850" cy="125888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48" name="Line 35">
            <a:extLst>
              <a:ext uri="{FF2B5EF4-FFF2-40B4-BE49-F238E27FC236}">
                <a16:creationId xmlns:a16="http://schemas.microsoft.com/office/drawing/2014/main" id="{C2286D04-28FF-4DEC-A09A-E210608DB1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1163" y="1557338"/>
            <a:ext cx="720725" cy="431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49" name="Line 36">
            <a:extLst>
              <a:ext uri="{FF2B5EF4-FFF2-40B4-BE49-F238E27FC236}">
                <a16:creationId xmlns:a16="http://schemas.microsoft.com/office/drawing/2014/main" id="{C389CCDD-3398-4E0F-A35F-4BFB79A27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2781300"/>
            <a:ext cx="576262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50" name="Line 37">
            <a:extLst>
              <a:ext uri="{FF2B5EF4-FFF2-40B4-BE49-F238E27FC236}">
                <a16:creationId xmlns:a16="http://schemas.microsoft.com/office/drawing/2014/main" id="{8887D13B-DADA-410D-9ECB-02EF3D942F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6375" y="1628775"/>
            <a:ext cx="1008063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51" name="Line 38">
            <a:extLst>
              <a:ext uri="{FF2B5EF4-FFF2-40B4-BE49-F238E27FC236}">
                <a16:creationId xmlns:a16="http://schemas.microsoft.com/office/drawing/2014/main" id="{DDFA506B-4E21-46ED-A782-508B58DE60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8888" y="2276475"/>
            <a:ext cx="901700" cy="2889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52" name="Line 40">
            <a:extLst>
              <a:ext uri="{FF2B5EF4-FFF2-40B4-BE49-F238E27FC236}">
                <a16:creationId xmlns:a16="http://schemas.microsoft.com/office/drawing/2014/main" id="{82D26679-8C3B-49ED-B93A-845995E818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6375" y="2997200"/>
            <a:ext cx="323850" cy="3952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53" name="Line 41">
            <a:extLst>
              <a:ext uri="{FF2B5EF4-FFF2-40B4-BE49-F238E27FC236}">
                <a16:creationId xmlns:a16="http://schemas.microsoft.com/office/drawing/2014/main" id="{4EBB3D4E-1CF5-474F-8D9A-38F5734703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5600" y="1665288"/>
            <a:ext cx="504825" cy="7143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54" name="Line 42">
            <a:extLst>
              <a:ext uri="{FF2B5EF4-FFF2-40B4-BE49-F238E27FC236}">
                <a16:creationId xmlns:a16="http://schemas.microsoft.com/office/drawing/2014/main" id="{13510FE9-2C55-4E34-AC78-A8931B357C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1863" y="2673350"/>
            <a:ext cx="144462" cy="28733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55" name="Line 43">
            <a:extLst>
              <a:ext uri="{FF2B5EF4-FFF2-40B4-BE49-F238E27FC236}">
                <a16:creationId xmlns:a16="http://schemas.microsoft.com/office/drawing/2014/main" id="{73FD100B-606F-4695-91F4-41AD64182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5000" y="2960688"/>
            <a:ext cx="250825" cy="25241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56" name="Line 44">
            <a:extLst>
              <a:ext uri="{FF2B5EF4-FFF2-40B4-BE49-F238E27FC236}">
                <a16:creationId xmlns:a16="http://schemas.microsoft.com/office/drawing/2014/main" id="{1DBF7BA4-09F1-42B6-B612-CD463E5A5A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80288" y="1916113"/>
            <a:ext cx="179387" cy="46831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57" name="Line 45">
            <a:extLst>
              <a:ext uri="{FF2B5EF4-FFF2-40B4-BE49-F238E27FC236}">
                <a16:creationId xmlns:a16="http://schemas.microsoft.com/office/drawing/2014/main" id="{A9D241A9-011D-4F7F-9A90-9E72416FAA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650" y="1233488"/>
            <a:ext cx="287338" cy="431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58" name="Line 46">
            <a:extLst>
              <a:ext uri="{FF2B5EF4-FFF2-40B4-BE49-F238E27FC236}">
                <a16:creationId xmlns:a16="http://schemas.microsoft.com/office/drawing/2014/main" id="{8D49897D-A8B1-4B4D-B6FD-851DD032DA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125" y="1844675"/>
            <a:ext cx="215900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83" name="Text Box 47">
            <a:extLst>
              <a:ext uri="{FF2B5EF4-FFF2-40B4-BE49-F238E27FC236}">
                <a16:creationId xmlns:a16="http://schemas.microsoft.com/office/drawing/2014/main" id="{72260F36-B29D-44B5-906C-958D26F3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005263"/>
            <a:ext cx="538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分子、电子间碰撞传递能量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热传导</a:t>
            </a:r>
          </a:p>
        </p:txBody>
      </p:sp>
      <p:sp>
        <p:nvSpPr>
          <p:cNvPr id="6184" name="Text Box 48">
            <a:extLst>
              <a:ext uri="{FF2B5EF4-FFF2-40B4-BE49-F238E27FC236}">
                <a16:creationId xmlns:a16="http://schemas.microsoft.com/office/drawing/2014/main" id="{FDE9BDE0-96E4-45BC-8E0D-F06B6B524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24400"/>
            <a:ext cx="6005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根据物质的微观结构来研究热现象和物性。</a:t>
            </a:r>
          </a:p>
        </p:txBody>
      </p:sp>
      <p:sp>
        <p:nvSpPr>
          <p:cNvPr id="6185" name="Text Box 49">
            <a:extLst>
              <a:ext uri="{FF2B5EF4-FFF2-40B4-BE49-F238E27FC236}">
                <a16:creationId xmlns:a16="http://schemas.microsoft.com/office/drawing/2014/main" id="{5FDA1560-19A2-4D7A-934E-1E2EE1AE9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08613"/>
            <a:ext cx="442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统计物理（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Statistical Physics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sp>
        <p:nvSpPr>
          <p:cNvPr id="6186" name="Text Box 50">
            <a:extLst>
              <a:ext uri="{FF2B5EF4-FFF2-40B4-BE49-F238E27FC236}">
                <a16:creationId xmlns:a16="http://schemas.microsoft.com/office/drawing/2014/main" id="{E5996EDB-7BFA-46B1-92F4-3E0DCC565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5373688"/>
            <a:ext cx="32718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微观理论</a:t>
            </a:r>
          </a:p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microscopic theory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sp>
        <p:nvSpPr>
          <p:cNvPr id="6187" name="Oval 51">
            <a:extLst>
              <a:ext uri="{FF2B5EF4-FFF2-40B4-BE49-F238E27FC236}">
                <a16:creationId xmlns:a16="http://schemas.microsoft.com/office/drawing/2014/main" id="{F05A5E95-39F3-4EE4-A645-38C5F2FF2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2024063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88" name="Oval 53">
            <a:extLst>
              <a:ext uri="{FF2B5EF4-FFF2-40B4-BE49-F238E27FC236}">
                <a16:creationId xmlns:a16="http://schemas.microsoft.com/office/drawing/2014/main" id="{0AEC769B-9BBF-43F6-A6EA-328A8EAA1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0" y="2168525"/>
            <a:ext cx="107950" cy="1079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5165" name="Object 45">
            <a:extLst>
              <a:ext uri="{FF2B5EF4-FFF2-40B4-BE49-F238E27FC236}">
                <a16:creationId xmlns:a16="http://schemas.microsoft.com/office/drawing/2014/main" id="{5EEA492E-0C7A-4BDB-98FA-9C1304B674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1665288"/>
          <a:ext cx="609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r:id="rId7" imgW="609865" imgH="368460" progId="Equation.DSMT4">
                  <p:embed/>
                </p:oleObj>
              </mc:Choice>
              <mc:Fallback>
                <p:oleObj r:id="rId7" imgW="609865" imgH="36846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665288"/>
                        <a:ext cx="609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6" name="Object 46">
            <a:extLst>
              <a:ext uri="{FF2B5EF4-FFF2-40B4-BE49-F238E27FC236}">
                <a16:creationId xmlns:a16="http://schemas.microsoft.com/office/drawing/2014/main" id="{644B0ADE-0D63-46DB-B2B8-644FDDD1D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6313" y="2492375"/>
          <a:ext cx="609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r:id="rId9" imgW="609865" imgH="368460" progId="Equation.DSMT4">
                  <p:embed/>
                </p:oleObj>
              </mc:Choice>
              <mc:Fallback>
                <p:oleObj r:id="rId9" imgW="609865" imgH="36846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2492375"/>
                        <a:ext cx="609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1" name="Rectangle 56">
            <a:extLst>
              <a:ext uri="{FF2B5EF4-FFF2-40B4-BE49-F238E27FC236}">
                <a16:creationId xmlns:a16="http://schemas.microsoft.com/office/drawing/2014/main" id="{EEDD686C-8284-4132-97A2-7A94DAA0F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657225"/>
            <a:ext cx="7308850" cy="2952750"/>
          </a:xfrm>
          <a:prstGeom prst="rect">
            <a:avLst/>
          </a:prstGeom>
          <a:noFill/>
          <a:ln w="1270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>
            <a:extLst>
              <a:ext uri="{FF2B5EF4-FFF2-40B4-BE49-F238E27FC236}">
                <a16:creationId xmlns:a16="http://schemas.microsoft.com/office/drawing/2014/main" id="{F7D5A173-5266-4F06-B1D6-7CF06BB03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9325" y="461963"/>
          <a:ext cx="7340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r:id="rId3" imgW="7340600" imgH="927100" progId="Equation.DSMT4">
                  <p:embed/>
                </p:oleObj>
              </mc:Choice>
              <mc:Fallback>
                <p:oleObj r:id="rId3" imgW="7340600" imgH="927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461963"/>
                        <a:ext cx="7340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>
            <a:extLst>
              <a:ext uri="{FF2B5EF4-FFF2-40B4-BE49-F238E27FC236}">
                <a16:creationId xmlns:a16="http://schemas.microsoft.com/office/drawing/2014/main" id="{87F540FB-3CCE-47E4-A1CC-EDC5D97C0F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450" y="1508125"/>
          <a:ext cx="76835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r:id="rId5" imgW="7683500" imgH="1257300" progId="Equation.DSMT4">
                  <p:embed/>
                </p:oleObj>
              </mc:Choice>
              <mc:Fallback>
                <p:oleObj r:id="rId5" imgW="7683500" imgH="1257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1508125"/>
                        <a:ext cx="76835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id="{D3878C89-90D6-41B0-BA14-1D1CD69075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2774950"/>
          <a:ext cx="5943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r:id="rId7" imgW="5943600" imgH="1257300" progId="Equation.DSMT4">
                  <p:embed/>
                </p:oleObj>
              </mc:Choice>
              <mc:Fallback>
                <p:oleObj r:id="rId7" imgW="5943600" imgH="1257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774950"/>
                        <a:ext cx="59436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8">
            <a:extLst>
              <a:ext uri="{FF2B5EF4-FFF2-40B4-BE49-F238E27FC236}">
                <a16:creationId xmlns:a16="http://schemas.microsoft.com/office/drawing/2014/main" id="{E189A1C4-A5BA-4769-A1D4-4EDA79401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2965450"/>
            <a:ext cx="147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状态分布</a:t>
            </a:r>
          </a:p>
        </p:txBody>
      </p:sp>
      <p:graphicFrame>
        <p:nvGraphicFramePr>
          <p:cNvPr id="41990" name="Object 6">
            <a:extLst>
              <a:ext uri="{FF2B5EF4-FFF2-40B4-BE49-F238E27FC236}">
                <a16:creationId xmlns:a16="http://schemas.microsoft.com/office/drawing/2014/main" id="{63B454F8-D383-4707-9A1D-07F53759C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1738" y="4090988"/>
          <a:ext cx="161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r:id="rId9" imgW="1613600" imgH="787742" progId="Equation.DSMT4">
                  <p:embed/>
                </p:oleObj>
              </mc:Choice>
              <mc:Fallback>
                <p:oleObj r:id="rId9" imgW="1613600" imgH="78774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4090988"/>
                        <a:ext cx="1612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>
            <a:extLst>
              <a:ext uri="{FF2B5EF4-FFF2-40B4-BE49-F238E27FC236}">
                <a16:creationId xmlns:a16="http://schemas.microsoft.com/office/drawing/2014/main" id="{B889128D-68B2-44AB-BD19-C280DA7B8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5925" y="5283200"/>
          <a:ext cx="1778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r:id="rId11" imgW="1778772" imgH="787742" progId="Equation.DSMT4">
                  <p:embed/>
                </p:oleObj>
              </mc:Choice>
              <mc:Fallback>
                <p:oleObj r:id="rId11" imgW="1778772" imgH="78774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25" y="5283200"/>
                        <a:ext cx="1778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>
            <a:extLst>
              <a:ext uri="{FF2B5EF4-FFF2-40B4-BE49-F238E27FC236}">
                <a16:creationId xmlns:a16="http://schemas.microsoft.com/office/drawing/2014/main" id="{B9606AF4-504A-4A8B-B275-6737F99CA0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1688" y="4071938"/>
          <a:ext cx="299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r:id="rId13" imgW="2995900" imgH="863225" progId="Equation.DSMT4">
                  <p:embed/>
                </p:oleObj>
              </mc:Choice>
              <mc:Fallback>
                <p:oleObj r:id="rId13" imgW="2995900" imgH="86322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4071938"/>
                        <a:ext cx="2997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>
            <a:extLst>
              <a:ext uri="{FF2B5EF4-FFF2-40B4-BE49-F238E27FC236}">
                <a16:creationId xmlns:a16="http://schemas.microsoft.com/office/drawing/2014/main" id="{F27B1159-EF66-47C0-8F5D-F326F64D51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3863" y="5265738"/>
          <a:ext cx="161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r:id="rId15" imgW="1613600" imgH="787742" progId="Equation.DSMT4">
                  <p:embed/>
                </p:oleObj>
              </mc:Choice>
              <mc:Fallback>
                <p:oleObj r:id="rId15" imgW="1613600" imgH="78774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5265738"/>
                        <a:ext cx="1612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>
            <a:extLst>
              <a:ext uri="{FF2B5EF4-FFF2-40B4-BE49-F238E27FC236}">
                <a16:creationId xmlns:a16="http://schemas.microsoft.com/office/drawing/2014/main" id="{1CCF0FB4-5137-474B-BCD9-16F55A8115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8338" y="4322763"/>
          <a:ext cx="1282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r:id="rId17" imgW="1283257" imgH="279521" progId="Equation.DSMT4">
                  <p:embed/>
                </p:oleObj>
              </mc:Choice>
              <mc:Fallback>
                <p:oleObj r:id="rId17" imgW="1283257" imgH="27952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38" y="4322763"/>
                        <a:ext cx="1282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8">
            <a:extLst>
              <a:ext uri="{FF2B5EF4-FFF2-40B4-BE49-F238E27FC236}">
                <a16:creationId xmlns:a16="http://schemas.microsoft.com/office/drawing/2014/main" id="{DB9A4D29-0FB5-4559-A4A4-0707BBD63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1392238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单原子分子</a:t>
            </a:r>
          </a:p>
        </p:txBody>
      </p:sp>
      <p:graphicFrame>
        <p:nvGraphicFramePr>
          <p:cNvPr id="43011" name="Object 3">
            <a:extLst>
              <a:ext uri="{FF2B5EF4-FFF2-40B4-BE49-F238E27FC236}">
                <a16:creationId xmlns:a16="http://schemas.microsoft.com/office/drawing/2014/main" id="{598C79FD-8E9A-4665-A514-BAE1A2D3DD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8913" y="1281113"/>
          <a:ext cx="4127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r:id="rId3" imgW="4127500" imgH="736600" progId="Equation.DSMT4">
                  <p:embed/>
                </p:oleObj>
              </mc:Choice>
              <mc:Fallback>
                <p:oleObj r:id="rId3" imgW="4127500" imgH="73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1281113"/>
                        <a:ext cx="4127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id="{0942A133-85D4-4205-BC4A-5C79AFB2DB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138" y="2154238"/>
          <a:ext cx="7924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r:id="rId5" imgW="7924800" imgH="939800" progId="Equation.DSMT4">
                  <p:embed/>
                </p:oleObj>
              </mc:Choice>
              <mc:Fallback>
                <p:oleObj r:id="rId5" imgW="7924800" imgH="93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2154238"/>
                        <a:ext cx="7924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>
            <a:extLst>
              <a:ext uri="{FF2B5EF4-FFF2-40B4-BE49-F238E27FC236}">
                <a16:creationId xmlns:a16="http://schemas.microsoft.com/office/drawing/2014/main" id="{98B07343-E7ED-4041-8B55-94B9E2614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8663" y="3462338"/>
          <a:ext cx="1905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r:id="rId7" imgW="1905827" imgH="597159" progId="Equation.DSMT4">
                  <p:embed/>
                </p:oleObj>
              </mc:Choice>
              <mc:Fallback>
                <p:oleObj r:id="rId7" imgW="1905827" imgH="59715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3462338"/>
                        <a:ext cx="1905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>
            <a:extLst>
              <a:ext uri="{FF2B5EF4-FFF2-40B4-BE49-F238E27FC236}">
                <a16:creationId xmlns:a16="http://schemas.microsoft.com/office/drawing/2014/main" id="{685256BA-BF68-4510-9FF0-F35C3FD46A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8838" y="3100388"/>
          <a:ext cx="4000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r:id="rId9" imgW="3998764" imgH="1040948" progId="Equation.DSMT4">
                  <p:embed/>
                </p:oleObj>
              </mc:Choice>
              <mc:Fallback>
                <p:oleObj r:id="rId9" imgW="3998764" imgH="104094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100388"/>
                        <a:ext cx="4000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14">
            <a:extLst>
              <a:ext uri="{FF2B5EF4-FFF2-40B4-BE49-F238E27FC236}">
                <a16:creationId xmlns:a16="http://schemas.microsoft.com/office/drawing/2014/main" id="{FBC573B5-99B7-44DB-8A9D-A39A95F6D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360363"/>
            <a:ext cx="7466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6</a:t>
            </a: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.5 </a:t>
            </a:r>
            <a:r>
              <a:rPr lang="zh-CN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单原子分子理想气体</a:t>
            </a:r>
          </a:p>
        </p:txBody>
      </p:sp>
      <p:sp>
        <p:nvSpPr>
          <p:cNvPr id="45064" name="Text Box 15">
            <a:extLst>
              <a:ext uri="{FF2B5EF4-FFF2-40B4-BE49-F238E27FC236}">
                <a16:creationId xmlns:a16="http://schemas.microsoft.com/office/drawing/2014/main" id="{1A783445-BC1C-457A-81E9-85B7B9AAA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468813"/>
            <a:ext cx="4857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无外场情形的宏观性质</a:t>
            </a:r>
          </a:p>
        </p:txBody>
      </p:sp>
      <p:graphicFrame>
        <p:nvGraphicFramePr>
          <p:cNvPr id="43017" name="Object 9">
            <a:extLst>
              <a:ext uri="{FF2B5EF4-FFF2-40B4-BE49-F238E27FC236}">
                <a16:creationId xmlns:a16="http://schemas.microsoft.com/office/drawing/2014/main" id="{E9FFB462-6182-489E-BC20-911C4F055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6475" y="4576763"/>
          <a:ext cx="161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r:id="rId11" imgW="1612900" imgH="431800" progId="Equation.DSMT4">
                  <p:embed/>
                </p:oleObj>
              </mc:Choice>
              <mc:Fallback>
                <p:oleObj r:id="rId11" imgW="16129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4576763"/>
                        <a:ext cx="161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>
            <a:extLst>
              <a:ext uri="{FF2B5EF4-FFF2-40B4-BE49-F238E27FC236}">
                <a16:creationId xmlns:a16="http://schemas.microsoft.com/office/drawing/2014/main" id="{71F8F1A8-67DA-4D9B-A51D-F482E41DB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9163" y="5148263"/>
          <a:ext cx="4927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r:id="rId13" imgW="4925462" imgH="1040948" progId="Equation.DSMT4">
                  <p:embed/>
                </p:oleObj>
              </mc:Choice>
              <mc:Fallback>
                <p:oleObj r:id="rId13" imgW="4925462" imgH="104094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5148263"/>
                        <a:ext cx="4927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>
            <a:extLst>
              <a:ext uri="{FF2B5EF4-FFF2-40B4-BE49-F238E27FC236}">
                <a16:creationId xmlns:a16="http://schemas.microsoft.com/office/drawing/2014/main" id="{EDB87176-1795-473B-A354-2E16A181B6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" y="1206500"/>
          <a:ext cx="6680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r:id="rId3" imgW="6680200" imgH="1295400" progId="Equation.DSMT4">
                  <p:embed/>
                </p:oleObj>
              </mc:Choice>
              <mc:Fallback>
                <p:oleObj r:id="rId3" imgW="6680200" imgH="1295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206500"/>
                        <a:ext cx="6680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>
            <a:extLst>
              <a:ext uri="{FF2B5EF4-FFF2-40B4-BE49-F238E27FC236}">
                <a16:creationId xmlns:a16="http://schemas.microsoft.com/office/drawing/2014/main" id="{ADF81FA3-A245-46FF-A3BB-DCB672CA42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688" y="3295650"/>
          <a:ext cx="2527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r:id="rId5" imgW="2527300" imgH="825500" progId="Equation.DSMT4">
                  <p:embed/>
                </p:oleObj>
              </mc:Choice>
              <mc:Fallback>
                <p:oleObj r:id="rId5" imgW="2527300" imgH="825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3295650"/>
                        <a:ext cx="2527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AFBA7E5C-C73E-4F2C-9956-CEF94DDF83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775" y="2371725"/>
          <a:ext cx="2654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r:id="rId7" imgW="2653148" imgH="723586" progId="Equation.DSMT4">
                  <p:embed/>
                </p:oleObj>
              </mc:Choice>
              <mc:Fallback>
                <p:oleObj r:id="rId7" imgW="2653148" imgH="72358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2371725"/>
                        <a:ext cx="2654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>
            <a:extLst>
              <a:ext uri="{FF2B5EF4-FFF2-40B4-BE49-F238E27FC236}">
                <a16:creationId xmlns:a16="http://schemas.microsoft.com/office/drawing/2014/main" id="{D7152A25-C838-4B8A-AE2F-46675F339F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1900" y="3270250"/>
          <a:ext cx="2514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r:id="rId9" imgW="2513509" imgH="863225" progId="Equation.DSMT4">
                  <p:embed/>
                </p:oleObj>
              </mc:Choice>
              <mc:Fallback>
                <p:oleObj r:id="rId9" imgW="2513509" imgH="86322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3270250"/>
                        <a:ext cx="2514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>
            <a:extLst>
              <a:ext uri="{FF2B5EF4-FFF2-40B4-BE49-F238E27FC236}">
                <a16:creationId xmlns:a16="http://schemas.microsoft.com/office/drawing/2014/main" id="{FE5317B3-4E0E-488E-9BFA-23730387AF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188" y="360363"/>
          <a:ext cx="2527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r:id="rId11" imgW="2527300" imgH="787400" progId="Equation.DSMT4">
                  <p:embed/>
                </p:oleObj>
              </mc:Choice>
              <mc:Fallback>
                <p:oleObj r:id="rId11" imgW="2527300" imgH="787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360363"/>
                        <a:ext cx="2527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>
            <a:extLst>
              <a:ext uri="{FF2B5EF4-FFF2-40B4-BE49-F238E27FC236}">
                <a16:creationId xmlns:a16="http://schemas.microsoft.com/office/drawing/2014/main" id="{3EBCC295-E820-4868-8B1E-9E12A32D92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2988" y="347663"/>
          <a:ext cx="1143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r:id="rId13" imgW="1143496" imgH="736920" progId="Equation.DSMT4">
                  <p:embed/>
                </p:oleObj>
              </mc:Choice>
              <mc:Fallback>
                <p:oleObj r:id="rId13" imgW="1143496" imgH="7369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347663"/>
                        <a:ext cx="1143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>
            <a:extLst>
              <a:ext uri="{FF2B5EF4-FFF2-40B4-BE49-F238E27FC236}">
                <a16:creationId xmlns:a16="http://schemas.microsoft.com/office/drawing/2014/main" id="{7EBBBEE5-CC32-4FAB-980E-84BEECD786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3813" y="346075"/>
          <a:ext cx="3416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r:id="rId15" imgW="3414818" imgH="812447" progId="Equation.DSMT4">
                  <p:embed/>
                </p:oleObj>
              </mc:Choice>
              <mc:Fallback>
                <p:oleObj r:id="rId15" imgW="3414818" imgH="81244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346075"/>
                        <a:ext cx="3416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>
            <a:extLst>
              <a:ext uri="{FF2B5EF4-FFF2-40B4-BE49-F238E27FC236}">
                <a16:creationId xmlns:a16="http://schemas.microsoft.com/office/drawing/2014/main" id="{57D5F492-C7D8-4DA2-8C06-AABD67DE6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700" y="4192588"/>
          <a:ext cx="8496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r:id="rId17" imgW="8496300" imgH="939800" progId="Equation.DSMT4">
                  <p:embed/>
                </p:oleObj>
              </mc:Choice>
              <mc:Fallback>
                <p:oleObj r:id="rId17" imgW="8496300" imgH="939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4192588"/>
                        <a:ext cx="8496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Text Box 15">
            <a:extLst>
              <a:ext uri="{FF2B5EF4-FFF2-40B4-BE49-F238E27FC236}">
                <a16:creationId xmlns:a16="http://schemas.microsoft.com/office/drawing/2014/main" id="{6EB7489B-F6C3-49DD-BA80-2C3F0597D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388" y="5413375"/>
            <a:ext cx="65468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经典统计的困难：熵与相格大小的选取有关；</a:t>
            </a:r>
          </a:p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不符合广延量要求。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>
            <a:extLst>
              <a:ext uri="{FF2B5EF4-FFF2-40B4-BE49-F238E27FC236}">
                <a16:creationId xmlns:a16="http://schemas.microsoft.com/office/drawing/2014/main" id="{95E6EFDF-C463-4B78-803D-E9611D489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306388"/>
            <a:ext cx="3294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麦克斯韦分布</a:t>
            </a:r>
          </a:p>
        </p:txBody>
      </p:sp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689C3D58-89D8-4F13-A01E-34D7DFD1A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7425" y="1104900"/>
          <a:ext cx="284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r:id="rId3" imgW="2843566" imgH="342751" progId="Equation.DSMT4">
                  <p:embed/>
                </p:oleObj>
              </mc:Choice>
              <mc:Fallback>
                <p:oleObj r:id="rId3" imgW="2843566" imgH="34275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1104900"/>
                        <a:ext cx="2844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6">
            <a:extLst>
              <a:ext uri="{FF2B5EF4-FFF2-40B4-BE49-F238E27FC236}">
                <a16:creationId xmlns:a16="http://schemas.microsoft.com/office/drawing/2014/main" id="{6DABF6EF-A1D8-425F-AC39-9E5ABCBC3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0" y="1008063"/>
            <a:ext cx="244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范围内的分子数</a:t>
            </a:r>
          </a:p>
        </p:txBody>
      </p:sp>
      <p:graphicFrame>
        <p:nvGraphicFramePr>
          <p:cNvPr id="45061" name="Object 5">
            <a:extLst>
              <a:ext uri="{FF2B5EF4-FFF2-40B4-BE49-F238E27FC236}">
                <a16:creationId xmlns:a16="http://schemas.microsoft.com/office/drawing/2014/main" id="{D8B8987F-E7B7-43CD-B8F3-302EA5BA23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1975" y="1547813"/>
          <a:ext cx="4864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r:id="rId5" imgW="4864100" imgH="1473200" progId="Equation.DSMT4">
                  <p:embed/>
                </p:oleObj>
              </mc:Choice>
              <mc:Fallback>
                <p:oleObj r:id="rId5" imgW="4864100" imgH="147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1547813"/>
                        <a:ext cx="48641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9">
            <a:extLst>
              <a:ext uri="{FF2B5EF4-FFF2-40B4-BE49-F238E27FC236}">
                <a16:creationId xmlns:a16="http://schemas.microsoft.com/office/drawing/2014/main" id="{584AEAE8-D41A-487C-8ACE-229CF27F4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5" y="3162300"/>
            <a:ext cx="246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范围内的分子数</a:t>
            </a:r>
          </a:p>
        </p:txBody>
      </p:sp>
      <p:graphicFrame>
        <p:nvGraphicFramePr>
          <p:cNvPr id="45063" name="Object 7">
            <a:extLst>
              <a:ext uri="{FF2B5EF4-FFF2-40B4-BE49-F238E27FC236}">
                <a16:creationId xmlns:a16="http://schemas.microsoft.com/office/drawing/2014/main" id="{B8627B73-E4F9-4089-A100-68CDDB2398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7425" y="3230563"/>
          <a:ext cx="144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r:id="rId7" imgW="1447800" imgH="342900" progId="Equation.DSMT4">
                  <p:embed/>
                </p:oleObj>
              </mc:Choice>
              <mc:Fallback>
                <p:oleObj r:id="rId7" imgW="1447800" imgH="342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230563"/>
                        <a:ext cx="144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>
            <a:extLst>
              <a:ext uri="{FF2B5EF4-FFF2-40B4-BE49-F238E27FC236}">
                <a16:creationId xmlns:a16="http://schemas.microsoft.com/office/drawing/2014/main" id="{0234C59F-ACB3-45FA-8F9B-D9ACA84A90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400" y="3616325"/>
          <a:ext cx="81534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r:id="rId9" imgW="8153400" imgH="1473200" progId="Equation.DSMT4">
                  <p:embed/>
                </p:oleObj>
              </mc:Choice>
              <mc:Fallback>
                <p:oleObj r:id="rId9" imgW="8153400" imgH="147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3616325"/>
                        <a:ext cx="81534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Text Box 12">
            <a:extLst>
              <a:ext uri="{FF2B5EF4-FFF2-40B4-BE49-F238E27FC236}">
                <a16:creationId xmlns:a16="http://schemas.microsoft.com/office/drawing/2014/main" id="{1209DDEF-3AEA-431B-96B1-77C3EB5C9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25" y="5057775"/>
            <a:ext cx="246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范围内的分子数</a:t>
            </a:r>
          </a:p>
        </p:txBody>
      </p:sp>
      <p:graphicFrame>
        <p:nvGraphicFramePr>
          <p:cNvPr id="45066" name="Object 10">
            <a:extLst>
              <a:ext uri="{FF2B5EF4-FFF2-40B4-BE49-F238E27FC236}">
                <a16:creationId xmlns:a16="http://schemas.microsoft.com/office/drawing/2014/main" id="{E076FE56-DD09-473D-AFE1-528215C0B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4413" y="5157788"/>
          <a:ext cx="1333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r:id="rId11" imgW="1334079" imgH="279521" progId="Equation.DSMT4">
                  <p:embed/>
                </p:oleObj>
              </mc:Choice>
              <mc:Fallback>
                <p:oleObj r:id="rId11" imgW="1334079" imgH="27952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5157788"/>
                        <a:ext cx="1333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>
            <a:extLst>
              <a:ext uri="{FF2B5EF4-FFF2-40B4-BE49-F238E27FC236}">
                <a16:creationId xmlns:a16="http://schemas.microsoft.com/office/drawing/2014/main" id="{13675DF4-391E-4D6F-B3E0-CDF8E70F53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475" y="5616575"/>
          <a:ext cx="5651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r:id="rId13" imgW="5651500" imgH="977900" progId="Equation.DSMT4">
                  <p:embed/>
                </p:oleObj>
              </mc:Choice>
              <mc:Fallback>
                <p:oleObj r:id="rId13" imgW="5651500" imgH="977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5616575"/>
                        <a:ext cx="5651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Rectangle 15">
            <a:extLst>
              <a:ext uri="{FF2B5EF4-FFF2-40B4-BE49-F238E27FC236}">
                <a16:creationId xmlns:a16="http://schemas.microsoft.com/office/drawing/2014/main" id="{5D4BAD1E-B255-4185-9703-C6015D3BF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5899150"/>
            <a:ext cx="271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麦克斯韦速度分布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val 9">
            <a:extLst>
              <a:ext uri="{FF2B5EF4-FFF2-40B4-BE49-F238E27FC236}">
                <a16:creationId xmlns:a16="http://schemas.microsoft.com/office/drawing/2014/main" id="{83B1103C-8450-4F6C-B47F-A3A11DD3B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" y="1470025"/>
            <a:ext cx="2579688" cy="2443163"/>
          </a:xfrm>
          <a:prstGeom prst="ellipse">
            <a:avLst/>
          </a:prstGeom>
          <a:solidFill>
            <a:schemeClr val="bg2"/>
          </a:solidFill>
          <a:ln w="127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 useBgFill="1">
        <p:nvSpPr>
          <p:cNvPr id="48131" name="Oval 10">
            <a:extLst>
              <a:ext uri="{FF2B5EF4-FFF2-40B4-BE49-F238E27FC236}">
                <a16:creationId xmlns:a16="http://schemas.microsoft.com/office/drawing/2014/main" id="{F26DB21D-AF11-4D07-AA74-A92CB26C2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1635125"/>
            <a:ext cx="2265362" cy="2114550"/>
          </a:xfrm>
          <a:prstGeom prst="ellipse">
            <a:avLst/>
          </a:prstGeom>
          <a:ln w="12700" cmpd="sng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4" name="Line 13">
            <a:extLst>
              <a:ext uri="{FF2B5EF4-FFF2-40B4-BE49-F238E27FC236}">
                <a16:creationId xmlns:a16="http://schemas.microsoft.com/office/drawing/2014/main" id="{86A22256-C4EB-4A9E-9B89-2086AE0E64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93875" y="965200"/>
            <a:ext cx="14288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6085" name="Line 15">
            <a:extLst>
              <a:ext uri="{FF2B5EF4-FFF2-40B4-BE49-F238E27FC236}">
                <a16:creationId xmlns:a16="http://schemas.microsoft.com/office/drawing/2014/main" id="{5D5F2CA4-2753-4EC1-A486-98FE19F78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1813" y="2690813"/>
            <a:ext cx="1746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6086" name="Line 17">
            <a:extLst>
              <a:ext uri="{FF2B5EF4-FFF2-40B4-BE49-F238E27FC236}">
                <a16:creationId xmlns:a16="http://schemas.microsoft.com/office/drawing/2014/main" id="{0E93B546-F5EC-4DC2-B308-089CDA897C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638" y="2686050"/>
            <a:ext cx="1158875" cy="1185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46087" name="Object 7">
            <a:extLst>
              <a:ext uri="{FF2B5EF4-FFF2-40B4-BE49-F238E27FC236}">
                <a16:creationId xmlns:a16="http://schemas.microsoft.com/office/drawing/2014/main" id="{9B504301-B719-4041-960F-F57D33D24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3" y="3729038"/>
          <a:ext cx="26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r:id="rId3" imgW="266584" imgH="380835" progId="Equation.DSMT4">
                  <p:embed/>
                </p:oleObj>
              </mc:Choice>
              <mc:Fallback>
                <p:oleObj r:id="rId3" imgW="266584" imgH="38083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3729038"/>
                        <a:ext cx="266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>
            <a:extLst>
              <a:ext uri="{FF2B5EF4-FFF2-40B4-BE49-F238E27FC236}">
                <a16:creationId xmlns:a16="http://schemas.microsoft.com/office/drawing/2014/main" id="{7F5256F9-1C08-4C4D-9746-AD2C1C8898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9663" y="2495550"/>
          <a:ext cx="27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r:id="rId5" imgW="279643" imgH="419464" progId="Equation.DSMT4">
                  <p:embed/>
                </p:oleObj>
              </mc:Choice>
              <mc:Fallback>
                <p:oleObj r:id="rId5" imgW="279643" imgH="41946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2495550"/>
                        <a:ext cx="279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>
            <a:extLst>
              <a:ext uri="{FF2B5EF4-FFF2-40B4-BE49-F238E27FC236}">
                <a16:creationId xmlns:a16="http://schemas.microsoft.com/office/drawing/2014/main" id="{48881B6D-0C57-46AC-BD01-6B430A75D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8938" y="469900"/>
          <a:ext cx="25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r:id="rId7" imgW="254000" imgH="381000" progId="Equation.DSMT4">
                  <p:embed/>
                </p:oleObj>
              </mc:Choice>
              <mc:Fallback>
                <p:oleObj r:id="rId7" imgW="254000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69900"/>
                        <a:ext cx="254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Line 21">
            <a:extLst>
              <a:ext uri="{FF2B5EF4-FFF2-40B4-BE49-F238E27FC236}">
                <a16:creationId xmlns:a16="http://schemas.microsoft.com/office/drawing/2014/main" id="{9399DBE8-3159-4E7D-99F3-5BF7B272D8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16100" y="1784350"/>
            <a:ext cx="573088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6091" name="Line 23">
            <a:extLst>
              <a:ext uri="{FF2B5EF4-FFF2-40B4-BE49-F238E27FC236}">
                <a16:creationId xmlns:a16="http://schemas.microsoft.com/office/drawing/2014/main" id="{287081E9-BD19-449F-A250-6F0C9A415E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57450" y="1211263"/>
            <a:ext cx="246063" cy="4238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46092" name="Object 12">
            <a:extLst>
              <a:ext uri="{FF2B5EF4-FFF2-40B4-BE49-F238E27FC236}">
                <a16:creationId xmlns:a16="http://schemas.microsoft.com/office/drawing/2014/main" id="{6117281F-036D-4F63-80DA-9870C1D65E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9963" y="2135188"/>
          <a:ext cx="177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r:id="rId9" imgW="177800" imgH="203200" progId="Equation.DSMT4">
                  <p:embed/>
                </p:oleObj>
              </mc:Choice>
              <mc:Fallback>
                <p:oleObj r:id="rId9" imgW="177800" imgH="20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2135188"/>
                        <a:ext cx="1778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13">
            <a:extLst>
              <a:ext uri="{FF2B5EF4-FFF2-40B4-BE49-F238E27FC236}">
                <a16:creationId xmlns:a16="http://schemas.microsoft.com/office/drawing/2014/main" id="{87B3791F-5216-4212-8974-E96FD5A4B6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1509713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r:id="rId11" imgW="330343" imgH="279521" progId="Equation.DSMT4">
                  <p:embed/>
                </p:oleObj>
              </mc:Choice>
              <mc:Fallback>
                <p:oleObj r:id="rId11" imgW="330343" imgH="27952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509713"/>
                        <a:ext cx="330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Object 14">
            <a:extLst>
              <a:ext uri="{FF2B5EF4-FFF2-40B4-BE49-F238E27FC236}">
                <a16:creationId xmlns:a16="http://schemas.microsoft.com/office/drawing/2014/main" id="{5EA320B5-431D-420E-945C-B95C8F91A7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9438" y="403225"/>
          <a:ext cx="5422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r:id="rId13" imgW="5422900" imgH="977900" progId="Equation.DSMT4">
                  <p:embed/>
                </p:oleObj>
              </mc:Choice>
              <mc:Fallback>
                <p:oleObj r:id="rId13" imgW="5422900" imgH="977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403225"/>
                        <a:ext cx="5422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5">
            <a:extLst>
              <a:ext uri="{FF2B5EF4-FFF2-40B4-BE49-F238E27FC236}">
                <a16:creationId xmlns:a16="http://schemas.microsoft.com/office/drawing/2014/main" id="{8159BCBD-CDAD-44F3-9D99-BE7D6930A3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9025" y="1778000"/>
          <a:ext cx="1308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r:id="rId15" imgW="1308668" imgH="279521" progId="Equation.DSMT4">
                  <p:embed/>
                </p:oleObj>
              </mc:Choice>
              <mc:Fallback>
                <p:oleObj r:id="rId15" imgW="1308668" imgH="27952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1778000"/>
                        <a:ext cx="1308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4" name="Text Box 29">
            <a:extLst>
              <a:ext uri="{FF2B5EF4-FFF2-40B4-BE49-F238E27FC236}">
                <a16:creationId xmlns:a16="http://schemas.microsoft.com/office/drawing/2014/main" id="{26C90B06-FE60-4066-9A30-02B1FE04F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1663700"/>
            <a:ext cx="2490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范围内的分子数</a:t>
            </a:r>
          </a:p>
        </p:txBody>
      </p:sp>
      <p:graphicFrame>
        <p:nvGraphicFramePr>
          <p:cNvPr id="46097" name="Object 17">
            <a:extLst>
              <a:ext uri="{FF2B5EF4-FFF2-40B4-BE49-F238E27FC236}">
                <a16:creationId xmlns:a16="http://schemas.microsoft.com/office/drawing/2014/main" id="{65A6845C-7AAA-4919-81D8-CB49CB93A9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2349500"/>
          <a:ext cx="48895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r:id="rId17" imgW="4889500" imgH="2590800" progId="Equation.DSMT4">
                  <p:embed/>
                </p:oleObj>
              </mc:Choice>
              <mc:Fallback>
                <p:oleObj r:id="rId17" imgW="4889500" imgH="2590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349500"/>
                        <a:ext cx="48895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6" name="Rectangle 31">
            <a:extLst>
              <a:ext uri="{FF2B5EF4-FFF2-40B4-BE49-F238E27FC236}">
                <a16:creationId xmlns:a16="http://schemas.microsoft.com/office/drawing/2014/main" id="{898CE348-E14C-4AA6-B74C-92552DD39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4497388"/>
            <a:ext cx="271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麦克斯韦速率分布</a:t>
            </a:r>
          </a:p>
        </p:txBody>
      </p:sp>
      <p:sp>
        <p:nvSpPr>
          <p:cNvPr id="48147" name="Text Box 32">
            <a:extLst>
              <a:ext uri="{FF2B5EF4-FFF2-40B4-BE49-F238E27FC236}">
                <a16:creationId xmlns:a16="http://schemas.microsoft.com/office/drawing/2014/main" id="{22D673E3-8C18-417D-8E41-6D91E9322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" y="5313363"/>
            <a:ext cx="2155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分子按速率的概率密度分布</a:t>
            </a:r>
          </a:p>
        </p:txBody>
      </p:sp>
      <p:graphicFrame>
        <p:nvGraphicFramePr>
          <p:cNvPr id="46100" name="Object 20">
            <a:extLst>
              <a:ext uri="{FF2B5EF4-FFF2-40B4-BE49-F238E27FC236}">
                <a16:creationId xmlns:a16="http://schemas.microsoft.com/office/drawing/2014/main" id="{75B96353-ACE1-42CA-A43D-58A903CD67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4488" y="5211763"/>
          <a:ext cx="3302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r:id="rId19" imgW="3302000" imgH="977900" progId="Equation.DSMT4">
                  <p:embed/>
                </p:oleObj>
              </mc:Choice>
              <mc:Fallback>
                <p:oleObj r:id="rId19" imgW="3302000" imgH="9779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5211763"/>
                        <a:ext cx="3302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7">
            <a:extLst>
              <a:ext uri="{FF2B5EF4-FFF2-40B4-BE49-F238E27FC236}">
                <a16:creationId xmlns:a16="http://schemas.microsoft.com/office/drawing/2014/main" id="{05E1B81D-4FCA-4B69-9CA3-03311078E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862013"/>
            <a:ext cx="1814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最概然速率</a:t>
            </a:r>
          </a:p>
        </p:txBody>
      </p:sp>
      <p:graphicFrame>
        <p:nvGraphicFramePr>
          <p:cNvPr id="47107" name="Object 3">
            <a:extLst>
              <a:ext uri="{FF2B5EF4-FFF2-40B4-BE49-F238E27FC236}">
                <a16:creationId xmlns:a16="http://schemas.microsoft.com/office/drawing/2014/main" id="{51492529-6D29-489B-99AD-E3AC5FE574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7813" y="690563"/>
          <a:ext cx="1485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r:id="rId3" imgW="1486545" imgH="876681" progId="Equation.DSMT4">
                  <p:embed/>
                </p:oleObj>
              </mc:Choice>
              <mc:Fallback>
                <p:oleObj r:id="rId3" imgW="1486545" imgH="87668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690563"/>
                        <a:ext cx="1485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>
            <a:extLst>
              <a:ext uri="{FF2B5EF4-FFF2-40B4-BE49-F238E27FC236}">
                <a16:creationId xmlns:a16="http://schemas.microsoft.com/office/drawing/2014/main" id="{9E0535C0-B9D0-40CB-B111-1B6B5B4F9B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0925" y="660400"/>
          <a:ext cx="1422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r:id="rId5" imgW="1423018" imgH="825858" progId="Equation.DSMT4">
                  <p:embed/>
                </p:oleObj>
              </mc:Choice>
              <mc:Fallback>
                <p:oleObj r:id="rId5" imgW="1423018" imgH="82585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660400"/>
                        <a:ext cx="1422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10">
            <a:extLst>
              <a:ext uri="{FF2B5EF4-FFF2-40B4-BE49-F238E27FC236}">
                <a16:creationId xmlns:a16="http://schemas.microsoft.com/office/drawing/2014/main" id="{84EFDA1C-3204-415D-918E-DE6FABEB0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2051050"/>
            <a:ext cx="1482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平均速率</a:t>
            </a:r>
          </a:p>
        </p:txBody>
      </p:sp>
      <p:graphicFrame>
        <p:nvGraphicFramePr>
          <p:cNvPr id="47110" name="Object 6">
            <a:extLst>
              <a:ext uri="{FF2B5EF4-FFF2-40B4-BE49-F238E27FC236}">
                <a16:creationId xmlns:a16="http://schemas.microsoft.com/office/drawing/2014/main" id="{E1EDF31F-216B-4FCE-B68C-CBBB5B4FC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1588" y="1806575"/>
          <a:ext cx="2908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r:id="rId7" imgW="2907038" imgH="901309" progId="Equation.DSMT4">
                  <p:embed/>
                </p:oleObj>
              </mc:Choice>
              <mc:Fallback>
                <p:oleObj r:id="rId7" imgW="2907038" imgH="90130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1806575"/>
                        <a:ext cx="2908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Text Box 12">
            <a:extLst>
              <a:ext uri="{FF2B5EF4-FFF2-40B4-BE49-F238E27FC236}">
                <a16:creationId xmlns:a16="http://schemas.microsoft.com/office/drawing/2014/main" id="{4E9DA936-CB61-430B-B75B-A68BE3B96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3178175"/>
            <a:ext cx="174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方均根速率</a:t>
            </a:r>
          </a:p>
        </p:txBody>
      </p:sp>
      <p:graphicFrame>
        <p:nvGraphicFramePr>
          <p:cNvPr id="47112" name="Object 8">
            <a:extLst>
              <a:ext uri="{FF2B5EF4-FFF2-40B4-BE49-F238E27FC236}">
                <a16:creationId xmlns:a16="http://schemas.microsoft.com/office/drawing/2014/main" id="{78C6B666-729D-4B4F-9C85-E361AA2D2C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9863" y="3017838"/>
          <a:ext cx="2984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r:id="rId9" imgW="2983205" imgH="812447" progId="Equation.DSMT4">
                  <p:embed/>
                </p:oleObj>
              </mc:Choice>
              <mc:Fallback>
                <p:oleObj r:id="rId9" imgW="2983205" imgH="81244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3017838"/>
                        <a:ext cx="29845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>
            <a:extLst>
              <a:ext uri="{FF2B5EF4-FFF2-40B4-BE49-F238E27FC236}">
                <a16:creationId xmlns:a16="http://schemas.microsoft.com/office/drawing/2014/main" id="{AC1E0557-BF3E-4F1B-B72B-AEA0A301A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9813" y="3014663"/>
          <a:ext cx="2133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r:id="rId11" imgW="2133600" imgH="825500" progId="Equation.DSMT4">
                  <p:embed/>
                </p:oleObj>
              </mc:Choice>
              <mc:Fallback>
                <p:oleObj r:id="rId11" imgW="2133600" imgH="825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3014663"/>
                        <a:ext cx="2133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15">
            <a:extLst>
              <a:ext uri="{FF2B5EF4-FFF2-40B4-BE49-F238E27FC236}">
                <a16:creationId xmlns:a16="http://schemas.microsoft.com/office/drawing/2014/main" id="{B889A385-2316-41C9-A2DE-98217F4D4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437063"/>
            <a:ext cx="4919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5 : 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两个分子相对速率的概率分布</a:t>
            </a:r>
          </a:p>
        </p:txBody>
      </p:sp>
      <p:graphicFrame>
        <p:nvGraphicFramePr>
          <p:cNvPr id="47115" name="Object 11">
            <a:extLst>
              <a:ext uri="{FF2B5EF4-FFF2-40B4-BE49-F238E27FC236}">
                <a16:creationId xmlns:a16="http://schemas.microsoft.com/office/drawing/2014/main" id="{96CB20BA-98AF-4A69-BA66-D1326AFA2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6338" y="4946650"/>
          <a:ext cx="2705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r:id="rId13" imgW="2705100" imgH="977900" progId="Equation.DSMT4">
                  <p:embed/>
                </p:oleObj>
              </mc:Choice>
              <mc:Fallback>
                <p:oleObj r:id="rId13" imgW="2705100" imgH="977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946650"/>
                        <a:ext cx="2705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>
            <a:extLst>
              <a:ext uri="{FF2B5EF4-FFF2-40B4-BE49-F238E27FC236}">
                <a16:creationId xmlns:a16="http://schemas.microsoft.com/office/drawing/2014/main" id="{0D5A3DEF-50D7-4AF8-AD10-7F3CE59C28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6375" y="466725"/>
          <a:ext cx="154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r:id="rId3" imgW="1549400" imgH="381000" progId="Equation.DSMT4">
                  <p:embed/>
                </p:oleObj>
              </mc:Choice>
              <mc:Fallback>
                <p:oleObj r:id="rId3" imgW="1549400" imgH="38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466725"/>
                        <a:ext cx="154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Text Box 5">
            <a:extLst>
              <a:ext uri="{FF2B5EF4-FFF2-40B4-BE49-F238E27FC236}">
                <a16:creationId xmlns:a16="http://schemas.microsoft.com/office/drawing/2014/main" id="{2A517414-FBBE-4069-96C5-75995B2A3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381000"/>
            <a:ext cx="2357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一个分子速度在</a:t>
            </a:r>
          </a:p>
        </p:txBody>
      </p:sp>
      <p:sp>
        <p:nvSpPr>
          <p:cNvPr id="50180" name="Text Box 6">
            <a:extLst>
              <a:ext uri="{FF2B5EF4-FFF2-40B4-BE49-F238E27FC236}">
                <a16:creationId xmlns:a16="http://schemas.microsoft.com/office/drawing/2014/main" id="{3C3194DC-0A83-4679-B4BC-97F93EA99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0" y="381000"/>
            <a:ext cx="445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范围内，同时另一个分子速度在</a:t>
            </a:r>
          </a:p>
        </p:txBody>
      </p:sp>
      <p:graphicFrame>
        <p:nvGraphicFramePr>
          <p:cNvPr id="48133" name="Object 5">
            <a:extLst>
              <a:ext uri="{FF2B5EF4-FFF2-40B4-BE49-F238E27FC236}">
                <a16:creationId xmlns:a16="http://schemas.microsoft.com/office/drawing/2014/main" id="{FAF4A695-C7F0-499D-8B6F-2854CA4D2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8" y="938213"/>
          <a:ext cx="165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r:id="rId5" imgW="1651000" imgH="381000" progId="Equation.DSMT4">
                  <p:embed/>
                </p:oleObj>
              </mc:Choice>
              <mc:Fallback>
                <p:oleObj r:id="rId5" imgW="16510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938213"/>
                        <a:ext cx="165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10">
            <a:extLst>
              <a:ext uri="{FF2B5EF4-FFF2-40B4-BE49-F238E27FC236}">
                <a16:creationId xmlns:a16="http://schemas.microsoft.com/office/drawing/2014/main" id="{00EE0546-79F3-4612-871C-4BE36D34E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885825"/>
            <a:ext cx="2119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范围内的概率</a:t>
            </a:r>
          </a:p>
        </p:txBody>
      </p:sp>
      <p:graphicFrame>
        <p:nvGraphicFramePr>
          <p:cNvPr id="48135" name="Object 7">
            <a:extLst>
              <a:ext uri="{FF2B5EF4-FFF2-40B4-BE49-F238E27FC236}">
                <a16:creationId xmlns:a16="http://schemas.microsoft.com/office/drawing/2014/main" id="{F5F4D9C9-A176-4F69-90C8-8FDE76EB08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1075" y="1403350"/>
          <a:ext cx="6743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r:id="rId7" imgW="6743700" imgH="977900" progId="Equation.DSMT4">
                  <p:embed/>
                </p:oleObj>
              </mc:Choice>
              <mc:Fallback>
                <p:oleObj r:id="rId7" imgW="6743700" imgH="977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1403350"/>
                        <a:ext cx="6743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>
            <a:extLst>
              <a:ext uri="{FF2B5EF4-FFF2-40B4-BE49-F238E27FC236}">
                <a16:creationId xmlns:a16="http://schemas.microsoft.com/office/drawing/2014/main" id="{FDB8440D-CCC2-4A76-AEF3-7C8568E7D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225" y="2582863"/>
          <a:ext cx="2159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r:id="rId9" imgW="2158063" imgH="1320227" progId="Equation.DSMT4">
                  <p:embed/>
                </p:oleObj>
              </mc:Choice>
              <mc:Fallback>
                <p:oleObj r:id="rId9" imgW="2158063" imgH="132022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2582863"/>
                        <a:ext cx="21590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>
            <a:extLst>
              <a:ext uri="{FF2B5EF4-FFF2-40B4-BE49-F238E27FC236}">
                <a16:creationId xmlns:a16="http://schemas.microsoft.com/office/drawing/2014/main" id="{D7D5CFE9-62FD-439D-A023-C88B9D5C68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7563" y="2452688"/>
          <a:ext cx="2514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r:id="rId11" imgW="2514600" imgH="1752600" progId="Equation.DSMT4">
                  <p:embed/>
                </p:oleObj>
              </mc:Choice>
              <mc:Fallback>
                <p:oleObj r:id="rId11" imgW="2514600" imgH="175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2452688"/>
                        <a:ext cx="25146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>
            <a:extLst>
              <a:ext uri="{FF2B5EF4-FFF2-40B4-BE49-F238E27FC236}">
                <a16:creationId xmlns:a16="http://schemas.microsoft.com/office/drawing/2014/main" id="{D9C996D8-C8DC-443A-8662-815910F736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6000" y="4244975"/>
          <a:ext cx="3949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r:id="rId13" imgW="3947986" imgH="723586" progId="Equation.DSMT4">
                  <p:embed/>
                </p:oleObj>
              </mc:Choice>
              <mc:Fallback>
                <p:oleObj r:id="rId13" imgW="3947986" imgH="72358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4244975"/>
                        <a:ext cx="3949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>
            <a:extLst>
              <a:ext uri="{FF2B5EF4-FFF2-40B4-BE49-F238E27FC236}">
                <a16:creationId xmlns:a16="http://schemas.microsoft.com/office/drawing/2014/main" id="{444F893A-B6F1-45A2-9754-8F1FA40C07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0675" y="2660650"/>
          <a:ext cx="16129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r:id="rId15" imgW="1612900" imgH="1270000" progId="Equation.DSMT4">
                  <p:embed/>
                </p:oleObj>
              </mc:Choice>
              <mc:Fallback>
                <p:oleObj r:id="rId15" imgW="1612900" imgH="1270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675" y="2660650"/>
                        <a:ext cx="16129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>
            <a:extLst>
              <a:ext uri="{FF2B5EF4-FFF2-40B4-BE49-F238E27FC236}">
                <a16:creationId xmlns:a16="http://schemas.microsoft.com/office/drawing/2014/main" id="{79D0299F-6F0A-4D74-88F8-01E1D29975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6163" y="5241925"/>
          <a:ext cx="365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r:id="rId17" imgW="3657600" imgH="419100" progId="Equation.DSMT4">
                  <p:embed/>
                </p:oleObj>
              </mc:Choice>
              <mc:Fallback>
                <p:oleObj r:id="rId17" imgW="36576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5241925"/>
                        <a:ext cx="365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>
            <a:extLst>
              <a:ext uri="{FF2B5EF4-FFF2-40B4-BE49-F238E27FC236}">
                <a16:creationId xmlns:a16="http://schemas.microsoft.com/office/drawing/2014/main" id="{EAC62699-266B-433F-A63A-32141866A4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5238" y="4918075"/>
          <a:ext cx="2400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r:id="rId19" imgW="2400300" imgH="965200" progId="Equation.DSMT4">
                  <p:embed/>
                </p:oleObj>
              </mc:Choice>
              <mc:Fallback>
                <p:oleObj r:id="rId19" imgW="2400300" imgH="965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4918075"/>
                        <a:ext cx="2400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>
            <a:extLst>
              <a:ext uri="{FF2B5EF4-FFF2-40B4-BE49-F238E27FC236}">
                <a16:creationId xmlns:a16="http://schemas.microsoft.com/office/drawing/2014/main" id="{8F84625F-3345-48AE-ACAD-BE7578519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9713" y="5222875"/>
          <a:ext cx="622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r:id="rId21" imgW="622570" imgH="279521" progId="Equation.DSMT4">
                  <p:embed/>
                </p:oleObj>
              </mc:Choice>
              <mc:Fallback>
                <p:oleObj r:id="rId21" imgW="622570" imgH="27952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9713" y="5222875"/>
                        <a:ext cx="622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>
            <a:extLst>
              <a:ext uri="{FF2B5EF4-FFF2-40B4-BE49-F238E27FC236}">
                <a16:creationId xmlns:a16="http://schemas.microsoft.com/office/drawing/2014/main" id="{A5A328B7-8235-4124-9E65-BB00E0BB7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0913" y="317500"/>
          <a:ext cx="6629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r:id="rId3" imgW="6629400" imgH="1447800" progId="Equation.DSMT4">
                  <p:embed/>
                </p:oleObj>
              </mc:Choice>
              <mc:Fallback>
                <p:oleObj r:id="rId3" imgW="6629400" imgH="1447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317500"/>
                        <a:ext cx="66294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Text Box 5">
            <a:extLst>
              <a:ext uri="{FF2B5EF4-FFF2-40B4-BE49-F238E27FC236}">
                <a16:creationId xmlns:a16="http://schemas.microsoft.com/office/drawing/2014/main" id="{B9B1F134-1237-41A8-9202-86770ACCE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58975"/>
            <a:ext cx="244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分子相对速度在</a:t>
            </a:r>
          </a:p>
        </p:txBody>
      </p:sp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67F368CB-1361-496B-98B3-5DF9D8C5E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5450" y="2039938"/>
          <a:ext cx="157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r:id="rId5" imgW="1574800" imgH="381000" progId="Equation.DSMT4">
                  <p:embed/>
                </p:oleObj>
              </mc:Choice>
              <mc:Fallback>
                <p:oleObj r:id="rId5" imgW="15748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2039938"/>
                        <a:ext cx="1574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7">
            <a:extLst>
              <a:ext uri="{FF2B5EF4-FFF2-40B4-BE49-F238E27FC236}">
                <a16:creationId xmlns:a16="http://schemas.microsoft.com/office/drawing/2014/main" id="{34A92CCC-7600-4C0B-ABBA-705144DBA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1974850"/>
            <a:ext cx="218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范围内的概率</a:t>
            </a:r>
          </a:p>
        </p:txBody>
      </p:sp>
      <p:graphicFrame>
        <p:nvGraphicFramePr>
          <p:cNvPr id="49158" name="Object 6">
            <a:extLst>
              <a:ext uri="{FF2B5EF4-FFF2-40B4-BE49-F238E27FC236}">
                <a16:creationId xmlns:a16="http://schemas.microsoft.com/office/drawing/2014/main" id="{D1D4D86C-5856-42D7-8508-DA9316AA04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488" y="2493963"/>
          <a:ext cx="63373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r:id="rId7" imgW="6337300" imgH="1193800" progId="Equation.DSMT4">
                  <p:embed/>
                </p:oleObj>
              </mc:Choice>
              <mc:Fallback>
                <p:oleObj r:id="rId7" imgW="6337300" imgH="119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493963"/>
                        <a:ext cx="63373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>
            <a:extLst>
              <a:ext uri="{FF2B5EF4-FFF2-40B4-BE49-F238E27FC236}">
                <a16:creationId xmlns:a16="http://schemas.microsoft.com/office/drawing/2014/main" id="{F494E4D2-5357-465D-8399-6A74E44812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425" y="3657600"/>
          <a:ext cx="2794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r:id="rId9" imgW="2794000" imgH="977900" progId="Equation.DSMT4">
                  <p:embed/>
                </p:oleObj>
              </mc:Choice>
              <mc:Fallback>
                <p:oleObj r:id="rId9" imgW="2794000" imgH="977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3657600"/>
                        <a:ext cx="2794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>
            <a:extLst>
              <a:ext uri="{FF2B5EF4-FFF2-40B4-BE49-F238E27FC236}">
                <a16:creationId xmlns:a16="http://schemas.microsoft.com/office/drawing/2014/main" id="{778ED706-910F-4ACB-91C9-928904A632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2900" y="3705225"/>
          <a:ext cx="3390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r:id="rId11" imgW="3390900" imgH="977900" progId="Equation.DSMT4">
                  <p:embed/>
                </p:oleObj>
              </mc:Choice>
              <mc:Fallback>
                <p:oleObj r:id="rId11" imgW="3390900" imgH="977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3705225"/>
                        <a:ext cx="3390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>
            <a:extLst>
              <a:ext uri="{FF2B5EF4-FFF2-40B4-BE49-F238E27FC236}">
                <a16:creationId xmlns:a16="http://schemas.microsoft.com/office/drawing/2014/main" id="{6BEA76C5-0F07-484D-A34E-AD7E4C9A25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8" y="4789488"/>
          <a:ext cx="7251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r:id="rId13" imgW="7248554" imgH="990170" progId="Equation.DSMT4">
                  <p:embed/>
                </p:oleObj>
              </mc:Choice>
              <mc:Fallback>
                <p:oleObj r:id="rId13" imgW="7248554" imgH="99017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789488"/>
                        <a:ext cx="7251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>
            <a:extLst>
              <a:ext uri="{FF2B5EF4-FFF2-40B4-BE49-F238E27FC236}">
                <a16:creationId xmlns:a16="http://schemas.microsoft.com/office/drawing/2014/main" id="{7E19E9A8-5C32-4C0F-B730-03451393FB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967413"/>
          <a:ext cx="952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r:id="rId15" imgW="952500" imgH="381000" progId="Equation.DSMT4">
                  <p:embed/>
                </p:oleObj>
              </mc:Choice>
              <mc:Fallback>
                <p:oleObj r:id="rId15" imgW="952500" imgH="38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967413"/>
                        <a:ext cx="952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>
            <a:extLst>
              <a:ext uri="{FF2B5EF4-FFF2-40B4-BE49-F238E27FC236}">
                <a16:creationId xmlns:a16="http://schemas.microsoft.com/office/drawing/2014/main" id="{0C499C3B-E76E-448B-95C8-232901D64A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7650" y="5956300"/>
          <a:ext cx="109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r:id="rId17" imgW="1092200" imgH="444500" progId="Equation.DSMT4">
                  <p:embed/>
                </p:oleObj>
              </mc:Choice>
              <mc:Fallback>
                <p:oleObj r:id="rId17" imgW="1092200" imgH="444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5956300"/>
                        <a:ext cx="1092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>
            <a:extLst>
              <a:ext uri="{FF2B5EF4-FFF2-40B4-BE49-F238E27FC236}">
                <a16:creationId xmlns:a16="http://schemas.microsoft.com/office/drawing/2014/main" id="{4484427A-9BDF-44F6-BFC6-76AFE66C6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306388"/>
            <a:ext cx="5949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重力场中的分子位置分布</a:t>
            </a:r>
          </a:p>
        </p:txBody>
      </p:sp>
      <p:sp>
        <p:nvSpPr>
          <p:cNvPr id="52227" name="Text Box 5">
            <a:extLst>
              <a:ext uri="{FF2B5EF4-FFF2-40B4-BE49-F238E27FC236}">
                <a16:creationId xmlns:a16="http://schemas.microsoft.com/office/drawing/2014/main" id="{F6227C33-5827-458B-921D-77A7E0F3A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3" y="1538288"/>
            <a:ext cx="243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范围内的分子数</a:t>
            </a:r>
          </a:p>
        </p:txBody>
      </p:sp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CF34A7B2-9F53-4AF5-A19C-C287C30589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1638300"/>
          <a:ext cx="1308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r:id="rId3" imgW="1308668" imgH="279521" progId="Equation.DSMT4">
                  <p:embed/>
                </p:oleObj>
              </mc:Choice>
              <mc:Fallback>
                <p:oleObj r:id="rId3" imgW="1308668" imgH="27952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638300"/>
                        <a:ext cx="1308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>
            <a:extLst>
              <a:ext uri="{FF2B5EF4-FFF2-40B4-BE49-F238E27FC236}">
                <a16:creationId xmlns:a16="http://schemas.microsoft.com/office/drawing/2014/main" id="{434A8F9F-73F1-4B59-BF37-1FC7B4D90A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5713" y="1101725"/>
          <a:ext cx="1003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r:id="rId5" imgW="1002430" imgH="266469" progId="Equation.DSMT4">
                  <p:embed/>
                </p:oleObj>
              </mc:Choice>
              <mc:Fallback>
                <p:oleObj r:id="rId5" imgW="1002430" imgH="26646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1101725"/>
                        <a:ext cx="1003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>
            <a:extLst>
              <a:ext uri="{FF2B5EF4-FFF2-40B4-BE49-F238E27FC236}">
                <a16:creationId xmlns:a16="http://schemas.microsoft.com/office/drawing/2014/main" id="{82FC16DE-04A4-4F69-A692-CC17A00B04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863" y="2168525"/>
          <a:ext cx="8343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r:id="rId7" imgW="8343900" imgH="1333500" progId="Equation.DSMT4">
                  <p:embed/>
                </p:oleObj>
              </mc:Choice>
              <mc:Fallback>
                <p:oleObj r:id="rId7" imgW="8343900" imgH="1333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2168525"/>
                        <a:ext cx="83439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Text Box 11">
            <a:extLst>
              <a:ext uri="{FF2B5EF4-FFF2-40B4-BE49-F238E27FC236}">
                <a16:creationId xmlns:a16="http://schemas.microsoft.com/office/drawing/2014/main" id="{58F0CE3C-7E6A-45E9-A2AB-652438605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3803650"/>
            <a:ext cx="2155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分子按位置的概率密度分布</a:t>
            </a:r>
          </a:p>
        </p:txBody>
      </p:sp>
      <p:graphicFrame>
        <p:nvGraphicFramePr>
          <p:cNvPr id="50184" name="Object 8">
            <a:extLst>
              <a:ext uri="{FF2B5EF4-FFF2-40B4-BE49-F238E27FC236}">
                <a16:creationId xmlns:a16="http://schemas.microsoft.com/office/drawing/2014/main" id="{73AC3BD3-5AD8-44A5-AAA7-73C169069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1063" y="3736975"/>
          <a:ext cx="218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r:id="rId9" imgW="2184400" imgH="787400" progId="Equation.DSMT4">
                  <p:embed/>
                </p:oleObj>
              </mc:Choice>
              <mc:Fallback>
                <p:oleObj r:id="rId9" imgW="2184400" imgH="787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3736975"/>
                        <a:ext cx="2184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Text Box 13">
            <a:extLst>
              <a:ext uri="{FF2B5EF4-FFF2-40B4-BE49-F238E27FC236}">
                <a16:creationId xmlns:a16="http://schemas.microsoft.com/office/drawing/2014/main" id="{156457E9-D2FA-4719-BE60-CA2F5ED6D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4849813"/>
            <a:ext cx="186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分子数密度</a:t>
            </a:r>
          </a:p>
        </p:txBody>
      </p:sp>
      <p:graphicFrame>
        <p:nvGraphicFramePr>
          <p:cNvPr id="50186" name="Object 10">
            <a:extLst>
              <a:ext uri="{FF2B5EF4-FFF2-40B4-BE49-F238E27FC236}">
                <a16:creationId xmlns:a16="http://schemas.microsoft.com/office/drawing/2014/main" id="{F969C550-0F3A-49ED-B5F7-E165CFF9BA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4713" y="4676775"/>
          <a:ext cx="2197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r:id="rId11" imgW="2197100" imgH="787400" progId="Equation.DSMT4">
                  <p:embed/>
                </p:oleObj>
              </mc:Choice>
              <mc:Fallback>
                <p:oleObj r:id="rId11" imgW="2197100" imgH="787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4676775"/>
                        <a:ext cx="21971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>
            <a:extLst>
              <a:ext uri="{FF2B5EF4-FFF2-40B4-BE49-F238E27FC236}">
                <a16:creationId xmlns:a16="http://schemas.microsoft.com/office/drawing/2014/main" id="{2D8BF2E3-835A-4D58-9BF6-14D80B393E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0925" y="4729163"/>
          <a:ext cx="2019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r:id="rId13" imgW="2020177" imgH="736920" progId="Equation.DSMT4">
                  <p:embed/>
                </p:oleObj>
              </mc:Choice>
              <mc:Fallback>
                <p:oleObj r:id="rId13" imgW="2020177" imgH="7369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5" y="4729163"/>
                        <a:ext cx="2019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2">
            <a:extLst>
              <a:ext uri="{FF2B5EF4-FFF2-40B4-BE49-F238E27FC236}">
                <a16:creationId xmlns:a16="http://schemas.microsoft.com/office/drawing/2014/main" id="{76C57271-4C8A-46CD-B1A5-C0E8BA273E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1063" y="5645150"/>
          <a:ext cx="2184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r:id="rId15" imgW="2185349" imgH="647981" progId="Equation.DSMT4">
                  <p:embed/>
                </p:oleObj>
              </mc:Choice>
              <mc:Fallback>
                <p:oleObj r:id="rId15" imgW="2185349" imgH="64798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5645150"/>
                        <a:ext cx="2184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>
            <a:extLst>
              <a:ext uri="{FF2B5EF4-FFF2-40B4-BE49-F238E27FC236}">
                <a16:creationId xmlns:a16="http://schemas.microsoft.com/office/drawing/2014/main" id="{A5ECACD8-EBEB-4EBB-B652-B1AFEFB07C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4575" y="5621338"/>
          <a:ext cx="1625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r:id="rId17" imgW="1625600" imgH="723900" progId="Equation.DSMT4">
                  <p:embed/>
                </p:oleObj>
              </mc:Choice>
              <mc:Fallback>
                <p:oleObj r:id="rId17" imgW="1625600" imgH="723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5621338"/>
                        <a:ext cx="1625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图片 1">
            <a:extLst>
              <a:ext uri="{FF2B5EF4-FFF2-40B4-BE49-F238E27FC236}">
                <a16:creationId xmlns:a16="http://schemas.microsoft.com/office/drawing/2014/main" id="{C36F97AD-E0E5-4E85-88C7-16E4B54AA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930275"/>
            <a:ext cx="5453063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6">
            <a:extLst>
              <a:ext uri="{FF2B5EF4-FFF2-40B4-BE49-F238E27FC236}">
                <a16:creationId xmlns:a16="http://schemas.microsoft.com/office/drawing/2014/main" id="{457371EA-2E3E-4FFB-8961-1E45707E7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205038"/>
            <a:ext cx="76327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在经典物理中，单个粒子的运动遵守</a:t>
            </a:r>
            <a:r>
              <a:rPr 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牛顿力学规律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，若已知某个粒子在初始时刻的位置和速度后，求解牛顿方程可预言该粒子在任何时间的位置。</a:t>
            </a: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EC0C46AC-43B6-4BC2-B265-C9F5AD30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3968750"/>
            <a:ext cx="76692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宏观体系是由大量原子和分子组成的。例如，在标准状况下的气体，每立方厘米有               个分子。物体的宏观性质（压强、比热、相变等）是大量分子运动的平均结果。</a:t>
            </a:r>
            <a:endParaRPr lang="zh-CN" baseline="30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AF9419AB-C573-4280-BA09-64C17E475B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9950" y="4400550"/>
          <a:ext cx="1257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3" imgW="1257300" imgH="342900" progId="Equation.DSMT4">
                  <p:embed/>
                </p:oleObj>
              </mc:Choice>
              <mc:Fallback>
                <p:oleObj r:id="rId3" imgW="1257300" imgH="342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4400550"/>
                        <a:ext cx="1257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10">
            <a:extLst>
              <a:ext uri="{FF2B5EF4-FFF2-40B4-BE49-F238E27FC236}">
                <a16:creationId xmlns:a16="http://schemas.microsoft.com/office/drawing/2014/main" id="{4995A05A-CF2B-4A6F-B631-96A99C497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692150"/>
            <a:ext cx="29860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sz="4400">
                <a:effectLst>
                  <a:outerShdw blurRad="38100" dist="38100" dir="2700000" algn="tl">
                    <a:srgbClr val="C0C0C0"/>
                  </a:outerShdw>
                </a:effectLst>
              </a:rPr>
              <a:t>统计规律性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图片 1">
            <a:extLst>
              <a:ext uri="{FF2B5EF4-FFF2-40B4-BE49-F238E27FC236}">
                <a16:creationId xmlns:a16="http://schemas.microsoft.com/office/drawing/2014/main" id="{FAAEE3F0-93D0-4833-97BE-09CBCBF30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3" y="977900"/>
            <a:ext cx="5738812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图片 2">
            <a:extLst>
              <a:ext uri="{FF2B5EF4-FFF2-40B4-BE49-F238E27FC236}">
                <a16:creationId xmlns:a16="http://schemas.microsoft.com/office/drawing/2014/main" id="{267347CF-032F-4D75-9DD8-3850F0405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966788"/>
            <a:ext cx="5349875" cy="404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>
            <a:extLst>
              <a:ext uri="{FF2B5EF4-FFF2-40B4-BE49-F238E27FC236}">
                <a16:creationId xmlns:a16="http://schemas.microsoft.com/office/drawing/2014/main" id="{31E71BC3-5F08-45BF-B23D-BB180E524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74663"/>
            <a:ext cx="728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6 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离心器内气体分子的径向分布（忽略重力影响）</a:t>
            </a:r>
          </a:p>
        </p:txBody>
      </p:sp>
      <p:sp>
        <p:nvSpPr>
          <p:cNvPr id="53251" name="Text Box 5">
            <a:extLst>
              <a:ext uri="{FF2B5EF4-FFF2-40B4-BE49-F238E27FC236}">
                <a16:creationId xmlns:a16="http://schemas.microsoft.com/office/drawing/2014/main" id="{A0B7AAD5-A256-4625-BD20-54F23F306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175" y="1069975"/>
            <a:ext cx="183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离心器半径</a:t>
            </a:r>
          </a:p>
        </p:txBody>
      </p:sp>
      <p:graphicFrame>
        <p:nvGraphicFramePr>
          <p:cNvPr id="54276" name="Object 4">
            <a:extLst>
              <a:ext uri="{FF2B5EF4-FFF2-40B4-BE49-F238E27FC236}">
                <a16:creationId xmlns:a16="http://schemas.microsoft.com/office/drawing/2014/main" id="{6E054DF5-0E9B-4A09-A2B5-0C793A3D2F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9100" y="117475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8" r:id="rId3" imgW="241300" imgH="266700" progId="Equation.DSMT4">
                  <p:embed/>
                </p:oleObj>
              </mc:Choice>
              <mc:Fallback>
                <p:oleObj r:id="rId3" imgW="241300" imgH="266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17475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 Box 7">
            <a:extLst>
              <a:ext uri="{FF2B5EF4-FFF2-40B4-BE49-F238E27FC236}">
                <a16:creationId xmlns:a16="http://schemas.microsoft.com/office/drawing/2014/main" id="{B69D9709-0D92-415A-A019-94D9C08F2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1069975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高度</a:t>
            </a:r>
          </a:p>
        </p:txBody>
      </p:sp>
      <p:graphicFrame>
        <p:nvGraphicFramePr>
          <p:cNvPr id="54278" name="Object 6">
            <a:extLst>
              <a:ext uri="{FF2B5EF4-FFF2-40B4-BE49-F238E27FC236}">
                <a16:creationId xmlns:a16="http://schemas.microsoft.com/office/drawing/2014/main" id="{C0CBAE1C-8FD8-459D-9E9D-15DA2D0A6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8300" y="116681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r:id="rId5" imgW="190666" imgH="279643" progId="Equation.DSMT4">
                  <p:embed/>
                </p:oleObj>
              </mc:Choice>
              <mc:Fallback>
                <p:oleObj r:id="rId5" imgW="190666" imgH="27964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116681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Text Box 9">
            <a:extLst>
              <a:ext uri="{FF2B5EF4-FFF2-40B4-BE49-F238E27FC236}">
                <a16:creationId xmlns:a16="http://schemas.microsoft.com/office/drawing/2014/main" id="{9B918C98-8C94-4DB6-B124-3A50E85A3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925" y="1611313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分子数</a:t>
            </a:r>
          </a:p>
        </p:txBody>
      </p:sp>
      <p:graphicFrame>
        <p:nvGraphicFramePr>
          <p:cNvPr id="54280" name="Object 8">
            <a:extLst>
              <a:ext uri="{FF2B5EF4-FFF2-40B4-BE49-F238E27FC236}">
                <a16:creationId xmlns:a16="http://schemas.microsoft.com/office/drawing/2014/main" id="{77080A2A-7DE2-46F1-895C-8DD95C8F21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9025" y="1708150"/>
          <a:ext cx="292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r:id="rId7" imgW="292354" imgH="279643" progId="Equation.DSMT4">
                  <p:embed/>
                </p:oleObj>
              </mc:Choice>
              <mc:Fallback>
                <p:oleObj r:id="rId7" imgW="292354" imgH="27964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1708150"/>
                        <a:ext cx="292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Text Box 11">
            <a:extLst>
              <a:ext uri="{FF2B5EF4-FFF2-40B4-BE49-F238E27FC236}">
                <a16:creationId xmlns:a16="http://schemas.microsoft.com/office/drawing/2014/main" id="{F5BB8E54-407E-4A15-8C68-B1E8FB876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1627188"/>
            <a:ext cx="1468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分子质量</a:t>
            </a:r>
          </a:p>
        </p:txBody>
      </p:sp>
      <p:graphicFrame>
        <p:nvGraphicFramePr>
          <p:cNvPr id="54282" name="Object 10">
            <a:extLst>
              <a:ext uri="{FF2B5EF4-FFF2-40B4-BE49-F238E27FC236}">
                <a16:creationId xmlns:a16="http://schemas.microsoft.com/office/drawing/2014/main" id="{16E0DB41-D985-4FEE-9516-133E15230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8975" y="1760538"/>
          <a:ext cx="266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1" r:id="rId9" imgW="266700" imgH="203200" progId="Equation.DSMT4">
                  <p:embed/>
                </p:oleObj>
              </mc:Choice>
              <mc:Fallback>
                <p:oleObj r:id="rId9" imgW="2667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1760538"/>
                        <a:ext cx="266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Text Box 13">
            <a:extLst>
              <a:ext uri="{FF2B5EF4-FFF2-40B4-BE49-F238E27FC236}">
                <a16:creationId xmlns:a16="http://schemas.microsoft.com/office/drawing/2014/main" id="{FCDFF61E-F4F6-43CD-AA1E-6EAF700FF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188" y="1069975"/>
            <a:ext cx="117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角速度</a:t>
            </a:r>
          </a:p>
        </p:txBody>
      </p:sp>
      <p:graphicFrame>
        <p:nvGraphicFramePr>
          <p:cNvPr id="54284" name="Object 12">
            <a:extLst>
              <a:ext uri="{FF2B5EF4-FFF2-40B4-BE49-F238E27FC236}">
                <a16:creationId xmlns:a16="http://schemas.microsoft.com/office/drawing/2014/main" id="{2986BB5F-81A9-45A4-85B2-F3DDBBF912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9150" y="1209675"/>
          <a:ext cx="254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2" r:id="rId11" imgW="254110" imgH="203288" progId="Equation.DSMT4">
                  <p:embed/>
                </p:oleObj>
              </mc:Choice>
              <mc:Fallback>
                <p:oleObj r:id="rId11" imgW="254110" imgH="203288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1209675"/>
                        <a:ext cx="2540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>
            <a:extLst>
              <a:ext uri="{FF2B5EF4-FFF2-40B4-BE49-F238E27FC236}">
                <a16:creationId xmlns:a16="http://schemas.microsoft.com/office/drawing/2014/main" id="{EE7E1009-1C86-439A-885D-9AFC659FB0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3775" y="3468688"/>
          <a:ext cx="6896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3" r:id="rId13" imgW="6896100" imgH="1549400" progId="Equation.DSMT4">
                  <p:embed/>
                </p:oleObj>
              </mc:Choice>
              <mc:Fallback>
                <p:oleObj r:id="rId13" imgW="6896100" imgH="1549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3468688"/>
                        <a:ext cx="6896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Line 18">
            <a:extLst>
              <a:ext uri="{FF2B5EF4-FFF2-40B4-BE49-F238E27FC236}">
                <a16:creationId xmlns:a16="http://schemas.microsoft.com/office/drawing/2014/main" id="{1BA2A48E-9379-4EA9-9C76-335AE45F9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8288" y="3484563"/>
            <a:ext cx="1582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87" name="Line 19">
            <a:extLst>
              <a:ext uri="{FF2B5EF4-FFF2-40B4-BE49-F238E27FC236}">
                <a16:creationId xmlns:a16="http://schemas.microsoft.com/office/drawing/2014/main" id="{7C880440-9246-4371-AB06-EBA66B6760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18288" y="1816100"/>
            <a:ext cx="0" cy="1654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4288" name="Line 20">
            <a:extLst>
              <a:ext uri="{FF2B5EF4-FFF2-40B4-BE49-F238E27FC236}">
                <a16:creationId xmlns:a16="http://schemas.microsoft.com/office/drawing/2014/main" id="{D269E2BA-5549-4679-9D61-F0789037C19B}"/>
              </a:ext>
            </a:extLst>
          </p:cNvPr>
          <p:cNvSpPr>
            <a:spLocks noChangeShapeType="1"/>
          </p:cNvSpPr>
          <p:nvPr/>
        </p:nvSpPr>
        <p:spPr bwMode="auto">
          <a:xfrm rot="-1800000">
            <a:off x="6523038" y="3070225"/>
            <a:ext cx="1582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89" name="Line 21">
            <a:extLst>
              <a:ext uri="{FF2B5EF4-FFF2-40B4-BE49-F238E27FC236}">
                <a16:creationId xmlns:a16="http://schemas.microsoft.com/office/drawing/2014/main" id="{CC62F16D-1C1F-4B15-9718-BAF47A29D499}"/>
              </a:ext>
            </a:extLst>
          </p:cNvPr>
          <p:cNvSpPr>
            <a:spLocks noChangeShapeType="1"/>
          </p:cNvSpPr>
          <p:nvPr/>
        </p:nvSpPr>
        <p:spPr bwMode="auto">
          <a:xfrm rot="19800000" flipV="1">
            <a:off x="6202363" y="1938338"/>
            <a:ext cx="0" cy="1654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3266" name="Freeform 23">
            <a:extLst>
              <a:ext uri="{FF2B5EF4-FFF2-40B4-BE49-F238E27FC236}">
                <a16:creationId xmlns:a16="http://schemas.microsoft.com/office/drawing/2014/main" id="{F5404FA5-A427-41DA-B243-29BFA8CFC6D2}"/>
              </a:ext>
            </a:extLst>
          </p:cNvPr>
          <p:cNvSpPr>
            <a:spLocks/>
          </p:cNvSpPr>
          <p:nvPr/>
        </p:nvSpPr>
        <p:spPr bwMode="auto">
          <a:xfrm>
            <a:off x="7126288" y="3179763"/>
            <a:ext cx="44450" cy="304800"/>
          </a:xfrm>
          <a:custGeom>
            <a:avLst/>
            <a:gdLst>
              <a:gd name="T0" fmla="*/ 0 w 28"/>
              <a:gd name="T1" fmla="*/ 192 h 192"/>
              <a:gd name="T2" fmla="*/ 28 w 28"/>
              <a:gd name="T3" fmla="*/ 91 h 192"/>
              <a:gd name="T4" fmla="*/ 0 w 28"/>
              <a:gd name="T5" fmla="*/ 0 h 192"/>
              <a:gd name="T6" fmla="*/ 0 60000 65536"/>
              <a:gd name="T7" fmla="*/ 0 60000 65536"/>
              <a:gd name="T8" fmla="*/ 0 60000 65536"/>
              <a:gd name="T9" fmla="*/ 0 w 28"/>
              <a:gd name="T10" fmla="*/ 0 h 192"/>
              <a:gd name="T11" fmla="*/ 28 w 2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192">
                <a:moveTo>
                  <a:pt x="0" y="192"/>
                </a:moveTo>
                <a:cubicBezTo>
                  <a:pt x="14" y="157"/>
                  <a:pt x="28" y="123"/>
                  <a:pt x="28" y="91"/>
                </a:cubicBezTo>
                <a:cubicBezTo>
                  <a:pt x="28" y="59"/>
                  <a:pt x="14" y="29"/>
                  <a:pt x="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54291" name="Object 19">
            <a:extLst>
              <a:ext uri="{FF2B5EF4-FFF2-40B4-BE49-F238E27FC236}">
                <a16:creationId xmlns:a16="http://schemas.microsoft.com/office/drawing/2014/main" id="{EDD731F8-B5CF-4BAA-A32F-A62DE02F29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23263" y="3386138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r:id="rId15" imgW="190666" imgH="203377" progId="Equation.DSMT4">
                  <p:embed/>
                </p:oleObj>
              </mc:Choice>
              <mc:Fallback>
                <p:oleObj r:id="rId15" imgW="190666" imgH="203377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3263" y="3386138"/>
                        <a:ext cx="1905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2" name="Object 20">
            <a:extLst>
              <a:ext uri="{FF2B5EF4-FFF2-40B4-BE49-F238E27FC236}">
                <a16:creationId xmlns:a16="http://schemas.microsoft.com/office/drawing/2014/main" id="{DB94E132-A422-4461-B888-A6CAB5071D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2438" y="2462213"/>
          <a:ext cx="266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5" r:id="rId17" imgW="266700" imgH="292100" progId="Equation.DSMT4">
                  <p:embed/>
                </p:oleObj>
              </mc:Choice>
              <mc:Fallback>
                <p:oleObj r:id="rId17" imgW="266700" imgH="2921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2438" y="2462213"/>
                        <a:ext cx="266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3" name="Object 21">
            <a:extLst>
              <a:ext uri="{FF2B5EF4-FFF2-40B4-BE49-F238E27FC236}">
                <a16:creationId xmlns:a16="http://schemas.microsoft.com/office/drawing/2014/main" id="{C44BAF17-37FC-4F66-8BCE-5E4A612035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30975" y="1485900"/>
          <a:ext cx="215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6" r:id="rId19" imgW="215900" imgH="266700" progId="Equation.DSMT4">
                  <p:embed/>
                </p:oleObj>
              </mc:Choice>
              <mc:Fallback>
                <p:oleObj r:id="rId19" imgW="215900" imgH="266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975" y="1485900"/>
                        <a:ext cx="2159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4" name="Object 22">
            <a:extLst>
              <a:ext uri="{FF2B5EF4-FFF2-40B4-BE49-F238E27FC236}">
                <a16:creationId xmlns:a16="http://schemas.microsoft.com/office/drawing/2014/main" id="{D98EA6FA-14CA-4069-AAB9-9839396C79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3875" y="1679575"/>
          <a:ext cx="279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7" r:id="rId21" imgW="279400" imgH="355600" progId="Equation.DSMT4">
                  <p:embed/>
                </p:oleObj>
              </mc:Choice>
              <mc:Fallback>
                <p:oleObj r:id="rId21" imgW="279400" imgH="355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1679575"/>
                        <a:ext cx="279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5" name="Object 23">
            <a:extLst>
              <a:ext uri="{FF2B5EF4-FFF2-40B4-BE49-F238E27FC236}">
                <a16:creationId xmlns:a16="http://schemas.microsoft.com/office/drawing/2014/main" id="{07937362-827C-46FF-B9AE-A5A0CC2AC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4088" y="3149600"/>
          <a:ext cx="342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8" r:id="rId23" imgW="343049" imgH="241405" progId="Equation.DSMT4">
                  <p:embed/>
                </p:oleObj>
              </mc:Choice>
              <mc:Fallback>
                <p:oleObj r:id="rId23" imgW="343049" imgH="241405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088" y="3149600"/>
                        <a:ext cx="342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6" name="Object 24">
            <a:extLst>
              <a:ext uri="{FF2B5EF4-FFF2-40B4-BE49-F238E27FC236}">
                <a16:creationId xmlns:a16="http://schemas.microsoft.com/office/drawing/2014/main" id="{A4E0578C-18D3-4737-BDBD-5C4000DC2D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6838" y="2189163"/>
          <a:ext cx="27813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9" r:id="rId25" imgW="2781300" imgH="1193800" progId="Equation.DSMT4">
                  <p:embed/>
                </p:oleObj>
              </mc:Choice>
              <mc:Fallback>
                <p:oleObj r:id="rId25" imgW="2781300" imgH="11938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2189163"/>
                        <a:ext cx="27813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7" name="Object 25">
            <a:extLst>
              <a:ext uri="{FF2B5EF4-FFF2-40B4-BE49-F238E27FC236}">
                <a16:creationId xmlns:a16="http://schemas.microsoft.com/office/drawing/2014/main" id="{BEF61640-328B-47D6-8FBA-E35EF540D9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4088" y="5041900"/>
          <a:ext cx="78613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0" r:id="rId27" imgW="7861300" imgH="1549400" progId="Equation.DSMT4">
                  <p:embed/>
                </p:oleObj>
              </mc:Choice>
              <mc:Fallback>
                <p:oleObj r:id="rId27" imgW="7861300" imgH="15494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5041900"/>
                        <a:ext cx="78613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>
            <a:extLst>
              <a:ext uri="{FF2B5EF4-FFF2-40B4-BE49-F238E27FC236}">
                <a16:creationId xmlns:a16="http://schemas.microsoft.com/office/drawing/2014/main" id="{76E8944D-38FD-4F35-9D19-CC5B7A050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300" y="465138"/>
            <a:ext cx="2582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范围内的分子数</a:t>
            </a:r>
          </a:p>
        </p:txBody>
      </p:sp>
      <p:graphicFrame>
        <p:nvGraphicFramePr>
          <p:cNvPr id="55299" name="Object 3">
            <a:extLst>
              <a:ext uri="{FF2B5EF4-FFF2-40B4-BE49-F238E27FC236}">
                <a16:creationId xmlns:a16="http://schemas.microsoft.com/office/drawing/2014/main" id="{D904E27A-A3E2-4E3C-A6D1-D04F5DCAA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450" y="558800"/>
          <a:ext cx="151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r:id="rId3" imgW="1511300" imgH="292100" progId="Equation.DSMT4">
                  <p:embed/>
                </p:oleObj>
              </mc:Choice>
              <mc:Fallback>
                <p:oleObj r:id="rId3" imgW="1511300" imgH="29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558800"/>
                        <a:ext cx="15113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>
            <a:extLst>
              <a:ext uri="{FF2B5EF4-FFF2-40B4-BE49-F238E27FC236}">
                <a16:creationId xmlns:a16="http://schemas.microsoft.com/office/drawing/2014/main" id="{E94DD5C8-0A28-46D9-B07C-8A4BD3B471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4325" y="1055688"/>
          <a:ext cx="48895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r:id="rId5" imgW="4889500" imgH="1676400" progId="Equation.DSMT4">
                  <p:embed/>
                </p:oleObj>
              </mc:Choice>
              <mc:Fallback>
                <p:oleObj r:id="rId5" imgW="4889500" imgH="167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1055688"/>
                        <a:ext cx="48895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>
            <a:extLst>
              <a:ext uri="{FF2B5EF4-FFF2-40B4-BE49-F238E27FC236}">
                <a16:creationId xmlns:a16="http://schemas.microsoft.com/office/drawing/2014/main" id="{701A73A0-4FC8-4CA9-8872-C2EB189AFD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5700" y="2892425"/>
          <a:ext cx="65151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r:id="rId7" imgW="6515100" imgH="1676400" progId="Equation.DSMT4">
                  <p:embed/>
                </p:oleObj>
              </mc:Choice>
              <mc:Fallback>
                <p:oleObj r:id="rId7" imgW="6515100" imgH="167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892425"/>
                        <a:ext cx="65151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>
            <a:extLst>
              <a:ext uri="{FF2B5EF4-FFF2-40B4-BE49-F238E27FC236}">
                <a16:creationId xmlns:a16="http://schemas.microsoft.com/office/drawing/2014/main" id="{7EF95F2D-2DB4-4BB5-8714-6F255009B8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7913" y="4913313"/>
          <a:ext cx="30226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r:id="rId9" imgW="3021289" imgH="1269449" progId="Equation.DSMT4">
                  <p:embed/>
                </p:oleObj>
              </mc:Choice>
              <mc:Fallback>
                <p:oleObj r:id="rId9" imgW="3021289" imgH="126944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4913313"/>
                        <a:ext cx="30226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>
            <a:extLst>
              <a:ext uri="{FF2B5EF4-FFF2-40B4-BE49-F238E27FC236}">
                <a16:creationId xmlns:a16="http://schemas.microsoft.com/office/drawing/2014/main" id="{7126B37B-7328-474A-8A65-6C917233B8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6788" y="4918075"/>
          <a:ext cx="30353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r:id="rId11" imgW="3033983" imgH="1269449" progId="Equation.DSMT4">
                  <p:embed/>
                </p:oleObj>
              </mc:Choice>
              <mc:Fallback>
                <p:oleObj r:id="rId11" imgW="3033983" imgH="126944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4918075"/>
                        <a:ext cx="30353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8">
            <a:extLst>
              <a:ext uri="{FF2B5EF4-FFF2-40B4-BE49-F238E27FC236}">
                <a16:creationId xmlns:a16="http://schemas.microsoft.com/office/drawing/2014/main" id="{EBE86C13-2773-438D-B931-3715B5283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2373313"/>
            <a:ext cx="182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双原子分子</a:t>
            </a:r>
          </a:p>
        </p:txBody>
      </p:sp>
      <p:graphicFrame>
        <p:nvGraphicFramePr>
          <p:cNvPr id="56323" name="Object 3">
            <a:extLst>
              <a:ext uri="{FF2B5EF4-FFF2-40B4-BE49-F238E27FC236}">
                <a16:creationId xmlns:a16="http://schemas.microsoft.com/office/drawing/2014/main" id="{B3E458D6-A300-4927-A7A9-A079BE6421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675" y="3109913"/>
          <a:ext cx="68326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" r:id="rId3" imgW="6829636" imgH="1459866" progId="Equation.DSMT4">
                  <p:embed/>
                </p:oleObj>
              </mc:Choice>
              <mc:Fallback>
                <p:oleObj r:id="rId3" imgW="6829636" imgH="145986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3109913"/>
                        <a:ext cx="68326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>
            <a:extLst>
              <a:ext uri="{FF2B5EF4-FFF2-40B4-BE49-F238E27FC236}">
                <a16:creationId xmlns:a16="http://schemas.microsoft.com/office/drawing/2014/main" id="{16C962E7-5C7E-4EBD-A6C4-D7B66AA317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2138" y="2236788"/>
          <a:ext cx="3340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r:id="rId5" imgW="3338651" imgH="799753" progId="Equation.DSMT4">
                  <p:embed/>
                </p:oleObj>
              </mc:Choice>
              <mc:Fallback>
                <p:oleObj r:id="rId5" imgW="3338651" imgH="79975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138" y="2236788"/>
                        <a:ext cx="33401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Oval 15">
            <a:extLst>
              <a:ext uri="{FF2B5EF4-FFF2-40B4-BE49-F238E27FC236}">
                <a16:creationId xmlns:a16="http://schemas.microsoft.com/office/drawing/2014/main" id="{49741304-1146-4CB3-871F-BA673D6A8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488" y="2619375"/>
            <a:ext cx="131762" cy="147638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5302" name="Oval 16">
            <a:extLst>
              <a:ext uri="{FF2B5EF4-FFF2-40B4-BE49-F238E27FC236}">
                <a16:creationId xmlns:a16="http://schemas.microsoft.com/office/drawing/2014/main" id="{3E5546A2-F8E5-4A64-BA0E-D175C00EB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5" y="2555875"/>
            <a:ext cx="277813" cy="279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327" name="Line 17">
            <a:extLst>
              <a:ext uri="{FF2B5EF4-FFF2-40B4-BE49-F238E27FC236}">
                <a16:creationId xmlns:a16="http://schemas.microsoft.com/office/drawing/2014/main" id="{51F518C3-7018-4628-8C51-115A74B01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0188" y="2692400"/>
            <a:ext cx="6746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04" name="Text Box 18">
            <a:extLst>
              <a:ext uri="{FF2B5EF4-FFF2-40B4-BE49-F238E27FC236}">
                <a16:creationId xmlns:a16="http://schemas.microsoft.com/office/drawing/2014/main" id="{DE94F4C6-06D6-4C72-B5ED-28EDDFF43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013" y="21209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</a:p>
        </p:txBody>
      </p:sp>
      <p:sp>
        <p:nvSpPr>
          <p:cNvPr id="55305" name="Text Box 19">
            <a:extLst>
              <a:ext uri="{FF2B5EF4-FFF2-40B4-BE49-F238E27FC236}">
                <a16:creationId xmlns:a16="http://schemas.microsoft.com/office/drawing/2014/main" id="{39D4F33D-8A79-4B37-8816-2DB86CD17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21145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Cl</a:t>
            </a:r>
          </a:p>
        </p:txBody>
      </p:sp>
      <p:sp>
        <p:nvSpPr>
          <p:cNvPr id="55306" name="Oval 20">
            <a:extLst>
              <a:ext uri="{FF2B5EF4-FFF2-40B4-BE49-F238E27FC236}">
                <a16:creationId xmlns:a16="http://schemas.microsoft.com/office/drawing/2014/main" id="{E8A2B945-1360-4FD8-B021-8ADD2355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913" y="2574925"/>
            <a:ext cx="223837" cy="211138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331" name="Line 22">
            <a:extLst>
              <a:ext uri="{FF2B5EF4-FFF2-40B4-BE49-F238E27FC236}">
                <a16:creationId xmlns:a16="http://schemas.microsoft.com/office/drawing/2014/main" id="{EF5563A2-F1D3-4412-B9C2-10C2FFF42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9925" y="2695575"/>
            <a:ext cx="674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08" name="Text Box 23">
            <a:extLst>
              <a:ext uri="{FF2B5EF4-FFF2-40B4-BE49-F238E27FC236}">
                <a16:creationId xmlns:a16="http://schemas.microsoft.com/office/drawing/2014/main" id="{0F35CA5E-C74C-4893-AAF5-F7E7C254A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3363" y="2109788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</a:p>
        </p:txBody>
      </p:sp>
      <p:sp>
        <p:nvSpPr>
          <p:cNvPr id="55309" name="Text Box 24">
            <a:extLst>
              <a:ext uri="{FF2B5EF4-FFF2-40B4-BE49-F238E27FC236}">
                <a16:creationId xmlns:a16="http://schemas.microsoft.com/office/drawing/2014/main" id="{44866304-ECC1-40C4-A4C6-102BAD44A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119313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</a:p>
        </p:txBody>
      </p:sp>
      <p:sp>
        <p:nvSpPr>
          <p:cNvPr id="55310" name="Oval 25">
            <a:extLst>
              <a:ext uri="{FF2B5EF4-FFF2-40B4-BE49-F238E27FC236}">
                <a16:creationId xmlns:a16="http://schemas.microsoft.com/office/drawing/2014/main" id="{B625F086-E0CB-4BAB-9107-9DA3507FA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2576513"/>
            <a:ext cx="223837" cy="211137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5311" name="Text Box 26">
            <a:extLst>
              <a:ext uri="{FF2B5EF4-FFF2-40B4-BE49-F238E27FC236}">
                <a16:creationId xmlns:a16="http://schemas.microsoft.com/office/drawing/2014/main" id="{A824ADFF-7F94-43E4-886D-DF42AB053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360363"/>
            <a:ext cx="5118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6</a:t>
            </a: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.6 </a:t>
            </a:r>
            <a:r>
              <a:rPr lang="zh-CN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能量均分定理</a:t>
            </a:r>
          </a:p>
        </p:txBody>
      </p:sp>
      <p:sp>
        <p:nvSpPr>
          <p:cNvPr id="55312" name="Text Box 27">
            <a:extLst>
              <a:ext uri="{FF2B5EF4-FFF2-40B4-BE49-F238E27FC236}">
                <a16:creationId xmlns:a16="http://schemas.microsoft.com/office/drawing/2014/main" id="{3CAD5F8D-1D27-4E7A-AB13-701E517A0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1349375"/>
            <a:ext cx="183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单原子分子</a:t>
            </a:r>
          </a:p>
        </p:txBody>
      </p:sp>
      <p:graphicFrame>
        <p:nvGraphicFramePr>
          <p:cNvPr id="56337" name="Object 17">
            <a:extLst>
              <a:ext uri="{FF2B5EF4-FFF2-40B4-BE49-F238E27FC236}">
                <a16:creationId xmlns:a16="http://schemas.microsoft.com/office/drawing/2014/main" id="{DA3A7175-93FC-4761-8DAA-D41354D7F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9663" y="1274763"/>
          <a:ext cx="1371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4" r:id="rId7" imgW="1371600" imgH="723900" progId="Equation.DSMT4">
                  <p:embed/>
                </p:oleObj>
              </mc:Choice>
              <mc:Fallback>
                <p:oleObj r:id="rId7" imgW="1371600" imgH="723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1274763"/>
                        <a:ext cx="1371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8" name="Object 18">
            <a:extLst>
              <a:ext uri="{FF2B5EF4-FFF2-40B4-BE49-F238E27FC236}">
                <a16:creationId xmlns:a16="http://schemas.microsoft.com/office/drawing/2014/main" id="{87FA352F-D257-48AF-A164-FC2C74745A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3375" y="1279525"/>
          <a:ext cx="1079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5" r:id="rId9" imgW="1079500" imgH="723900" progId="Equation.DSMT4">
                  <p:embed/>
                </p:oleObj>
              </mc:Choice>
              <mc:Fallback>
                <p:oleObj r:id="rId9" imgW="1079500" imgH="7239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1279525"/>
                        <a:ext cx="1079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9" name="Object 19">
            <a:extLst>
              <a:ext uri="{FF2B5EF4-FFF2-40B4-BE49-F238E27FC236}">
                <a16:creationId xmlns:a16="http://schemas.microsoft.com/office/drawing/2014/main" id="{1B1E798A-BE16-43F8-8561-F12A5D3AD1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2463" y="1176338"/>
          <a:ext cx="2819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6" r:id="rId11" imgW="2819400" imgH="876300" progId="Equation.DSMT4">
                  <p:embed/>
                </p:oleObj>
              </mc:Choice>
              <mc:Fallback>
                <p:oleObj r:id="rId11" imgW="2819400" imgH="8763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463" y="1176338"/>
                        <a:ext cx="2819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0" name="Object 20">
            <a:extLst>
              <a:ext uri="{FF2B5EF4-FFF2-40B4-BE49-F238E27FC236}">
                <a16:creationId xmlns:a16="http://schemas.microsoft.com/office/drawing/2014/main" id="{8224B8A0-B00A-42D3-977A-309A972777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4611688"/>
          <a:ext cx="78105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7" r:id="rId13" imgW="7807111" imgH="1459866" progId="Equation.DSMT4">
                  <p:embed/>
                </p:oleObj>
              </mc:Choice>
              <mc:Fallback>
                <p:oleObj r:id="rId13" imgW="7807111" imgH="1459866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611688"/>
                        <a:ext cx="78105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1" name="Object 21">
            <a:extLst>
              <a:ext uri="{FF2B5EF4-FFF2-40B4-BE49-F238E27FC236}">
                <a16:creationId xmlns:a16="http://schemas.microsoft.com/office/drawing/2014/main" id="{AC03309B-EC9C-4A2F-9923-86910236A9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2838" y="6092825"/>
          <a:ext cx="93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8" r:id="rId15" imgW="940208" imgH="419282" progId="Equation.DSMT4">
                  <p:embed/>
                </p:oleObj>
              </mc:Choice>
              <mc:Fallback>
                <p:oleObj r:id="rId15" imgW="940208" imgH="419282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6092825"/>
                        <a:ext cx="93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>
            <a:extLst>
              <a:ext uri="{FF2B5EF4-FFF2-40B4-BE49-F238E27FC236}">
                <a16:creationId xmlns:a16="http://schemas.microsoft.com/office/drawing/2014/main" id="{4D3D4C4C-731D-4D0B-AE3F-DE3BDA357C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463" y="398463"/>
          <a:ext cx="824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r:id="rId3" imgW="8242300" imgH="927100" progId="Equation.DSMT4">
                  <p:embed/>
                </p:oleObj>
              </mc:Choice>
              <mc:Fallback>
                <p:oleObj r:id="rId3" imgW="8242300" imgH="927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398463"/>
                        <a:ext cx="8242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5D1934C1-AD1A-420A-BFF7-3FCC6264C2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450" y="1430338"/>
          <a:ext cx="6311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r:id="rId5" imgW="6309162" imgH="812447" progId="Equation.DSMT4">
                  <p:embed/>
                </p:oleObj>
              </mc:Choice>
              <mc:Fallback>
                <p:oleObj r:id="rId5" imgW="6309162" imgH="81244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430338"/>
                        <a:ext cx="63119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F8FFA60A-EA3B-4806-8676-0842D6CB9D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213" y="2349500"/>
          <a:ext cx="7188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r:id="rId7" imgW="7188200" imgH="1905000" progId="Equation.DSMT4">
                  <p:embed/>
                </p:oleObj>
              </mc:Choice>
              <mc:Fallback>
                <p:oleObj r:id="rId7" imgW="7188200" imgH="190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2349500"/>
                        <a:ext cx="71882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>
            <a:extLst>
              <a:ext uri="{FF2B5EF4-FFF2-40B4-BE49-F238E27FC236}">
                <a16:creationId xmlns:a16="http://schemas.microsoft.com/office/drawing/2014/main" id="{9FEC0F4E-8228-422C-8285-71E2B79DBE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175" y="4278313"/>
          <a:ext cx="7848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r:id="rId9" imgW="7845195" imgH="952087" progId="Equation.DSMT4">
                  <p:embed/>
                </p:oleObj>
              </mc:Choice>
              <mc:Fallback>
                <p:oleObj r:id="rId9" imgW="7845195" imgH="95208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4278313"/>
                        <a:ext cx="7848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>
            <a:extLst>
              <a:ext uri="{FF2B5EF4-FFF2-40B4-BE49-F238E27FC236}">
                <a16:creationId xmlns:a16="http://schemas.microsoft.com/office/drawing/2014/main" id="{CF60EB87-D971-4BB9-9726-34E59D0FB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8" y="5489575"/>
          <a:ext cx="3035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r:id="rId11" imgW="3035300" imgH="787400" progId="Equation.DSMT4">
                  <p:embed/>
                </p:oleObj>
              </mc:Choice>
              <mc:Fallback>
                <p:oleObj r:id="rId11" imgW="3035300" imgH="787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5489575"/>
                        <a:ext cx="3035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>
            <a:extLst>
              <a:ext uri="{FF2B5EF4-FFF2-40B4-BE49-F238E27FC236}">
                <a16:creationId xmlns:a16="http://schemas.microsoft.com/office/drawing/2014/main" id="{649B0D2F-62EA-49DB-BFAE-493B3B200C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988" y="427038"/>
          <a:ext cx="2489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r:id="rId3" imgW="2489200" imgH="787400" progId="Equation.DSMT4">
                  <p:embed/>
                </p:oleObj>
              </mc:Choice>
              <mc:Fallback>
                <p:oleObj r:id="rId3" imgW="2489200" imgH="787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427038"/>
                        <a:ext cx="2489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>
            <a:extLst>
              <a:ext uri="{FF2B5EF4-FFF2-40B4-BE49-F238E27FC236}">
                <a16:creationId xmlns:a16="http://schemas.microsoft.com/office/drawing/2014/main" id="{E9C600F2-DD85-41E9-96A6-029EA90F0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0763" y="422275"/>
          <a:ext cx="2260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r:id="rId5" imgW="2260600" imgH="787400" progId="Equation.DSMT4">
                  <p:embed/>
                </p:oleObj>
              </mc:Choice>
              <mc:Fallback>
                <p:oleObj r:id="rId5" imgW="2260600" imgH="787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422275"/>
                        <a:ext cx="2260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>
            <a:extLst>
              <a:ext uri="{FF2B5EF4-FFF2-40B4-BE49-F238E27FC236}">
                <a16:creationId xmlns:a16="http://schemas.microsoft.com/office/drawing/2014/main" id="{99B77818-2245-4EF6-8B79-3942A67FF0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3775" y="403225"/>
          <a:ext cx="231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r:id="rId7" imgW="2311400" imgH="787400" progId="Equation.DSMT4">
                  <p:embed/>
                </p:oleObj>
              </mc:Choice>
              <mc:Fallback>
                <p:oleObj r:id="rId7" imgW="2311400" imgH="787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775" y="403225"/>
                        <a:ext cx="2311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7">
            <a:extLst>
              <a:ext uri="{FF2B5EF4-FFF2-40B4-BE49-F238E27FC236}">
                <a16:creationId xmlns:a16="http://schemas.microsoft.com/office/drawing/2014/main" id="{E922C825-5F88-4D8D-86AA-A8B14AEB9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1449388"/>
            <a:ext cx="83454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能量均分定理    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温度为    的热平衡经典系统，粒子能量表达式中每个独立平方项的平均值为          。</a:t>
            </a:r>
          </a:p>
        </p:txBody>
      </p:sp>
      <p:graphicFrame>
        <p:nvGraphicFramePr>
          <p:cNvPr id="58374" name="Object 6">
            <a:extLst>
              <a:ext uri="{FF2B5EF4-FFF2-40B4-BE49-F238E27FC236}">
                <a16:creationId xmlns:a16="http://schemas.microsoft.com/office/drawing/2014/main" id="{68F203D8-348D-4FD9-ADCA-FFDF289630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4413" y="1878013"/>
          <a:ext cx="660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8" r:id="rId9" imgW="660400" imgH="368300" progId="Equation.DSMT4">
                  <p:embed/>
                </p:oleObj>
              </mc:Choice>
              <mc:Fallback>
                <p:oleObj r:id="rId9" imgW="660400" imgH="368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1878013"/>
                        <a:ext cx="660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>
            <a:extLst>
              <a:ext uri="{FF2B5EF4-FFF2-40B4-BE49-F238E27FC236}">
                <a16:creationId xmlns:a16="http://schemas.microsoft.com/office/drawing/2014/main" id="{B8EAF4DE-A9D1-4F29-A5B8-34D9590BA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7275" y="1558925"/>
          <a:ext cx="228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9" r:id="rId11" imgW="228600" imgH="266700" progId="Equation.DSMT4">
                  <p:embed/>
                </p:oleObj>
              </mc:Choice>
              <mc:Fallback>
                <p:oleObj r:id="rId11" imgW="228600" imgH="266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1558925"/>
                        <a:ext cx="2286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Text Box 11">
            <a:extLst>
              <a:ext uri="{FF2B5EF4-FFF2-40B4-BE49-F238E27FC236}">
                <a16:creationId xmlns:a16="http://schemas.microsoft.com/office/drawing/2014/main" id="{0659316B-DCEB-4B45-8519-78886B736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2408238"/>
            <a:ext cx="2716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广义能量均分定理</a:t>
            </a:r>
          </a:p>
        </p:txBody>
      </p:sp>
      <p:graphicFrame>
        <p:nvGraphicFramePr>
          <p:cNvPr id="58377" name="Object 9">
            <a:extLst>
              <a:ext uri="{FF2B5EF4-FFF2-40B4-BE49-F238E27FC236}">
                <a16:creationId xmlns:a16="http://schemas.microsoft.com/office/drawing/2014/main" id="{16F73C9C-9566-43A4-974B-B00E1D02FA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1200" y="2516188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" r:id="rId13" imgW="203288" imgH="343049" progId="Equation.DSMT4">
                  <p:embed/>
                </p:oleObj>
              </mc:Choice>
              <mc:Fallback>
                <p:oleObj r:id="rId13" imgW="203288" imgH="34304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2516188"/>
                        <a:ext cx="203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Text Box 13">
            <a:extLst>
              <a:ext uri="{FF2B5EF4-FFF2-40B4-BE49-F238E27FC236}">
                <a16:creationId xmlns:a16="http://schemas.microsoft.com/office/drawing/2014/main" id="{D6B82785-D99E-4800-A692-7B05A0598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163" y="2435225"/>
            <a:ext cx="298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为任意坐标或动量，</a:t>
            </a:r>
          </a:p>
        </p:txBody>
      </p:sp>
      <p:graphicFrame>
        <p:nvGraphicFramePr>
          <p:cNvPr id="58379" name="Object 11">
            <a:extLst>
              <a:ext uri="{FF2B5EF4-FFF2-40B4-BE49-F238E27FC236}">
                <a16:creationId xmlns:a16="http://schemas.microsoft.com/office/drawing/2014/main" id="{2CB59995-B7C0-445E-8038-07869F7F75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2388" y="2516188"/>
          <a:ext cx="2222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r:id="rId15" imgW="2222500" imgH="342900" progId="Equation.DSMT4">
                  <p:embed/>
                </p:oleObj>
              </mc:Choice>
              <mc:Fallback>
                <p:oleObj r:id="rId15" imgW="2222500" imgH="342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388" y="2516188"/>
                        <a:ext cx="2222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2">
            <a:extLst>
              <a:ext uri="{FF2B5EF4-FFF2-40B4-BE49-F238E27FC236}">
                <a16:creationId xmlns:a16="http://schemas.microsoft.com/office/drawing/2014/main" id="{DD99F57C-A6A8-49D0-940A-445BFC265D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3425" y="3049588"/>
          <a:ext cx="127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2" r:id="rId17" imgW="1270000" imgH="838200" progId="Equation.DSMT4">
                  <p:embed/>
                </p:oleObj>
              </mc:Choice>
              <mc:Fallback>
                <p:oleObj r:id="rId17" imgW="1270000" imgH="838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3049588"/>
                        <a:ext cx="1270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7" name="Text Box 16">
            <a:extLst>
              <a:ext uri="{FF2B5EF4-FFF2-40B4-BE49-F238E27FC236}">
                <a16:creationId xmlns:a16="http://schemas.microsoft.com/office/drawing/2014/main" id="{FE55C31C-38E4-4D1B-BB6C-F7CAFED4D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387985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证明：</a:t>
            </a:r>
          </a:p>
        </p:txBody>
      </p:sp>
      <p:graphicFrame>
        <p:nvGraphicFramePr>
          <p:cNvPr id="58382" name="Object 14">
            <a:extLst>
              <a:ext uri="{FF2B5EF4-FFF2-40B4-BE49-F238E27FC236}">
                <a16:creationId xmlns:a16="http://schemas.microsoft.com/office/drawing/2014/main" id="{B8F99F28-721E-4EFB-886F-A5F9101F17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4775" y="4044950"/>
          <a:ext cx="5270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3" r:id="rId19" imgW="5270500" imgH="1562100" progId="Equation.DSMT4">
                  <p:embed/>
                </p:oleObj>
              </mc:Choice>
              <mc:Fallback>
                <p:oleObj r:id="rId19" imgW="5270500" imgH="1562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044950"/>
                        <a:ext cx="52705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15">
            <a:extLst>
              <a:ext uri="{FF2B5EF4-FFF2-40B4-BE49-F238E27FC236}">
                <a16:creationId xmlns:a16="http://schemas.microsoft.com/office/drawing/2014/main" id="{C19F9996-64A6-4542-A126-CA56F38E02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8188" y="4616450"/>
          <a:ext cx="1511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4" r:id="rId21" imgW="1510644" imgH="355446" progId="Equation.DSMT4">
                  <p:embed/>
                </p:oleObj>
              </mc:Choice>
              <mc:Fallback>
                <p:oleObj r:id="rId21" imgW="1510644" imgH="355446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188" y="4616450"/>
                        <a:ext cx="15113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Object 16">
            <a:extLst>
              <a:ext uri="{FF2B5EF4-FFF2-40B4-BE49-F238E27FC236}">
                <a16:creationId xmlns:a16="http://schemas.microsoft.com/office/drawing/2014/main" id="{1596E48F-6DC5-4D0B-93CB-E65ECBF168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3663" y="5727700"/>
          <a:ext cx="4483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5" r:id="rId23" imgW="4483100" imgH="914400" progId="Equation.DSMT4">
                  <p:embed/>
                </p:oleObj>
              </mc:Choice>
              <mc:Fallback>
                <p:oleObj r:id="rId23" imgW="4483100" imgH="914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5727700"/>
                        <a:ext cx="4483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>
            <a:extLst>
              <a:ext uri="{FF2B5EF4-FFF2-40B4-BE49-F238E27FC236}">
                <a16:creationId xmlns:a16="http://schemas.microsoft.com/office/drawing/2014/main" id="{805A626E-19D2-4E10-90DF-16039245B8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7413" y="336550"/>
          <a:ext cx="7099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r:id="rId3" imgW="7096220" imgH="990170" progId="Equation.DSMT4">
                  <p:embed/>
                </p:oleObj>
              </mc:Choice>
              <mc:Fallback>
                <p:oleObj r:id="rId3" imgW="7096220" imgH="99017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336550"/>
                        <a:ext cx="7099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>
            <a:extLst>
              <a:ext uri="{FF2B5EF4-FFF2-40B4-BE49-F238E27FC236}">
                <a16:creationId xmlns:a16="http://schemas.microsoft.com/office/drawing/2014/main" id="{E7158366-8763-49CD-B307-DABB3DC392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1788" y="1436688"/>
          <a:ext cx="3797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r:id="rId5" imgW="3797300" imgH="1562100" progId="Equation.DSMT4">
                  <p:embed/>
                </p:oleObj>
              </mc:Choice>
              <mc:Fallback>
                <p:oleObj r:id="rId5" imgW="3797300" imgH="156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1436688"/>
                        <a:ext cx="37973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>
            <a:extLst>
              <a:ext uri="{FF2B5EF4-FFF2-40B4-BE49-F238E27FC236}">
                <a16:creationId xmlns:a16="http://schemas.microsoft.com/office/drawing/2014/main" id="{56A0963E-F64C-47B9-B7BE-43C9911F04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" y="3186113"/>
          <a:ext cx="1663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r:id="rId7" imgW="1664422" imgH="787742" progId="Equation.DSMT4">
                  <p:embed/>
                </p:oleObj>
              </mc:Choice>
              <mc:Fallback>
                <p:oleObj r:id="rId7" imgW="1664422" imgH="78774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3186113"/>
                        <a:ext cx="1663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>
            <a:extLst>
              <a:ext uri="{FF2B5EF4-FFF2-40B4-BE49-F238E27FC236}">
                <a16:creationId xmlns:a16="http://schemas.microsoft.com/office/drawing/2014/main" id="{DE6EEFC5-75BE-407A-9FD8-0982423FFB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9725" y="3232150"/>
          <a:ext cx="1371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r:id="rId9" imgW="1371600" imgH="812800" progId="Equation.DSMT4">
                  <p:embed/>
                </p:oleObj>
              </mc:Choice>
              <mc:Fallback>
                <p:oleObj r:id="rId9" imgW="1371600" imgH="81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3232150"/>
                        <a:ext cx="1371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>
            <a:extLst>
              <a:ext uri="{FF2B5EF4-FFF2-40B4-BE49-F238E27FC236}">
                <a16:creationId xmlns:a16="http://schemas.microsoft.com/office/drawing/2014/main" id="{3E35EB29-03FE-4894-9D82-EF0A46E9D6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3613" y="3209925"/>
          <a:ext cx="3073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6" r:id="rId11" imgW="3073400" imgH="825500" progId="Equation.DSMT4">
                  <p:embed/>
                </p:oleObj>
              </mc:Choice>
              <mc:Fallback>
                <p:oleObj r:id="rId11" imgW="3073400" imgH="825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3209925"/>
                        <a:ext cx="3073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>
            <a:extLst>
              <a:ext uri="{FF2B5EF4-FFF2-40B4-BE49-F238E27FC236}">
                <a16:creationId xmlns:a16="http://schemas.microsoft.com/office/drawing/2014/main" id="{EEF7123D-1C90-44CB-8AC6-58C49B1A10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938" y="4284663"/>
          <a:ext cx="2819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r:id="rId13" imgW="2818177" imgH="863225" progId="Equation.DSMT4">
                  <p:embed/>
                </p:oleObj>
              </mc:Choice>
              <mc:Fallback>
                <p:oleObj r:id="rId13" imgW="2818177" imgH="86322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4284663"/>
                        <a:ext cx="2819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>
            <a:extLst>
              <a:ext uri="{FF2B5EF4-FFF2-40B4-BE49-F238E27FC236}">
                <a16:creationId xmlns:a16="http://schemas.microsoft.com/office/drawing/2014/main" id="{1121E55D-7DDE-4D43-9225-34E4F00EF7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5600" y="4513263"/>
          <a:ext cx="1739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r:id="rId15" imgW="1739900" imgH="381000" progId="Equation.DSMT4">
                  <p:embed/>
                </p:oleObj>
              </mc:Choice>
              <mc:Fallback>
                <p:oleObj r:id="rId15" imgW="1739900" imgH="38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513263"/>
                        <a:ext cx="1739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>
            <a:extLst>
              <a:ext uri="{FF2B5EF4-FFF2-40B4-BE49-F238E27FC236}">
                <a16:creationId xmlns:a16="http://schemas.microsoft.com/office/drawing/2014/main" id="{5843DEEA-DDAD-4CDC-9754-762366E260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975" y="5343525"/>
          <a:ext cx="231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r:id="rId17" imgW="2311400" imgH="787400" progId="Equation.DSMT4">
                  <p:embed/>
                </p:oleObj>
              </mc:Choice>
              <mc:Fallback>
                <p:oleObj r:id="rId17" imgW="2311400" imgH="787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5343525"/>
                        <a:ext cx="2311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>
            <a:extLst>
              <a:ext uri="{FF2B5EF4-FFF2-40B4-BE49-F238E27FC236}">
                <a16:creationId xmlns:a16="http://schemas.microsoft.com/office/drawing/2014/main" id="{3571F6B3-400D-4659-BF86-1576C5EC1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2016125"/>
            <a:ext cx="1814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多原子分子</a:t>
            </a:r>
          </a:p>
        </p:txBody>
      </p:sp>
      <p:graphicFrame>
        <p:nvGraphicFramePr>
          <p:cNvPr id="60419" name="Object 3">
            <a:extLst>
              <a:ext uri="{FF2B5EF4-FFF2-40B4-BE49-F238E27FC236}">
                <a16:creationId xmlns:a16="http://schemas.microsoft.com/office/drawing/2014/main" id="{017ABFA7-3ED7-4F95-8D81-6F917706F7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9063" y="2130425"/>
          <a:ext cx="176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0" r:id="rId3" imgW="1765300" imgH="381000" progId="Equation.DSMT4">
                  <p:embed/>
                </p:oleObj>
              </mc:Choice>
              <mc:Fallback>
                <p:oleObj r:id="rId3" imgW="17653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2130425"/>
                        <a:ext cx="1765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>
            <a:extLst>
              <a:ext uri="{FF2B5EF4-FFF2-40B4-BE49-F238E27FC236}">
                <a16:creationId xmlns:a16="http://schemas.microsoft.com/office/drawing/2014/main" id="{8B5587CF-8290-461D-9259-57EFF5A0A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3163" y="3578225"/>
          <a:ext cx="309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1" r:id="rId5" imgW="3097456" imgH="380835" progId="Equation.DSMT4">
                  <p:embed/>
                </p:oleObj>
              </mc:Choice>
              <mc:Fallback>
                <p:oleObj r:id="rId5" imgW="3097456" imgH="38083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3578225"/>
                        <a:ext cx="3098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Text Box 7">
            <a:extLst>
              <a:ext uri="{FF2B5EF4-FFF2-40B4-BE49-F238E27FC236}">
                <a16:creationId xmlns:a16="http://schemas.microsoft.com/office/drawing/2014/main" id="{65F265C5-B75B-4498-B136-0BF59033A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2817813"/>
            <a:ext cx="1482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线型分子</a:t>
            </a:r>
          </a:p>
        </p:txBody>
      </p:sp>
      <p:sp>
        <p:nvSpPr>
          <p:cNvPr id="59398" name="Text Box 8">
            <a:extLst>
              <a:ext uri="{FF2B5EF4-FFF2-40B4-BE49-F238E27FC236}">
                <a16:creationId xmlns:a16="http://schemas.microsoft.com/office/drawing/2014/main" id="{97246D98-F8A7-4640-830C-821BD1538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3" y="3540125"/>
            <a:ext cx="182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非线型分子</a:t>
            </a:r>
          </a:p>
        </p:txBody>
      </p:sp>
      <p:graphicFrame>
        <p:nvGraphicFramePr>
          <p:cNvPr id="60423" name="Object 7">
            <a:extLst>
              <a:ext uri="{FF2B5EF4-FFF2-40B4-BE49-F238E27FC236}">
                <a16:creationId xmlns:a16="http://schemas.microsoft.com/office/drawing/2014/main" id="{9CCEF0BF-C2D8-4111-81AC-A0C6928CAF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4588" y="2862263"/>
          <a:ext cx="309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2" r:id="rId7" imgW="3097456" imgH="380835" progId="Equation.DSMT4">
                  <p:embed/>
                </p:oleObj>
              </mc:Choice>
              <mc:Fallback>
                <p:oleObj r:id="rId7" imgW="3097456" imgH="38083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2862263"/>
                        <a:ext cx="3098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4" name="Line 11">
            <a:extLst>
              <a:ext uri="{FF2B5EF4-FFF2-40B4-BE49-F238E27FC236}">
                <a16:creationId xmlns:a16="http://schemas.microsoft.com/office/drawing/2014/main" id="{D14F8511-C57C-4B08-A61B-3AD319955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0" y="4999038"/>
            <a:ext cx="623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01" name="Oval 12">
            <a:extLst>
              <a:ext uri="{FF2B5EF4-FFF2-40B4-BE49-F238E27FC236}">
                <a16:creationId xmlns:a16="http://schemas.microsoft.com/office/drawing/2014/main" id="{431D7D16-D27A-4544-9FF6-18F2AFCA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4894263"/>
            <a:ext cx="212725" cy="212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0426" name="Line 13">
            <a:extLst>
              <a:ext uri="{FF2B5EF4-FFF2-40B4-BE49-F238E27FC236}">
                <a16:creationId xmlns:a16="http://schemas.microsoft.com/office/drawing/2014/main" id="{272BCEC2-31CF-4C73-BA55-224E0DBE4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4075" y="4992688"/>
            <a:ext cx="623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03" name="Oval 14">
            <a:extLst>
              <a:ext uri="{FF2B5EF4-FFF2-40B4-BE49-F238E27FC236}">
                <a16:creationId xmlns:a16="http://schemas.microsoft.com/office/drawing/2014/main" id="{3BDD7FA1-95D0-4B8A-A085-DEFDB9823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4854575"/>
            <a:ext cx="277812" cy="2794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9404" name="Oval 15">
            <a:extLst>
              <a:ext uri="{FF2B5EF4-FFF2-40B4-BE49-F238E27FC236}">
                <a16:creationId xmlns:a16="http://schemas.microsoft.com/office/drawing/2014/main" id="{7FD0383B-56B7-4B6A-9203-7CBE45992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4846638"/>
            <a:ext cx="277813" cy="2794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9405" name="Text Box 16">
            <a:extLst>
              <a:ext uri="{FF2B5EF4-FFF2-40B4-BE49-F238E27FC236}">
                <a16:creationId xmlns:a16="http://schemas.microsoft.com/office/drawing/2014/main" id="{C27A35FE-99F6-4FC3-8258-29BE5DD3E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113" y="44100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</p:txBody>
      </p:sp>
      <p:sp>
        <p:nvSpPr>
          <p:cNvPr id="59406" name="Text Box 17">
            <a:extLst>
              <a:ext uri="{FF2B5EF4-FFF2-40B4-BE49-F238E27FC236}">
                <a16:creationId xmlns:a16="http://schemas.microsoft.com/office/drawing/2014/main" id="{D3970435-351F-4326-A7C9-AD070B1BF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437832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</a:p>
        </p:txBody>
      </p:sp>
      <p:sp>
        <p:nvSpPr>
          <p:cNvPr id="59407" name="Text Box 18">
            <a:extLst>
              <a:ext uri="{FF2B5EF4-FFF2-40B4-BE49-F238E27FC236}">
                <a16:creationId xmlns:a16="http://schemas.microsoft.com/office/drawing/2014/main" id="{7BA2B9AF-F6BB-42EA-92CA-07C337A0C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688" y="4395788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</a:p>
        </p:txBody>
      </p:sp>
      <p:sp>
        <p:nvSpPr>
          <p:cNvPr id="59408" name="Oval 19">
            <a:extLst>
              <a:ext uri="{FF2B5EF4-FFF2-40B4-BE49-F238E27FC236}">
                <a16:creationId xmlns:a16="http://schemas.microsoft.com/office/drawing/2014/main" id="{D9397CE3-AB58-4C0B-8615-1ECB9C5E4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4200525"/>
            <a:ext cx="277812" cy="2794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0433" name="Line 20">
            <a:extLst>
              <a:ext uri="{FF2B5EF4-FFF2-40B4-BE49-F238E27FC236}">
                <a16:creationId xmlns:a16="http://schemas.microsoft.com/office/drawing/2014/main" id="{7D359410-DD9E-4740-B344-C9711602A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52663" y="4432300"/>
            <a:ext cx="542925" cy="436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4" name="Line 21">
            <a:extLst>
              <a:ext uri="{FF2B5EF4-FFF2-40B4-BE49-F238E27FC236}">
                <a16:creationId xmlns:a16="http://schemas.microsoft.com/office/drawing/2014/main" id="{792EA4A0-6079-4A56-AA44-A5A5B5EA0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200" y="4414838"/>
            <a:ext cx="542925" cy="436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1" name="Oval 22">
            <a:extLst>
              <a:ext uri="{FF2B5EF4-FFF2-40B4-BE49-F238E27FC236}">
                <a16:creationId xmlns:a16="http://schemas.microsoft.com/office/drawing/2014/main" id="{005E88D1-4A53-4CCA-B1BB-3D0D1B22E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13" y="4841875"/>
            <a:ext cx="131762" cy="147638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9412" name="Oval 23">
            <a:extLst>
              <a:ext uri="{FF2B5EF4-FFF2-40B4-BE49-F238E27FC236}">
                <a16:creationId xmlns:a16="http://schemas.microsoft.com/office/drawing/2014/main" id="{604B4380-A09F-49A5-9E34-CED1A22E4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788" y="4794250"/>
            <a:ext cx="131762" cy="147638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9413" name="Text Box 24">
            <a:extLst>
              <a:ext uri="{FF2B5EF4-FFF2-40B4-BE49-F238E27FC236}">
                <a16:creationId xmlns:a16="http://schemas.microsoft.com/office/drawing/2014/main" id="{7FBCDF81-90B7-4410-A781-02B3BE50C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038" y="44450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</a:p>
        </p:txBody>
      </p:sp>
      <p:sp>
        <p:nvSpPr>
          <p:cNvPr id="59414" name="Text Box 25">
            <a:extLst>
              <a:ext uri="{FF2B5EF4-FFF2-40B4-BE49-F238E27FC236}">
                <a16:creationId xmlns:a16="http://schemas.microsoft.com/office/drawing/2014/main" id="{89FA6B34-7C53-428B-AD78-466F372F5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3" y="47752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</a:p>
        </p:txBody>
      </p:sp>
      <p:sp>
        <p:nvSpPr>
          <p:cNvPr id="59415" name="Text Box 26">
            <a:extLst>
              <a:ext uri="{FF2B5EF4-FFF2-40B4-BE49-F238E27FC236}">
                <a16:creationId xmlns:a16="http://schemas.microsoft.com/office/drawing/2014/main" id="{D4A290E2-9349-4831-9A7E-24605C8DC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0" y="478155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</a:p>
        </p:txBody>
      </p:sp>
      <p:sp>
        <p:nvSpPr>
          <p:cNvPr id="59416" name="Text Box 36">
            <a:extLst>
              <a:ext uri="{FF2B5EF4-FFF2-40B4-BE49-F238E27FC236}">
                <a16:creationId xmlns:a16="http://schemas.microsoft.com/office/drawing/2014/main" id="{27906222-FA8E-4761-8FC0-CFF46768C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554038"/>
            <a:ext cx="1814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单原子分子</a:t>
            </a:r>
          </a:p>
        </p:txBody>
      </p:sp>
      <p:graphicFrame>
        <p:nvGraphicFramePr>
          <p:cNvPr id="60441" name="Object 25">
            <a:extLst>
              <a:ext uri="{FF2B5EF4-FFF2-40B4-BE49-F238E27FC236}">
                <a16:creationId xmlns:a16="http://schemas.microsoft.com/office/drawing/2014/main" id="{1A3D3726-D25B-4BF1-91C1-4636585853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1950" y="642938"/>
          <a:ext cx="254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3" r:id="rId9" imgW="2540000" imgH="381000" progId="Equation.DSMT4">
                  <p:embed/>
                </p:oleObj>
              </mc:Choice>
              <mc:Fallback>
                <p:oleObj r:id="rId9" imgW="2540000" imgH="3810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642938"/>
                        <a:ext cx="2540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2" name="Object 26">
            <a:extLst>
              <a:ext uri="{FF2B5EF4-FFF2-40B4-BE49-F238E27FC236}">
                <a16:creationId xmlns:a16="http://schemas.microsoft.com/office/drawing/2014/main" id="{23B69258-2437-4E23-A01E-ECEAF4618B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1850" y="458788"/>
          <a:ext cx="1308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r:id="rId11" imgW="1308100" imgH="723900" progId="Equation.DSMT4">
                  <p:embed/>
                </p:oleObj>
              </mc:Choice>
              <mc:Fallback>
                <p:oleObj r:id="rId11" imgW="1308100" imgH="7239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0" y="458788"/>
                        <a:ext cx="1308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9" name="Text Box 39">
            <a:extLst>
              <a:ext uri="{FF2B5EF4-FFF2-40B4-BE49-F238E27FC236}">
                <a16:creationId xmlns:a16="http://schemas.microsoft.com/office/drawing/2014/main" id="{2C853E01-1D04-44D0-ACAB-2BE66AA79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1309688"/>
            <a:ext cx="183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双原子分子</a:t>
            </a:r>
          </a:p>
        </p:txBody>
      </p:sp>
      <p:graphicFrame>
        <p:nvGraphicFramePr>
          <p:cNvPr id="60444" name="Object 28">
            <a:extLst>
              <a:ext uri="{FF2B5EF4-FFF2-40B4-BE49-F238E27FC236}">
                <a16:creationId xmlns:a16="http://schemas.microsoft.com/office/drawing/2014/main" id="{96B557CE-D170-4ED7-8C51-723A3D991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6875" y="1347788"/>
          <a:ext cx="2501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5" r:id="rId13" imgW="2501900" imgH="381000" progId="Equation.DSMT4">
                  <p:embed/>
                </p:oleObj>
              </mc:Choice>
              <mc:Fallback>
                <p:oleObj r:id="rId13" imgW="2501900" imgH="3810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1347788"/>
                        <a:ext cx="2501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5" name="Object 29">
            <a:extLst>
              <a:ext uri="{FF2B5EF4-FFF2-40B4-BE49-F238E27FC236}">
                <a16:creationId xmlns:a16="http://schemas.microsoft.com/office/drawing/2014/main" id="{0B8268C1-FC3C-4E9B-8120-B50A7ABECB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6138" y="1147763"/>
          <a:ext cx="1308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6" r:id="rId15" imgW="1308100" imgH="723900" progId="Equation.DSMT4">
                  <p:embed/>
                </p:oleObj>
              </mc:Choice>
              <mc:Fallback>
                <p:oleObj r:id="rId15" imgW="1308100" imgH="7239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6138" y="1147763"/>
                        <a:ext cx="1308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6" name="Object 30">
            <a:extLst>
              <a:ext uri="{FF2B5EF4-FFF2-40B4-BE49-F238E27FC236}">
                <a16:creationId xmlns:a16="http://schemas.microsoft.com/office/drawing/2014/main" id="{F162DC58-1EA4-4142-B4D4-5CB8419F31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9850" y="1163638"/>
          <a:ext cx="660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7" r:id="rId17" imgW="660400" imgH="723900" progId="Equation.DSMT4">
                  <p:embed/>
                </p:oleObj>
              </mc:Choice>
              <mc:Fallback>
                <p:oleObj r:id="rId17" imgW="660400" imgH="7239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850" y="1163638"/>
                        <a:ext cx="660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7" name="Object 31">
            <a:extLst>
              <a:ext uri="{FF2B5EF4-FFF2-40B4-BE49-F238E27FC236}">
                <a16:creationId xmlns:a16="http://schemas.microsoft.com/office/drawing/2014/main" id="{13BCB227-CF96-4A9A-AF4D-D541FC5935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3600450"/>
          <a:ext cx="558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r:id="rId19" imgW="559285" imgH="279643" progId="Equation.DSMT4">
                  <p:embed/>
                </p:oleObj>
              </mc:Choice>
              <mc:Fallback>
                <p:oleObj r:id="rId19" imgW="559285" imgH="279643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600450"/>
                        <a:ext cx="558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4" name="Text Box 46">
            <a:extLst>
              <a:ext uri="{FF2B5EF4-FFF2-40B4-BE49-F238E27FC236}">
                <a16:creationId xmlns:a16="http://schemas.microsoft.com/office/drawing/2014/main" id="{1338145B-60AD-4272-B9A7-93ACAACE0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5576888"/>
            <a:ext cx="734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经典统计的困难：通常温度下，振动自由度被“冻结”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graphicFrame>
        <p:nvGraphicFramePr>
          <p:cNvPr id="60449" name="Object 33">
            <a:extLst>
              <a:ext uri="{FF2B5EF4-FFF2-40B4-BE49-F238E27FC236}">
                <a16:creationId xmlns:a16="http://schemas.microsoft.com/office/drawing/2014/main" id="{CB4F4512-708F-4B21-AC87-5774B84283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6613" y="2657475"/>
          <a:ext cx="660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r:id="rId21" imgW="660400" imgH="723900" progId="Equation.DSMT4">
                  <p:embed/>
                </p:oleObj>
              </mc:Choice>
              <mc:Fallback>
                <p:oleObj r:id="rId21" imgW="660400" imgH="7239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2657475"/>
                        <a:ext cx="660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B2432EA-BDAF-4807-8409-D87AB0C08D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990600" cy="381000"/>
          </a:xfrm>
        </p:spPr>
        <p:txBody>
          <a:bodyPr/>
          <a:lstStyle/>
          <a:p>
            <a:r>
              <a:rPr lang="zh-CN" altLang="zh-CN" sz="2400"/>
              <a:t>示例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649AAF6-DF87-4819-9FE0-0D30EBD102D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228600"/>
            <a:ext cx="4114800" cy="5683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zh-CN" sz="2800">
                <a:solidFill>
                  <a:schemeClr val="tx2"/>
                </a:solidFill>
              </a:rPr>
              <a:t>水分子</a:t>
            </a:r>
            <a:r>
              <a:rPr lang="en-US" altLang="zh-CN" sz="2800">
                <a:solidFill>
                  <a:schemeClr val="tx2"/>
                </a:solidFill>
              </a:rPr>
              <a:t>——</a:t>
            </a:r>
            <a:r>
              <a:rPr lang="zh-CN" altLang="zh-CN" sz="2800">
                <a:solidFill>
                  <a:schemeClr val="tx2"/>
                </a:solidFill>
              </a:rPr>
              <a:t>非线性分子</a:t>
            </a:r>
          </a:p>
        </p:txBody>
      </p:sp>
      <p:graphicFrame>
        <p:nvGraphicFramePr>
          <p:cNvPr id="60420" name="Object 4">
            <a:extLst>
              <a:ext uri="{FF2B5EF4-FFF2-40B4-BE49-F238E27FC236}">
                <a16:creationId xmlns:a16="http://schemas.microsoft.com/office/drawing/2014/main" id="{D04D1E13-FEE2-4CDF-89B8-4C63AD762B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381000"/>
          <a:ext cx="21939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r:id="rId3" imgW="913607" imgH="164957" progId="Equation.3">
                  <p:embed/>
                </p:oleObj>
              </mc:Choice>
              <mc:Fallback>
                <p:oleObj r:id="rId3" imgW="913607" imgH="1649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1000"/>
                        <a:ext cx="21939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3">
            <a:extLst>
              <a:ext uri="{FF2B5EF4-FFF2-40B4-BE49-F238E27FC236}">
                <a16:creationId xmlns:a16="http://schemas.microsoft.com/office/drawing/2014/main" id="{A3279ABA-7827-45DA-B21B-1D01788288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685800"/>
          <a:ext cx="7543800" cy="227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r:id="rId5" imgW="2993902" imgH="902133" progId="Photoshop.Image.5">
                  <p:embed/>
                </p:oleObj>
              </mc:Choice>
              <mc:Fallback>
                <p:oleObj r:id="rId5" imgW="2993902" imgH="902133" progId="Photoshop.Image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lum bright="-2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85800"/>
                        <a:ext cx="7543800" cy="227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4">
            <a:extLst>
              <a:ext uri="{FF2B5EF4-FFF2-40B4-BE49-F238E27FC236}">
                <a16:creationId xmlns:a16="http://schemas.microsoft.com/office/drawing/2014/main" id="{DD6175D8-9DFE-4D9B-A9BC-E520C3864A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886075"/>
          <a:ext cx="4876800" cy="397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r:id="rId7" imgW="2267909" imgH="1847561" progId="Photoshop.Image.5">
                  <p:embed/>
                </p:oleObj>
              </mc:Choice>
              <mc:Fallback>
                <p:oleObj r:id="rId7" imgW="2267909" imgH="1847561" progId="Photoshop.Image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lum bright="-42000" contras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86075"/>
                        <a:ext cx="4876800" cy="397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48A0016E-B620-421C-8191-0D17B34A0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700213"/>
            <a:ext cx="716438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如果想根据牛顿力学来确定气体的宏观性质，就要求解      个相互碰撞的分子的牛顿方程。显然，这在实际上是不能办到的，而且也没有必要，因为大量粒子组成的体系出现了新的规律性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——</a:t>
            </a:r>
            <a:r>
              <a:rPr 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统计规律性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。根据这种新的规律性，就能确定宏观物体的性质。 </a:t>
            </a:r>
          </a:p>
        </p:txBody>
      </p:sp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02A1A3DA-9028-431E-A066-718B08327F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3563" y="2297113"/>
          <a:ext cx="482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3" imgW="482810" imgH="343049" progId="Equation.DSMT4">
                  <p:embed/>
                </p:oleObj>
              </mc:Choice>
              <mc:Fallback>
                <p:oleObj r:id="rId3" imgW="482810" imgH="34304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2297113"/>
                        <a:ext cx="482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9364F71-BF9A-4E6A-BE3D-B9BF3786CE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914400" cy="381000"/>
          </a:xfrm>
        </p:spPr>
        <p:txBody>
          <a:bodyPr/>
          <a:lstStyle/>
          <a:p>
            <a:r>
              <a:rPr lang="zh-CN" altLang="zh-CN" sz="2400"/>
              <a:t>示例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0FF866B-753C-46C5-A9E6-27D8C3935C2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228600"/>
            <a:ext cx="4495800" cy="6445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rgbClr val="660066"/>
                </a:solidFill>
              </a:rPr>
              <a:t>CO</a:t>
            </a:r>
            <a:r>
              <a:rPr lang="en-US" altLang="zh-CN" sz="2800" baseline="-30000">
                <a:solidFill>
                  <a:srgbClr val="660066"/>
                </a:solidFill>
              </a:rPr>
              <a:t>2</a:t>
            </a:r>
            <a:r>
              <a:rPr lang="zh-CN" altLang="zh-CN" sz="2800">
                <a:solidFill>
                  <a:srgbClr val="660066"/>
                </a:solidFill>
              </a:rPr>
              <a:t>分子 </a:t>
            </a:r>
            <a:r>
              <a:rPr lang="en-US" altLang="zh-CN" sz="2800">
                <a:solidFill>
                  <a:srgbClr val="660066"/>
                </a:solidFill>
              </a:rPr>
              <a:t>——</a:t>
            </a:r>
            <a:r>
              <a:rPr lang="zh-CN" altLang="zh-CN" sz="2800">
                <a:solidFill>
                  <a:srgbClr val="660066"/>
                </a:solidFill>
              </a:rPr>
              <a:t>线性分子</a:t>
            </a:r>
          </a:p>
        </p:txBody>
      </p:sp>
      <p:graphicFrame>
        <p:nvGraphicFramePr>
          <p:cNvPr id="61444" name="Object 4">
            <a:extLst>
              <a:ext uri="{FF2B5EF4-FFF2-40B4-BE49-F238E27FC236}">
                <a16:creationId xmlns:a16="http://schemas.microsoft.com/office/drawing/2014/main" id="{5FE3A3A6-0DA6-4624-B40B-A618723F8D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04800"/>
          <a:ext cx="22383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r:id="rId3" imgW="926296" imgH="164957" progId="Equation.3">
                  <p:embed/>
                </p:oleObj>
              </mc:Choice>
              <mc:Fallback>
                <p:oleObj r:id="rId3" imgW="926296" imgH="1649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04800"/>
                        <a:ext cx="223837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3">
            <a:extLst>
              <a:ext uri="{FF2B5EF4-FFF2-40B4-BE49-F238E27FC236}">
                <a16:creationId xmlns:a16="http://schemas.microsoft.com/office/drawing/2014/main" id="{99FCC273-0DE2-431C-9423-82EB9C027D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838200"/>
          <a:ext cx="91440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3" r:id="rId5" imgW="4286585" imgH="573074" progId="Photoshop.Image.5">
                  <p:embed/>
                </p:oleObj>
              </mc:Choice>
              <mc:Fallback>
                <p:oleObj r:id="rId5" imgW="4286585" imgH="573074" progId="Photoshop.Image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lum bright="-2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38200"/>
                        <a:ext cx="91440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4">
            <a:extLst>
              <a:ext uri="{FF2B5EF4-FFF2-40B4-BE49-F238E27FC236}">
                <a16:creationId xmlns:a16="http://schemas.microsoft.com/office/drawing/2014/main" id="{FCBA189E-66FE-4E00-A5C6-9FDB780FA2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133600"/>
          <a:ext cx="5257800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r:id="rId7" imgW="2329268" imgH="1530488" progId="Photoshop.Image.5">
                  <p:embed/>
                </p:oleObj>
              </mc:Choice>
              <mc:Fallback>
                <p:oleObj r:id="rId7" imgW="2329268" imgH="1530488" progId="Photoshop.Image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lum bright="-24000"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5257800" cy="345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Rectangle 4">
            <a:extLst>
              <a:ext uri="{FF2B5EF4-FFF2-40B4-BE49-F238E27FC236}">
                <a16:creationId xmlns:a16="http://schemas.microsoft.com/office/drawing/2014/main" id="{29626397-7198-4A1B-A3BA-94A1F7C7DA5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58813" y="5521325"/>
            <a:ext cx="8485187" cy="1336675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800" b="1">
                <a:solidFill>
                  <a:srgbClr val="660066"/>
                </a:solidFill>
                <a:ea typeface="楷体_GB2312" pitchFamily="49" charset="-122"/>
              </a:rPr>
              <a:t>吸收峰数少于振动自由度的原因：</a:t>
            </a:r>
          </a:p>
          <a:p>
            <a:pPr algn="just">
              <a:lnSpc>
                <a:spcPct val="90000"/>
              </a:lnSpc>
              <a:buClr>
                <a:srgbClr val="FF0000"/>
              </a:buClr>
            </a:pPr>
            <a:r>
              <a:rPr lang="zh-CN" altLang="zh-CN" sz="2800" b="1">
                <a:solidFill>
                  <a:srgbClr val="660066"/>
                </a:solidFill>
                <a:ea typeface="楷体_GB2312" pitchFamily="49" charset="-122"/>
              </a:rPr>
              <a:t>发生了简并</a:t>
            </a:r>
            <a:r>
              <a:rPr lang="en-US" altLang="zh-CN" sz="2800" b="1">
                <a:solidFill>
                  <a:srgbClr val="660066"/>
                </a:solidFill>
                <a:ea typeface="楷体_GB2312" pitchFamily="49" charset="-122"/>
              </a:rPr>
              <a:t>——</a:t>
            </a:r>
            <a:r>
              <a:rPr lang="zh-CN" altLang="zh-CN" sz="2800" b="1">
                <a:solidFill>
                  <a:srgbClr val="660066"/>
                </a:solidFill>
                <a:ea typeface="楷体_GB2312" pitchFamily="49" charset="-122"/>
              </a:rPr>
              <a:t>即振动频率相同的峰重叠 </a:t>
            </a:r>
          </a:p>
          <a:p>
            <a:pPr algn="just">
              <a:lnSpc>
                <a:spcPct val="90000"/>
              </a:lnSpc>
              <a:buClr>
                <a:srgbClr val="FF0000"/>
              </a:buClr>
            </a:pPr>
            <a:r>
              <a:rPr lang="zh-CN" altLang="zh-CN" sz="2800" b="1">
                <a:solidFill>
                  <a:srgbClr val="660066"/>
                </a:solidFill>
                <a:ea typeface="楷体_GB2312" pitchFamily="49" charset="-122"/>
              </a:rPr>
              <a:t>红外非活性振动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1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61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  <p:bldP spid="61447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7">
            <a:extLst>
              <a:ext uri="{FF2B5EF4-FFF2-40B4-BE49-F238E27FC236}">
                <a16:creationId xmlns:a16="http://schemas.microsoft.com/office/drawing/2014/main" id="{91DB8DE4-233F-416C-83D7-36935B07E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360363"/>
            <a:ext cx="39703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6</a:t>
            </a: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.7 </a:t>
            </a:r>
            <a:r>
              <a:rPr lang="zh-CN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信息熵</a:t>
            </a:r>
          </a:p>
        </p:txBody>
      </p:sp>
      <p:sp>
        <p:nvSpPr>
          <p:cNvPr id="62467" name="Text Box 24">
            <a:extLst>
              <a:ext uri="{FF2B5EF4-FFF2-40B4-BE49-F238E27FC236}">
                <a16:creationId xmlns:a16="http://schemas.microsoft.com/office/drawing/2014/main" id="{B662B004-BCEF-4505-A3E6-3081BF29B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963" y="1619250"/>
            <a:ext cx="247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麦克斯韦妖</a:t>
            </a:r>
          </a:p>
        </p:txBody>
      </p:sp>
      <p:sp>
        <p:nvSpPr>
          <p:cNvPr id="62468" name="Text Box 40">
            <a:extLst>
              <a:ext uri="{FF2B5EF4-FFF2-40B4-BE49-F238E27FC236}">
                <a16:creationId xmlns:a16="http://schemas.microsoft.com/office/drawing/2014/main" id="{D663B59B-7C6C-4414-A0D4-1571C5EFA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2414588"/>
            <a:ext cx="40005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控制阀门，分离快分子和慢分子，不耗功而产生温差，使系统熵减少。</a:t>
            </a:r>
          </a:p>
        </p:txBody>
      </p:sp>
      <p:sp>
        <p:nvSpPr>
          <p:cNvPr id="62469" name="Rectangle 55">
            <a:extLst>
              <a:ext uri="{FF2B5EF4-FFF2-40B4-BE49-F238E27FC236}">
                <a16:creationId xmlns:a16="http://schemas.microsoft.com/office/drawing/2014/main" id="{C9DB569B-2FF3-4C92-ABB7-50919236F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4222750"/>
            <a:ext cx="70961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麦克斯韦妖利用信息干预系统，使系统熵减，但妖获取、存贮和处理信息的过程必定伴随熵增。总效果不违背第二定律。</a:t>
            </a:r>
          </a:p>
        </p:txBody>
      </p:sp>
      <p:sp>
        <p:nvSpPr>
          <p:cNvPr id="62470" name="Text Box 56">
            <a:extLst>
              <a:ext uri="{FF2B5EF4-FFF2-40B4-BE49-F238E27FC236}">
                <a16:creationId xmlns:a16="http://schemas.microsoft.com/office/drawing/2014/main" id="{A46D5742-16E5-46BE-8B80-416291BF0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725" y="5603875"/>
            <a:ext cx="372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获取信息就是吸取负熵。</a:t>
            </a:r>
          </a:p>
        </p:txBody>
      </p:sp>
      <p:pic>
        <p:nvPicPr>
          <p:cNvPr id="63495" name="Picture 57" descr="image056">
            <a:extLst>
              <a:ext uri="{FF2B5EF4-FFF2-40B4-BE49-F238E27FC236}">
                <a16:creationId xmlns:a16="http://schemas.microsoft.com/office/drawing/2014/main" id="{6720CD53-4BC1-4FA2-888D-00743B384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236663"/>
            <a:ext cx="3205162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6">
            <a:extLst>
              <a:ext uri="{FF2B5EF4-FFF2-40B4-BE49-F238E27FC236}">
                <a16:creationId xmlns:a16="http://schemas.microsoft.com/office/drawing/2014/main" id="{1E3EE2D6-C680-487B-9381-56EDB620A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28625"/>
            <a:ext cx="4857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信息和不确定性</a:t>
            </a:r>
          </a:p>
        </p:txBody>
      </p:sp>
      <p:sp>
        <p:nvSpPr>
          <p:cNvPr id="63491" name="Text Box 7">
            <a:extLst>
              <a:ext uri="{FF2B5EF4-FFF2-40B4-BE49-F238E27FC236}">
                <a16:creationId xmlns:a16="http://schemas.microsoft.com/office/drawing/2014/main" id="{91CCA536-6B3F-4E51-8214-92A2BBC90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1203325"/>
            <a:ext cx="7916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信息 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确定事物性质、状态和联系的知识、情报，以语言、文字、符号、图象和数据等作为载体。</a:t>
            </a:r>
          </a:p>
        </p:txBody>
      </p:sp>
      <p:sp>
        <p:nvSpPr>
          <p:cNvPr id="63492" name="Text Box 8">
            <a:extLst>
              <a:ext uri="{FF2B5EF4-FFF2-40B4-BE49-F238E27FC236}">
                <a16:creationId xmlns:a16="http://schemas.microsoft.com/office/drawing/2014/main" id="{487E5664-97E4-4DFE-8F83-83A4032C8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2122488"/>
            <a:ext cx="495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信息减少或消除事件的不确定性。</a:t>
            </a:r>
          </a:p>
        </p:txBody>
      </p:sp>
      <p:sp>
        <p:nvSpPr>
          <p:cNvPr id="63493" name="Text Box 9">
            <a:extLst>
              <a:ext uri="{FF2B5EF4-FFF2-40B4-BE49-F238E27FC236}">
                <a16:creationId xmlns:a16="http://schemas.microsoft.com/office/drawing/2014/main" id="{CE0B5562-EE70-483F-9692-89FCF0A0E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2859088"/>
            <a:ext cx="2101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信息熵</a:t>
            </a:r>
          </a:p>
        </p:txBody>
      </p:sp>
      <p:sp>
        <p:nvSpPr>
          <p:cNvPr id="63494" name="Rectangle 11">
            <a:extLst>
              <a:ext uri="{FF2B5EF4-FFF2-40B4-BE49-F238E27FC236}">
                <a16:creationId xmlns:a16="http://schemas.microsoft.com/office/drawing/2014/main" id="{1015AAC2-D317-49EC-968D-ADE5E466B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538" y="2941638"/>
            <a:ext cx="3281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事件不确定性的度量</a:t>
            </a:r>
          </a:p>
        </p:txBody>
      </p:sp>
      <p:sp>
        <p:nvSpPr>
          <p:cNvPr id="63495" name="Rectangle 12">
            <a:extLst>
              <a:ext uri="{FF2B5EF4-FFF2-40B4-BE49-F238E27FC236}">
                <a16:creationId xmlns:a16="http://schemas.microsoft.com/office/drawing/2014/main" id="{7514545F-842C-47AB-B759-563CB2862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3676650"/>
            <a:ext cx="7493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事件完全确定时，应为零；</a:t>
            </a:r>
          </a:p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事件的可能状态或结果越多，应该越大；</a:t>
            </a:r>
          </a:p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当可能结果数一定，每种结果出现的几率相等时，应取极大值。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Group 2">
            <a:extLst>
              <a:ext uri="{FF2B5EF4-FFF2-40B4-BE49-F238E27FC236}">
                <a16:creationId xmlns:a16="http://schemas.microsoft.com/office/drawing/2014/main" id="{7B7E4CE9-07CC-4A1B-AA88-F3888D8DEE10}"/>
              </a:ext>
            </a:extLst>
          </p:cNvPr>
          <p:cNvGraphicFramePr>
            <a:graphicFrameLocks noGrp="1"/>
          </p:cNvGraphicFramePr>
          <p:nvPr/>
        </p:nvGraphicFramePr>
        <p:xfrm>
          <a:off x="744538" y="508000"/>
          <a:ext cx="5259387" cy="1392238"/>
        </p:xfrm>
        <a:graphic>
          <a:graphicData uri="http://schemas.openxmlformats.org/drawingml/2006/table">
            <a:tbl>
              <a:tblPr/>
              <a:tblGrid>
                <a:gridCol w="141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3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可能结果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出现概率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549" name="Object 13">
            <a:extLst>
              <a:ext uri="{FF2B5EF4-FFF2-40B4-BE49-F238E27FC236}">
                <a16:creationId xmlns:a16="http://schemas.microsoft.com/office/drawing/2014/main" id="{E5398241-D04F-4128-97FE-5A347ED5A6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0" y="669925"/>
          <a:ext cx="241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2" r:id="rId3" imgW="241405" imgH="381165" progId="Equation.DSMT4">
                  <p:embed/>
                </p:oleObj>
              </mc:Choice>
              <mc:Fallback>
                <p:oleObj r:id="rId3" imgW="241405" imgH="38116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669925"/>
                        <a:ext cx="241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14">
            <a:extLst>
              <a:ext uri="{FF2B5EF4-FFF2-40B4-BE49-F238E27FC236}">
                <a16:creationId xmlns:a16="http://schemas.microsoft.com/office/drawing/2014/main" id="{151AFAB4-E9B5-4845-A389-C69B4DCF4B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1225" y="646113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3" r:id="rId5" imgW="279521" imgH="381165" progId="Equation.DSMT4">
                  <p:embed/>
                </p:oleObj>
              </mc:Choice>
              <mc:Fallback>
                <p:oleObj r:id="rId5" imgW="279521" imgH="38116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646113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15">
            <a:extLst>
              <a:ext uri="{FF2B5EF4-FFF2-40B4-BE49-F238E27FC236}">
                <a16:creationId xmlns:a16="http://schemas.microsoft.com/office/drawing/2014/main" id="{FB476028-C147-49EA-8C12-2C52A81A13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788988"/>
          <a:ext cx="2921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4" r:id="rId7" imgW="292227" imgH="152466" progId="Equation.DSMT4">
                  <p:embed/>
                </p:oleObj>
              </mc:Choice>
              <mc:Fallback>
                <p:oleObj r:id="rId7" imgW="292227" imgH="152466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788988"/>
                        <a:ext cx="2921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2" name="Object 16">
            <a:extLst>
              <a:ext uri="{FF2B5EF4-FFF2-40B4-BE49-F238E27FC236}">
                <a16:creationId xmlns:a16="http://schemas.microsoft.com/office/drawing/2014/main" id="{17E1A6DE-5C33-4A7C-8103-E978C99059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7813" y="646113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5" r:id="rId9" imgW="330343" imgH="381165" progId="Equation.DSMT4">
                  <p:embed/>
                </p:oleObj>
              </mc:Choice>
              <mc:Fallback>
                <p:oleObj r:id="rId9" imgW="330343" imgH="38116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646113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3" name="Object 17">
            <a:extLst>
              <a:ext uri="{FF2B5EF4-FFF2-40B4-BE49-F238E27FC236}">
                <a16:creationId xmlns:a16="http://schemas.microsoft.com/office/drawing/2014/main" id="{D914C061-7423-4B7A-9117-EEA036B24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6025" y="1357313"/>
          <a:ext cx="241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6" r:id="rId11" imgW="241405" imgH="381165" progId="Equation.DSMT4">
                  <p:embed/>
                </p:oleObj>
              </mc:Choice>
              <mc:Fallback>
                <p:oleObj r:id="rId11" imgW="241405" imgH="381165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1357313"/>
                        <a:ext cx="241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4" name="Object 18">
            <a:extLst>
              <a:ext uri="{FF2B5EF4-FFF2-40B4-BE49-F238E27FC236}">
                <a16:creationId xmlns:a16="http://schemas.microsoft.com/office/drawing/2014/main" id="{305E2518-9AEE-4C88-BD21-A255FC976D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9163" y="1347788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7" r:id="rId13" imgW="279521" imgH="381165" progId="Equation.DSMT4">
                  <p:embed/>
                </p:oleObj>
              </mc:Choice>
              <mc:Fallback>
                <p:oleObj r:id="rId13" imgW="279521" imgH="381165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1347788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5" name="Object 19">
            <a:extLst>
              <a:ext uri="{FF2B5EF4-FFF2-40B4-BE49-F238E27FC236}">
                <a16:creationId xmlns:a16="http://schemas.microsoft.com/office/drawing/2014/main" id="{12E82B4F-CCFA-49A4-80B0-E31A6D2574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3363" y="1319213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8" r:id="rId15" imgW="343049" imgH="381165" progId="Equation.DSMT4">
                  <p:embed/>
                </p:oleObj>
              </mc:Choice>
              <mc:Fallback>
                <p:oleObj r:id="rId15" imgW="343049" imgH="381165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1319213"/>
                        <a:ext cx="34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6" name="Object 20">
            <a:extLst>
              <a:ext uri="{FF2B5EF4-FFF2-40B4-BE49-F238E27FC236}">
                <a16:creationId xmlns:a16="http://schemas.microsoft.com/office/drawing/2014/main" id="{63E915B1-AE74-4DFD-99BA-605A97BDBE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5950" y="1446213"/>
          <a:ext cx="2921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9" r:id="rId17" imgW="292227" imgH="152466" progId="Equation.DSMT4">
                  <p:embed/>
                </p:oleObj>
              </mc:Choice>
              <mc:Fallback>
                <p:oleObj r:id="rId17" imgW="292227" imgH="152466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1446213"/>
                        <a:ext cx="2921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7" name="Object 21">
            <a:extLst>
              <a:ext uri="{FF2B5EF4-FFF2-40B4-BE49-F238E27FC236}">
                <a16:creationId xmlns:a16="http://schemas.microsoft.com/office/drawing/2014/main" id="{FB2F9FE5-BD65-46FA-8788-9B2C5D4F7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5150" y="1120775"/>
          <a:ext cx="1028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0" r:id="rId18" imgW="1029147" imgH="787742" progId="Equation.DSMT4">
                  <p:embed/>
                </p:oleObj>
              </mc:Choice>
              <mc:Fallback>
                <p:oleObj r:id="rId18" imgW="1029147" imgH="787742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1120775"/>
                        <a:ext cx="1028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8" name="Object 22">
            <a:extLst>
              <a:ext uri="{FF2B5EF4-FFF2-40B4-BE49-F238E27FC236}">
                <a16:creationId xmlns:a16="http://schemas.microsoft.com/office/drawing/2014/main" id="{E5C07B88-FA3D-44C1-99D7-7AA074DD5F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450" y="2049463"/>
          <a:ext cx="2082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1" r:id="rId20" imgW="2083704" imgH="787742" progId="Equation.DSMT4">
                  <p:embed/>
                </p:oleObj>
              </mc:Choice>
              <mc:Fallback>
                <p:oleObj r:id="rId20" imgW="2083704" imgH="787742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049463"/>
                        <a:ext cx="2082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9" name="Object 23">
            <a:extLst>
              <a:ext uri="{FF2B5EF4-FFF2-40B4-BE49-F238E27FC236}">
                <a16:creationId xmlns:a16="http://schemas.microsoft.com/office/drawing/2014/main" id="{AEE1A1E5-F4A4-412E-8D38-CB3963FACB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9325" y="2087563"/>
          <a:ext cx="2857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2" r:id="rId22" imgW="2857500" imgH="736600" progId="Equation.DSMT4">
                  <p:embed/>
                </p:oleObj>
              </mc:Choice>
              <mc:Fallback>
                <p:oleObj r:id="rId22" imgW="2857500" imgH="736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2087563"/>
                        <a:ext cx="2857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0" name="Object 24">
            <a:extLst>
              <a:ext uri="{FF2B5EF4-FFF2-40B4-BE49-F238E27FC236}">
                <a16:creationId xmlns:a16="http://schemas.microsoft.com/office/drawing/2014/main" id="{6E10B582-F20E-414C-96E4-F62E352BD7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0563" y="2263775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3" r:id="rId24" imgW="1295400" imgH="381000" progId="Equation.DSMT4">
                  <p:embed/>
                </p:oleObj>
              </mc:Choice>
              <mc:Fallback>
                <p:oleObj r:id="rId24" imgW="1295400" imgH="381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563" y="2263775"/>
                        <a:ext cx="1295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7" name="Text Box 94">
            <a:extLst>
              <a:ext uri="{FF2B5EF4-FFF2-40B4-BE49-F238E27FC236}">
                <a16:creationId xmlns:a16="http://schemas.microsoft.com/office/drawing/2014/main" id="{04404EF3-CFAD-4132-BF00-A22390083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65463"/>
            <a:ext cx="240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计算机信息处理</a:t>
            </a:r>
          </a:p>
        </p:txBody>
      </p:sp>
      <p:graphicFrame>
        <p:nvGraphicFramePr>
          <p:cNvPr id="65562" name="Object 26">
            <a:extLst>
              <a:ext uri="{FF2B5EF4-FFF2-40B4-BE49-F238E27FC236}">
                <a16:creationId xmlns:a16="http://schemas.microsoft.com/office/drawing/2014/main" id="{6391797B-5CA3-4892-82C4-F07C793D07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3824288"/>
          <a:ext cx="2082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4" r:id="rId26" imgW="2083704" imgH="787742" progId="Equation.DSMT4">
                  <p:embed/>
                </p:oleObj>
              </mc:Choice>
              <mc:Fallback>
                <p:oleObj r:id="rId26" imgW="2083704" imgH="78774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824288"/>
                        <a:ext cx="2082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3" name="Object 27">
            <a:extLst>
              <a:ext uri="{FF2B5EF4-FFF2-40B4-BE49-F238E27FC236}">
                <a16:creationId xmlns:a16="http://schemas.microsoft.com/office/drawing/2014/main" id="{68D4A4C8-AF35-4914-9844-265B5C9FA0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1713" y="4057650"/>
          <a:ext cx="1282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5" r:id="rId28" imgW="1282700" imgH="381000" progId="Equation.DSMT4">
                  <p:embed/>
                </p:oleObj>
              </mc:Choice>
              <mc:Fallback>
                <p:oleObj r:id="rId28" imgW="1282700" imgH="3810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4057650"/>
                        <a:ext cx="1282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4" name="Object 28">
            <a:extLst>
              <a:ext uri="{FF2B5EF4-FFF2-40B4-BE49-F238E27FC236}">
                <a16:creationId xmlns:a16="http://schemas.microsoft.com/office/drawing/2014/main" id="{4C8CFDC9-171C-4030-A8FD-7E6CD0E60E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065588"/>
          <a:ext cx="154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6" r:id="rId30" imgW="1549400" imgH="381000" progId="Equation.DSMT4">
                  <p:embed/>
                </p:oleObj>
              </mc:Choice>
              <mc:Fallback>
                <p:oleObj r:id="rId30" imgW="1549400" imgH="3810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065588"/>
                        <a:ext cx="154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1" name="Text Box 98">
            <a:extLst>
              <a:ext uri="{FF2B5EF4-FFF2-40B4-BE49-F238E27FC236}">
                <a16:creationId xmlns:a16="http://schemas.microsoft.com/office/drawing/2014/main" id="{A8DF8429-A28D-41EC-BF6B-9A5A24D0F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3071813"/>
            <a:ext cx="3179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每一位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或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，等概率</a:t>
            </a:r>
          </a:p>
        </p:txBody>
      </p:sp>
      <p:sp>
        <p:nvSpPr>
          <p:cNvPr id="64542" name="Text Box 99">
            <a:extLst>
              <a:ext uri="{FF2B5EF4-FFF2-40B4-BE49-F238E27FC236}">
                <a16:creationId xmlns:a16="http://schemas.microsoft.com/office/drawing/2014/main" id="{BF977B4F-9EE1-462F-9D01-4B6AA25B5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325" y="3965575"/>
            <a:ext cx="1568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（比特）</a:t>
            </a:r>
          </a:p>
        </p:txBody>
      </p:sp>
      <p:graphicFrame>
        <p:nvGraphicFramePr>
          <p:cNvPr id="65567" name="Object 31">
            <a:extLst>
              <a:ext uri="{FF2B5EF4-FFF2-40B4-BE49-F238E27FC236}">
                <a16:creationId xmlns:a16="http://schemas.microsoft.com/office/drawing/2014/main" id="{E64E95F8-FE5E-48E4-AFD3-CCCBE3E3A0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9488" y="4816475"/>
          <a:ext cx="1803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7" r:id="rId32" imgW="1804183" imgH="787742" progId="Equation.DSMT4">
                  <p:embed/>
                </p:oleObj>
              </mc:Choice>
              <mc:Fallback>
                <p:oleObj r:id="rId32" imgW="1804183" imgH="787742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4816475"/>
                        <a:ext cx="1803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8" name="Object 32">
            <a:extLst>
              <a:ext uri="{FF2B5EF4-FFF2-40B4-BE49-F238E27FC236}">
                <a16:creationId xmlns:a16="http://schemas.microsoft.com/office/drawing/2014/main" id="{10FC4738-2768-421A-B7F8-B713CC4CAA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2788" y="5033963"/>
          <a:ext cx="1308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8" r:id="rId34" imgW="1308100" imgH="342900" progId="Equation.DSMT4">
                  <p:embed/>
                </p:oleObj>
              </mc:Choice>
              <mc:Fallback>
                <p:oleObj r:id="rId34" imgW="1308100" imgH="3429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5033963"/>
                        <a:ext cx="1308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5" name="Text Box 122">
            <a:extLst>
              <a:ext uri="{FF2B5EF4-FFF2-40B4-BE49-F238E27FC236}">
                <a16:creationId xmlns:a16="http://schemas.microsoft.com/office/drawing/2014/main" id="{0B4155EA-16A9-4713-83D1-0029D6393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0" y="4929188"/>
            <a:ext cx="1476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（奈特）</a:t>
            </a:r>
          </a:p>
        </p:txBody>
      </p:sp>
      <p:graphicFrame>
        <p:nvGraphicFramePr>
          <p:cNvPr id="65570" name="Object 34">
            <a:extLst>
              <a:ext uri="{FF2B5EF4-FFF2-40B4-BE49-F238E27FC236}">
                <a16:creationId xmlns:a16="http://schemas.microsoft.com/office/drawing/2014/main" id="{B6CB4F8F-4CAF-4DDE-8EC3-ACF3E63617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2150" y="5635625"/>
          <a:ext cx="1778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9" r:id="rId36" imgW="1778000" imgH="723900" progId="Equation.DSMT4">
                  <p:embed/>
                </p:oleObj>
              </mc:Choice>
              <mc:Fallback>
                <p:oleObj r:id="rId36" imgW="1778000" imgH="7239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5635625"/>
                        <a:ext cx="1778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1" name="Object 35">
            <a:extLst>
              <a:ext uri="{FF2B5EF4-FFF2-40B4-BE49-F238E27FC236}">
                <a16:creationId xmlns:a16="http://schemas.microsoft.com/office/drawing/2014/main" id="{748E394A-717C-4E50-9649-DA53257DB6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0463" y="5013325"/>
          <a:ext cx="1003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0" r:id="rId38" imgW="1003300" imgH="279400" progId="Equation.DSMT4">
                  <p:embed/>
                </p:oleObj>
              </mc:Choice>
              <mc:Fallback>
                <p:oleObj r:id="rId38" imgW="1003300" imgH="2794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5013325"/>
                        <a:ext cx="1003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>
            <a:extLst>
              <a:ext uri="{FF2B5EF4-FFF2-40B4-BE49-F238E27FC236}">
                <a16:creationId xmlns:a16="http://schemas.microsoft.com/office/drawing/2014/main" id="{E0BB4375-B1E4-42B5-9DC9-E3541D0BE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463550"/>
            <a:ext cx="2101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信息量</a:t>
            </a:r>
          </a:p>
        </p:txBody>
      </p:sp>
      <p:sp>
        <p:nvSpPr>
          <p:cNvPr id="65539" name="Text Box 5">
            <a:extLst>
              <a:ext uri="{FF2B5EF4-FFF2-40B4-BE49-F238E27FC236}">
                <a16:creationId xmlns:a16="http://schemas.microsoft.com/office/drawing/2014/main" id="{AC41D7B3-8356-46E0-ABFE-79D80D7CC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0" y="539750"/>
            <a:ext cx="400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用该事件信息熵的减少度量</a:t>
            </a:r>
          </a:p>
        </p:txBody>
      </p:sp>
      <p:graphicFrame>
        <p:nvGraphicFramePr>
          <p:cNvPr id="66564" name="Object 4">
            <a:extLst>
              <a:ext uri="{FF2B5EF4-FFF2-40B4-BE49-F238E27FC236}">
                <a16:creationId xmlns:a16="http://schemas.microsoft.com/office/drawing/2014/main" id="{3A9FC5E5-6FA7-4B0E-9218-D2BBFD3DB6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7613" y="1358900"/>
          <a:ext cx="990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r:id="rId3" imgW="990600" imgH="279400" progId="Equation.DSMT4">
                  <p:embed/>
                </p:oleObj>
              </mc:Choice>
              <mc:Fallback>
                <p:oleObj r:id="rId3" imgW="9906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1358900"/>
                        <a:ext cx="990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7">
            <a:extLst>
              <a:ext uri="{FF2B5EF4-FFF2-40B4-BE49-F238E27FC236}">
                <a16:creationId xmlns:a16="http://schemas.microsoft.com/office/drawing/2014/main" id="{D2D2CA78-390D-4FEA-A404-9B0ABE3E2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866900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寻找某人。设宿舍楼有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层，每层有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个寝室。</a:t>
            </a:r>
          </a:p>
        </p:txBody>
      </p:sp>
      <p:sp>
        <p:nvSpPr>
          <p:cNvPr id="65542" name="Rectangle 8">
            <a:extLst>
              <a:ext uri="{FF2B5EF4-FFF2-40B4-BE49-F238E27FC236}">
                <a16:creationId xmlns:a16="http://schemas.microsoft.com/office/drawing/2014/main" id="{88D06862-823F-44C6-93CA-FB5EA2073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3905250"/>
            <a:ext cx="2405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某人住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楼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室”</a:t>
            </a:r>
          </a:p>
        </p:txBody>
      </p:sp>
      <p:sp>
        <p:nvSpPr>
          <p:cNvPr id="65543" name="Rectangle 9">
            <a:extLst>
              <a:ext uri="{FF2B5EF4-FFF2-40B4-BE49-F238E27FC236}">
                <a16:creationId xmlns:a16="http://schemas.microsoft.com/office/drawing/2014/main" id="{E5E63825-A028-45EC-B25B-91B9F3F41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627313"/>
            <a:ext cx="197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某人住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楼”</a:t>
            </a:r>
          </a:p>
        </p:txBody>
      </p:sp>
      <p:graphicFrame>
        <p:nvGraphicFramePr>
          <p:cNvPr id="66568" name="Object 8">
            <a:extLst>
              <a:ext uri="{FF2B5EF4-FFF2-40B4-BE49-F238E27FC236}">
                <a16:creationId xmlns:a16="http://schemas.microsoft.com/office/drawing/2014/main" id="{BC755C68-2001-4F29-B002-FF68C98AC1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0988" y="2690813"/>
          <a:ext cx="393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r:id="rId5" imgW="3935292" imgH="431613" progId="Equation.DSMT4">
                  <p:embed/>
                </p:oleObj>
              </mc:Choice>
              <mc:Fallback>
                <p:oleObj r:id="rId5" imgW="3935292" imgH="4316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2690813"/>
                        <a:ext cx="393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Rectangle 11">
            <a:extLst>
              <a:ext uri="{FF2B5EF4-FFF2-40B4-BE49-F238E27FC236}">
                <a16:creationId xmlns:a16="http://schemas.microsoft.com/office/drawing/2014/main" id="{01E08367-2DFB-410E-A26B-C2EB25DF2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3" y="3259138"/>
            <a:ext cx="203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某人住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室”</a:t>
            </a:r>
          </a:p>
        </p:txBody>
      </p:sp>
      <p:graphicFrame>
        <p:nvGraphicFramePr>
          <p:cNvPr id="66570" name="Object 10">
            <a:extLst>
              <a:ext uri="{FF2B5EF4-FFF2-40B4-BE49-F238E27FC236}">
                <a16:creationId xmlns:a16="http://schemas.microsoft.com/office/drawing/2014/main" id="{C8CCEEF0-7EBB-4057-8D09-C9E4E08E62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0038" y="3305175"/>
          <a:ext cx="384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8" r:id="rId7" imgW="3846431" imgH="431613" progId="Equation.DSMT4">
                  <p:embed/>
                </p:oleObj>
              </mc:Choice>
              <mc:Fallback>
                <p:oleObj r:id="rId7" imgW="3846431" imgH="43161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3305175"/>
                        <a:ext cx="384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1" name="Object 11">
            <a:extLst>
              <a:ext uri="{FF2B5EF4-FFF2-40B4-BE49-F238E27FC236}">
                <a16:creationId xmlns:a16="http://schemas.microsoft.com/office/drawing/2014/main" id="{E79EF12D-844F-4B17-9BF1-966F98D8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2938" y="3938588"/>
          <a:ext cx="370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9" r:id="rId9" imgW="3706791" imgH="431613" progId="Equation.DSMT4">
                  <p:embed/>
                </p:oleObj>
              </mc:Choice>
              <mc:Fallback>
                <p:oleObj r:id="rId9" imgW="3706791" imgH="43161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3938588"/>
                        <a:ext cx="370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2" name="Object 12">
            <a:extLst>
              <a:ext uri="{FF2B5EF4-FFF2-40B4-BE49-F238E27FC236}">
                <a16:creationId xmlns:a16="http://schemas.microsoft.com/office/drawing/2014/main" id="{DB657A9B-8C26-40C0-80C7-DAAF1D7119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8825" y="3965575"/>
          <a:ext cx="1231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0" r:id="rId11" imgW="1231900" imgH="381000" progId="Equation.DSMT4">
                  <p:embed/>
                </p:oleObj>
              </mc:Choice>
              <mc:Fallback>
                <p:oleObj r:id="rId11" imgW="1231900" imgH="38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825" y="3965575"/>
                        <a:ext cx="1231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9" name="Text Box 15">
            <a:extLst>
              <a:ext uri="{FF2B5EF4-FFF2-40B4-BE49-F238E27FC236}">
                <a16:creationId xmlns:a16="http://schemas.microsoft.com/office/drawing/2014/main" id="{7BF3B5E1-A996-4914-A764-A3244791C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4589463"/>
            <a:ext cx="6510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得知第一条信息情况下，第三条信息的信息量</a:t>
            </a:r>
          </a:p>
        </p:txBody>
      </p:sp>
      <p:graphicFrame>
        <p:nvGraphicFramePr>
          <p:cNvPr id="66574" name="Object 14">
            <a:extLst>
              <a:ext uri="{FF2B5EF4-FFF2-40B4-BE49-F238E27FC236}">
                <a16:creationId xmlns:a16="http://schemas.microsoft.com/office/drawing/2014/main" id="{D51802FF-A503-4DEC-9FA2-99D3A751D2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1300" y="5299075"/>
          <a:ext cx="317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1" r:id="rId13" imgW="3173623" imgH="380835" progId="Equation.DSMT4">
                  <p:embed/>
                </p:oleObj>
              </mc:Choice>
              <mc:Fallback>
                <p:oleObj r:id="rId13" imgW="3173623" imgH="38083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5299075"/>
                        <a:ext cx="3175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1" name="Text Box 18">
            <a:extLst>
              <a:ext uri="{FF2B5EF4-FFF2-40B4-BE49-F238E27FC236}">
                <a16:creationId xmlns:a16="http://schemas.microsoft.com/office/drawing/2014/main" id="{A3CDA08F-4A6E-4871-AD5E-3239DA9FE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1243013"/>
            <a:ext cx="170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信息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负熵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4">
            <a:extLst>
              <a:ext uri="{FF2B5EF4-FFF2-40B4-BE49-F238E27FC236}">
                <a16:creationId xmlns:a16="http://schemas.microsoft.com/office/drawing/2014/main" id="{9968433F-B0D8-42C4-845F-9A9D3F598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401638"/>
            <a:ext cx="645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天气预报“明日降雨概率为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90%”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的信息量</a:t>
            </a:r>
          </a:p>
        </p:txBody>
      </p:sp>
      <p:graphicFrame>
        <p:nvGraphicFramePr>
          <p:cNvPr id="67587" name="Object 3">
            <a:extLst>
              <a:ext uri="{FF2B5EF4-FFF2-40B4-BE49-F238E27FC236}">
                <a16:creationId xmlns:a16="http://schemas.microsoft.com/office/drawing/2014/main" id="{450AA0D1-9A3C-486B-894B-9C0C9A0462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4313" y="1006475"/>
          <a:ext cx="4991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6" r:id="rId3" imgW="4991100" imgH="889000" progId="Equation.DSMT4">
                  <p:embed/>
                </p:oleObj>
              </mc:Choice>
              <mc:Fallback>
                <p:oleObj r:id="rId3" imgW="4991100" imgH="889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1006475"/>
                        <a:ext cx="4991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Text Box 7">
            <a:extLst>
              <a:ext uri="{FF2B5EF4-FFF2-40B4-BE49-F238E27FC236}">
                <a16:creationId xmlns:a16="http://schemas.microsoft.com/office/drawing/2014/main" id="{92C84B74-EE37-4C7A-ABE7-ABC06A8D6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2365375"/>
            <a:ext cx="5499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信息熵与热力学熵的关系</a:t>
            </a:r>
          </a:p>
        </p:txBody>
      </p:sp>
      <p:sp>
        <p:nvSpPr>
          <p:cNvPr id="66565" name="Text Box 9">
            <a:extLst>
              <a:ext uri="{FF2B5EF4-FFF2-40B4-BE49-F238E27FC236}">
                <a16:creationId xmlns:a16="http://schemas.microsoft.com/office/drawing/2014/main" id="{C55F4437-89AA-4AF7-A967-F7D8EF5F6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4926013"/>
            <a:ext cx="76850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根据第二定律，在温度为    时，获取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1 bit</a:t>
            </a: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信息的最低能耗为            。</a:t>
            </a:r>
          </a:p>
        </p:txBody>
      </p:sp>
      <p:graphicFrame>
        <p:nvGraphicFramePr>
          <p:cNvPr id="67590" name="Object 6">
            <a:extLst>
              <a:ext uri="{FF2B5EF4-FFF2-40B4-BE49-F238E27FC236}">
                <a16:creationId xmlns:a16="http://schemas.microsoft.com/office/drawing/2014/main" id="{1464C0D3-B962-4B7D-9E75-0615484A8E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4813" y="5392738"/>
          <a:ext cx="85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r:id="rId5" imgW="850900" imgH="279400" progId="Equation.DSMT4">
                  <p:embed/>
                </p:oleObj>
              </mc:Choice>
              <mc:Fallback>
                <p:oleObj r:id="rId5" imgW="8509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5392738"/>
                        <a:ext cx="850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>
            <a:extLst>
              <a:ext uri="{FF2B5EF4-FFF2-40B4-BE49-F238E27FC236}">
                <a16:creationId xmlns:a16="http://schemas.microsoft.com/office/drawing/2014/main" id="{D6AA9929-7E67-4461-A238-E48FEE2E8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9438" y="5032375"/>
          <a:ext cx="228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r:id="rId7" imgW="228600" imgH="266700" progId="Equation.DSMT4">
                  <p:embed/>
                </p:oleObj>
              </mc:Choice>
              <mc:Fallback>
                <p:oleObj r:id="rId7" imgW="228600" imgH="266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5032375"/>
                        <a:ext cx="2286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>
            <a:extLst>
              <a:ext uri="{FF2B5EF4-FFF2-40B4-BE49-F238E27FC236}">
                <a16:creationId xmlns:a16="http://schemas.microsoft.com/office/drawing/2014/main" id="{88D40AB0-DEB5-402A-BAF4-ADF2555EC4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6438" y="4081463"/>
          <a:ext cx="1638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r:id="rId9" imgW="1639011" imgH="279521" progId="Equation.DSMT4">
                  <p:embed/>
                </p:oleObj>
              </mc:Choice>
              <mc:Fallback>
                <p:oleObj r:id="rId9" imgW="1639011" imgH="27952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4081463"/>
                        <a:ext cx="1638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Text Box 13">
            <a:extLst>
              <a:ext uri="{FF2B5EF4-FFF2-40B4-BE49-F238E27FC236}">
                <a16:creationId xmlns:a16="http://schemas.microsoft.com/office/drawing/2014/main" id="{AC1D05B0-DF2C-4AF1-B3BA-9ACB69D4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3076575"/>
            <a:ext cx="4583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系统宏观状态包含的微观状态数</a:t>
            </a:r>
          </a:p>
        </p:txBody>
      </p:sp>
      <p:graphicFrame>
        <p:nvGraphicFramePr>
          <p:cNvPr id="67594" name="Object 10">
            <a:extLst>
              <a:ext uri="{FF2B5EF4-FFF2-40B4-BE49-F238E27FC236}">
                <a16:creationId xmlns:a16="http://schemas.microsoft.com/office/drawing/2014/main" id="{BF0CD7BA-77F0-474B-9E91-9BB6684B83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6575" y="3187700"/>
          <a:ext cx="317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r:id="rId11" imgW="317500" imgH="266700" progId="Equation.DSMT4">
                  <p:embed/>
                </p:oleObj>
              </mc:Choice>
              <mc:Fallback>
                <p:oleObj r:id="rId11" imgW="317500" imgH="266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3187700"/>
                        <a:ext cx="3175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1">
            <a:extLst>
              <a:ext uri="{FF2B5EF4-FFF2-40B4-BE49-F238E27FC236}">
                <a16:creationId xmlns:a16="http://schemas.microsoft.com/office/drawing/2014/main" id="{5EC11112-D3F6-4084-A3ED-9FC591D9D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4950" y="3852863"/>
          <a:ext cx="3403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" r:id="rId13" imgW="3403600" imgH="736600" progId="Equation.DSMT4">
                  <p:embed/>
                </p:oleObj>
              </mc:Choice>
              <mc:Fallback>
                <p:oleObj r:id="rId13" imgW="3403600" imgH="736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852863"/>
                        <a:ext cx="3403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00070E1-F7BD-4D88-92ED-6464AF901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63" y="666750"/>
            <a:ext cx="47625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3">
            <a:extLst>
              <a:ext uri="{FF2B5EF4-FFF2-40B4-BE49-F238E27FC236}">
                <a16:creationId xmlns:a16="http://schemas.microsoft.com/office/drawing/2014/main" id="{C0CC1EEE-F468-4C7C-BF6D-EE65A319D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435475"/>
            <a:ext cx="72501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CN" sz="2400"/>
              <a:t>混沌理論中著名的蝴蝶效應，一隻蝴蝶在亞瑪遜河拍動了翅膀，卻在遠方的美國德州產生了龍捲風。</a:t>
            </a:r>
            <a:endParaRPr lang="zh-CN" altLang="zh-CN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4BD1AB28-8A79-4F1D-94AD-8F8735853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 contrast="-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30213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3">
            <a:extLst>
              <a:ext uri="{FF2B5EF4-FFF2-40B4-BE49-F238E27FC236}">
                <a16:creationId xmlns:a16="http://schemas.microsoft.com/office/drawing/2014/main" id="{9FDB9DA6-6347-4D57-B43E-2B557B1AE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3" y="288925"/>
            <a:ext cx="75692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蝴蝶效应来源于美国气象学家洛仑兹</a:t>
            </a:r>
            <a:r>
              <a:rPr lang="en-US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60</a:t>
            </a:r>
            <a:r>
              <a:rPr lang="zh-CN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年代初的发现．在</a:t>
            </a:r>
            <a:r>
              <a:rPr lang="en-US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混沌学传奇</a:t>
            </a:r>
            <a:r>
              <a:rPr lang="en-US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r>
              <a:rPr lang="zh-CN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en-US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分形论</a:t>
            </a:r>
            <a:r>
              <a:rPr lang="en-US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——</a:t>
            </a:r>
            <a:r>
              <a:rPr lang="zh-CN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奇异性探索</a:t>
            </a:r>
            <a:r>
              <a:rPr lang="en-US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r>
              <a:rPr lang="zh-CN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等书中皆有这样的描述：“</a:t>
            </a:r>
            <a:r>
              <a:rPr lang="en-US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1961</a:t>
            </a:r>
            <a:r>
              <a:rPr lang="zh-CN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年冬季的一天，洛仑兹（</a:t>
            </a:r>
            <a:r>
              <a:rPr lang="en-US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．</a:t>
            </a:r>
            <a:r>
              <a:rPr lang="en-US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Lorenz</a:t>
            </a:r>
            <a:r>
              <a:rPr lang="zh-CN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在皇家麦克比型计算机上进行关于天气预报的计算．为了考察一个很长的序列，他走了一条捷径，没有令计算机从头运行，而是从中途开始．他把上次的输出直接打入作为计算的初值，然后他穿过大厅下楼，去喝咖啡．一小时后，他回来时发生了出乎意料的事，他发现天气变化同上一次的模式迅速偏离，在短时间内，相似性完全消失了．进一步的计算表明，输入的细微差异可能很快成为输出的巨大差别．这种现象被称为对初始条件的敏感依赖性．在气象预报中，称为‘蝴蝶效应’．</a:t>
            </a:r>
            <a:r>
              <a:rPr lang="en-US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……”“</a:t>
            </a:r>
            <a:r>
              <a:rPr lang="zh-CN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洛仑兹最初使用的是海鸥效应．”“洛仑兹</a:t>
            </a:r>
            <a:r>
              <a:rPr lang="en-US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1979</a:t>
            </a:r>
            <a:r>
              <a:rPr lang="zh-CN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年</a:t>
            </a:r>
            <a:r>
              <a:rPr lang="en-US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月</a:t>
            </a:r>
            <a:r>
              <a:rPr lang="en-US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29</a:t>
            </a:r>
            <a:r>
              <a:rPr lang="zh-CN" altLang="zh-CN" sz="24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日在华盛顿的美国科学促进会的演讲：‘可预言性：一只蝴蝶在巴西扇动翅膀会在得克萨斯引起龙卷风吗？’”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340644B1-7EE2-46F3-995D-F0DEBA5F4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611188"/>
            <a:ext cx="36861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2">
            <a:extLst>
              <a:ext uri="{FF2B5EF4-FFF2-40B4-BE49-F238E27FC236}">
                <a16:creationId xmlns:a16="http://schemas.microsoft.com/office/drawing/2014/main" id="{D9EFC44E-47FD-4B43-AA30-7B24D8578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3128963"/>
            <a:ext cx="433705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Pages>0</Pages>
  <Words>1987</Words>
  <Characters>0</Characters>
  <Application>Microsoft Office PowerPoint</Application>
  <DocSecurity>0</DocSecurity>
  <PresentationFormat>全屏显示(4:3)</PresentationFormat>
  <Lines>0</Lines>
  <Paragraphs>259</Paragraphs>
  <Slides>65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65</vt:i4>
      </vt:variant>
    </vt:vector>
  </HeadingPairs>
  <TitlesOfParts>
    <vt:vector size="77" baseType="lpstr">
      <vt:lpstr>Times New Roman</vt:lpstr>
      <vt:lpstr>宋体</vt:lpstr>
      <vt:lpstr>Arial</vt:lpstr>
      <vt:lpstr>Calibri</vt:lpstr>
      <vt:lpstr>隶书</vt:lpstr>
      <vt:lpstr>Wingdings</vt:lpstr>
      <vt:lpstr>Symbol</vt:lpstr>
      <vt:lpstr>楷体_GB2312</vt:lpstr>
      <vt:lpstr>默认设计模板</vt:lpstr>
      <vt:lpstr>MathType 6.0 Equation</vt:lpstr>
      <vt:lpstr>Microsoft 公式 3.0</vt:lpstr>
      <vt:lpstr>Photoshop.Image.5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示例</vt:lpstr>
      <vt:lpstr>示例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csxu</dc:creator>
  <cp:keywords/>
  <dc:description/>
  <cp:lastModifiedBy>张 伯望</cp:lastModifiedBy>
  <cp:revision>224</cp:revision>
  <cp:lastPrinted>1899-12-30T00:00:00Z</cp:lastPrinted>
  <dcterms:created xsi:type="dcterms:W3CDTF">2004-03-01T07:59:18Z</dcterms:created>
  <dcterms:modified xsi:type="dcterms:W3CDTF">2019-08-21T07:28:20Z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