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2" r:id="rId5"/>
    <p:sldId id="271" r:id="rId6"/>
    <p:sldId id="260" r:id="rId7"/>
    <p:sldId id="269" r:id="rId8"/>
    <p:sldId id="270" r:id="rId9"/>
    <p:sldId id="261" r:id="rId10"/>
    <p:sldId id="263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5ACBF0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6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1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7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47E6-1616-4B5C-B83E-F9E94B3FF0EB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A647-B60C-4182-A26E-C55E7605D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zh-CN" sz="2400" dirty="0" smtClean="0"/>
                  <a:t>2.2 </a:t>
                </a:r>
                <a:r>
                  <a:rPr lang="zh-CN" altLang="en-US" sz="2400" dirty="0" smtClean="0"/>
                  <a:t>在均匀外场中置入半径为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的导体球，使用分离变量法求下列两种情况的电势：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）导体球上接有电池，使球与地保持电势差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）导体球上带总电荷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3"/>
                <a:stretch>
                  <a:fillRect l="-1000" t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944880" y="3342640"/>
            <a:ext cx="10088880" cy="1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65417"/>
                <a:ext cx="9144000" cy="1091448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400" dirty="0" smtClean="0"/>
                  <a:t>2.7 </a:t>
                </a:r>
                <a:r>
                  <a:rPr lang="zh-CN" altLang="en-US" sz="2400" dirty="0" smtClean="0"/>
                  <a:t>在一很大的电解槽中充满电导率为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的液体，使其中流着均匀的电流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，今在液体中置入一个电导率为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小球，求恒定时电流分布和面电荷分布，讨论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两种</m:t>
                    </m:r>
                  </m:oMath>
                </a14:m>
                <a:r>
                  <a:rPr lang="zh-CN" altLang="en-US" sz="2400" dirty="0" smtClean="0"/>
                  <a:t>情况的电流分布的特点</a:t>
                </a:r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65417"/>
                <a:ext cx="9144000" cy="1091448"/>
              </a:xfrm>
              <a:blipFill rotWithShape="0">
                <a:blip r:embed="rId2"/>
                <a:stretch>
                  <a:fillRect l="-867" t="-559" r="-867" b="-1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5322771" y="5284269"/>
            <a:ext cx="4138863" cy="67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407920"/>
                <a:ext cx="9144000" cy="39624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dirty="0"/>
                  <a:t>，电势满足的方程为：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）边界条件：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有限；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407920"/>
                <a:ext cx="9144000" cy="3962400"/>
              </a:xfrm>
              <a:blipFill rotWithShape="0">
                <a:blip r:embed="rId3"/>
                <a:stretch>
                  <a:fillRect l="-1000" t="-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1026160" y="2201912"/>
            <a:ext cx="10373360" cy="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167290"/>
                <a:ext cx="9144000" cy="3962400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dirty="0" smtClean="0"/>
                  <a:t>电四极矩：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                            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（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6.20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）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Cambria Math" panose="02040503050406030204" pitchFamily="18" charset="0"/>
                  </a:rPr>
                  <a:t>电四</a:t>
                </a:r>
                <a:r>
                  <a:rPr lang="zh-CN" altLang="en-US" dirty="0"/>
                  <a:t>极矩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电势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                    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(6.13)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Cambria Math" panose="02040503050406030204" pitchFamily="18" charset="0"/>
                  </a:rPr>
                  <a:t>偶极子：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=0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mtClean="0">
                    <a:latin typeface="Cambria Math" panose="02040503050406030204" pitchFamily="18" charset="0"/>
                  </a:rPr>
                  <a:t>=0</a:t>
                </a:r>
              </a:p>
              <a:p>
                <a:pPr algn="l"/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Cambria Math" panose="02040503050406030204" pitchFamily="18" charset="0"/>
                  </a:rPr>
                  <a:t>总电势：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algn="l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167290"/>
                <a:ext cx="9144000" cy="3962400"/>
              </a:xfrm>
              <a:blipFill rotWithShape="0">
                <a:blip r:embed="rId2"/>
                <a:stretch>
                  <a:fillRect l="-1000"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533348"/>
                <a:ext cx="9144000" cy="109144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400" dirty="0" smtClean="0"/>
                  <a:t>例题：均匀带电的长形旋转椭球体半长轴为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/>
                  <a:t>，半短轴为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，带总电荷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 smtClean="0"/>
                  <a:t>，求它的电四极矩和电势。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533348"/>
                <a:ext cx="9144000" cy="1091448"/>
              </a:xfrm>
              <a:blipFill rotWithShape="0">
                <a:blip r:embed="rId3"/>
                <a:stretch>
                  <a:fillRect l="-1000" r="-133" b="-1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1055036" y="1885883"/>
            <a:ext cx="10373360" cy="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1572" y="875898"/>
                <a:ext cx="10515600" cy="50051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3100" dirty="0" smtClean="0"/>
                  <a:t>（</a:t>
                </a:r>
                <a:r>
                  <a:rPr lang="en-US" altLang="zh-CN" sz="3100" dirty="0" smtClean="0"/>
                  <a:t>1</a:t>
                </a:r>
                <a:r>
                  <a:rPr lang="zh-CN" altLang="en-US" sz="3100" dirty="0" smtClean="0"/>
                  <a:t>）具有</a:t>
                </a:r>
                <a:r>
                  <a:rPr lang="zh-CN" altLang="en-US" sz="3100" dirty="0"/>
                  <a:t>轴对称性，设坐标原点电势为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100" dirty="0" smtClean="0"/>
                  <a:t>，外场为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3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3100" dirty="0" smtClean="0"/>
                  <a:t>，电势满足</a:t>
                </a:r>
                <a:r>
                  <a:rPr lang="zh-CN" altLang="en-US" sz="3100" dirty="0"/>
                  <a:t>的方程</a:t>
                </a:r>
                <a:r>
                  <a:rPr lang="zh-CN" altLang="en-US" sz="3100" dirty="0" smtClean="0"/>
                  <a:t>为：</a:t>
                </a:r>
                <a:endParaRPr lang="en-US" altLang="zh-CN" sz="31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31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1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100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100" dirty="0" smtClean="0"/>
              </a:p>
              <a:p>
                <a:pPr marL="0" indent="0" algn="ctr">
                  <a:buNone/>
                </a:pPr>
                <a:endParaRPr lang="en-US" altLang="zh-CN" sz="3100" dirty="0" smtClean="0"/>
              </a:p>
              <a:p>
                <a:pPr marL="0" indent="0">
                  <a:buNone/>
                </a:pPr>
                <a:r>
                  <a:rPr lang="zh-CN" altLang="en-US" sz="3100" dirty="0" smtClean="0"/>
                  <a:t>（</a:t>
                </a:r>
                <a:r>
                  <a:rPr lang="en-US" altLang="zh-CN" sz="3100" dirty="0" smtClean="0"/>
                  <a:t>2</a:t>
                </a:r>
                <a:r>
                  <a:rPr lang="zh-CN" altLang="en-US" sz="3100" dirty="0" smtClean="0"/>
                  <a:t>）</a:t>
                </a:r>
                <a:r>
                  <a:rPr lang="zh-CN" altLang="en-US" sz="3100" b="1" dirty="0"/>
                  <a:t>边</a:t>
                </a:r>
                <a:r>
                  <a:rPr lang="zh-CN" altLang="en-US" sz="3100" b="1" dirty="0" smtClean="0"/>
                  <a:t>界条件</a:t>
                </a:r>
                <a:r>
                  <a:rPr lang="zh-CN" altLang="en-US" sz="3100" dirty="0" smtClean="0"/>
                  <a:t>：</a:t>
                </a:r>
                <a:endParaRPr lang="en-US" altLang="zh-CN" sz="31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1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zh-CN" altLang="en-US" sz="3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1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3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1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zh-CN" sz="3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1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3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3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altLang="zh-CN" sz="3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31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1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310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100" dirty="0" smtClean="0"/>
              </a:p>
              <a:p>
                <a:pPr marL="0" indent="0" algn="ctr">
                  <a:buNone/>
                </a:pPr>
                <a:endParaRPr lang="en-US" altLang="zh-CN" sz="3100" dirty="0" smtClean="0"/>
              </a:p>
              <a:p>
                <a:pPr marL="0" indent="0">
                  <a:buNone/>
                </a:pPr>
                <a:r>
                  <a:rPr lang="zh-CN" altLang="en-US" sz="3100" dirty="0" smtClean="0"/>
                  <a:t>（</a:t>
                </a:r>
                <a:r>
                  <a:rPr lang="en-US" altLang="zh-CN" sz="3100" dirty="0" smtClean="0"/>
                  <a:t>3</a:t>
                </a:r>
                <a:r>
                  <a:rPr lang="zh-CN" altLang="en-US" sz="3100" dirty="0" smtClean="0"/>
                  <a:t>）解的形式：</a:t>
                </a:r>
                <a:endParaRPr lang="en-US" altLang="zh-CN" sz="3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100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3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3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3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3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1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3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3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1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31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1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31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3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3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31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1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31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3100" dirty="0" smtClean="0"/>
              </a:p>
              <a:p>
                <a:pPr marL="0" indent="0" algn="ctr">
                  <a:buNone/>
                </a:pPr>
                <a:r>
                  <a:rPr lang="en-US" altLang="zh-CN" sz="31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31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100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31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1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3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3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3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1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3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3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3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sz="3100" dirty="0" smtClean="0"/>
              </a:p>
              <a:p>
                <a:pPr marL="0" indent="0">
                  <a:buNone/>
                </a:pPr>
                <a:r>
                  <a:rPr lang="en-US" altLang="zh-CN" sz="3100" dirty="0"/>
                  <a:t> </a:t>
                </a:r>
                <a:r>
                  <a:rPr lang="en-US" altLang="zh-CN" sz="3100" dirty="0" smtClean="0"/>
                  <a:t>                               </a:t>
                </a:r>
              </a:p>
              <a:p>
                <a:pPr marL="0" indent="0" algn="ctr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572" y="875898"/>
                <a:ext cx="10515600" cy="5005138"/>
              </a:xfrm>
              <a:blipFill rotWithShape="0">
                <a:blip r:embed="rId2"/>
                <a:stretch>
                  <a:fillRect l="-870" t="-3410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1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3832" y="3304673"/>
            <a:ext cx="7507705" cy="57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95952" y="1309035"/>
                <a:ext cx="10515600" cy="42615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）具有</a:t>
                </a:r>
                <a:r>
                  <a:rPr lang="zh-CN" altLang="en-US" sz="2400" dirty="0"/>
                  <a:t>轴对称性，设坐标原点电势为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，外场为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，电势满足</a:t>
                </a:r>
                <a:r>
                  <a:rPr lang="zh-CN" altLang="en-US" sz="2400" dirty="0"/>
                  <a:t>的方程</a:t>
                </a:r>
                <a:r>
                  <a:rPr lang="zh-CN" altLang="en-US" sz="2400" dirty="0" smtClean="0"/>
                  <a:t>为：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）边界条件：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∮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 smtClean="0"/>
                  <a:t>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）解的形式：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952" y="1309035"/>
                <a:ext cx="10515600" cy="4261536"/>
              </a:xfrm>
              <a:blipFill rotWithShape="0">
                <a:blip r:embed="rId2"/>
                <a:stretch>
                  <a:fillRect l="-928" t="-343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823980"/>
                <a:ext cx="9144000" cy="81231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400" dirty="0" smtClean="0"/>
                  <a:t>2.6 </a:t>
                </a:r>
                <a:r>
                  <a:rPr lang="zh-CN" altLang="en-US" sz="2400" dirty="0" smtClean="0"/>
                  <a:t>在均匀外电场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中置入一带均匀自由电荷密度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绝缘介质球（电容率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400" dirty="0" smtClean="0"/>
                  <a:t>），求空间各点的电势</a:t>
                </a:r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823980"/>
                <a:ext cx="9144000" cy="812315"/>
              </a:xfrm>
              <a:blipFill rotWithShape="0">
                <a:blip r:embed="rId2"/>
                <a:stretch>
                  <a:fillRect l="-1000" t="-6015" b="-18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73730" y="2234130"/>
                <a:ext cx="9144000" cy="338087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）设球半径为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，电势</a:t>
                </a:r>
                <a:r>
                  <a:rPr lang="zh-CN" altLang="en-US" dirty="0"/>
                  <a:t>满足的方程为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algn="l"/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）边界条件：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 smtClean="0"/>
                  <a:t>有限</a:t>
                </a:r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73730" y="2234130"/>
                <a:ext cx="9144000" cy="3380874"/>
              </a:xfrm>
              <a:blipFill rotWithShape="0">
                <a:blip r:embed="rId3"/>
                <a:stretch>
                  <a:fillRect l="-1000" t="-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847022" y="1800058"/>
            <a:ext cx="10597415" cy="192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9086248" y="2407518"/>
            <a:ext cx="2770472" cy="2627697"/>
            <a:chOff x="9086248" y="2407518"/>
            <a:chExt cx="2770472" cy="2627697"/>
          </a:xfrm>
        </p:grpSpPr>
        <p:sp>
          <p:nvSpPr>
            <p:cNvPr id="6" name="椭圆 5"/>
            <p:cNvSpPr/>
            <p:nvPr/>
          </p:nvSpPr>
          <p:spPr>
            <a:xfrm>
              <a:off x="9086248" y="2407518"/>
              <a:ext cx="2762451" cy="26276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0467474" y="3153825"/>
                  <a:ext cx="13892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2400" dirty="0" smtClean="0"/>
                    <a:t>，</a:t>
                  </a:r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7474" y="3153825"/>
                  <a:ext cx="138924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7" t="-15789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65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9320" y="829945"/>
                <a:ext cx="10515600" cy="3366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）解得形式：</a:t>
                </a:r>
                <a:endParaRPr lang="en-US" altLang="zh-CN" sz="2400" dirty="0" smtClean="0"/>
              </a:p>
              <a:p>
                <a:pPr marL="0" indent="0" algn="just">
                  <a:buNone/>
                </a:pPr>
                <a:r>
                  <a:rPr lang="en-US" altLang="zh-CN" sz="2400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特解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通解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,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/>
              </a:p>
              <a:p>
                <a:pPr marL="0" indent="0" algn="just">
                  <a:buNone/>
                </a:pPr>
                <a:r>
                  <a:rPr lang="en-US" altLang="zh-CN" sz="24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400" dirty="0" smtClean="0"/>
              </a:p>
              <a:p>
                <a:pPr marL="0" indent="0" algn="just">
                  <a:buNone/>
                </a:pPr>
                <a:r>
                  <a:rPr lang="en-US" altLang="zh-CN" sz="2400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400" dirty="0" smtClean="0"/>
                  <a:t>  ,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20" y="829945"/>
                <a:ext cx="10515600" cy="3366136"/>
              </a:xfrm>
              <a:blipFill rotWithShape="0">
                <a:blip r:embed="rId2"/>
                <a:stretch>
                  <a:fillRect l="-870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zh-CN" sz="2400" dirty="0" smtClean="0"/>
                  <a:t>2.4 </a:t>
                </a:r>
                <a:r>
                  <a:rPr lang="zh-CN" altLang="en-US" sz="2400" dirty="0" smtClean="0"/>
                  <a:t>均匀介质球（电容率为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）的中心置一自由电偶极子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/>
                  <a:t>球外充满了另一种介质（电容率为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），求空间各点的电势和极化电荷的分布</a:t>
                </a:r>
                <a:r>
                  <a:rPr lang="en-US" altLang="zh-CN" sz="2400" dirty="0" smtClean="0"/>
                  <a:t>.</a:t>
                </a:r>
                <a:br>
                  <a:rPr lang="en-US" altLang="zh-CN" sz="2400" dirty="0" smtClean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1000" r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zh-CN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1071612" y="3261360"/>
            <a:ext cx="10134868" cy="30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7683902" y="3509963"/>
            <a:ext cx="2618071" cy="2579570"/>
            <a:chOff x="8219975" y="3368842"/>
            <a:chExt cx="2618071" cy="2579570"/>
          </a:xfrm>
        </p:grpSpPr>
        <p:sp>
          <p:nvSpPr>
            <p:cNvPr id="4" name="椭圆 3"/>
            <p:cNvSpPr/>
            <p:nvPr/>
          </p:nvSpPr>
          <p:spPr>
            <a:xfrm>
              <a:off x="8219975" y="3368842"/>
              <a:ext cx="2618071" cy="25795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399068" y="4310752"/>
              <a:ext cx="259883" cy="727444"/>
              <a:chOff x="9399068" y="4310752"/>
              <a:chExt cx="259883" cy="727444"/>
            </a:xfrm>
          </p:grpSpPr>
          <p:sp>
            <p:nvSpPr>
              <p:cNvPr id="6" name="流程图: 或者 5"/>
              <p:cNvSpPr/>
              <p:nvPr/>
            </p:nvSpPr>
            <p:spPr>
              <a:xfrm>
                <a:off x="9399068" y="4310752"/>
                <a:ext cx="259883" cy="238334"/>
              </a:xfrm>
              <a:prstGeom prst="flowChartOr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9403880" y="4768689"/>
                <a:ext cx="250257" cy="2695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7" idx="2"/>
              </p:cNvCxnSpPr>
              <p:nvPr/>
            </p:nvCxnSpPr>
            <p:spPr>
              <a:xfrm flipV="1">
                <a:off x="9403880" y="4889634"/>
                <a:ext cx="255071" cy="138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6" idx="4"/>
                <a:endCxn id="7" idx="0"/>
              </p:cNvCxnSpPr>
              <p:nvPr/>
            </p:nvCxnSpPr>
            <p:spPr>
              <a:xfrm flipH="1">
                <a:off x="9529009" y="4549086"/>
                <a:ext cx="1" cy="2196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19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）具有</a:t>
                </a:r>
                <a:r>
                  <a:rPr lang="zh-CN" altLang="en-US" sz="2400" dirty="0"/>
                  <a:t>轴对称性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球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半径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，电势分两部分，分别由电偶极子和极化面电荷产生，电势的可写为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）边界条件：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有限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）解的形式：</a:t>
                </a:r>
                <a:endParaRPr lang="en-US" altLang="zh-CN" sz="2400" dirty="0" smtClean="0"/>
              </a:p>
              <a:p>
                <a:pPr marL="0" indent="0" algn="ctr">
                  <a:buNone/>
                </a:pPr>
                <a:endParaRPr lang="en-US" altLang="zh-CN" sz="2400" dirty="0" smtClean="0"/>
              </a:p>
              <a:p>
                <a:pPr marL="0" indent="0" algn="ctr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 rotWithShape="0">
                <a:blip r:embed="rId2"/>
                <a:stretch>
                  <a:fillRect l="-928" t="-1950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7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31925" y="1957136"/>
            <a:ext cx="1135781" cy="82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212784"/>
                <a:ext cx="9144000" cy="4783756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altLang="zh-CN" dirty="0" smtClean="0"/>
              </a:p>
              <a:p>
                <a:pPr algn="l"/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）解的形式：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l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212784"/>
                <a:ext cx="9144000" cy="4783756"/>
              </a:xfrm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80269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400" dirty="0" smtClean="0"/>
                  <a:t>2.5 </a:t>
                </a:r>
                <a:r>
                  <a:rPr lang="zh-CN" altLang="en-US" sz="2400" dirty="0" smtClean="0"/>
                  <a:t>空心导体球壳的内外半径为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，球中心置一偶极子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dirty="0" smtClean="0"/>
                  <a:t>，球壳上带电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CN" altLang="en-US" sz="2400" dirty="0" smtClean="0"/>
                  <a:t>，求空间各点电势和电荷分布</a:t>
                </a:r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802690"/>
              </a:xfrm>
              <a:blipFill rotWithShape="0">
                <a:blip r:embed="rId2"/>
                <a:stretch>
                  <a:fillRect l="-1000" t="-6818" r="-667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925052"/>
                <a:ext cx="9144000" cy="4071487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altLang="zh-CN" dirty="0" smtClean="0"/>
              </a:p>
              <a:p>
                <a:pPr algn="l"/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）电势</a:t>
                </a:r>
                <a:r>
                  <a:rPr lang="zh-CN" altLang="en-US" dirty="0"/>
                  <a:t>满足的方程为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algn="l"/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）边界条件：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有限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/>
                        <m:t>（或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∮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zh-CN" altLang="en-US" dirty="0"/>
                        <m:t>）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algn="l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925052"/>
                <a:ext cx="9144000" cy="4071487"/>
              </a:xfr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1318661" y="2079057"/>
            <a:ext cx="9596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153</Words>
  <Application>Microsoft Office PowerPoint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主题</vt:lpstr>
      <vt:lpstr>2.2 在均匀外场中置入半径为R_0的导体球，使用分离变量法求下列两种情况的电势： </vt:lpstr>
      <vt:lpstr>PowerPoint 演示文稿</vt:lpstr>
      <vt:lpstr>PowerPoint 演示文稿</vt:lpstr>
      <vt:lpstr>2.6 在均匀外电场E_0中置入一带均匀自由电荷密度ρ_f 的绝缘介质球（电容率ε），求空间各点的电势.</vt:lpstr>
      <vt:lpstr>PowerPoint 演示文稿</vt:lpstr>
      <vt:lpstr>2.4 均匀介质球（电容率为ε_1）的中心置一自由电偶极子P_f，球外充满了另一种介质（电容率为ε_2），求空间各点的电势和极化电荷的分布. </vt:lpstr>
      <vt:lpstr>PowerPoint 演示文稿</vt:lpstr>
      <vt:lpstr>PowerPoint 演示文稿</vt:lpstr>
      <vt:lpstr>2.5 空心导体球壳的内外半径为R_1 和R_2，球中心置一偶极子P，球壳上带电Q，求空间各点电势和电荷分布.</vt:lpstr>
      <vt:lpstr>2.7 在一很大的电解槽中充满电导率为σ_2的液体，使其中流着均匀的电流J_f0，今在液体中置入一个电导率为σ_1 的小球，求恒定时电流分布和面电荷分布，讨论σ_1≫σ_2及σ_2≫σ_1 两种情况的电流分布的特点.</vt:lpstr>
      <vt:lpstr>例题：均匀带电的长形旋转椭球体半长轴为a，半短轴为b，带总电荷Q，求它的电四极矩和电势。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方杰</dc:creator>
  <cp:lastModifiedBy>方杰</cp:lastModifiedBy>
  <cp:revision>40</cp:revision>
  <dcterms:created xsi:type="dcterms:W3CDTF">2015-10-29T11:23:11Z</dcterms:created>
  <dcterms:modified xsi:type="dcterms:W3CDTF">2015-11-03T06:23:38Z</dcterms:modified>
</cp:coreProperties>
</file>