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6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6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6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7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6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E8B1-1206-4BD4-B0CB-29A84656D5A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C7C3-8AF9-4ABD-8A5C-0ECE236C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3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35228" y="1383174"/>
                <a:ext cx="9346131" cy="5248632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2800" dirty="0" smtClean="0"/>
                  <a:t>随粒子运动的参考系中有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(5.23)</a:t>
                </a:r>
                <a:r>
                  <a:rPr lang="zh-CN" altLang="en-US" sz="2800" dirty="0" smtClean="0"/>
                  <a:t>式</a:t>
                </a:r>
                <a:r>
                  <a:rPr lang="zh-CN" altLang="en-US" sz="2800" dirty="0" smtClean="0"/>
                  <a:t>变换后</a:t>
                </a:r>
                <a:r>
                  <a:rPr lang="zh-CN" altLang="en-US" sz="2800" dirty="0" smtClean="0"/>
                  <a:t>可得地面参考系中的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  <a:p>
                <a:pPr algn="l"/>
                <a:r>
                  <a:rPr lang="zh-CN" altLang="en-US" sz="2800" dirty="0"/>
                  <a:t>空间坐标变换为：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endParaRPr lang="en-US" altLang="zh-CN" sz="2800" dirty="0"/>
              </a:p>
              <a:p>
                <a:pPr algn="l"/>
                <a:r>
                  <a:rPr lang="zh-CN" altLang="en-US" sz="28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num>
                                      <m:den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 smtClean="0"/>
                  <a:t>，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800" b="1" dirty="0" smtClean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35228" y="1383174"/>
                <a:ext cx="9346131" cy="5248632"/>
              </a:xfrm>
              <a:blipFill rotWithShape="0">
                <a:blip r:embed="rId2"/>
                <a:stretch>
                  <a:fillRect l="-1370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35228" y="127560"/>
                <a:ext cx="9144000" cy="146945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800" dirty="0" smtClean="0"/>
                  <a:t>以匀速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zh-CN" altLang="en-US" sz="2800" dirty="0" smtClean="0"/>
                  <a:t>运动的带电荷为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800" dirty="0" smtClean="0"/>
                  <a:t>的粒子的电磁场</a:t>
                </a:r>
                <a:r>
                  <a:rPr lang="en-US" altLang="zh-CN" sz="2800" dirty="0" smtClean="0"/>
                  <a:t>.</a:t>
                </a:r>
                <a:br>
                  <a:rPr lang="en-US" altLang="zh-CN" sz="2800" dirty="0" smtClean="0"/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35228" y="127560"/>
                <a:ext cx="9144000" cy="1469457"/>
              </a:xfrm>
              <a:blipFill rotWithShape="0">
                <a:blip r:embed="rId3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 flipV="1">
            <a:off x="983381" y="1383174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1870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Cambria Math" panose="02040503050406030204" pitchFamily="18" charset="0"/>
                  </a:rPr>
                  <a:t>5.5 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/>
                  <a:t>和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800" dirty="0" smtClean="0"/>
                  <a:t>是</a:t>
                </a:r>
                <a:r>
                  <a:rPr lang="zh-CN" altLang="en-US" sz="2800" dirty="0"/>
                  <a:t>满足洛伦兹规范的失势和标势</a:t>
                </a:r>
                <a:r>
                  <a:rPr lang="en-US" altLang="zh-CN" sz="2800" dirty="0" smtClean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1870"/>
                <a:ext cx="10515600" cy="1325563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7360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(1)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引入一矢量函数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（赫兹矢量），若令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    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明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洛伦兹规范：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代入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 smtClean="0"/>
                  <a:t>可得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7360"/>
                <a:ext cx="10515600" cy="4351338"/>
              </a:xfrm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V="1">
            <a:off x="742749" y="1176956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761198" y="35496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>
                    <a:latin typeface="Cambria Math" panose="02040503050406030204" pitchFamily="18" charset="0"/>
                  </a:rPr>
                  <a:t>(2)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若令</a:t>
                </a:r>
                <a14:m>
                  <m:oMath xmlns:m="http://schemas.openxmlformats.org/officeDocument/2006/math">
                    <m: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满足方程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，写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/>
                </a:r>
                <a:br>
                  <a:rPr lang="en-US" altLang="zh-CN" sz="2800" dirty="0">
                    <a:latin typeface="Cambria Math" panose="02040503050406030204" pitchFamily="18" charset="0"/>
                  </a:rPr>
                </a:br>
                <a:r>
                  <a:rPr lang="zh-CN" altLang="en-US" sz="2800" dirty="0">
                    <a:latin typeface="Cambria Math" panose="02040503050406030204" pitchFamily="18" charset="0"/>
                  </a:rPr>
                  <a:t>       在真空中的推迟解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1198" y="354965"/>
                <a:ext cx="10515600" cy="1325563"/>
              </a:xfrm>
              <a:blipFill rotWithShape="0">
                <a:blip r:embed="rId2"/>
                <a:stretch>
                  <a:fillRect l="-1217" b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达朗贝尔方程：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电荷守恒定律：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代入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dirty="0" smtClean="0"/>
                  <a:t>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推迟势解：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𝒁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V="1">
            <a:off x="588745" y="1680528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箭头 4"/>
          <p:cNvSpPr/>
          <p:nvPr/>
        </p:nvSpPr>
        <p:spPr>
          <a:xfrm>
            <a:off x="5707781" y="2717867"/>
            <a:ext cx="1674796" cy="298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36249"/>
                <a:ext cx="10515600" cy="12037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Cambria Math" panose="02040503050406030204" pitchFamily="18" charset="0"/>
                  </a:rPr>
                  <a:t>(3)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可通过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用下列公式表达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: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36249"/>
                <a:ext cx="10515600" cy="1203794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5501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55014"/>
                <a:ext cx="10515600" cy="4351338"/>
              </a:xfrm>
              <a:blipFill rotWithShape="0">
                <a:blip r:embed="rId3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V="1">
            <a:off x="838200" y="2001885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8200" y="1172124"/>
                <a:ext cx="10009472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2124"/>
                <a:ext cx="10009472" cy="725776"/>
              </a:xfrm>
              <a:prstGeom prst="rect">
                <a:avLst/>
              </a:prstGeom>
              <a:blipFill rotWithShape="0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2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260909" y="616017"/>
                <a:ext cx="9711891" cy="106145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5.11</a:t>
                </a:r>
                <a:r>
                  <a:rPr lang="zh-CN" altLang="en-US" sz="2800" dirty="0" smtClean="0"/>
                  <a:t>带电粒子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800" dirty="0" smtClean="0"/>
                  <a:t>作半径为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 smtClean="0"/>
                  <a:t>的非相对论性圆周运动，回旋频率为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800" dirty="0" smtClean="0"/>
                  <a:t>，求远处的辐射电磁场和辐射能流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60909" y="616017"/>
                <a:ext cx="9711891" cy="1061452"/>
              </a:xfrm>
              <a:blipFill rotWithShape="0">
                <a:blip r:embed="rId2"/>
                <a:stretch>
                  <a:fillRect l="-1318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60909" y="2110607"/>
                <a:ext cx="9792101" cy="440569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800" dirty="0" smtClean="0">
                    <a:latin typeface="Cambria Math" panose="02040503050406030204" pitchFamily="18" charset="0"/>
                  </a:rPr>
                  <a:t>设粒子在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平面运动，电偶极矩为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𝑒𝑎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𝑒𝑎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𝑒𝑎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Cambria Math" panose="02040503050406030204" pitchFamily="18" charset="0"/>
                  </a:rPr>
                  <a:t>变换到球坐标系有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Cambria Math" panose="02040503050406030204" pitchFamily="18" charset="0"/>
                  </a:rPr>
                  <a:t>代入（</a:t>
                </a:r>
                <a:r>
                  <a:rPr lang="en-US" altLang="zh-CN" sz="2800" dirty="0" smtClean="0">
                    <a:latin typeface="Cambria Math" panose="02040503050406030204" pitchFamily="18" charset="0"/>
                  </a:rPr>
                  <a:t>3.17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）式有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b="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𝑖𝑘𝑅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acc>
                      <m:accPr>
                        <m:chr m:val="̈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                        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𝑒𝑎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𝑘𝑅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60909" y="2110607"/>
                <a:ext cx="9792101" cy="4405697"/>
              </a:xfrm>
              <a:blipFill rotWithShape="0">
                <a:blip r:embed="rId3"/>
                <a:stretch>
                  <a:fillRect l="-1308" t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964130" y="1965425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8949" y="558265"/>
                <a:ext cx="10515600" cy="55031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电场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强度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                         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辐射能流密度为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949" y="558265"/>
                <a:ext cx="10515600" cy="5503195"/>
              </a:xfrm>
              <a:blipFill rotWithShape="0">
                <a:blip r:embed="rId2"/>
                <a:stretch>
                  <a:fillRect l="-1159" t="-2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47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165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Office 主题</vt:lpstr>
      <vt:lpstr>以匀速ν运动的带电荷为e的粒子的电磁场. </vt:lpstr>
      <vt:lpstr>5.5 设A和φ是满足洛伦兹规范的失势和标势.</vt:lpstr>
      <vt:lpstr>(2)若令ρ=-∇∙P证明Z满足方程∇^2 Z-1/c^2   (∂^2 Z)/〖∂t〗^2 =-c^2 μ_0 P，写        在真空中的推迟解.</vt:lpstr>
      <vt:lpstr>(3)证明E和B可通过Z用下列公式表达:</vt:lpstr>
      <vt:lpstr>5.11带电粒子e作半径为a的非相对论性圆周运动，回旋频率为ω，求远处的辐射电磁场和辐射能流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波动方程：          ∇×E=-∂B/∂t       ∇×H=∂D/∂t </dc:title>
  <dc:creator>方杰</dc:creator>
  <cp:lastModifiedBy>方杰</cp:lastModifiedBy>
  <cp:revision>32</cp:revision>
  <dcterms:created xsi:type="dcterms:W3CDTF">2015-12-27T13:55:56Z</dcterms:created>
  <dcterms:modified xsi:type="dcterms:W3CDTF">2015-12-29T07:07:47Z</dcterms:modified>
</cp:coreProperties>
</file>