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F9D9-92D3-4E4C-AAD4-25C94EEF673E}" type="datetimeFigureOut">
              <a:rPr lang="zh-CN" altLang="en-US" smtClean="0"/>
              <a:t>2015-7-4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51FE-3845-467F-B056-60FBF0DDFA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章 静电场基本理论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点电荷</a:t>
            </a:r>
          </a:p>
          <a:p>
            <a:r>
              <a:rPr lang="zh-CN" altLang="en-US" sz="2800" dirty="0"/>
              <a:t>电荷守恒</a:t>
            </a:r>
          </a:p>
          <a:p>
            <a:r>
              <a:rPr lang="zh-CN" altLang="en-US" sz="2800" dirty="0"/>
              <a:t>库仑定律</a:t>
            </a:r>
          </a:p>
          <a:p>
            <a:r>
              <a:rPr lang="zh-CN" altLang="en-US" sz="2800" dirty="0"/>
              <a:t>叠加原理</a:t>
            </a:r>
          </a:p>
          <a:p>
            <a:r>
              <a:rPr lang="zh-CN" altLang="en-US" sz="2800" dirty="0"/>
              <a:t>电场强度</a:t>
            </a:r>
          </a:p>
          <a:p>
            <a:r>
              <a:rPr lang="zh-CN" altLang="en-US" sz="2800" dirty="0"/>
              <a:t>高斯定理</a:t>
            </a:r>
          </a:p>
          <a:p>
            <a:r>
              <a:rPr lang="zh-CN" altLang="en-US" sz="2800" dirty="0"/>
              <a:t>环路定理</a:t>
            </a:r>
          </a:p>
          <a:p>
            <a:r>
              <a:rPr lang="zh-CN" altLang="en-US" sz="2800" dirty="0"/>
              <a:t>电势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</a:t>
            </a:r>
            <a:r>
              <a:rPr lang="zh-CN" altLang="en-US" dirty="0" smtClean="0"/>
              <a:t>电场中的导体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</a:rPr>
              <a:t>静电平衡条件</a:t>
            </a:r>
          </a:p>
          <a:p>
            <a:pPr>
              <a:lnSpc>
                <a:spcPct val="90000"/>
              </a:lnSpc>
            </a:pPr>
            <a:r>
              <a:rPr lang="zh-CN" altLang="en-US"/>
              <a:t>唯一性定理</a:t>
            </a:r>
          </a:p>
          <a:p>
            <a:pPr>
              <a:lnSpc>
                <a:spcPct val="90000"/>
              </a:lnSpc>
            </a:pPr>
            <a:r>
              <a:rPr lang="zh-CN" altLang="en-US"/>
              <a:t>静电屏蔽</a:t>
            </a:r>
          </a:p>
          <a:p>
            <a:pPr>
              <a:lnSpc>
                <a:spcPct val="90000"/>
              </a:lnSpc>
            </a:pPr>
            <a:r>
              <a:rPr lang="zh-CN" altLang="en-US"/>
              <a:t>电容</a:t>
            </a:r>
          </a:p>
          <a:p>
            <a:pPr>
              <a:lnSpc>
                <a:spcPct val="90000"/>
              </a:lnSpc>
            </a:pPr>
            <a:r>
              <a:rPr lang="zh-CN" altLang="en-US"/>
              <a:t>电介质的极化</a:t>
            </a:r>
          </a:p>
          <a:p>
            <a:pPr>
              <a:lnSpc>
                <a:spcPct val="90000"/>
              </a:lnSpc>
            </a:pPr>
            <a:r>
              <a:rPr lang="zh-CN" altLang="en-US"/>
              <a:t>电介质的静电场定理，边值关系及唯一性定理</a:t>
            </a:r>
          </a:p>
          <a:p>
            <a:pPr>
              <a:lnSpc>
                <a:spcPct val="90000"/>
              </a:lnSpc>
            </a:pPr>
            <a:r>
              <a:rPr lang="zh-CN" altLang="en-US"/>
              <a:t>电像法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 </a:t>
            </a:r>
            <a:r>
              <a:rPr lang="zh-CN" altLang="en-US" dirty="0" smtClean="0"/>
              <a:t>稳恒电流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电流与电流密度的概念</a:t>
            </a:r>
          </a:p>
          <a:p>
            <a:r>
              <a:rPr lang="zh-CN" altLang="en-US">
                <a:solidFill>
                  <a:srgbClr val="000000"/>
                </a:solidFill>
              </a:rPr>
              <a:t>电流的连续性方程的积分和微分形式</a:t>
            </a:r>
          </a:p>
          <a:p>
            <a:r>
              <a:rPr lang="zh-CN" altLang="en-US">
                <a:solidFill>
                  <a:srgbClr val="000000"/>
                </a:solidFill>
              </a:rPr>
              <a:t>电流的稳恒条件</a:t>
            </a:r>
          </a:p>
          <a:p>
            <a:r>
              <a:rPr lang="zh-CN" altLang="en-US">
                <a:solidFill>
                  <a:srgbClr val="000000"/>
                </a:solidFill>
              </a:rPr>
              <a:t>欧姆定律及其微分形式</a:t>
            </a:r>
          </a:p>
          <a:p>
            <a:r>
              <a:rPr lang="zh-CN" altLang="en-US">
                <a:solidFill>
                  <a:srgbClr val="000000"/>
                </a:solidFill>
              </a:rPr>
              <a:t>全电路欧姆定律</a:t>
            </a:r>
          </a:p>
          <a:p>
            <a:r>
              <a:rPr lang="zh-CN" altLang="en-US">
                <a:solidFill>
                  <a:srgbClr val="000000"/>
                </a:solidFill>
              </a:rPr>
              <a:t>电源电动势</a:t>
            </a:r>
          </a:p>
          <a:p>
            <a:r>
              <a:rPr lang="zh-CN" altLang="en-US"/>
              <a:t>基尔霍夫方程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真空中的静磁场 </a:t>
            </a:r>
            <a:endParaRPr lang="zh-CN" altLang="en-US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宋体" pitchFamily="2" charset="-122"/>
              </a:rPr>
              <a:t>安培定律</a:t>
            </a:r>
          </a:p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宋体e眠副浡渀." charset="-122"/>
                <a:ea typeface="宋体e眠副浡渀." charset="-122"/>
              </a:rPr>
              <a:t>毕奥萨尔定律 </a:t>
            </a:r>
          </a:p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宋体e眠副浡渀." charset="-122"/>
                <a:ea typeface="宋体e眠副浡渀." charset="-122"/>
              </a:rPr>
              <a:t>安培公式 </a:t>
            </a:r>
          </a:p>
          <a:p>
            <a:pPr eaLnBrk="1" hangingPunct="1"/>
            <a:r>
              <a:rPr lang="zh-CN" altLang="en-US" sz="2400" smtClean="0">
                <a:solidFill>
                  <a:srgbClr val="000000"/>
                </a:solidFill>
                <a:latin typeface="宋体e眠副浡渀." charset="-122"/>
                <a:ea typeface="宋体e眠副浡渀." charset="-122"/>
              </a:rPr>
              <a:t>沦仑兹力 </a:t>
            </a:r>
          </a:p>
          <a:p>
            <a:pPr eaLnBrk="1" hangingPunct="1"/>
            <a:r>
              <a:rPr lang="zh-CN" altLang="en-US" sz="2400" smtClean="0">
                <a:latin typeface="宋体e眠副浡渀." charset="-122"/>
                <a:ea typeface="宋体e眠副浡渀." charset="-122"/>
              </a:rPr>
              <a:t>磁场的高斯定理说明磁场的无源性，即孤立的磁荷不可能存在 </a:t>
            </a:r>
          </a:p>
          <a:p>
            <a:pPr eaLnBrk="1" hangingPunct="1"/>
            <a:r>
              <a:rPr lang="zh-CN" altLang="en-US" sz="2400" smtClean="0">
                <a:latin typeface="宋体e眠副浡渀." charset="-122"/>
                <a:ea typeface="宋体e眠副浡渀." charset="-122"/>
              </a:rPr>
              <a:t>磁场的安培环路定理</a:t>
            </a:r>
            <a:r>
              <a:rPr lang="zh-CN" altLang="en-US" sz="2400" smtClean="0">
                <a:latin typeface="Sim Sun+ 2" charset="-122"/>
                <a:ea typeface="宋体e眠副浡渀." charset="-122"/>
              </a:rPr>
              <a:t>: </a:t>
            </a:r>
            <a:r>
              <a:rPr lang="zh-CN" altLang="en-US" sz="2400" smtClean="0">
                <a:latin typeface="宋体e眠副浡渀." charset="-122"/>
                <a:ea typeface="宋体e眠副浡渀." charset="-122"/>
              </a:rPr>
              <a:t>说明磁场的有旋性 </a:t>
            </a:r>
          </a:p>
          <a:p>
            <a:pPr eaLnBrk="1" hangingPunct="1"/>
            <a:r>
              <a:rPr lang="zh-CN" altLang="en-US" sz="2400" smtClean="0">
                <a:latin typeface="宋体e眠副浡渀." charset="-122"/>
                <a:ea typeface="宋体e眠副浡渀." charset="-122"/>
              </a:rPr>
              <a:t>对所有惯性参考系，带电体所带的电量</a:t>
            </a:r>
            <a:r>
              <a:rPr lang="en-US" altLang="zh-CN" sz="2400" smtClean="0">
                <a:latin typeface="Sim Sun+ 2" charset="-122"/>
                <a:ea typeface="Sim Sun+ 2" charset="-122"/>
              </a:rPr>
              <a:t>q</a:t>
            </a:r>
            <a:r>
              <a:rPr lang="zh-CN" altLang="en-US" sz="2400" smtClean="0">
                <a:latin typeface="Sim Sun+ 2" charset="-122"/>
                <a:ea typeface="Sim Sun+ 2" charset="-122"/>
              </a:rPr>
              <a:t>和</a:t>
            </a:r>
            <a:r>
              <a:rPr lang="zh-CN" altLang="en-US" sz="2400" smtClean="0">
                <a:latin typeface="宋体e眠副浡渀." charset="-122"/>
                <a:ea typeface="宋体e眠副浡渀." charset="-122"/>
              </a:rPr>
              <a:t>光速</a:t>
            </a:r>
            <a:r>
              <a:rPr lang="en-US" altLang="zh-CN" sz="2400" smtClean="0">
                <a:latin typeface="Sim Sun+ 2" charset="-122"/>
                <a:ea typeface="Sim Sun+ 2" charset="-122"/>
              </a:rPr>
              <a:t>c</a:t>
            </a:r>
            <a:r>
              <a:rPr lang="zh-CN" altLang="en-US" sz="2400" smtClean="0">
                <a:latin typeface="宋体e眠副浡渀." charset="-122"/>
                <a:ea typeface="宋体e眠副浡渀." charset="-122"/>
              </a:rPr>
              <a:t>一样，是不变量；普遍的洛仑兹力公式的形式是相同的。</a:t>
            </a:r>
            <a:endParaRPr lang="zh-CN" altLang="en-US" sz="240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folHlink"/>
                </a:solidFill>
              </a:rPr>
              <a:t>电磁感应与暂态过程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法拉第电磁感应定律</a:t>
            </a:r>
          </a:p>
          <a:p>
            <a:r>
              <a:rPr lang="zh-CN" altLang="en-US" sz="2800"/>
              <a:t>楞次定律</a:t>
            </a:r>
          </a:p>
          <a:p>
            <a:r>
              <a:rPr lang="zh-CN" altLang="en-US" sz="2800"/>
              <a:t>电磁感应电动势：动生电动势与感生电动势</a:t>
            </a:r>
          </a:p>
          <a:p>
            <a:r>
              <a:rPr lang="zh-CN" altLang="en-US" sz="2800"/>
              <a:t>电磁感应的应用：发电，电子感应加速器，涡流加热，电磁阻尼，电磁驱动，趋肤效应</a:t>
            </a:r>
          </a:p>
          <a:p>
            <a:r>
              <a:rPr lang="zh-CN" altLang="en-US" sz="2800"/>
              <a:t>互感与自感</a:t>
            </a:r>
          </a:p>
          <a:p>
            <a:r>
              <a:rPr lang="zh-CN" altLang="en-US" sz="2800"/>
              <a:t>似稳条件与似稳电路</a:t>
            </a:r>
          </a:p>
          <a:p>
            <a:r>
              <a:rPr lang="zh-CN" altLang="en-US" sz="2800"/>
              <a:t>暂态过程：</a:t>
            </a:r>
            <a:r>
              <a:rPr lang="en-US" altLang="zh-CN" sz="2800"/>
              <a:t>RL</a:t>
            </a:r>
            <a:r>
              <a:rPr lang="zh-CN" altLang="en-US" sz="2800"/>
              <a:t>电路，</a:t>
            </a:r>
            <a:r>
              <a:rPr lang="en-US" altLang="zh-CN" sz="2800"/>
              <a:t>RC</a:t>
            </a:r>
            <a:r>
              <a:rPr lang="zh-CN" altLang="en-US" sz="2800"/>
              <a:t>电路，</a:t>
            </a:r>
            <a:r>
              <a:rPr lang="en-US" altLang="zh-CN" sz="2800"/>
              <a:t>RLC</a:t>
            </a:r>
            <a:r>
              <a:rPr lang="zh-CN" altLang="en-US" sz="2800"/>
              <a:t>电路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</Words>
  <Application>Microsoft Office PowerPoint</Application>
  <PresentationFormat>全屏显示(4:3)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第一章 静电场基本理论</vt:lpstr>
      <vt:lpstr>第二章 电场中的导体</vt:lpstr>
      <vt:lpstr>第四章  稳恒电流</vt:lpstr>
      <vt:lpstr>真空中的静磁场 </vt:lpstr>
      <vt:lpstr>电磁感应与暂态过程</vt:lpstr>
    </vt:vector>
  </TitlesOfParts>
  <Company>nenu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静电场基本理论</dc:title>
  <dc:creator>zhuhb</dc:creator>
  <cp:lastModifiedBy>zhuhb</cp:lastModifiedBy>
  <cp:revision>1</cp:revision>
  <dcterms:created xsi:type="dcterms:W3CDTF">2015-07-04T08:58:38Z</dcterms:created>
  <dcterms:modified xsi:type="dcterms:W3CDTF">2015-07-04T09:02:45Z</dcterms:modified>
</cp:coreProperties>
</file>