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726" r:id="rId4"/>
    <p:sldMasterId id="2147483738" r:id="rId5"/>
    <p:sldMasterId id="2147483750" r:id="rId6"/>
    <p:sldMasterId id="2147483861" r:id="rId7"/>
  </p:sldMasterIdLst>
  <p:notesMasterIdLst>
    <p:notesMasterId r:id="rId15"/>
  </p:notesMasterIdLst>
  <p:handoutMasterIdLst>
    <p:handoutMasterId r:id="rId16"/>
  </p:handoutMasterIdLst>
  <p:sldIdLst>
    <p:sldId id="340" r:id="rId8"/>
    <p:sldId id="400" r:id="rId9"/>
    <p:sldId id="442" r:id="rId10"/>
    <p:sldId id="447" r:id="rId11"/>
    <p:sldId id="443" r:id="rId12"/>
    <p:sldId id="444" r:id="rId13"/>
    <p:sldId id="446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4A18"/>
    <a:srgbClr val="FC6D45"/>
    <a:srgbClr val="FC805D"/>
    <a:srgbClr val="F2F6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93" autoAdjust="0"/>
    <p:restoredTop sz="94533" autoAdjust="0"/>
  </p:normalViewPr>
  <p:slideViewPr>
    <p:cSldViewPr snapToGrid="0">
      <p:cViewPr varScale="1">
        <p:scale>
          <a:sx n="108" d="100"/>
          <a:sy n="108" d="100"/>
        </p:scale>
        <p:origin x="228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243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1860A5-41A2-4C57-AD70-0A4E2A668C34}" type="datetimeFigureOut">
              <a:rPr lang="zh-CN" altLang="en-US" smtClean="0"/>
              <a:t>2017-06-20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ABB0C-EDE3-4A91-BF75-871B1A7A88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837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40B1AA-EE1E-4817-9997-AD9BDEBB4191}" type="datetimeFigureOut">
              <a:rPr lang="zh-CN" altLang="en-US" smtClean="0"/>
              <a:t>2017-06-20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A3712-69C7-47DC-B581-3E1490B93B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028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6.jpeg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2017-06-20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068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2017-06-20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832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483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483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2017-06-20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4696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58C2D9-84D2-4C4F-841A-6C1653FE24E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50392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81F4F-2A28-4C3C-8086-9E2AF00B843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5561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6B0344-7FC7-48FA-BBC4-D711E04B924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505854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909261-2F30-46A8-8E93-135DE71874B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472421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19F20B-CA02-42AC-BDFA-7C0240108B0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111829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12B2F-84D5-49F5-B934-1611FF721DD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410091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D36906-24FF-482A-85B9-E6A4D6769D7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080647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D7B0B8-DC82-4F60-923B-AE9CC1E571A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62394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2017-06-20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7959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6AD14-DACC-4F0C-BEB0-EE667FD0DFC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788011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3D8757-92A8-4B16-895E-ED683DC53D7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884710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2"/>
            <a:ext cx="2095500" cy="60499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2"/>
            <a:ext cx="6134100" cy="6049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70344F-941A-4F26-B8D9-C9A5E771426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01463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58C2D9-84D2-4C4F-841A-6C1653FE24E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754462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81F4F-2A28-4C3C-8086-9E2AF00B843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429350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6B0344-7FC7-48FA-BBC4-D711E04B924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74723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909261-2F30-46A8-8E93-135DE71874B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046242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19F20B-CA02-42AC-BDFA-7C0240108B0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303708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12B2F-84D5-49F5-B934-1611FF721DD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329690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D36906-24FF-482A-85B9-E6A4D6769D7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95235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2017-06-20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062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D7B0B8-DC82-4F60-923B-AE9CC1E571A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11422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6AD14-DACC-4F0C-BEB0-EE667FD0DFC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966537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3D8757-92A8-4B16-895E-ED683DC53D7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82560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2"/>
            <a:ext cx="2095500" cy="60499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2"/>
            <a:ext cx="6134100" cy="6049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70344F-941A-4F26-B8D9-C9A5E771426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3648114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2017-06-20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8403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2017-06-20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95425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2017-06-20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54996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2017-06-20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85766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2017-06-20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25660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2017-06-20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753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2017-06-20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21044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2017-06-20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56075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2017-06-20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33668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2017-06-20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86449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2017-06-20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16640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483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483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2017-06-20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49014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58C2D9-84D2-4C4F-841A-6C1653FE24E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775020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81F4F-2A28-4C3C-8086-9E2AF00B843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8917786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6B0344-7FC7-48FA-BBC4-D711E04B924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6977001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909261-2F30-46A8-8E93-135DE71874B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0897014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19F20B-CA02-42AC-BDFA-7C0240108B0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18817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2017-06-20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8149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12B2F-84D5-49F5-B934-1611FF721DD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3599129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D36906-24FF-482A-85B9-E6A4D6769D7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7710824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D7B0B8-DC82-4F60-923B-AE9CC1E571A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5084644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6AD14-DACC-4F0C-BEB0-EE667FD0DFC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3520993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3D8757-92A8-4B16-895E-ED683DC53D7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933754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2"/>
            <a:ext cx="2095500" cy="60499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2"/>
            <a:ext cx="6134100" cy="6049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70344F-941A-4F26-B8D9-C9A5E771426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3917573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58C2D9-84D2-4C4F-841A-6C1653FE24E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4781863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81F4F-2A28-4C3C-8086-9E2AF00B843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2011105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6B0344-7FC7-48FA-BBC4-D711E04B924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6678890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909261-2F30-46A8-8E93-135DE71874B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19469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2017-06-20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31421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19F20B-CA02-42AC-BDFA-7C0240108B0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2185202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12B2F-84D5-49F5-B934-1611FF721DD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2129535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D36906-24FF-482A-85B9-E6A4D6769D7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2343045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D7B0B8-DC82-4F60-923B-AE9CC1E571A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7925194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6AD14-DACC-4F0C-BEB0-EE667FD0DFC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9877490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3D8757-92A8-4B16-895E-ED683DC53D7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2958532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2"/>
            <a:ext cx="2095500" cy="60499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2"/>
            <a:ext cx="6134100" cy="6049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70344F-941A-4F26-B8D9-C9A5E771426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230959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1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50"/>
          </a:p>
        </p:txBody>
      </p:sp>
      <p:grpSp>
        <p:nvGrpSpPr>
          <p:cNvPr id="5" name="组合 10"/>
          <p:cNvGrpSpPr>
            <a:grpSpLocks/>
          </p:cNvGrpSpPr>
          <p:nvPr/>
        </p:nvGrpSpPr>
        <p:grpSpPr bwMode="auto">
          <a:xfrm>
            <a:off x="468315" y="333375"/>
            <a:ext cx="2016125" cy="431800"/>
            <a:chOff x="467544" y="332704"/>
            <a:chExt cx="2016224" cy="432000"/>
          </a:xfrm>
        </p:grpSpPr>
        <p:pic>
          <p:nvPicPr>
            <p:cNvPr id="6" name="图片 11" descr="nenu3.jpg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CFDFF"/>
                </a:clrFrom>
                <a:clrTo>
                  <a:srgbClr val="FCFD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332704"/>
              <a:ext cx="531975" cy="43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图片 23" descr="nenu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7702" y="404704"/>
              <a:ext cx="1406066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组合 13"/>
          <p:cNvGrpSpPr>
            <a:grpSpLocks/>
          </p:cNvGrpSpPr>
          <p:nvPr/>
        </p:nvGrpSpPr>
        <p:grpSpPr bwMode="auto">
          <a:xfrm>
            <a:off x="171452" y="920750"/>
            <a:ext cx="8721725" cy="553998"/>
            <a:chOff x="171712" y="-171400"/>
            <a:chExt cx="8720768" cy="553889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251078" y="188892"/>
              <a:ext cx="864140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21"/>
            <p:cNvSpPr txBox="1">
              <a:spLocks noChangeArrowheads="1"/>
            </p:cNvSpPr>
            <p:nvPr/>
          </p:nvSpPr>
          <p:spPr bwMode="auto">
            <a:xfrm>
              <a:off x="171712" y="-171400"/>
              <a:ext cx="721593" cy="5538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000">
                  <a:solidFill>
                    <a:srgbClr val="7F7F7F"/>
                  </a:solidFill>
                </a:rPr>
                <a:t>.....</a:t>
              </a:r>
              <a:endParaRPr lang="zh-CN" altLang="en-US" sz="3000">
                <a:solidFill>
                  <a:srgbClr val="7F7F7F"/>
                </a:solidFill>
              </a:endParaRPr>
            </a:p>
          </p:txBody>
        </p:sp>
      </p:grpSp>
      <p:pic>
        <p:nvPicPr>
          <p:cNvPr id="14" name="图片 19" descr="Untitled-5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1268413"/>
            <a:ext cx="9143476" cy="297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组合 20"/>
          <p:cNvGrpSpPr>
            <a:grpSpLocks/>
          </p:cNvGrpSpPr>
          <p:nvPr/>
        </p:nvGrpSpPr>
        <p:grpSpPr bwMode="auto">
          <a:xfrm>
            <a:off x="251508" y="1268413"/>
            <a:ext cx="1440078" cy="720080"/>
            <a:chOff x="251520" y="1268760"/>
            <a:chExt cx="1440160" cy="720080"/>
          </a:xfrm>
        </p:grpSpPr>
        <p:sp>
          <p:nvSpPr>
            <p:cNvPr id="79" name="矩形 78"/>
            <p:cNvSpPr/>
            <p:nvPr/>
          </p:nvSpPr>
          <p:spPr>
            <a:xfrm>
              <a:off x="971605" y="1268760"/>
              <a:ext cx="720766" cy="7207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80" name="矩形 79"/>
            <p:cNvSpPr/>
            <p:nvPr/>
          </p:nvSpPr>
          <p:spPr>
            <a:xfrm>
              <a:off x="250839" y="1268760"/>
              <a:ext cx="720766" cy="7207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16" name="组合 22"/>
          <p:cNvGrpSpPr>
            <a:grpSpLocks/>
          </p:cNvGrpSpPr>
          <p:nvPr/>
        </p:nvGrpSpPr>
        <p:grpSpPr bwMode="auto">
          <a:xfrm>
            <a:off x="2411624" y="1268413"/>
            <a:ext cx="1440078" cy="720080"/>
            <a:chOff x="251520" y="1268760"/>
            <a:chExt cx="1440160" cy="720080"/>
          </a:xfrm>
        </p:grpSpPr>
        <p:sp>
          <p:nvSpPr>
            <p:cNvPr id="77" name="矩形 76"/>
            <p:cNvSpPr/>
            <p:nvPr/>
          </p:nvSpPr>
          <p:spPr>
            <a:xfrm>
              <a:off x="972077" y="1268760"/>
              <a:ext cx="719178" cy="7207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78" name="矩形 77"/>
            <p:cNvSpPr/>
            <p:nvPr/>
          </p:nvSpPr>
          <p:spPr>
            <a:xfrm>
              <a:off x="251311" y="1268760"/>
              <a:ext cx="720766" cy="7207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18" name="组合 23"/>
          <p:cNvGrpSpPr>
            <a:grpSpLocks/>
          </p:cNvGrpSpPr>
          <p:nvPr/>
        </p:nvGrpSpPr>
        <p:grpSpPr bwMode="auto">
          <a:xfrm>
            <a:off x="4571740" y="1268413"/>
            <a:ext cx="1440078" cy="720080"/>
            <a:chOff x="251520" y="1268760"/>
            <a:chExt cx="1440160" cy="720080"/>
          </a:xfrm>
        </p:grpSpPr>
        <p:sp>
          <p:nvSpPr>
            <p:cNvPr id="75" name="矩形 74"/>
            <p:cNvSpPr/>
            <p:nvPr/>
          </p:nvSpPr>
          <p:spPr>
            <a:xfrm>
              <a:off x="972548" y="1268760"/>
              <a:ext cx="719179" cy="7207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76" name="矩形 75"/>
            <p:cNvSpPr/>
            <p:nvPr/>
          </p:nvSpPr>
          <p:spPr>
            <a:xfrm>
              <a:off x="251782" y="1268760"/>
              <a:ext cx="720766" cy="7207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19" name="组合 24"/>
          <p:cNvGrpSpPr>
            <a:grpSpLocks/>
          </p:cNvGrpSpPr>
          <p:nvPr/>
        </p:nvGrpSpPr>
        <p:grpSpPr bwMode="auto">
          <a:xfrm>
            <a:off x="6731856" y="1268413"/>
            <a:ext cx="1440078" cy="720080"/>
            <a:chOff x="251520" y="1268760"/>
            <a:chExt cx="1440160" cy="720080"/>
          </a:xfrm>
        </p:grpSpPr>
        <p:sp>
          <p:nvSpPr>
            <p:cNvPr id="73" name="矩形 72"/>
            <p:cNvSpPr/>
            <p:nvPr/>
          </p:nvSpPr>
          <p:spPr>
            <a:xfrm>
              <a:off x="973020" y="1268760"/>
              <a:ext cx="719178" cy="7207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74" name="矩形 73"/>
            <p:cNvSpPr/>
            <p:nvPr/>
          </p:nvSpPr>
          <p:spPr>
            <a:xfrm>
              <a:off x="252254" y="1268760"/>
              <a:ext cx="720766" cy="7207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sp>
        <p:nvSpPr>
          <p:cNvPr id="20" name="矩形 19"/>
          <p:cNvSpPr/>
          <p:nvPr/>
        </p:nvSpPr>
        <p:spPr bwMode="auto">
          <a:xfrm>
            <a:off x="8891590" y="1268413"/>
            <a:ext cx="252412" cy="720725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/>
          </a:p>
        </p:txBody>
      </p:sp>
      <p:sp>
        <p:nvSpPr>
          <p:cNvPr id="21" name="矩形 20"/>
          <p:cNvSpPr/>
          <p:nvPr/>
        </p:nvSpPr>
        <p:spPr bwMode="auto">
          <a:xfrm>
            <a:off x="250827" y="1989138"/>
            <a:ext cx="720725" cy="719137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/>
          </a:p>
        </p:txBody>
      </p:sp>
      <p:sp>
        <p:nvSpPr>
          <p:cNvPr id="22" name="矩形 21"/>
          <p:cNvSpPr/>
          <p:nvPr/>
        </p:nvSpPr>
        <p:spPr bwMode="auto">
          <a:xfrm>
            <a:off x="2" y="1989138"/>
            <a:ext cx="250825" cy="719137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/>
          </a:p>
        </p:txBody>
      </p:sp>
      <p:grpSp>
        <p:nvGrpSpPr>
          <p:cNvPr id="23" name="组合 28"/>
          <p:cNvGrpSpPr>
            <a:grpSpLocks/>
          </p:cNvGrpSpPr>
          <p:nvPr/>
        </p:nvGrpSpPr>
        <p:grpSpPr bwMode="auto">
          <a:xfrm>
            <a:off x="1691585" y="1988493"/>
            <a:ext cx="1440078" cy="720080"/>
            <a:chOff x="251520" y="1268760"/>
            <a:chExt cx="1440160" cy="720080"/>
          </a:xfrm>
        </p:grpSpPr>
        <p:sp>
          <p:nvSpPr>
            <p:cNvPr id="71" name="矩形 70"/>
            <p:cNvSpPr/>
            <p:nvPr/>
          </p:nvSpPr>
          <p:spPr>
            <a:xfrm>
              <a:off x="972978" y="1269405"/>
              <a:ext cx="719179" cy="719137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72" name="矩形 71"/>
            <p:cNvSpPr/>
            <p:nvPr/>
          </p:nvSpPr>
          <p:spPr>
            <a:xfrm>
              <a:off x="252212" y="1269405"/>
              <a:ext cx="720766" cy="719137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24" name="组合 30"/>
          <p:cNvGrpSpPr>
            <a:grpSpLocks/>
          </p:cNvGrpSpPr>
          <p:nvPr/>
        </p:nvGrpSpPr>
        <p:grpSpPr bwMode="auto">
          <a:xfrm>
            <a:off x="3923705" y="1988493"/>
            <a:ext cx="1440078" cy="720080"/>
            <a:chOff x="251520" y="1268760"/>
            <a:chExt cx="1440160" cy="720080"/>
          </a:xfrm>
        </p:grpSpPr>
        <p:sp>
          <p:nvSpPr>
            <p:cNvPr id="69" name="矩形 68"/>
            <p:cNvSpPr/>
            <p:nvPr/>
          </p:nvSpPr>
          <p:spPr>
            <a:xfrm>
              <a:off x="972883" y="1269405"/>
              <a:ext cx="719179" cy="719137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70" name="矩形 69"/>
            <p:cNvSpPr/>
            <p:nvPr/>
          </p:nvSpPr>
          <p:spPr>
            <a:xfrm>
              <a:off x="252117" y="1269405"/>
              <a:ext cx="720766" cy="719137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25" name="组合 31"/>
          <p:cNvGrpSpPr>
            <a:grpSpLocks/>
          </p:cNvGrpSpPr>
          <p:nvPr/>
        </p:nvGrpSpPr>
        <p:grpSpPr bwMode="auto">
          <a:xfrm>
            <a:off x="6011818" y="1988493"/>
            <a:ext cx="1440078" cy="720080"/>
            <a:chOff x="251520" y="1268760"/>
            <a:chExt cx="1440160" cy="720080"/>
          </a:xfrm>
        </p:grpSpPr>
        <p:sp>
          <p:nvSpPr>
            <p:cNvPr id="67" name="矩形 66"/>
            <p:cNvSpPr/>
            <p:nvPr/>
          </p:nvSpPr>
          <p:spPr>
            <a:xfrm>
              <a:off x="972333" y="1269405"/>
              <a:ext cx="719178" cy="719137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68" name="矩形 67"/>
            <p:cNvSpPr/>
            <p:nvPr/>
          </p:nvSpPr>
          <p:spPr>
            <a:xfrm>
              <a:off x="251567" y="1269405"/>
              <a:ext cx="720766" cy="719137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sp>
        <p:nvSpPr>
          <p:cNvPr id="26" name="矩形 25"/>
          <p:cNvSpPr/>
          <p:nvPr/>
        </p:nvSpPr>
        <p:spPr bwMode="auto">
          <a:xfrm>
            <a:off x="8891590" y="1989138"/>
            <a:ext cx="252412" cy="719137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/>
          </a:p>
        </p:txBody>
      </p:sp>
      <p:sp>
        <p:nvSpPr>
          <p:cNvPr id="27" name="矩形 26"/>
          <p:cNvSpPr/>
          <p:nvPr/>
        </p:nvSpPr>
        <p:spPr bwMode="auto">
          <a:xfrm>
            <a:off x="8172452" y="1989138"/>
            <a:ext cx="719138" cy="719137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/>
          </a:p>
        </p:txBody>
      </p:sp>
      <p:sp>
        <p:nvSpPr>
          <p:cNvPr id="28" name="矩形 27"/>
          <p:cNvSpPr/>
          <p:nvPr/>
        </p:nvSpPr>
        <p:spPr bwMode="auto">
          <a:xfrm>
            <a:off x="2" y="2708275"/>
            <a:ext cx="250825" cy="720725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/>
          </a:p>
        </p:txBody>
      </p:sp>
      <p:grpSp>
        <p:nvGrpSpPr>
          <p:cNvPr id="29" name="组合 35"/>
          <p:cNvGrpSpPr>
            <a:grpSpLocks/>
          </p:cNvGrpSpPr>
          <p:nvPr/>
        </p:nvGrpSpPr>
        <p:grpSpPr bwMode="auto">
          <a:xfrm>
            <a:off x="971546" y="2708573"/>
            <a:ext cx="1440078" cy="720080"/>
            <a:chOff x="251520" y="1268760"/>
            <a:chExt cx="1440160" cy="720080"/>
          </a:xfrm>
        </p:grpSpPr>
        <p:sp>
          <p:nvSpPr>
            <p:cNvPr id="65" name="矩形 64"/>
            <p:cNvSpPr/>
            <p:nvPr/>
          </p:nvSpPr>
          <p:spPr>
            <a:xfrm>
              <a:off x="972292" y="1268462"/>
              <a:ext cx="719179" cy="7207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66" name="矩形 65"/>
            <p:cNvSpPr/>
            <p:nvPr/>
          </p:nvSpPr>
          <p:spPr>
            <a:xfrm>
              <a:off x="251526" y="1268462"/>
              <a:ext cx="720766" cy="7207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30" name="组合 36"/>
          <p:cNvGrpSpPr>
            <a:grpSpLocks/>
          </p:cNvGrpSpPr>
          <p:nvPr/>
        </p:nvGrpSpPr>
        <p:grpSpPr bwMode="auto">
          <a:xfrm>
            <a:off x="3131663" y="2708573"/>
            <a:ext cx="1440078" cy="720080"/>
            <a:chOff x="251520" y="1268760"/>
            <a:chExt cx="1440160" cy="720080"/>
          </a:xfrm>
        </p:grpSpPr>
        <p:sp>
          <p:nvSpPr>
            <p:cNvPr id="63" name="矩形 62"/>
            <p:cNvSpPr/>
            <p:nvPr/>
          </p:nvSpPr>
          <p:spPr>
            <a:xfrm>
              <a:off x="972763" y="1268462"/>
              <a:ext cx="719178" cy="7207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64" name="矩形 63"/>
            <p:cNvSpPr/>
            <p:nvPr/>
          </p:nvSpPr>
          <p:spPr>
            <a:xfrm>
              <a:off x="251997" y="1268462"/>
              <a:ext cx="720766" cy="7207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31" name="组合 37"/>
          <p:cNvGrpSpPr>
            <a:grpSpLocks/>
          </p:cNvGrpSpPr>
          <p:nvPr/>
        </p:nvGrpSpPr>
        <p:grpSpPr bwMode="auto">
          <a:xfrm>
            <a:off x="5291779" y="2708573"/>
            <a:ext cx="1440078" cy="720080"/>
            <a:chOff x="251520" y="1268760"/>
            <a:chExt cx="1440160" cy="720080"/>
          </a:xfrm>
        </p:grpSpPr>
        <p:sp>
          <p:nvSpPr>
            <p:cNvPr id="61" name="矩形 60"/>
            <p:cNvSpPr/>
            <p:nvPr/>
          </p:nvSpPr>
          <p:spPr>
            <a:xfrm>
              <a:off x="971647" y="1268462"/>
              <a:ext cx="720766" cy="7207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62" name="矩形 61"/>
            <p:cNvSpPr/>
            <p:nvPr/>
          </p:nvSpPr>
          <p:spPr>
            <a:xfrm>
              <a:off x="250881" y="1268462"/>
              <a:ext cx="720766" cy="7207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32" name="组合 38"/>
          <p:cNvGrpSpPr>
            <a:grpSpLocks/>
          </p:cNvGrpSpPr>
          <p:nvPr/>
        </p:nvGrpSpPr>
        <p:grpSpPr bwMode="auto">
          <a:xfrm>
            <a:off x="7451895" y="2708573"/>
            <a:ext cx="1440078" cy="720080"/>
            <a:chOff x="251520" y="1268760"/>
            <a:chExt cx="1440160" cy="720080"/>
          </a:xfrm>
        </p:grpSpPr>
        <p:sp>
          <p:nvSpPr>
            <p:cNvPr id="59" name="矩形 58"/>
            <p:cNvSpPr/>
            <p:nvPr/>
          </p:nvSpPr>
          <p:spPr>
            <a:xfrm>
              <a:off x="972118" y="1268462"/>
              <a:ext cx="719179" cy="7207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60" name="矩形 59"/>
            <p:cNvSpPr/>
            <p:nvPr/>
          </p:nvSpPr>
          <p:spPr>
            <a:xfrm>
              <a:off x="251352" y="1268462"/>
              <a:ext cx="720766" cy="7207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33" name="组合 39"/>
          <p:cNvGrpSpPr>
            <a:grpSpLocks/>
          </p:cNvGrpSpPr>
          <p:nvPr/>
        </p:nvGrpSpPr>
        <p:grpSpPr bwMode="auto">
          <a:xfrm>
            <a:off x="251508" y="3428653"/>
            <a:ext cx="1440078" cy="720080"/>
            <a:chOff x="251520" y="1268760"/>
            <a:chExt cx="1440160" cy="720080"/>
          </a:xfrm>
        </p:grpSpPr>
        <p:sp>
          <p:nvSpPr>
            <p:cNvPr id="57" name="矩形 56"/>
            <p:cNvSpPr/>
            <p:nvPr/>
          </p:nvSpPr>
          <p:spPr>
            <a:xfrm>
              <a:off x="971605" y="1269107"/>
              <a:ext cx="720766" cy="719138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58" name="矩形 57"/>
            <p:cNvSpPr/>
            <p:nvPr/>
          </p:nvSpPr>
          <p:spPr>
            <a:xfrm>
              <a:off x="250839" y="1269107"/>
              <a:ext cx="720766" cy="719138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34" name="组合 40"/>
          <p:cNvGrpSpPr>
            <a:grpSpLocks/>
          </p:cNvGrpSpPr>
          <p:nvPr/>
        </p:nvGrpSpPr>
        <p:grpSpPr bwMode="auto">
          <a:xfrm>
            <a:off x="2411624" y="3428653"/>
            <a:ext cx="1440078" cy="720080"/>
            <a:chOff x="251520" y="1268760"/>
            <a:chExt cx="1440160" cy="720080"/>
          </a:xfrm>
        </p:grpSpPr>
        <p:sp>
          <p:nvSpPr>
            <p:cNvPr id="55" name="矩形 54"/>
            <p:cNvSpPr/>
            <p:nvPr/>
          </p:nvSpPr>
          <p:spPr>
            <a:xfrm>
              <a:off x="972077" y="1269107"/>
              <a:ext cx="719178" cy="719138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56" name="矩形 55"/>
            <p:cNvSpPr/>
            <p:nvPr/>
          </p:nvSpPr>
          <p:spPr>
            <a:xfrm>
              <a:off x="251311" y="1269107"/>
              <a:ext cx="720766" cy="719138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35" name="组合 41"/>
          <p:cNvGrpSpPr>
            <a:grpSpLocks/>
          </p:cNvGrpSpPr>
          <p:nvPr/>
        </p:nvGrpSpPr>
        <p:grpSpPr bwMode="auto">
          <a:xfrm>
            <a:off x="4571740" y="3428653"/>
            <a:ext cx="1440078" cy="720080"/>
            <a:chOff x="251520" y="1268760"/>
            <a:chExt cx="1440160" cy="720080"/>
          </a:xfrm>
        </p:grpSpPr>
        <p:sp>
          <p:nvSpPr>
            <p:cNvPr id="53" name="矩形 52"/>
            <p:cNvSpPr/>
            <p:nvPr/>
          </p:nvSpPr>
          <p:spPr>
            <a:xfrm>
              <a:off x="972548" y="1269107"/>
              <a:ext cx="719179" cy="719138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54" name="矩形 53"/>
            <p:cNvSpPr/>
            <p:nvPr/>
          </p:nvSpPr>
          <p:spPr>
            <a:xfrm>
              <a:off x="251782" y="1269107"/>
              <a:ext cx="720766" cy="719138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36" name="组合 42"/>
          <p:cNvGrpSpPr>
            <a:grpSpLocks/>
          </p:cNvGrpSpPr>
          <p:nvPr/>
        </p:nvGrpSpPr>
        <p:grpSpPr bwMode="auto">
          <a:xfrm>
            <a:off x="6731856" y="3428653"/>
            <a:ext cx="1440078" cy="720080"/>
            <a:chOff x="251520" y="1268760"/>
            <a:chExt cx="1440160" cy="720080"/>
          </a:xfrm>
        </p:grpSpPr>
        <p:sp>
          <p:nvSpPr>
            <p:cNvPr id="51" name="矩形 50"/>
            <p:cNvSpPr/>
            <p:nvPr/>
          </p:nvSpPr>
          <p:spPr>
            <a:xfrm>
              <a:off x="973020" y="1269107"/>
              <a:ext cx="719178" cy="719138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52" name="矩形 51"/>
            <p:cNvSpPr/>
            <p:nvPr/>
          </p:nvSpPr>
          <p:spPr>
            <a:xfrm>
              <a:off x="252254" y="1269107"/>
              <a:ext cx="720766" cy="719138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sp>
        <p:nvSpPr>
          <p:cNvPr id="37" name="矩形 36"/>
          <p:cNvSpPr/>
          <p:nvPr/>
        </p:nvSpPr>
        <p:spPr bwMode="auto">
          <a:xfrm>
            <a:off x="8891590" y="3429000"/>
            <a:ext cx="252412" cy="719138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/>
          </a:p>
        </p:txBody>
      </p:sp>
      <p:sp>
        <p:nvSpPr>
          <p:cNvPr id="38" name="矩形 37"/>
          <p:cNvSpPr/>
          <p:nvPr/>
        </p:nvSpPr>
        <p:spPr bwMode="auto">
          <a:xfrm>
            <a:off x="250827" y="4148138"/>
            <a:ext cx="720725" cy="90487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/>
          </a:p>
        </p:txBody>
      </p:sp>
      <p:sp>
        <p:nvSpPr>
          <p:cNvPr id="39" name="矩形 38"/>
          <p:cNvSpPr/>
          <p:nvPr/>
        </p:nvSpPr>
        <p:spPr bwMode="auto">
          <a:xfrm>
            <a:off x="2" y="4148138"/>
            <a:ext cx="250825" cy="90487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/>
          </a:p>
        </p:txBody>
      </p:sp>
      <p:grpSp>
        <p:nvGrpSpPr>
          <p:cNvPr id="40" name="组合 46"/>
          <p:cNvGrpSpPr>
            <a:grpSpLocks/>
          </p:cNvGrpSpPr>
          <p:nvPr/>
        </p:nvGrpSpPr>
        <p:grpSpPr bwMode="auto">
          <a:xfrm>
            <a:off x="1691585" y="4130741"/>
            <a:ext cx="1440078" cy="90000"/>
            <a:chOff x="251520" y="1268760"/>
            <a:chExt cx="1440160" cy="720080"/>
          </a:xfrm>
        </p:grpSpPr>
        <p:sp>
          <p:nvSpPr>
            <p:cNvPr id="49" name="矩形 48"/>
            <p:cNvSpPr/>
            <p:nvPr/>
          </p:nvSpPr>
          <p:spPr>
            <a:xfrm>
              <a:off x="972978" y="1268232"/>
              <a:ext cx="719179" cy="723984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50" name="矩形 49"/>
            <p:cNvSpPr/>
            <p:nvPr/>
          </p:nvSpPr>
          <p:spPr>
            <a:xfrm>
              <a:off x="252212" y="1268232"/>
              <a:ext cx="720766" cy="723984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41" name="组合 47"/>
          <p:cNvGrpSpPr>
            <a:grpSpLocks/>
          </p:cNvGrpSpPr>
          <p:nvPr/>
        </p:nvGrpSpPr>
        <p:grpSpPr bwMode="auto">
          <a:xfrm>
            <a:off x="3851701" y="4148733"/>
            <a:ext cx="1440078" cy="72000"/>
            <a:chOff x="251520" y="1268760"/>
            <a:chExt cx="1440160" cy="720080"/>
          </a:xfrm>
        </p:grpSpPr>
        <p:sp>
          <p:nvSpPr>
            <p:cNvPr id="47" name="矩形 46"/>
            <p:cNvSpPr/>
            <p:nvPr/>
          </p:nvSpPr>
          <p:spPr>
            <a:xfrm>
              <a:off x="971862" y="1262809"/>
              <a:ext cx="719179" cy="730331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48" name="矩形 47"/>
            <p:cNvSpPr/>
            <p:nvPr/>
          </p:nvSpPr>
          <p:spPr>
            <a:xfrm>
              <a:off x="251096" y="1262809"/>
              <a:ext cx="720766" cy="730331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42" name="组合 48"/>
          <p:cNvGrpSpPr>
            <a:grpSpLocks/>
          </p:cNvGrpSpPr>
          <p:nvPr/>
        </p:nvGrpSpPr>
        <p:grpSpPr bwMode="auto">
          <a:xfrm>
            <a:off x="6011818" y="4148733"/>
            <a:ext cx="1440078" cy="72000"/>
            <a:chOff x="251520" y="1268760"/>
            <a:chExt cx="1440160" cy="720080"/>
          </a:xfrm>
        </p:grpSpPr>
        <p:sp>
          <p:nvSpPr>
            <p:cNvPr id="45" name="矩形 44"/>
            <p:cNvSpPr/>
            <p:nvPr/>
          </p:nvSpPr>
          <p:spPr>
            <a:xfrm>
              <a:off x="972333" y="1262809"/>
              <a:ext cx="719178" cy="730331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46" name="矩形 45"/>
            <p:cNvSpPr/>
            <p:nvPr/>
          </p:nvSpPr>
          <p:spPr>
            <a:xfrm>
              <a:off x="251567" y="1262809"/>
              <a:ext cx="720766" cy="730331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sp>
        <p:nvSpPr>
          <p:cNvPr id="43" name="矩形 42"/>
          <p:cNvSpPr/>
          <p:nvPr/>
        </p:nvSpPr>
        <p:spPr bwMode="auto">
          <a:xfrm>
            <a:off x="8891587" y="4148138"/>
            <a:ext cx="360362" cy="73025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/>
          </a:p>
        </p:txBody>
      </p:sp>
      <p:sp>
        <p:nvSpPr>
          <p:cNvPr id="44" name="矩形 43"/>
          <p:cNvSpPr/>
          <p:nvPr/>
        </p:nvSpPr>
        <p:spPr bwMode="auto">
          <a:xfrm>
            <a:off x="8172451" y="4148138"/>
            <a:ext cx="719138" cy="73025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268518" y="4287332"/>
            <a:ext cx="8640960" cy="1013876"/>
          </a:xfrm>
        </p:spPr>
        <p:txBody>
          <a:bodyPr anchor="b"/>
          <a:lstStyle>
            <a:lvl1pPr algn="r">
              <a:defRPr sz="3000" b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251520" y="5358409"/>
            <a:ext cx="8640960" cy="590875"/>
          </a:xfrm>
        </p:spPr>
        <p:txBody>
          <a:bodyPr lIns="45720" rIns="45720"/>
          <a:lstStyle>
            <a:lvl1pPr marL="0" marR="48006" indent="0" algn="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  <a:extLst/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8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1050" smtClean="0">
                <a:solidFill>
                  <a:srgbClr val="FFFFFF"/>
                </a:solidFill>
              </a:defRPr>
            </a:lvl1pPr>
            <a:extLst/>
          </a:lstStyle>
          <a:p>
            <a:fld id="{CE8D5F43-11FC-4A47-8AB9-3C569A0CF75E}" type="datetimeFigureOut">
              <a:rPr lang="zh-CN" altLang="en-US" smtClean="0"/>
              <a:pPr/>
              <a:t>2017-06-20</a:t>
            </a:fld>
            <a:endParaRPr lang="zh-CN" altLang="en-US"/>
          </a:p>
        </p:txBody>
      </p:sp>
      <p:sp>
        <p:nvSpPr>
          <p:cNvPr id="8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8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25" smtClean="0">
                <a:solidFill>
                  <a:srgbClr val="FFFFFF"/>
                </a:solidFill>
              </a:defRPr>
            </a:lvl1pPr>
            <a:extLst/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37599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350"/>
            </a:lvl4pPr>
            <a:lvl5pPr>
              <a:defRPr sz="1100"/>
            </a:lvl5pPr>
            <a:extLst/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 rtlCol="0">
            <a:normAutofit/>
          </a:bodyPr>
          <a:lstStyle>
            <a:lvl1pPr>
              <a:defRPr sz="32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extLst/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6727827" y="6408742"/>
            <a:ext cx="1588591" cy="365125"/>
          </a:xfrm>
        </p:spPr>
        <p:txBody>
          <a:bodyPr/>
          <a:lstStyle>
            <a:lvl1pPr algn="ctr">
              <a:defRPr sz="1050"/>
            </a:lvl1pPr>
            <a:extLst/>
          </a:lstStyle>
          <a:p>
            <a:fld id="{CE8D5F43-11FC-4A47-8AB9-3C569A0CF75E}" type="datetimeFigureOut">
              <a:rPr lang="zh-CN" altLang="en-US" smtClean="0"/>
              <a:pPr/>
              <a:t>2017-06-20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/>
            </a:lvl1pPr>
            <a:extLst/>
          </a:lstStyle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32442" y="6408742"/>
            <a:ext cx="481385" cy="365125"/>
          </a:xfrm>
        </p:spPr>
        <p:txBody>
          <a:bodyPr/>
          <a:lstStyle>
            <a:lvl1pPr>
              <a:defRPr/>
            </a:lvl1pPr>
            <a:extLst/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59595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995710"/>
          </a:xfrm>
        </p:spPr>
        <p:txBody>
          <a:bodyPr/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8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8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444298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8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CE8D5F43-11FC-4A47-8AB9-3C569A0CF75E}" type="datetimeFigureOut">
              <a:rPr lang="zh-CN" altLang="en-US" smtClean="0"/>
              <a:pPr/>
              <a:t>2017-06-20</a:t>
            </a:fld>
            <a:endParaRPr lang="zh-CN" altLang="en-US"/>
          </a:p>
        </p:txBody>
      </p:sp>
      <p:sp>
        <p:nvSpPr>
          <p:cNvPr id="9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zh-CN" altLang="en-US"/>
          </a:p>
        </p:txBody>
      </p:sp>
      <p:sp>
        <p:nvSpPr>
          <p:cNvPr id="10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929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2017-06-20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57803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CE8D5F43-11FC-4A47-8AB9-3C569A0CF75E}" type="datetimeFigureOut">
              <a:rPr lang="zh-CN" altLang="en-US" smtClean="0"/>
              <a:pPr/>
              <a:t>2017-06-20</a:t>
            </a:fld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04515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1875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200"/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CE8D5F43-11FC-4A47-8AB9-3C569A0CF75E}" type="datetimeFigureOut">
              <a:rPr lang="zh-CN" altLang="en-US" smtClean="0"/>
              <a:pPr/>
              <a:t>2017-06-20</a:t>
            </a:fld>
            <a:endParaRPr lang="zh-CN" altLang="en-US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zh-CN" altLang="en-US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79262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33"/>
            <a:ext cx="8229600" cy="438607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CE8D5F43-11FC-4A47-8AB9-3C569A0CF75E}" type="datetimeFigureOut">
              <a:rPr lang="zh-CN" altLang="en-US" smtClean="0"/>
              <a:pPr/>
              <a:t>2017-06-20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18433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4"/>
            <a:ext cx="1777470" cy="559276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CE8D5F43-11FC-4A47-8AB9-3C569A0CF75E}" type="datetimeFigureOut">
              <a:rPr lang="zh-CN" altLang="en-US" smtClean="0"/>
              <a:pPr/>
              <a:t>2017-06-20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34558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>
            <a:grpSpLocks/>
          </p:cNvGrpSpPr>
          <p:nvPr/>
        </p:nvGrpSpPr>
        <p:grpSpPr bwMode="auto">
          <a:xfrm>
            <a:off x="0" y="-1133475"/>
            <a:ext cx="9251950" cy="2978150"/>
            <a:chOff x="0" y="1268760"/>
            <a:chExt cx="9252480" cy="2978150"/>
          </a:xfrm>
        </p:grpSpPr>
        <p:pic>
          <p:nvPicPr>
            <p:cNvPr id="3" name="图片 10" descr="Untitled-5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268760"/>
              <a:ext cx="9144000" cy="297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" name="组合 11"/>
            <p:cNvGrpSpPr>
              <a:grpSpLocks/>
            </p:cNvGrpSpPr>
            <p:nvPr/>
          </p:nvGrpSpPr>
          <p:grpSpPr bwMode="auto">
            <a:xfrm>
              <a:off x="251520" y="1268760"/>
              <a:ext cx="1440160" cy="720080"/>
              <a:chOff x="251520" y="1268760"/>
              <a:chExt cx="1440160" cy="720080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971605" y="1268760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250839" y="1268760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5" name="组合 12"/>
            <p:cNvGrpSpPr>
              <a:grpSpLocks/>
            </p:cNvGrpSpPr>
            <p:nvPr/>
          </p:nvGrpSpPr>
          <p:grpSpPr bwMode="auto">
            <a:xfrm>
              <a:off x="2411760" y="1268760"/>
              <a:ext cx="1440160" cy="720080"/>
              <a:chOff x="251520" y="1268760"/>
              <a:chExt cx="1440160" cy="720080"/>
            </a:xfrm>
          </p:grpSpPr>
          <p:sp>
            <p:nvSpPr>
              <p:cNvPr id="65" name="矩形 64"/>
              <p:cNvSpPr/>
              <p:nvPr/>
            </p:nvSpPr>
            <p:spPr>
              <a:xfrm>
                <a:off x="972077" y="1268760"/>
                <a:ext cx="719178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251311" y="1268760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6" name="组合 13"/>
            <p:cNvGrpSpPr>
              <a:grpSpLocks/>
            </p:cNvGrpSpPr>
            <p:nvPr/>
          </p:nvGrpSpPr>
          <p:grpSpPr bwMode="auto">
            <a:xfrm>
              <a:off x="4572000" y="1268760"/>
              <a:ext cx="1440160" cy="720080"/>
              <a:chOff x="251520" y="1268760"/>
              <a:chExt cx="1440160" cy="720080"/>
            </a:xfrm>
          </p:grpSpPr>
          <p:sp>
            <p:nvSpPr>
              <p:cNvPr id="63" name="矩形 62"/>
              <p:cNvSpPr/>
              <p:nvPr/>
            </p:nvSpPr>
            <p:spPr>
              <a:xfrm>
                <a:off x="972548" y="1268760"/>
                <a:ext cx="719179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251782" y="1268760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7" name="组合 14"/>
            <p:cNvGrpSpPr>
              <a:grpSpLocks/>
            </p:cNvGrpSpPr>
            <p:nvPr/>
          </p:nvGrpSpPr>
          <p:grpSpPr bwMode="auto">
            <a:xfrm>
              <a:off x="6732240" y="1268760"/>
              <a:ext cx="1440160" cy="720080"/>
              <a:chOff x="251520" y="1268760"/>
              <a:chExt cx="1440160" cy="720080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973020" y="1268760"/>
                <a:ext cx="719178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252254" y="1268760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8892097" y="1268760"/>
              <a:ext cx="252426" cy="7207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9" name="矩形 8"/>
            <p:cNvSpPr/>
            <p:nvPr/>
          </p:nvSpPr>
          <p:spPr>
            <a:xfrm>
              <a:off x="250839" y="1989485"/>
              <a:ext cx="720766" cy="719138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1989485"/>
              <a:ext cx="250839" cy="719138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grpSp>
          <p:nvGrpSpPr>
            <p:cNvPr id="11" name="组合 19"/>
            <p:cNvGrpSpPr>
              <a:grpSpLocks/>
            </p:cNvGrpSpPr>
            <p:nvPr/>
          </p:nvGrpSpPr>
          <p:grpSpPr bwMode="auto">
            <a:xfrm>
              <a:off x="1691680" y="1988840"/>
              <a:ext cx="1440160" cy="720080"/>
              <a:chOff x="251520" y="1268760"/>
              <a:chExt cx="1440160" cy="720080"/>
            </a:xfrm>
          </p:grpSpPr>
          <p:sp>
            <p:nvSpPr>
              <p:cNvPr id="59" name="矩形 58"/>
              <p:cNvSpPr/>
              <p:nvPr/>
            </p:nvSpPr>
            <p:spPr>
              <a:xfrm>
                <a:off x="972978" y="1269405"/>
                <a:ext cx="719179" cy="719138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252212" y="1269405"/>
                <a:ext cx="720766" cy="719138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12" name="组合 20"/>
            <p:cNvGrpSpPr>
              <a:grpSpLocks/>
            </p:cNvGrpSpPr>
            <p:nvPr/>
          </p:nvGrpSpPr>
          <p:grpSpPr bwMode="auto">
            <a:xfrm>
              <a:off x="3923928" y="1988840"/>
              <a:ext cx="1440160" cy="720080"/>
              <a:chOff x="251520" y="1268760"/>
              <a:chExt cx="1440160" cy="720080"/>
            </a:xfrm>
          </p:grpSpPr>
          <p:sp>
            <p:nvSpPr>
              <p:cNvPr id="57" name="矩形 56"/>
              <p:cNvSpPr/>
              <p:nvPr/>
            </p:nvSpPr>
            <p:spPr>
              <a:xfrm>
                <a:off x="972883" y="1269405"/>
                <a:ext cx="719179" cy="719138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252117" y="1269405"/>
                <a:ext cx="720766" cy="719138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13" name="组合 22"/>
            <p:cNvGrpSpPr>
              <a:grpSpLocks/>
            </p:cNvGrpSpPr>
            <p:nvPr/>
          </p:nvGrpSpPr>
          <p:grpSpPr bwMode="auto">
            <a:xfrm>
              <a:off x="6012160" y="1988840"/>
              <a:ext cx="1440160" cy="720080"/>
              <a:chOff x="251520" y="1268760"/>
              <a:chExt cx="1440160" cy="720080"/>
            </a:xfrm>
          </p:grpSpPr>
          <p:sp>
            <p:nvSpPr>
              <p:cNvPr id="55" name="矩形 54"/>
              <p:cNvSpPr/>
              <p:nvPr/>
            </p:nvSpPr>
            <p:spPr>
              <a:xfrm>
                <a:off x="972333" y="1269405"/>
                <a:ext cx="719178" cy="719138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251567" y="1269405"/>
                <a:ext cx="720766" cy="719138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sp>
          <p:nvSpPr>
            <p:cNvPr id="14" name="矩形 13"/>
            <p:cNvSpPr/>
            <p:nvPr/>
          </p:nvSpPr>
          <p:spPr>
            <a:xfrm>
              <a:off x="8892097" y="1989485"/>
              <a:ext cx="252426" cy="719138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15" name="矩形 14"/>
            <p:cNvSpPr/>
            <p:nvPr/>
          </p:nvSpPr>
          <p:spPr>
            <a:xfrm>
              <a:off x="8172918" y="1989485"/>
              <a:ext cx="719179" cy="719138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16" name="矩形 15"/>
            <p:cNvSpPr/>
            <p:nvPr/>
          </p:nvSpPr>
          <p:spPr>
            <a:xfrm>
              <a:off x="0" y="2708623"/>
              <a:ext cx="250839" cy="7207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grpSp>
          <p:nvGrpSpPr>
            <p:cNvPr id="17" name="组合 26"/>
            <p:cNvGrpSpPr>
              <a:grpSpLocks/>
            </p:cNvGrpSpPr>
            <p:nvPr/>
          </p:nvGrpSpPr>
          <p:grpSpPr bwMode="auto">
            <a:xfrm>
              <a:off x="971600" y="2708920"/>
              <a:ext cx="1440160" cy="720080"/>
              <a:chOff x="251520" y="1268760"/>
              <a:chExt cx="1440160" cy="720080"/>
            </a:xfrm>
          </p:grpSpPr>
          <p:sp>
            <p:nvSpPr>
              <p:cNvPr id="53" name="矩形 52"/>
              <p:cNvSpPr/>
              <p:nvPr/>
            </p:nvSpPr>
            <p:spPr>
              <a:xfrm>
                <a:off x="972292" y="1268463"/>
                <a:ext cx="719179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251526" y="1268463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18" name="组合 27"/>
            <p:cNvGrpSpPr>
              <a:grpSpLocks/>
            </p:cNvGrpSpPr>
            <p:nvPr/>
          </p:nvGrpSpPr>
          <p:grpSpPr bwMode="auto">
            <a:xfrm>
              <a:off x="3131840" y="2708920"/>
              <a:ext cx="1440160" cy="720080"/>
              <a:chOff x="251520" y="1268760"/>
              <a:chExt cx="1440160" cy="720080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972763" y="1268463"/>
                <a:ext cx="719178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251997" y="1268463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19" name="组合 28"/>
            <p:cNvGrpSpPr>
              <a:grpSpLocks/>
            </p:cNvGrpSpPr>
            <p:nvPr/>
          </p:nvGrpSpPr>
          <p:grpSpPr bwMode="auto">
            <a:xfrm>
              <a:off x="5292080" y="2708920"/>
              <a:ext cx="1440160" cy="720080"/>
              <a:chOff x="251520" y="1268760"/>
              <a:chExt cx="1440160" cy="720080"/>
            </a:xfrm>
          </p:grpSpPr>
          <p:sp>
            <p:nvSpPr>
              <p:cNvPr id="49" name="矩形 48"/>
              <p:cNvSpPr/>
              <p:nvPr/>
            </p:nvSpPr>
            <p:spPr>
              <a:xfrm>
                <a:off x="971647" y="1268463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250881" y="1268463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20" name="组合 30"/>
            <p:cNvGrpSpPr>
              <a:grpSpLocks/>
            </p:cNvGrpSpPr>
            <p:nvPr/>
          </p:nvGrpSpPr>
          <p:grpSpPr bwMode="auto">
            <a:xfrm>
              <a:off x="7452320" y="2708920"/>
              <a:ext cx="1440160" cy="720080"/>
              <a:chOff x="251520" y="1268760"/>
              <a:chExt cx="1440160" cy="720080"/>
            </a:xfrm>
          </p:grpSpPr>
          <p:sp>
            <p:nvSpPr>
              <p:cNvPr id="47" name="矩形 46"/>
              <p:cNvSpPr/>
              <p:nvPr/>
            </p:nvSpPr>
            <p:spPr>
              <a:xfrm>
                <a:off x="972118" y="1268463"/>
                <a:ext cx="719179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251352" y="1268463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21" name="组合 31"/>
            <p:cNvGrpSpPr>
              <a:grpSpLocks/>
            </p:cNvGrpSpPr>
            <p:nvPr/>
          </p:nvGrpSpPr>
          <p:grpSpPr bwMode="auto">
            <a:xfrm>
              <a:off x="251520" y="3429000"/>
              <a:ext cx="1440160" cy="720080"/>
              <a:chOff x="251520" y="1268760"/>
              <a:chExt cx="1440160" cy="720080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971605" y="1269108"/>
                <a:ext cx="720766" cy="719137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250839" y="1269108"/>
                <a:ext cx="720766" cy="719137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22" name="组合 32"/>
            <p:cNvGrpSpPr>
              <a:grpSpLocks/>
            </p:cNvGrpSpPr>
            <p:nvPr/>
          </p:nvGrpSpPr>
          <p:grpSpPr bwMode="auto">
            <a:xfrm>
              <a:off x="2411760" y="3429000"/>
              <a:ext cx="1440160" cy="720080"/>
              <a:chOff x="251520" y="1268760"/>
              <a:chExt cx="1440160" cy="720080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972077" y="1269108"/>
                <a:ext cx="719178" cy="719137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251311" y="1269108"/>
                <a:ext cx="720766" cy="719137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23" name="组合 33"/>
            <p:cNvGrpSpPr>
              <a:grpSpLocks/>
            </p:cNvGrpSpPr>
            <p:nvPr/>
          </p:nvGrpSpPr>
          <p:grpSpPr bwMode="auto">
            <a:xfrm>
              <a:off x="4572000" y="3429000"/>
              <a:ext cx="1440160" cy="720080"/>
              <a:chOff x="251520" y="1268760"/>
              <a:chExt cx="1440160" cy="720080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972548" y="1269108"/>
                <a:ext cx="719179" cy="719137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251782" y="1269108"/>
                <a:ext cx="720766" cy="719137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24" name="组合 34"/>
            <p:cNvGrpSpPr>
              <a:grpSpLocks/>
            </p:cNvGrpSpPr>
            <p:nvPr/>
          </p:nvGrpSpPr>
          <p:grpSpPr bwMode="auto">
            <a:xfrm>
              <a:off x="6732240" y="3429000"/>
              <a:ext cx="1440160" cy="720080"/>
              <a:chOff x="251520" y="1268760"/>
              <a:chExt cx="1440160" cy="720080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973020" y="1269108"/>
                <a:ext cx="719178" cy="719137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252254" y="1269108"/>
                <a:ext cx="720766" cy="719137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sp>
          <p:nvSpPr>
            <p:cNvPr id="25" name="矩形 24"/>
            <p:cNvSpPr/>
            <p:nvPr/>
          </p:nvSpPr>
          <p:spPr>
            <a:xfrm>
              <a:off x="8892097" y="3429348"/>
              <a:ext cx="252426" cy="719137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26" name="矩形 25"/>
            <p:cNvSpPr/>
            <p:nvPr/>
          </p:nvSpPr>
          <p:spPr>
            <a:xfrm>
              <a:off x="250839" y="4148485"/>
              <a:ext cx="720766" cy="90488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27" name="矩形 26"/>
            <p:cNvSpPr/>
            <p:nvPr/>
          </p:nvSpPr>
          <p:spPr>
            <a:xfrm>
              <a:off x="0" y="4148485"/>
              <a:ext cx="250839" cy="90488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grpSp>
          <p:nvGrpSpPr>
            <p:cNvPr id="28" name="组合 38"/>
            <p:cNvGrpSpPr>
              <a:grpSpLocks/>
            </p:cNvGrpSpPr>
            <p:nvPr/>
          </p:nvGrpSpPr>
          <p:grpSpPr bwMode="auto">
            <a:xfrm>
              <a:off x="1691680" y="4131088"/>
              <a:ext cx="1440160" cy="90000"/>
              <a:chOff x="251520" y="1268760"/>
              <a:chExt cx="1440160" cy="720080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972978" y="1268240"/>
                <a:ext cx="719179" cy="723976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252212" y="1268240"/>
                <a:ext cx="720766" cy="723976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29" name="组合 39"/>
            <p:cNvGrpSpPr>
              <a:grpSpLocks/>
            </p:cNvGrpSpPr>
            <p:nvPr/>
          </p:nvGrpSpPr>
          <p:grpSpPr bwMode="auto">
            <a:xfrm>
              <a:off x="3851920" y="4149080"/>
              <a:ext cx="1440160" cy="72000"/>
              <a:chOff x="251520" y="1268760"/>
              <a:chExt cx="1440160" cy="720080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971862" y="1262809"/>
                <a:ext cx="719179" cy="730331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251096" y="1262809"/>
                <a:ext cx="720766" cy="730331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30" name="组合 40"/>
            <p:cNvGrpSpPr>
              <a:grpSpLocks/>
            </p:cNvGrpSpPr>
            <p:nvPr/>
          </p:nvGrpSpPr>
          <p:grpSpPr bwMode="auto">
            <a:xfrm>
              <a:off x="6012160" y="4149080"/>
              <a:ext cx="1440160" cy="72000"/>
              <a:chOff x="251520" y="1268760"/>
              <a:chExt cx="1440160" cy="720080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972333" y="1262809"/>
                <a:ext cx="719178" cy="730331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251567" y="1262809"/>
                <a:ext cx="720766" cy="730331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sp>
          <p:nvSpPr>
            <p:cNvPr id="31" name="矩形 30"/>
            <p:cNvSpPr/>
            <p:nvPr/>
          </p:nvSpPr>
          <p:spPr>
            <a:xfrm>
              <a:off x="8892097" y="4148485"/>
              <a:ext cx="360383" cy="730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32" name="矩形 31"/>
            <p:cNvSpPr/>
            <p:nvPr/>
          </p:nvSpPr>
          <p:spPr>
            <a:xfrm>
              <a:off x="8172918" y="4148485"/>
              <a:ext cx="719179" cy="730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sp>
        <p:nvSpPr>
          <p:cNvPr id="69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2017-06-20</a:t>
            </a:fld>
            <a:endParaRPr lang="zh-CN" altLang="en-US"/>
          </a:p>
        </p:txBody>
      </p:sp>
      <p:sp>
        <p:nvSpPr>
          <p:cNvPr id="70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39333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>
            <a:grpSpLocks/>
          </p:cNvGrpSpPr>
          <p:nvPr/>
        </p:nvGrpSpPr>
        <p:grpSpPr bwMode="auto">
          <a:xfrm>
            <a:off x="2411414" y="1268417"/>
            <a:ext cx="5056525" cy="769937"/>
            <a:chOff x="2411760" y="1268760"/>
            <a:chExt cx="5056841" cy="769441"/>
          </a:xfrm>
        </p:grpSpPr>
        <p:sp>
          <p:nvSpPr>
            <p:cNvPr id="3" name="文本框 10"/>
            <p:cNvSpPr txBox="1">
              <a:spLocks noChangeArrowheads="1"/>
            </p:cNvSpPr>
            <p:nvPr/>
          </p:nvSpPr>
          <p:spPr bwMode="auto">
            <a:xfrm>
              <a:off x="2411760" y="1268760"/>
              <a:ext cx="2160240" cy="599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rgbClr val="7F7F7F"/>
                  </a:solidFill>
                  <a:latin typeface="Impact" panose="020B0806030902050204" pitchFamily="34" charset="0"/>
                </a:rPr>
                <a:t>Zhangl</a:t>
              </a:r>
              <a:r>
                <a:rPr lang="en-US" altLang="zh-CN" sz="1800">
                  <a:latin typeface="Impact" panose="020B0806030902050204" pitchFamily="34" charset="0"/>
                </a:rPr>
                <a:t> Design</a:t>
              </a:r>
            </a:p>
            <a:p>
              <a:pPr eaLnBrk="1" hangingPunct="1"/>
              <a:endParaRPr lang="en-US" altLang="zh-CN" sz="600">
                <a:latin typeface="Impact" panose="020B0806030902050204" pitchFamily="34" charset="0"/>
              </a:endParaRPr>
            </a:p>
            <a:p>
              <a:pPr eaLnBrk="1" hangingPunct="1"/>
              <a:r>
                <a:rPr lang="en-US" altLang="zh-CN" sz="900">
                  <a:solidFill>
                    <a:srgbClr val="7F7F7F"/>
                  </a:solidFill>
                  <a:latin typeface="Calibri" panose="020F0502020204030204" pitchFamily="34" charset="0"/>
                </a:rPr>
                <a:t>zhangl179@nenu.edu.cn</a:t>
              </a:r>
              <a:endParaRPr lang="zh-CN" altLang="en-US" sz="1350">
                <a:solidFill>
                  <a:srgbClr val="7F7F7F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4572482" y="1268760"/>
              <a:ext cx="0" cy="769441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12"/>
            <p:cNvSpPr txBox="1">
              <a:spLocks noChangeArrowheads="1"/>
            </p:cNvSpPr>
            <p:nvPr/>
          </p:nvSpPr>
          <p:spPr bwMode="auto">
            <a:xfrm>
              <a:off x="4860032" y="1351801"/>
              <a:ext cx="2608569" cy="230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900">
                  <a:latin typeface="华文细黑" panose="02010600040101010101" pitchFamily="2" charset="-122"/>
                  <a:ea typeface="华文细黑" panose="02010600040101010101" pitchFamily="2" charset="-122"/>
                </a:rPr>
                <a:t>本模板仅供校内教学使用，请勿用于商业使用！</a:t>
              </a:r>
              <a:endParaRPr lang="zh-CN" altLang="en-US" sz="135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2017-06-20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979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2017-06-20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667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2017-06-20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138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image" Target="../media/image3.jpeg"/><Relationship Id="rId5" Type="http://schemas.openxmlformats.org/officeDocument/2006/relationships/slideLayout" Target="../slideLayouts/slideLayout71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259" name="Rectangle 2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5"/>
            <a:ext cx="8229600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TW"/>
          </a:p>
        </p:txBody>
      </p:sp>
      <p:sp>
        <p:nvSpPr>
          <p:cNvPr id="991260" name="Rectangle 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24602"/>
            <a:ext cx="1727200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>
                <a:solidFill>
                  <a:srgbClr val="003366"/>
                </a:solidFill>
                <a:latin typeface="Garamond" pitchFamily="18" charset="0"/>
              </a:defRPr>
            </a:lvl1pPr>
          </a:lstStyle>
          <a:p>
            <a:fld id="{CE8D5F43-11FC-4A47-8AB9-3C569A0CF75E}" type="datetimeFigureOut">
              <a:rPr lang="zh-CN" altLang="en-US" smtClean="0"/>
              <a:pPr/>
              <a:t>2017-06-20</a:t>
            </a:fld>
            <a:endParaRPr lang="zh-CN" altLang="en-US"/>
          </a:p>
        </p:txBody>
      </p:sp>
      <p:sp>
        <p:nvSpPr>
          <p:cNvPr id="991261" name="Rectangle 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38400" y="6324600"/>
            <a:ext cx="4953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>
                <a:solidFill>
                  <a:srgbClr val="003366"/>
                </a:solidFill>
                <a:latin typeface="Garamond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991262" name="Rectangle 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324602"/>
            <a:ext cx="1066800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>
                <a:solidFill>
                  <a:srgbClr val="003366"/>
                </a:solidFill>
                <a:latin typeface="Garamond" pitchFamily="18" charset="0"/>
              </a:defRPr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91263" name="Freeform 31"/>
          <p:cNvSpPr>
            <a:spLocks noChangeArrowheads="1"/>
          </p:cNvSpPr>
          <p:nvPr/>
        </p:nvSpPr>
        <p:spPr bwMode="auto">
          <a:xfrm>
            <a:off x="381000" y="228600"/>
            <a:ext cx="8229600" cy="8382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rgbClr val="8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 sz="135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991264" name="Line 32"/>
          <p:cNvSpPr>
            <a:spLocks noChangeShapeType="1"/>
          </p:cNvSpPr>
          <p:nvPr/>
        </p:nvSpPr>
        <p:spPr bwMode="auto">
          <a:xfrm>
            <a:off x="457200" y="6307138"/>
            <a:ext cx="8229600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350">
              <a:solidFill>
                <a:srgbClr val="FFFF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37361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382000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TW"/>
          </a:p>
        </p:txBody>
      </p:sp>
      <p:sp>
        <p:nvSpPr>
          <p:cNvPr id="813059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418263"/>
            <a:ext cx="4191000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solidFill>
                  <a:srgbClr val="003366"/>
                </a:solidFill>
                <a:latin typeface="Garamond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81306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62600" y="6418263"/>
            <a:ext cx="2667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rgbClr val="003366"/>
                </a:solidFill>
                <a:latin typeface="Garamond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81306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418263"/>
            <a:ext cx="609600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003366"/>
                </a:solidFill>
                <a:latin typeface="Garamond" pitchFamily="18" charset="0"/>
              </a:defRPr>
            </a:lvl1pPr>
          </a:lstStyle>
          <a:p>
            <a:pPr>
              <a:defRPr/>
            </a:pPr>
            <a:fld id="{E40F9B95-6704-49C0-A00E-946891BA317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813063" name="Line 7"/>
          <p:cNvSpPr>
            <a:spLocks noChangeShapeType="1"/>
          </p:cNvSpPr>
          <p:nvPr/>
        </p:nvSpPr>
        <p:spPr bwMode="auto">
          <a:xfrm>
            <a:off x="1114426" y="6400800"/>
            <a:ext cx="7953375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sz="1350">
              <a:solidFill>
                <a:srgbClr val="000000"/>
              </a:solidFill>
            </a:endParaRPr>
          </a:p>
        </p:txBody>
      </p:sp>
      <p:pic>
        <p:nvPicPr>
          <p:cNvPr id="23559" name="Picture 9" descr="culogo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65100" y="6311902"/>
            <a:ext cx="685800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22842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382000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TW"/>
          </a:p>
        </p:txBody>
      </p:sp>
      <p:sp>
        <p:nvSpPr>
          <p:cNvPr id="813059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418263"/>
            <a:ext cx="4191000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solidFill>
                  <a:srgbClr val="003366"/>
                </a:solidFill>
                <a:latin typeface="Garamond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81306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62600" y="6418263"/>
            <a:ext cx="2667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rgbClr val="003366"/>
                </a:solidFill>
                <a:latin typeface="Garamond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81306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418263"/>
            <a:ext cx="609600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003366"/>
                </a:solidFill>
                <a:latin typeface="Garamond" pitchFamily="18" charset="0"/>
              </a:defRPr>
            </a:lvl1pPr>
          </a:lstStyle>
          <a:p>
            <a:pPr>
              <a:defRPr/>
            </a:pPr>
            <a:fld id="{E40F9B95-6704-49C0-A00E-946891BA317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813063" name="Line 7"/>
          <p:cNvSpPr>
            <a:spLocks noChangeShapeType="1"/>
          </p:cNvSpPr>
          <p:nvPr/>
        </p:nvSpPr>
        <p:spPr bwMode="auto">
          <a:xfrm>
            <a:off x="1114426" y="6400800"/>
            <a:ext cx="7953375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sz="1350">
              <a:solidFill>
                <a:srgbClr val="000000"/>
              </a:solidFill>
            </a:endParaRPr>
          </a:p>
        </p:txBody>
      </p:sp>
      <p:pic>
        <p:nvPicPr>
          <p:cNvPr id="23559" name="Picture 9" descr="culogo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65100" y="6311902"/>
            <a:ext cx="685800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17008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259" name="Rectangle 2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5"/>
            <a:ext cx="8229600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TW"/>
          </a:p>
        </p:txBody>
      </p:sp>
      <p:sp>
        <p:nvSpPr>
          <p:cNvPr id="991260" name="Rectangle 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24602"/>
            <a:ext cx="1727200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>
                <a:solidFill>
                  <a:srgbClr val="003366"/>
                </a:solidFill>
                <a:latin typeface="Garamond" pitchFamily="18" charset="0"/>
              </a:defRPr>
            </a:lvl1pPr>
          </a:lstStyle>
          <a:p>
            <a:fld id="{CE8D5F43-11FC-4A47-8AB9-3C569A0CF75E}" type="datetimeFigureOut">
              <a:rPr lang="zh-CN" altLang="en-US" smtClean="0"/>
              <a:pPr/>
              <a:t>2017-06-20</a:t>
            </a:fld>
            <a:endParaRPr lang="zh-CN" altLang="en-US"/>
          </a:p>
        </p:txBody>
      </p:sp>
      <p:sp>
        <p:nvSpPr>
          <p:cNvPr id="991261" name="Rectangle 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38400" y="6324600"/>
            <a:ext cx="4953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>
                <a:solidFill>
                  <a:srgbClr val="003366"/>
                </a:solidFill>
                <a:latin typeface="Garamond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991262" name="Rectangle 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324602"/>
            <a:ext cx="1066800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>
                <a:solidFill>
                  <a:srgbClr val="003366"/>
                </a:solidFill>
                <a:latin typeface="Garamond" pitchFamily="18" charset="0"/>
              </a:defRPr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91263" name="Freeform 31"/>
          <p:cNvSpPr>
            <a:spLocks noChangeArrowheads="1"/>
          </p:cNvSpPr>
          <p:nvPr/>
        </p:nvSpPr>
        <p:spPr bwMode="auto">
          <a:xfrm>
            <a:off x="381000" y="228600"/>
            <a:ext cx="8229600" cy="8382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rgbClr val="8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 sz="135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991264" name="Line 32"/>
          <p:cNvSpPr>
            <a:spLocks noChangeShapeType="1"/>
          </p:cNvSpPr>
          <p:nvPr/>
        </p:nvSpPr>
        <p:spPr bwMode="auto">
          <a:xfrm>
            <a:off x="457200" y="6307138"/>
            <a:ext cx="8229600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350">
              <a:solidFill>
                <a:srgbClr val="FFFF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238165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382000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TW"/>
          </a:p>
        </p:txBody>
      </p:sp>
      <p:sp>
        <p:nvSpPr>
          <p:cNvPr id="813059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418263"/>
            <a:ext cx="4191000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solidFill>
                  <a:srgbClr val="003366"/>
                </a:solidFill>
                <a:latin typeface="Garamond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81306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62600" y="6418263"/>
            <a:ext cx="2667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rgbClr val="003366"/>
                </a:solidFill>
                <a:latin typeface="Garamond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81306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418263"/>
            <a:ext cx="609600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003366"/>
                </a:solidFill>
                <a:latin typeface="Garamond" pitchFamily="18" charset="0"/>
              </a:defRPr>
            </a:lvl1pPr>
          </a:lstStyle>
          <a:p>
            <a:pPr>
              <a:defRPr/>
            </a:pPr>
            <a:fld id="{E40F9B95-6704-49C0-A00E-946891BA317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813063" name="Line 7"/>
          <p:cNvSpPr>
            <a:spLocks noChangeShapeType="1"/>
          </p:cNvSpPr>
          <p:nvPr/>
        </p:nvSpPr>
        <p:spPr bwMode="auto">
          <a:xfrm>
            <a:off x="1114426" y="6400800"/>
            <a:ext cx="7953375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sz="1350">
              <a:solidFill>
                <a:srgbClr val="000000"/>
              </a:solidFill>
            </a:endParaRPr>
          </a:p>
        </p:txBody>
      </p:sp>
      <p:pic>
        <p:nvPicPr>
          <p:cNvPr id="23559" name="Picture 9" descr="culogo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65100" y="6311902"/>
            <a:ext cx="685800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37703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382000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TW"/>
          </a:p>
        </p:txBody>
      </p:sp>
      <p:sp>
        <p:nvSpPr>
          <p:cNvPr id="813059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418263"/>
            <a:ext cx="4191000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solidFill>
                  <a:srgbClr val="003366"/>
                </a:solidFill>
                <a:latin typeface="Garamond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81306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62600" y="6418263"/>
            <a:ext cx="2667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rgbClr val="003366"/>
                </a:solidFill>
                <a:latin typeface="Garamond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81306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418263"/>
            <a:ext cx="609600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003366"/>
                </a:solidFill>
                <a:latin typeface="Garamond" pitchFamily="18" charset="0"/>
              </a:defRPr>
            </a:lvl1pPr>
          </a:lstStyle>
          <a:p>
            <a:pPr>
              <a:defRPr/>
            </a:pPr>
            <a:fld id="{E40F9B95-6704-49C0-A00E-946891BA317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813063" name="Line 7"/>
          <p:cNvSpPr>
            <a:spLocks noChangeShapeType="1"/>
          </p:cNvSpPr>
          <p:nvPr/>
        </p:nvSpPr>
        <p:spPr bwMode="auto">
          <a:xfrm>
            <a:off x="1114426" y="6400800"/>
            <a:ext cx="7953375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sz="1350">
              <a:solidFill>
                <a:srgbClr val="000000"/>
              </a:solidFill>
            </a:endParaRPr>
          </a:p>
        </p:txBody>
      </p:sp>
      <p:pic>
        <p:nvPicPr>
          <p:cNvPr id="23559" name="Picture 9" descr="culogo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65100" y="6311902"/>
            <a:ext cx="685800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19937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027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7" y="6408742"/>
            <a:ext cx="1588591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050" smtClean="0">
                <a:solidFill>
                  <a:schemeClr val="tx1"/>
                </a:solidFill>
                <a:latin typeface="Arial" charset="0"/>
              </a:defRPr>
            </a:lvl1pPr>
            <a:extLst/>
          </a:lstStyle>
          <a:p>
            <a:fld id="{CE8D5F43-11FC-4A47-8AB9-3C569A0CF75E}" type="datetimeFigureOut">
              <a:rPr lang="zh-CN" altLang="en-US" smtClean="0"/>
              <a:pPr/>
              <a:t>2017-06-20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42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50">
                <a:solidFill>
                  <a:schemeClr val="tx1"/>
                </a:solidFill>
                <a:latin typeface="Arial" charset="0"/>
              </a:defRPr>
            </a:lvl1pPr>
            <a:extLst/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429590" y="6408742"/>
            <a:ext cx="58423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50" b="0" smtClean="0">
                <a:solidFill>
                  <a:schemeClr val="tx1"/>
                </a:solidFill>
                <a:latin typeface="Arial" charset="0"/>
              </a:defRPr>
            </a:lvl1pPr>
            <a:extLst/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11" name="图片 16"/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38" y="6428355"/>
            <a:ext cx="25542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1463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075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9pPr>
      <a:extLst/>
    </p:titleStyle>
    <p:bodyStyle>
      <a:lvl1pPr marL="273844" indent="-191691" algn="l" rtl="0" eaLnBrk="1" fontAlgn="base" hangingPunct="1">
        <a:spcBef>
          <a:spcPts val="3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65535" indent="-171450" algn="l" rtl="0" eaLnBrk="1" fontAlgn="base" hangingPunct="1">
        <a:spcBef>
          <a:spcPts val="244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44129" indent="-171450" algn="l" rtl="0" eaLnBrk="1" fontAlgn="base" hangingPunct="1">
        <a:spcBef>
          <a:spcPts val="263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1575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857250" indent="-171450" algn="l" rtl="0" eaLnBrk="1" fontAlgn="base" hangingPunct="1">
        <a:spcBef>
          <a:spcPts val="263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425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028700" indent="-171450" algn="l" rtl="0" eaLnBrk="1" fontAlgn="base" hangingPunct="1">
        <a:spcBef>
          <a:spcPts val="263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20015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4305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1450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8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8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8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8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04192" y="958119"/>
            <a:ext cx="5819055" cy="994122"/>
          </a:xfrm>
        </p:spPr>
        <p:txBody>
          <a:bodyPr>
            <a:normAutofit/>
          </a:bodyPr>
          <a:lstStyle/>
          <a:p>
            <a:r>
              <a:rPr lang="zh-CN" altLang="zh-CN" dirty="0">
                <a:effectLst/>
              </a:rPr>
              <a:t>第11章：束缚定态微扰论</a:t>
            </a:r>
          </a:p>
        </p:txBody>
      </p:sp>
      <p:sp>
        <p:nvSpPr>
          <p:cNvPr id="7" name="矩形 6"/>
          <p:cNvSpPr/>
          <p:nvPr/>
        </p:nvSpPr>
        <p:spPr>
          <a:xfrm>
            <a:off x="589723" y="2113219"/>
            <a:ext cx="413319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7030A0"/>
                </a:solidFill>
                <a:ea typeface="微软雅黑" panose="020B0503020204020204" pitchFamily="34" charset="-122"/>
              </a:rPr>
              <a:t>非简并态微扰论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7030A0"/>
                </a:solidFill>
                <a:ea typeface="微软雅黑" panose="020B0503020204020204" pitchFamily="34" charset="-122"/>
              </a:rPr>
              <a:t>简并态微扰论</a:t>
            </a:r>
            <a:endParaRPr lang="zh-CN" altLang="en-US" sz="2400" dirty="0">
              <a:solidFill>
                <a:srgbClr val="7030A0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563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68759"/>
                <a:ext cx="8229600" cy="5217765"/>
              </a:xfrm>
            </p:spPr>
            <p:txBody>
              <a:bodyPr/>
              <a:lstStyle/>
              <a:p>
                <a:r>
                  <a:rPr lang="zh-CN" altLang="zh-CN" dirty="0"/>
                  <a:t>如果体系</a:t>
                </a:r>
                <a:r>
                  <a:rPr lang="en-US" altLang="zh-CN" dirty="0"/>
                  <a:t> Hamiltonian</a:t>
                </a:r>
                <a:r>
                  <a:rPr lang="zh-CN" altLang="zh-CN" dirty="0"/>
                  <a:t>为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/>
                        </m:ctrlPr>
                      </m:accPr>
                      <m:e>
                        <m:r>
                          <a:rPr lang="zh-CN" altLang="zh-CN"/>
                          <m:t>𝐻</m:t>
                        </m:r>
                      </m:e>
                    </m:acc>
                  </m:oMath>
                </a14:m>
                <a:r>
                  <a:rPr lang="en-US" altLang="zh-CN" dirty="0"/>
                  <a:t>, </a:t>
                </a:r>
                <a:r>
                  <a:rPr lang="zh-CN" altLang="zh-CN" dirty="0"/>
                  <a:t>其能量本征方程</a:t>
                </a:r>
                <a:r>
                  <a:rPr lang="en-US" altLang="zh-CN" dirty="0"/>
                  <a:t> </a:t>
                </a:r>
                <a:endParaRPr lang="zh-CN" altLang="zh-CN" dirty="0"/>
              </a:p>
              <a:p>
                <a:pPr marL="8215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x-IV_mathan" altLang="zh-CN" i="1"/>
                          </m:ctrlPr>
                        </m:accPr>
                        <m:e>
                          <m:r>
                            <a:rPr lang="x-IV_mathan" altLang="zh-CN"/>
                            <m:t>𝐻</m:t>
                          </m:r>
                        </m:e>
                      </m:acc>
                      <m:d>
                        <m:dPr>
                          <m:begChr m:val="|"/>
                          <m:endChr m:val="〉"/>
                          <m:ctrlPr>
                            <a:rPr lang="x-IV_mathan" altLang="zh-CN" i="1"/>
                          </m:ctrlPr>
                        </m:dPr>
                        <m:e>
                          <m:r>
                            <a:rPr lang="x-IV_mathan" altLang="zh-CN"/>
                            <m:t>𝜓</m:t>
                          </m:r>
                        </m:e>
                      </m:d>
                      <m:r>
                        <a:rPr lang="x-IV_mathan" altLang="zh-CN"/>
                        <m:t>=</m:t>
                      </m:r>
                      <m:r>
                        <a:rPr lang="x-IV_mathan" altLang="zh-CN"/>
                        <m:t>𝐸</m:t>
                      </m:r>
                      <m:d>
                        <m:dPr>
                          <m:begChr m:val="|"/>
                          <m:endChr m:val="〉"/>
                          <m:ctrlPr>
                            <a:rPr lang="x-IV_mathan" altLang="zh-CN" i="1"/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x-IV_mathan" altLang="zh-CN"/>
                            <m:t>ψ</m:t>
                          </m:r>
                        </m:e>
                      </m:d>
                    </m:oMath>
                  </m:oMathPara>
                </a14:m>
                <a:endParaRPr lang="x-IV_mathan" altLang="zh-CN" dirty="0"/>
              </a:p>
              <a:p>
                <a:r>
                  <a:rPr lang="zh-CN" altLang="zh-CN" dirty="0"/>
                  <a:t>很难求解。但是如果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/>
                        </m:ctrlPr>
                      </m:accPr>
                      <m:e>
                        <m:r>
                          <a:rPr lang="zh-CN" altLang="zh-CN"/>
                          <m:t>𝐻</m:t>
                        </m:r>
                      </m:e>
                    </m:acc>
                  </m:oMath>
                </a14:m>
                <a:r>
                  <a:rPr lang="zh-CN" altLang="zh-CN" dirty="0"/>
                  <a:t>可以分为两部分</a:t>
                </a:r>
              </a:p>
              <a:p>
                <a:pPr marL="82153" indent="0" algn="ctr">
                  <a:buNone/>
                </a:pP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/>
                        </m:ctrlPr>
                      </m:accPr>
                      <m:e>
                        <m:r>
                          <a:rPr lang="zh-CN" altLang="zh-CN"/>
                          <m:t>𝐻</m:t>
                        </m:r>
                      </m:e>
                    </m:acc>
                    <m:r>
                      <a:rPr lang="zh-CN" altLang="zh-CN"/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zh-CN" i="1"/>
                            </m:ctrlPr>
                          </m:accPr>
                          <m:e>
                            <m:r>
                              <a:rPr lang="zh-CN" altLang="zh-CN"/>
                              <m:t>𝐻</m:t>
                            </m:r>
                          </m:e>
                        </m:acc>
                      </m:e>
                      <m:sub>
                        <m:r>
                          <a:rPr lang="zh-CN" altLang="zh-CN"/>
                          <m:t>0</m:t>
                        </m:r>
                      </m:sub>
                    </m:sSub>
                    <m:r>
                      <a:rPr lang="zh-CN" altLang="zh-CN"/>
                      <m:t>+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/>
                        </m:ctrlPr>
                      </m:accPr>
                      <m:e>
                        <m:r>
                          <a:rPr lang="zh-CN" altLang="zh-CN"/>
                          <m:t>𝐻</m:t>
                        </m:r>
                      </m:e>
                    </m:acc>
                    <m:r>
                      <a:rPr lang="zh-CN" altLang="zh-CN"/>
                      <m:t>′</m:t>
                    </m:r>
                  </m:oMath>
                </a14:m>
                <a:endParaRPr lang="zh-CN" altLang="zh-CN" dirty="0"/>
              </a:p>
              <a:p>
                <a:r>
                  <a:rPr lang="zh-CN" altLang="zh-CN" dirty="0"/>
                  <a:t>其中</a:t>
                </a:r>
                <a:r>
                  <a:rPr lang="en-US" altLang="zh-CN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zh-CN" i="1"/>
                            </m:ctrlPr>
                          </m:accPr>
                          <m:e>
                            <m:r>
                              <a:rPr lang="zh-CN" altLang="zh-CN"/>
                              <m:t>𝐻</m:t>
                            </m:r>
                          </m:e>
                        </m:acc>
                      </m:e>
                      <m:sub>
                        <m:r>
                          <a:rPr lang="zh-CN" altLang="zh-CN"/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的</a:t>
                </a:r>
                <a:r>
                  <a:rPr lang="zh-CN" altLang="zh-CN" dirty="0"/>
                  <a:t>本征方程</a:t>
                </a:r>
              </a:p>
              <a:p>
                <a:pPr marL="8215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IV_mathan" altLang="zh-CN" i="1"/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x-IV_mathan" altLang="zh-CN" i="1"/>
                              </m:ctrlPr>
                            </m:accPr>
                            <m:e>
                              <m:r>
                                <a:rPr lang="x-IV_mathan" altLang="zh-CN"/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a:rPr lang="x-IV_mathan" altLang="zh-CN"/>
                            <m:t>0</m:t>
                          </m:r>
                        </m:sub>
                      </m:sSub>
                      <m:d>
                        <m:dPr>
                          <m:begChr m:val="|"/>
                          <m:endChr m:val="〉"/>
                          <m:ctrlPr>
                            <a:rPr lang="x-IV_mathan" altLang="zh-CN" i="1"/>
                          </m:ctrlPr>
                        </m:dPr>
                        <m:e>
                          <m:sSubSup>
                            <m:sSubSupPr>
                              <m:ctrlPr>
                                <a:rPr lang="x-IV_mathan" altLang="zh-CN" i="1"/>
                              </m:ctrlPr>
                            </m:sSubSupPr>
                            <m:e>
                              <m:r>
                                <a:rPr lang="x-IV_mathan" altLang="zh-CN"/>
                                <m:t>𝜓</m:t>
                              </m:r>
                            </m:e>
                            <m:sub>
                              <m:r>
                                <a:rPr lang="x-IV_mathan" altLang="zh-CN"/>
                                <m:t>𝑛</m:t>
                              </m:r>
                              <m:r>
                                <a:rPr lang="x-IV_mathan" altLang="zh-CN"/>
                                <m:t>𝜈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x-IV_mathan" altLang="zh-CN" i="1"/>
                                  </m:ctrlPr>
                                </m:dPr>
                                <m:e>
                                  <m:r>
                                    <a:rPr lang="x-IV_mathan" altLang="zh-CN"/>
                                    <m:t>0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lang="x-IV_mathan" altLang="zh-CN"/>
                        <m:t>=</m:t>
                      </m:r>
                      <m:sSubSup>
                        <m:sSubSupPr>
                          <m:ctrlPr>
                            <a:rPr lang="x-IV_mathan" altLang="zh-CN" i="1"/>
                          </m:ctrlPr>
                        </m:sSubSupPr>
                        <m:e>
                          <m:r>
                            <a:rPr lang="x-IV_mathan" altLang="zh-CN"/>
                            <m:t>𝐸</m:t>
                          </m:r>
                        </m:e>
                        <m:sub>
                          <m:r>
                            <a:rPr lang="x-IV_mathan" altLang="zh-CN"/>
                            <m:t>𝑛</m:t>
                          </m:r>
                        </m:sub>
                        <m:sup>
                          <m:d>
                            <m:dPr>
                              <m:ctrlPr>
                                <a:rPr lang="x-IV_mathan" altLang="zh-CN" i="1"/>
                              </m:ctrlPr>
                            </m:dPr>
                            <m:e>
                              <m:r>
                                <a:rPr lang="x-IV_mathan" altLang="zh-CN"/>
                                <m:t>0</m:t>
                              </m:r>
                            </m:e>
                          </m:d>
                        </m:sup>
                      </m:sSubSup>
                      <m:d>
                        <m:dPr>
                          <m:begChr m:val="|"/>
                          <m:endChr m:val="〉"/>
                          <m:ctrlPr>
                            <a:rPr lang="x-IV_mathan" altLang="zh-CN" i="1"/>
                          </m:ctrlPr>
                        </m:dPr>
                        <m:e>
                          <m:sSubSup>
                            <m:sSubSupPr>
                              <m:ctrlPr>
                                <a:rPr lang="x-IV_mathan" altLang="zh-CN" i="1"/>
                              </m:ctrlPr>
                            </m:sSubSupPr>
                            <m:e>
                              <m:r>
                                <a:rPr lang="x-IV_mathan" altLang="zh-CN"/>
                                <m:t>𝜓</m:t>
                              </m:r>
                            </m:e>
                            <m:sub>
                              <m:r>
                                <a:rPr lang="x-IV_mathan" altLang="zh-CN"/>
                                <m:t>𝑛</m:t>
                              </m:r>
                              <m:r>
                                <a:rPr lang="x-IV_mathan" altLang="zh-CN"/>
                                <m:t>𝜈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x-IV_mathan" altLang="zh-CN" i="1"/>
                                  </m:ctrlPr>
                                </m:dPr>
                                <m:e>
                                  <m:r>
                                    <a:rPr lang="x-IV_mathan" altLang="zh-CN"/>
                                    <m:t>0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</m:oMath>
                  </m:oMathPara>
                </a14:m>
                <a:endParaRPr lang="x-IV_mathan" altLang="zh-CN" dirty="0"/>
              </a:p>
              <a:p>
                <a:r>
                  <a:rPr lang="zh-CN" altLang="zh-CN" dirty="0"/>
                  <a:t>已经解出，其本征值为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/>
                        </m:ctrlPr>
                      </m:sSubSupPr>
                      <m:e>
                        <m:r>
                          <a:rPr lang="zh-CN" altLang="zh-CN"/>
                          <m:t>𝐸</m:t>
                        </m:r>
                      </m:e>
                      <m:sub>
                        <m:r>
                          <a:rPr lang="zh-CN" altLang="zh-CN"/>
                          <m:t>𝑛</m:t>
                        </m:r>
                      </m:sub>
                      <m:sup>
                        <m:d>
                          <m:dPr>
                            <m:ctrlPr>
                              <a:rPr lang="zh-CN" altLang="zh-CN" i="1"/>
                            </m:ctrlPr>
                          </m:dPr>
                          <m:e>
                            <m:r>
                              <a:rPr lang="zh-CN" altLang="zh-CN"/>
                              <m:t>0</m:t>
                            </m:r>
                          </m:e>
                        </m:d>
                      </m:sup>
                    </m:sSubSup>
                  </m:oMath>
                </a14:m>
                <a:r>
                  <a:rPr lang="zh-CN" altLang="zh-CN" dirty="0"/>
                  <a:t>，其本征态为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〉"/>
                        <m:ctrlPr>
                          <a:rPr lang="zh-CN" altLang="zh-CN" i="1"/>
                        </m:ctrlPr>
                      </m:dPr>
                      <m:e>
                        <m:sSubSup>
                          <m:sSubSupPr>
                            <m:ctrlPr>
                              <a:rPr lang="zh-CN" altLang="zh-CN" i="1"/>
                            </m:ctrlPr>
                          </m:sSubSupPr>
                          <m:e>
                            <m:r>
                              <a:rPr lang="zh-CN" altLang="zh-CN"/>
                              <m:t>𝜓</m:t>
                            </m:r>
                          </m:e>
                          <m:sub>
                            <m:r>
                              <a:rPr lang="zh-CN" altLang="zh-CN"/>
                              <m:t>𝑛</m:t>
                            </m:r>
                            <m:r>
                              <a:rPr lang="zh-CN" altLang="zh-CN"/>
                              <m:t>𝜈</m:t>
                            </m:r>
                          </m:sub>
                          <m:sup>
                            <m:d>
                              <m:dPr>
                                <m:ctrlPr>
                                  <a:rPr lang="zh-CN" altLang="zh-CN" i="1"/>
                                </m:ctrlPr>
                              </m:dPr>
                              <m:e>
                                <m:r>
                                  <a:rPr lang="zh-CN" altLang="zh-CN"/>
                                  <m:t>0</m:t>
                                </m:r>
                              </m:e>
                            </m:d>
                          </m:sup>
                        </m:sSubSup>
                      </m:e>
                    </m:d>
                  </m:oMath>
                </a14:m>
                <a:r>
                  <a:rPr lang="zh-CN" altLang="zh-CN" dirty="0"/>
                  <a:t>，</a:t>
                </a:r>
                <a14:m>
                  <m:oMath xmlns:m="http://schemas.openxmlformats.org/officeDocument/2006/math">
                    <m:r>
                      <a:rPr lang="zh-CN" altLang="zh-CN"/>
                      <m:t>𝜈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zh-CN" dirty="0"/>
                  <a:t>表示可能的简并。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/>
                        </m:ctrlPr>
                      </m:accPr>
                      <m:e>
                        <m:r>
                          <a:rPr lang="zh-CN" altLang="zh-CN"/>
                          <m:t>𝐻</m:t>
                        </m:r>
                      </m:e>
                    </m:acc>
                    <m:r>
                      <a:rPr lang="zh-CN" altLang="zh-CN"/>
                      <m:t>′</m:t>
                    </m:r>
                  </m:oMath>
                </a14:m>
                <a:r>
                  <a:rPr lang="zh-CN" altLang="zh-CN" dirty="0"/>
                  <a:t>相对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zh-CN" i="1"/>
                            </m:ctrlPr>
                          </m:accPr>
                          <m:e>
                            <m:r>
                              <a:rPr lang="zh-CN" altLang="zh-CN"/>
                              <m:t>𝐻</m:t>
                            </m:r>
                          </m:e>
                        </m:acc>
                      </m:e>
                      <m:sub>
                        <m:r>
                          <a:rPr lang="zh-CN" altLang="zh-CN"/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zh-CN" dirty="0"/>
                  <a:t>是个小量，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/>
                        </m:ctrlPr>
                      </m:accPr>
                      <m:e>
                        <m:r>
                          <a:rPr lang="zh-CN" altLang="zh-CN"/>
                          <m:t>𝐻</m:t>
                        </m:r>
                      </m:e>
                    </m:acc>
                  </m:oMath>
                </a14:m>
                <a:r>
                  <a:rPr lang="zh-CN" altLang="zh-CN" dirty="0"/>
                  <a:t>的本征问题是否可以解析求解。</a:t>
                </a:r>
              </a:p>
              <a:p>
                <a:pPr>
                  <a:lnSpc>
                    <a:spcPct val="150000"/>
                  </a:lnSpc>
                </a:pPr>
                <a:endParaRPr lang="zh-CN" altLang="en-US" dirty="0"/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68759"/>
                <a:ext cx="8229600" cy="5217765"/>
              </a:xfrm>
              <a:blipFill>
                <a:blip r:embed="rId2"/>
                <a:stretch>
                  <a:fillRect t="-584" r="-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为什么要研究微扰？</a:t>
            </a:r>
          </a:p>
        </p:txBody>
      </p:sp>
    </p:spTree>
    <p:extLst>
      <p:ext uri="{BB962C8B-B14F-4D97-AF65-F5344CB8AC3E}">
        <p14:creationId xmlns:p14="http://schemas.microsoft.com/office/powerpoint/2010/main" val="3645418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020353"/>
                <a:ext cx="8229600" cy="3275189"/>
              </a:xfrm>
            </p:spPr>
            <p:txBody>
              <a:bodyPr/>
              <a:lstStyle/>
              <a:p>
                <a:r>
                  <a:rPr lang="zh-CN" altLang="zh-CN" dirty="0">
                    <a:solidFill>
                      <a:srgbClr val="C00000"/>
                    </a:solidFill>
                  </a:rPr>
                  <a:t>约定：波函数的各高阶近似解与零阶近似解都正交：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x-IV_mathan" altLang="zh-CN" i="1"/>
                        </m:ctrlPr>
                      </m:dPr>
                      <m:e>
                        <m:sSup>
                          <m:sSupPr>
                            <m:ctrlPr>
                              <a:rPr lang="x-IV_mathan" altLang="zh-CN" i="1"/>
                            </m:ctrlPr>
                          </m:sSupPr>
                          <m:e>
                            <m:r>
                              <a:rPr lang="x-IV_mathan" altLang="zh-CN"/>
                              <m:t>𝜓</m:t>
                            </m:r>
                          </m:e>
                          <m:sup>
                            <m:d>
                              <m:dPr>
                                <m:ctrlPr>
                                  <a:rPr lang="x-IV_mathan" altLang="zh-CN" i="1"/>
                                </m:ctrlPr>
                              </m:dPr>
                              <m:e>
                                <m:r>
                                  <a:rPr lang="x-IV_mathan" altLang="zh-CN"/>
                                  <m:t>0</m:t>
                                </m:r>
                              </m:e>
                            </m:d>
                          </m:sup>
                        </m:sSup>
                      </m:e>
                      <m:e>
                        <m:sSup>
                          <m:sSupPr>
                            <m:ctrlPr>
                              <a:rPr lang="x-IV_mathan" altLang="zh-CN" i="1"/>
                            </m:ctrlPr>
                          </m:sSupPr>
                          <m:e>
                            <m:r>
                              <a:rPr lang="x-IV_mathan" altLang="zh-CN"/>
                              <m:t>𝜓</m:t>
                            </m:r>
                          </m:e>
                          <m:sup>
                            <m:d>
                              <m:dPr>
                                <m:ctrlPr>
                                  <a:rPr lang="x-IV_mathan" altLang="zh-CN" i="1"/>
                                </m:ctrlPr>
                              </m:dPr>
                              <m:e>
                                <m:r>
                                  <a:rPr lang="x-IV_mathan" altLang="zh-CN"/>
                                  <m:t>𝑠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x-IV_mathan" altLang="zh-CN"/>
                      <m:t>=0,</m:t>
                    </m:r>
                    <m:r>
                      <a:rPr lang="x-IV_mathan" altLang="zh-CN" i="1"/>
                      <m:t>   </m:t>
                    </m:r>
                    <m:r>
                      <a:rPr lang="x-IV_mathan" altLang="zh-CN"/>
                      <m:t>𝑠</m:t>
                    </m:r>
                    <m:r>
                      <a:rPr lang="x-IV_mathan" altLang="zh-CN"/>
                      <m:t>=1,2,3,…</m:t>
                    </m:r>
                  </m:oMath>
                </a14:m>
                <a:endParaRPr lang="x-IV_mathan" altLang="zh-CN" dirty="0"/>
              </a:p>
              <a:p>
                <a:r>
                  <a:rPr lang="zh-CN" altLang="zh-CN" dirty="0"/>
                  <a:t>把量子态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〉"/>
                        <m:ctrlPr>
                          <a:rPr lang="zh-CN" altLang="zh-CN" i="1"/>
                        </m:ctrlPr>
                      </m:dPr>
                      <m:e>
                        <m:r>
                          <a:rPr lang="zh-CN" altLang="zh-CN"/>
                          <m:t>𝜓</m:t>
                        </m:r>
                      </m:e>
                    </m:d>
                    <m:r>
                      <a:rPr lang="zh-CN" altLang="en-US" i="1"/>
                      <m:t> </m:t>
                    </m:r>
                  </m:oMath>
                </a14:m>
                <a:r>
                  <a:rPr lang="zh-CN" altLang="zh-CN" dirty="0"/>
                  <a:t>和本征值</a:t>
                </a:r>
                <a14:m>
                  <m:oMath xmlns:m="http://schemas.openxmlformats.org/officeDocument/2006/math">
                    <m:r>
                      <a:rPr lang="zh-CN" altLang="zh-CN"/>
                      <m:t>𝐸</m:t>
                    </m:r>
                  </m:oMath>
                </a14:m>
                <a:r>
                  <a:rPr lang="zh-CN" altLang="zh-CN" dirty="0"/>
                  <a:t>代入能量本征方程有</a:t>
                </a:r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020353"/>
                <a:ext cx="8229600" cy="3275189"/>
              </a:xfrm>
              <a:blipFill>
                <a:blip r:embed="rId2"/>
                <a:stretch>
                  <a:fillRect t="-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ffectLst/>
              </a:rPr>
              <a:t>微扰展开</a:t>
            </a:r>
            <a:endParaRPr lang="zh-CN" altLang="en-US" dirty="0"/>
          </a:p>
        </p:txBody>
      </p:sp>
      <p:pic>
        <p:nvPicPr>
          <p:cNvPr id="1026" name="Picture 2" descr="E = ECO) -4-E(D 十 E(2) 十 · 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26231"/>
            <a:ext cx="4656667" cy="868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冖 ~ 一 g 十 (( 冖 一 冖 H | 冖 冖 一 Ⅱ … 冖 ~ 一 (i)I 冖 冖 。 | 。 H 一 &#10;冖 冖 。 一 冖 H | 冖 冖 一 Ⅱ … 冖 I) 冖 冖 。 一 a | 。 H 一 &#10;0 Ⅱ … 冖 。 一 冖 冖 。 丨 。 H 一 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22" y="3501173"/>
            <a:ext cx="6524978" cy="1794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7294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496711"/>
            <a:ext cx="8229600" cy="5510389"/>
          </a:xfrm>
        </p:spPr>
        <p:txBody>
          <a:bodyPr/>
          <a:lstStyle/>
          <a:p>
            <a:r>
              <a:rPr lang="zh-CN" altLang="zh-CN" dirty="0"/>
              <a:t>由此可得能量的各级修正为</a:t>
            </a:r>
            <a:endParaRPr lang="zh-CN" altLang="en-US" dirty="0"/>
          </a:p>
        </p:txBody>
      </p:sp>
      <p:pic>
        <p:nvPicPr>
          <p:cNvPr id="2050" name="Picture 2" descr="C:\Users\liuhd\AppData\Local\Temp\msohtmlclip1\02\clip_image001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99" y="1021822"/>
            <a:ext cx="3492323" cy="154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2777072"/>
            <a:ext cx="9144000" cy="323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52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zh-CN" dirty="0"/>
                  <a:t>考虑体系在无微扰时处于非简并能级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/>
                        </m:ctrlPr>
                      </m:sSubSupPr>
                      <m:e>
                        <m:r>
                          <a:rPr lang="zh-CN" altLang="zh-CN"/>
                          <m:t>𝐸</m:t>
                        </m:r>
                      </m:e>
                      <m:sub>
                        <m:r>
                          <a:rPr lang="zh-CN" altLang="zh-CN"/>
                          <m:t>𝑘</m:t>
                        </m:r>
                      </m:sub>
                      <m:sup>
                        <m:d>
                          <m:dPr>
                            <m:ctrlPr>
                              <a:rPr lang="zh-CN" altLang="zh-CN" i="1"/>
                            </m:ctrlPr>
                          </m:dPr>
                          <m:e>
                            <m:r>
                              <a:rPr lang="zh-CN" altLang="zh-CN"/>
                              <m:t>0</m:t>
                            </m:r>
                          </m:e>
                        </m:d>
                      </m:sup>
                    </m:sSubSup>
                    <m:r>
                      <a:rPr lang="zh-CN" altLang="zh-CN"/>
                      <m:t>,</m:t>
                    </m:r>
                  </m:oMath>
                </a14:m>
                <a:r>
                  <a:rPr lang="zh-CN" altLang="zh-CN" dirty="0"/>
                  <a:t>即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/>
                        </m:ctrlPr>
                      </m:sSubSupPr>
                      <m:e>
                        <m:sSup>
                          <m:sSupPr>
                            <m:ctrlPr>
                              <a:rPr lang="zh-CN" altLang="zh-CN" i="1"/>
                            </m:ctrlPr>
                          </m:sSupPr>
                          <m:e>
                            <m:r>
                              <a:rPr lang="zh-CN" altLang="zh-CN"/>
                              <m:t>𝐸</m:t>
                            </m:r>
                          </m:e>
                          <m:sup>
                            <m:d>
                              <m:dPr>
                                <m:ctrlPr>
                                  <a:rPr lang="zh-CN" altLang="zh-CN" i="1"/>
                                </m:ctrlPr>
                              </m:dPr>
                              <m:e>
                                <m:r>
                                  <a:rPr lang="zh-CN" altLang="zh-CN"/>
                                  <m:t>0</m:t>
                                </m:r>
                              </m:e>
                            </m:d>
                          </m:sup>
                        </m:sSup>
                        <m:r>
                          <a:rPr lang="zh-CN" altLang="zh-CN"/>
                          <m:t>=</m:t>
                        </m:r>
                        <m:r>
                          <a:rPr lang="zh-CN" altLang="zh-CN"/>
                          <m:t>𝐸</m:t>
                        </m:r>
                      </m:e>
                      <m:sub>
                        <m:r>
                          <a:rPr lang="zh-CN" altLang="zh-CN"/>
                          <m:t>𝑘</m:t>
                        </m:r>
                      </m:sub>
                      <m:sup>
                        <m:d>
                          <m:dPr>
                            <m:ctrlPr>
                              <a:rPr lang="zh-CN" altLang="zh-CN" i="1"/>
                            </m:ctrlPr>
                          </m:dPr>
                          <m:e>
                            <m:r>
                              <a:rPr lang="zh-CN" altLang="zh-CN"/>
                              <m:t>0</m:t>
                            </m:r>
                          </m:e>
                        </m:d>
                      </m:sup>
                    </m:sSubSup>
                  </m:oMath>
                </a14:m>
                <a:endParaRPr lang="zh-CN" altLang="zh-CN" dirty="0"/>
              </a:p>
              <a:p>
                <a:r>
                  <a:rPr lang="zh-CN" altLang="zh-CN" dirty="0"/>
                  <a:t>相应零阶本征态为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〉"/>
                        <m:ctrlPr>
                          <a:rPr lang="zh-CN" altLang="zh-CN" i="1"/>
                        </m:ctrlPr>
                      </m:dPr>
                      <m:e>
                        <m:sSup>
                          <m:sSupPr>
                            <m:ctrlPr>
                              <a:rPr lang="zh-CN" altLang="zh-CN" i="1"/>
                            </m:ctrlPr>
                          </m:sSupPr>
                          <m:e>
                            <m:r>
                              <a:rPr lang="zh-CN" altLang="zh-CN"/>
                              <m:t>𝜓</m:t>
                            </m:r>
                          </m:e>
                          <m:sup>
                            <m:d>
                              <m:dPr>
                                <m:ctrlPr>
                                  <a:rPr lang="zh-CN" altLang="zh-CN" i="1"/>
                                </m:ctrlPr>
                              </m:dPr>
                              <m:e>
                                <m:r>
                                  <a:rPr lang="zh-CN" altLang="zh-CN"/>
                                  <m:t>0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zh-CN" altLang="zh-CN"/>
                      <m:t>=</m:t>
                    </m:r>
                    <m:d>
                      <m:dPr>
                        <m:begChr m:val="|"/>
                        <m:endChr m:val="〉"/>
                        <m:ctrlPr>
                          <a:rPr lang="zh-CN" altLang="zh-CN" i="1"/>
                        </m:ctrlPr>
                      </m:dPr>
                      <m:e>
                        <m:sSubSup>
                          <m:sSubSupPr>
                            <m:ctrlPr>
                              <a:rPr lang="zh-CN" altLang="zh-CN" i="1"/>
                            </m:ctrlPr>
                          </m:sSubSupPr>
                          <m:e>
                            <m:r>
                              <a:rPr lang="zh-CN" altLang="zh-CN"/>
                              <m:t>𝜓</m:t>
                            </m:r>
                          </m:e>
                          <m:sub>
                            <m:r>
                              <a:rPr lang="zh-CN" altLang="zh-CN"/>
                              <m:t>𝑘</m:t>
                            </m:r>
                          </m:sub>
                          <m:sup>
                            <m:d>
                              <m:dPr>
                                <m:ctrlPr>
                                  <a:rPr lang="zh-CN" altLang="zh-CN" i="1"/>
                                </m:ctrlPr>
                              </m:dPr>
                              <m:e>
                                <m:r>
                                  <a:rPr lang="zh-CN" altLang="zh-CN"/>
                                  <m:t>0</m:t>
                                </m:r>
                              </m:e>
                            </m:d>
                          </m:sup>
                        </m:sSubSup>
                      </m:e>
                    </m:d>
                  </m:oMath>
                </a14:m>
                <a:endParaRPr lang="zh-CN" altLang="zh-CN" dirty="0"/>
              </a:p>
              <a:p>
                <a:r>
                  <a:rPr lang="zh-CN" altLang="zh-CN" dirty="0">
                    <a:solidFill>
                      <a:srgbClr val="C00000"/>
                    </a:solidFill>
                  </a:rPr>
                  <a:t>一级近似</a:t>
                </a:r>
              </a:p>
              <a:p>
                <a:r>
                  <a:rPr lang="zh-CN" altLang="zh-CN" dirty="0"/>
                  <a:t>假设一级近似量子态为</a:t>
                </a:r>
              </a:p>
              <a:p>
                <a:pPr marL="8215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〉"/>
                          <m:ctrlPr>
                            <a:rPr lang="x-IV_mathan" altLang="zh-CN" i="1"/>
                          </m:ctrlPr>
                        </m:dPr>
                        <m:e>
                          <m:sSup>
                            <m:sSupPr>
                              <m:ctrlPr>
                                <a:rPr lang="x-IV_mathan" altLang="zh-CN" i="1"/>
                              </m:ctrlPr>
                            </m:sSupPr>
                            <m:e>
                              <m:r>
                                <a:rPr lang="x-IV_mathan" altLang="zh-CN"/>
                                <m:t>𝜓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x-IV_mathan" altLang="zh-CN" i="1"/>
                                  </m:ctrlPr>
                                </m:dPr>
                                <m:e>
                                  <m:r>
                                    <a:rPr lang="x-IV_mathan" altLang="zh-CN"/>
                                    <m:t>1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x-IV_mathan" altLang="zh-CN"/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x-IV_mathan" altLang="zh-CN" i="1"/>
                          </m:ctrlPr>
                        </m:naryPr>
                        <m:sub>
                          <m:r>
                            <a:rPr lang="x-IV_mathan" altLang="zh-CN"/>
                            <m:t>𝑛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x-IV_mathan" altLang="zh-CN" i="1"/>
                              </m:ctrlPr>
                            </m:sSubSupPr>
                            <m:e>
                              <m:r>
                                <a:rPr lang="x-IV_mathan" altLang="zh-CN"/>
                                <m:t>𝑎</m:t>
                              </m:r>
                            </m:e>
                            <m:sub>
                              <m:r>
                                <a:rPr lang="x-IV_mathan" altLang="zh-CN"/>
                                <m:t>𝑛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x-IV_mathan" altLang="zh-CN" i="1"/>
                                  </m:ctrlPr>
                                </m:dPr>
                                <m:e>
                                  <m:r>
                                    <a:rPr lang="x-IV_mathan" altLang="zh-CN"/>
                                    <m:t>1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d>
                        <m:dPr>
                          <m:begChr m:val="|"/>
                          <m:endChr m:val="〉"/>
                          <m:ctrlPr>
                            <a:rPr lang="x-IV_mathan" altLang="zh-CN" i="1"/>
                          </m:ctrlPr>
                        </m:dPr>
                        <m:e>
                          <m:sSubSup>
                            <m:sSubSupPr>
                              <m:ctrlPr>
                                <a:rPr lang="x-IV_mathan" altLang="zh-CN" i="1"/>
                              </m:ctrlPr>
                            </m:sSubSupPr>
                            <m:e>
                              <m:r>
                                <a:rPr lang="x-IV_mathan" altLang="zh-CN"/>
                                <m:t>𝜓</m:t>
                              </m:r>
                            </m:e>
                            <m:sub>
                              <m:r>
                                <a:rPr lang="x-IV_mathan" altLang="zh-CN"/>
                                <m:t>𝑛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x-IV_mathan" altLang="zh-CN" i="1"/>
                                  </m:ctrlPr>
                                </m:dPr>
                                <m:e>
                                  <m:r>
                                    <a:rPr lang="x-IV_mathan" altLang="zh-CN"/>
                                    <m:t>0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</m:oMath>
                  </m:oMathPara>
                </a14:m>
                <a:endParaRPr lang="x-IV_mathan" altLang="zh-CN" dirty="0"/>
              </a:p>
              <a:p>
                <a:r>
                  <a:rPr lang="zh-CN" altLang="zh-CN" dirty="0"/>
                  <a:t>由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zh-CN" dirty="0"/>
                  <a:t>可得</a:t>
                </a:r>
              </a:p>
              <a:p>
                <a:endParaRPr lang="zh-CN" altLang="zh-CN" dirty="0"/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x-IV_mathan" altLang="zh-CN" dirty="0">
                  <a:ea typeface="Cambria Math" panose="020405030504060302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ffectLst/>
              </a:rPr>
              <a:t>非简并态微扰论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1242"/>
          <a:stretch/>
        </p:blipFill>
        <p:spPr>
          <a:xfrm>
            <a:off x="1106311" y="3744119"/>
            <a:ext cx="5384800" cy="68156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3082"/>
          <a:stretch/>
        </p:blipFill>
        <p:spPr>
          <a:xfrm>
            <a:off x="1557868" y="4619113"/>
            <a:ext cx="3905955" cy="119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775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259644"/>
            <a:ext cx="8229600" cy="1162756"/>
          </a:xfrm>
        </p:spPr>
        <p:txBody>
          <a:bodyPr/>
          <a:lstStyle/>
          <a:p>
            <a:r>
              <a:rPr lang="zh-CN" altLang="zh-CN" dirty="0"/>
              <a:t>于是有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因此在</a:t>
            </a:r>
            <a:r>
              <a:rPr lang="zh-CN" altLang="zh-CN" dirty="0">
                <a:solidFill>
                  <a:srgbClr val="0070C0"/>
                </a:solidFill>
              </a:rPr>
              <a:t>一级近似下</a:t>
            </a:r>
            <a:r>
              <a:rPr lang="zh-CN" altLang="zh-CN" dirty="0"/>
              <a:t>，有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二级近似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zh-CN" dirty="0">
                <a:solidFill>
                  <a:srgbClr val="C00000"/>
                </a:solidFill>
              </a:rPr>
              <a:t>二级近似下的能量本征值</a:t>
            </a:r>
            <a:r>
              <a:rPr lang="zh-CN" altLang="zh-CN" dirty="0"/>
              <a:t>为</a:t>
            </a:r>
          </a:p>
          <a:p>
            <a:endParaRPr lang="zh-CN" altLang="en-US" dirty="0"/>
          </a:p>
        </p:txBody>
      </p:sp>
      <p:pic>
        <p:nvPicPr>
          <p:cNvPr id="4100" name="Picture 4" descr="C:\Users\liuhd\AppData\Local\Temp\msohtmlclip1\02\clip_image001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50" y="707488"/>
            <a:ext cx="4329994" cy="1429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Ⅱ … 冖 一 十 … 冖 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570"/>
          <a:stretch/>
        </p:blipFill>
        <p:spPr bwMode="auto">
          <a:xfrm>
            <a:off x="891822" y="2754626"/>
            <a:ext cx="7360356" cy="40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C:\Users\liuhd\AppData\Local\Temp\msohtmlclip1\02\clip_image001.p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289" y="4486942"/>
            <a:ext cx="6096000" cy="81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C:\Users\liuhd\AppData\Local\Temp\msohtmlclip1\02\clip_image001.pn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447" y="5819168"/>
            <a:ext cx="4287309" cy="7450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11" name="Picture 6" descr="Ⅱ … 冖 一 十 … 冖 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47"/>
          <a:stretch/>
        </p:blipFill>
        <p:spPr bwMode="auto">
          <a:xfrm>
            <a:off x="748252" y="3181299"/>
            <a:ext cx="7360356" cy="7872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655589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08277"/>
                <a:ext cx="8229600" cy="4525962"/>
              </a:xfrm>
            </p:spPr>
            <p:txBody>
              <a:bodyPr/>
              <a:lstStyle/>
              <a:p>
                <a:r>
                  <a:rPr lang="zh-CN" altLang="zh-CN" dirty="0"/>
                  <a:t>假设不考虑微扰时，体系处于某简并能级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/>
                        </m:ctrlPr>
                      </m:sSupPr>
                      <m:e>
                        <m:r>
                          <a:rPr lang="zh-CN" altLang="zh-CN"/>
                          <m:t>𝐸</m:t>
                        </m:r>
                      </m:e>
                      <m:sup>
                        <m:d>
                          <m:dPr>
                            <m:ctrlPr>
                              <a:rPr lang="zh-CN" altLang="zh-CN" i="1"/>
                            </m:ctrlPr>
                          </m:dPr>
                          <m:e>
                            <m:r>
                              <a:rPr lang="zh-CN" altLang="zh-CN"/>
                              <m:t>0</m:t>
                            </m:r>
                          </m:e>
                        </m:d>
                      </m:sup>
                    </m:sSup>
                    <m:r>
                      <a:rPr lang="zh-CN" altLang="zh-CN"/>
                      <m:t>=</m:t>
                    </m:r>
                    <m:sSubSup>
                      <m:sSubSupPr>
                        <m:ctrlPr>
                          <a:rPr lang="zh-CN" altLang="zh-CN" i="1"/>
                        </m:ctrlPr>
                      </m:sSubSupPr>
                      <m:e>
                        <m:r>
                          <a:rPr lang="zh-CN" altLang="zh-CN"/>
                          <m:t>𝐸</m:t>
                        </m:r>
                      </m:e>
                      <m:sub>
                        <m:r>
                          <a:rPr lang="zh-CN" altLang="zh-CN"/>
                          <m:t>𝑘</m:t>
                        </m:r>
                      </m:sub>
                      <m:sup>
                        <m:d>
                          <m:dPr>
                            <m:ctrlPr>
                              <a:rPr lang="zh-CN" altLang="zh-CN" i="1"/>
                            </m:ctrlPr>
                          </m:dPr>
                          <m:e>
                            <m:r>
                              <a:rPr lang="zh-CN" altLang="zh-CN"/>
                              <m:t>0</m:t>
                            </m:r>
                          </m:e>
                        </m:d>
                      </m:sup>
                    </m:sSubSup>
                  </m:oMath>
                </a14:m>
                <a:r>
                  <a:rPr lang="zh-CN" altLang="zh-CN" dirty="0"/>
                  <a:t>，此刻零级波函数不能完全确定，但必然是简并能级的线性叠加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zh-CN" dirty="0"/>
                  <a:t>于是有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zh-CN" dirty="0"/>
                  <a:t>左乘</a:t>
                </a:r>
                <a14:m>
                  <m:oMath xmlns:m="http://schemas.openxmlformats.org/officeDocument/2006/math">
                    <m:r>
                      <a:rPr lang="zh-CN" altLang="zh-CN"/>
                      <m:t>〈</m:t>
                    </m:r>
                    <m:sSubSup>
                      <m:sSubSupPr>
                        <m:ctrlPr>
                          <a:rPr lang="zh-CN" altLang="zh-CN" i="1"/>
                        </m:ctrlPr>
                      </m:sSubSupPr>
                      <m:e>
                        <m:r>
                          <a:rPr lang="zh-CN" altLang="zh-CN"/>
                          <m:t>𝜓</m:t>
                        </m:r>
                      </m:e>
                      <m:sub>
                        <m:r>
                          <a:rPr lang="zh-CN" altLang="zh-CN"/>
                          <m:t>𝑘</m:t>
                        </m:r>
                        <m:r>
                          <a:rPr lang="zh-CN" altLang="zh-CN"/>
                          <m:t>𝜇</m:t>
                        </m:r>
                      </m:sub>
                      <m:sup>
                        <m:d>
                          <m:dPr>
                            <m:ctrlPr>
                              <a:rPr lang="zh-CN" altLang="zh-CN" i="1"/>
                            </m:ctrlPr>
                          </m:dPr>
                          <m:e>
                            <m:r>
                              <a:rPr lang="zh-CN" altLang="zh-CN"/>
                              <m:t>0</m:t>
                            </m:r>
                          </m:e>
                        </m:d>
                      </m:sup>
                    </m:sSubSup>
                    <m:r>
                      <a:rPr lang="zh-CN" altLang="zh-CN"/>
                      <m:t>|</m:t>
                    </m:r>
                  </m:oMath>
                </a14:m>
                <a:r>
                  <a:rPr lang="zh-CN" altLang="zh-CN" dirty="0"/>
                  <a:t>得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zh-CN" dirty="0"/>
                  <a:t>类似于一个准能量本征方程，求解久期方程可得</a:t>
                </a:r>
              </a:p>
              <a:p>
                <a:r>
                  <a:rPr lang="zh-CN" altLang="zh-CN" dirty="0">
                    <a:solidFill>
                      <a:srgbClr val="C00000"/>
                    </a:solidFill>
                  </a:rPr>
                  <a:t>零级波函数</a:t>
                </a:r>
                <a:r>
                  <a:rPr lang="zh-CN" altLang="zh-CN" dirty="0"/>
                  <a:t>为</a:t>
                </a:r>
              </a:p>
              <a:p>
                <a:endParaRPr lang="zh-CN" altLang="zh-CN" dirty="0"/>
              </a:p>
              <a:p>
                <a:r>
                  <a:rPr lang="zh-CN" altLang="zh-CN" dirty="0">
                    <a:solidFill>
                      <a:srgbClr val="0070C0"/>
                    </a:solidFill>
                  </a:rPr>
                  <a:t>能量一级修正</a:t>
                </a:r>
                <a:r>
                  <a:rPr lang="zh-CN" altLang="zh-CN" dirty="0"/>
                  <a:t>为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zh-CN" dirty="0"/>
                  <a:t>如果久期方程求得本征值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/>
                        </m:ctrlPr>
                      </m:sSubSupPr>
                      <m:e>
                        <m:r>
                          <a:rPr lang="zh-CN" altLang="zh-CN"/>
                          <m:t>𝐸</m:t>
                        </m:r>
                      </m:e>
                      <m:sub>
                        <m:r>
                          <a:rPr lang="zh-CN" altLang="zh-CN"/>
                          <m:t>𝑘𝑎</m:t>
                        </m:r>
                      </m:sub>
                      <m:sup>
                        <m:d>
                          <m:dPr>
                            <m:ctrlPr>
                              <a:rPr lang="zh-CN" altLang="zh-CN" i="1"/>
                            </m:ctrlPr>
                          </m:dPr>
                          <m:e>
                            <m:r>
                              <a:rPr lang="zh-CN" altLang="zh-CN"/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r>
                  <a:rPr lang="zh-CN" altLang="zh-CN" dirty="0"/>
                  <a:t>无重根，简并完全解除。</a:t>
                </a:r>
              </a:p>
              <a:p>
                <a:endParaRPr lang="zh-CN" altLang="zh-CN" dirty="0"/>
              </a:p>
              <a:p>
                <a:endParaRPr lang="zh-CN" altLang="zh-CN" dirty="0"/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08277"/>
                <a:ext cx="8229600" cy="4525962"/>
              </a:xfrm>
              <a:blipFill>
                <a:blip r:embed="rId2"/>
                <a:stretch>
                  <a:fillRect b="-145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>
                <a:effectLst/>
              </a:rPr>
              <a:t>简并态微扰论</a:t>
            </a:r>
            <a:endParaRPr lang="zh-CN" altLang="en-US" dirty="0"/>
          </a:p>
        </p:txBody>
      </p:sp>
      <p:pic>
        <p:nvPicPr>
          <p:cNvPr id="5122" name="Picture 2" descr="C:\Users\liuhd\AppData\Local\Temp\msohtmlclip1\02\clip_image001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79" y="1799597"/>
            <a:ext cx="2583403" cy="680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liuhd\AppData\Local\Temp\msohtmlclip1\02\clip_image001.p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149" y="2524314"/>
            <a:ext cx="4913282" cy="986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C:\Users\liuhd\AppData\Local\Temp\msohtmlclip1\02\clip_image001.pn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435" y="3361232"/>
            <a:ext cx="2725837" cy="53478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pic>
        <p:nvPicPr>
          <p:cNvPr id="5128" name="Picture 8" descr="C:\Users\liuhd\AppData\Local\Temp\msohtmlclip1\02\clip_image00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727" y="4423332"/>
            <a:ext cx="2130640" cy="61920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5130" name="Picture 10" descr="C:\Users\liuhd\AppData\Local\Temp\msohtmlclip1\02\clip_image001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4511" y="5194877"/>
            <a:ext cx="1415849" cy="3749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137185503"/>
      </p:ext>
    </p:extLst>
  </p:cSld>
  <p:clrMapOvr>
    <a:masterClrMapping/>
  </p:clrMapOvr>
</p:sld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ountian top">
  <a:themeElements>
    <a:clrScheme name="Mountain Top 5">
      <a:dk1>
        <a:srgbClr val="463416"/>
      </a:dk1>
      <a:lt1>
        <a:srgbClr val="FFFFFF"/>
      </a:lt1>
      <a:dk2>
        <a:srgbClr val="003399"/>
      </a:dk2>
      <a:lt2>
        <a:srgbClr val="E3E3FF"/>
      </a:lt2>
      <a:accent1>
        <a:srgbClr val="3399FF"/>
      </a:accent1>
      <a:accent2>
        <a:srgbClr val="33CCCC"/>
      </a:accent2>
      <a:accent3>
        <a:srgbClr val="AAADCA"/>
      </a:accent3>
      <a:accent4>
        <a:srgbClr val="DADADA"/>
      </a:accent4>
      <a:accent5>
        <a:srgbClr val="ADCAFF"/>
      </a:accent5>
      <a:accent6>
        <a:srgbClr val="2DB9B9"/>
      </a:accent6>
      <a:hlink>
        <a:srgbClr val="00FFCC"/>
      </a:hlink>
      <a:folHlink>
        <a:srgbClr val="808000"/>
      </a:folHlink>
    </a:clrScheme>
    <a:fontScheme name="Mountain Top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Mountain Top 1">
        <a:dk1>
          <a:srgbClr val="4C3A1C"/>
        </a:dk1>
        <a:lt1>
          <a:srgbClr val="FFFFFF"/>
        </a:lt1>
        <a:dk2>
          <a:srgbClr val="993300"/>
        </a:dk2>
        <a:lt2>
          <a:srgbClr val="CCAA00"/>
        </a:lt2>
        <a:accent1>
          <a:srgbClr val="FF3300"/>
        </a:accent1>
        <a:accent2>
          <a:srgbClr val="9E6600"/>
        </a:accent2>
        <a:accent3>
          <a:srgbClr val="CAADAA"/>
        </a:accent3>
        <a:accent4>
          <a:srgbClr val="DADADA"/>
        </a:accent4>
        <a:accent5>
          <a:srgbClr val="FFADAA"/>
        </a:accent5>
        <a:accent6>
          <a:srgbClr val="8F5C00"/>
        </a:accent6>
        <a:hlink>
          <a:srgbClr val="FFCC00"/>
        </a:hlink>
        <a:folHlink>
          <a:srgbClr val="F7DC9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2">
        <a:dk1>
          <a:srgbClr val="3D0058"/>
        </a:dk1>
        <a:lt1>
          <a:srgbClr val="FFFFFF"/>
        </a:lt1>
        <a:dk2>
          <a:srgbClr val="9188B0"/>
        </a:dk2>
        <a:lt2>
          <a:srgbClr val="DDE0DC"/>
        </a:lt2>
        <a:accent1>
          <a:srgbClr val="FFCC00"/>
        </a:accent1>
        <a:accent2>
          <a:srgbClr val="4C3D78"/>
        </a:accent2>
        <a:accent3>
          <a:srgbClr val="C7C3D4"/>
        </a:accent3>
        <a:accent4>
          <a:srgbClr val="DADADA"/>
        </a:accent4>
        <a:accent5>
          <a:srgbClr val="FFE2AA"/>
        </a:accent5>
        <a:accent6>
          <a:srgbClr val="44366C"/>
        </a:accent6>
        <a:hlink>
          <a:srgbClr val="743D78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3">
        <a:dk1>
          <a:srgbClr val="10104C"/>
        </a:dk1>
        <a:lt1>
          <a:srgbClr val="FFFFFF"/>
        </a:lt1>
        <a:dk2>
          <a:srgbClr val="003366"/>
        </a:dk2>
        <a:lt2>
          <a:srgbClr val="C6CCD4"/>
        </a:lt2>
        <a:accent1>
          <a:srgbClr val="33CCFF"/>
        </a:accent1>
        <a:accent2>
          <a:srgbClr val="5B5B8D"/>
        </a:accent2>
        <a:accent3>
          <a:srgbClr val="AAADB8"/>
        </a:accent3>
        <a:accent4>
          <a:srgbClr val="DADADA"/>
        </a:accent4>
        <a:accent5>
          <a:srgbClr val="ADE2FF"/>
        </a:accent5>
        <a:accent6>
          <a:srgbClr val="52527F"/>
        </a:accent6>
        <a:hlink>
          <a:srgbClr val="4529AB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4">
        <a:dk1>
          <a:srgbClr val="B0C8CA"/>
        </a:dk1>
        <a:lt1>
          <a:srgbClr val="FFFFFF"/>
        </a:lt1>
        <a:dk2>
          <a:srgbClr val="000099"/>
        </a:dk2>
        <a:lt2>
          <a:srgbClr val="FFFFFF"/>
        </a:lt2>
        <a:accent1>
          <a:srgbClr val="89C4FF"/>
        </a:accent1>
        <a:accent2>
          <a:srgbClr val="00008C"/>
        </a:accent2>
        <a:accent3>
          <a:srgbClr val="AAAACA"/>
        </a:accent3>
        <a:accent4>
          <a:srgbClr val="DADADA"/>
        </a:accent4>
        <a:accent5>
          <a:srgbClr val="C4DEFF"/>
        </a:accent5>
        <a:accent6>
          <a:srgbClr val="00007E"/>
        </a:accent6>
        <a:hlink>
          <a:srgbClr val="6666FF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5">
        <a:dk1>
          <a:srgbClr val="463416"/>
        </a:dk1>
        <a:lt1>
          <a:srgbClr val="FFFFFF"/>
        </a:lt1>
        <a:dk2>
          <a:srgbClr val="003399"/>
        </a:dk2>
        <a:lt2>
          <a:srgbClr val="E3E3FF"/>
        </a:lt2>
        <a:accent1>
          <a:srgbClr val="3399FF"/>
        </a:accent1>
        <a:accent2>
          <a:srgbClr val="33CCCC"/>
        </a:accent2>
        <a:accent3>
          <a:srgbClr val="AAADCA"/>
        </a:accent3>
        <a:accent4>
          <a:srgbClr val="DADADA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6">
        <a:dk1>
          <a:srgbClr val="809296"/>
        </a:dk1>
        <a:lt1>
          <a:srgbClr val="FFFFFF"/>
        </a:lt1>
        <a:dk2>
          <a:srgbClr val="6699FF"/>
        </a:dk2>
        <a:lt2>
          <a:srgbClr val="B3EDFF"/>
        </a:lt2>
        <a:accent1>
          <a:srgbClr val="FF9933"/>
        </a:accent1>
        <a:accent2>
          <a:srgbClr val="FFAA99"/>
        </a:accent2>
        <a:accent3>
          <a:srgbClr val="B8CAFF"/>
        </a:accent3>
        <a:accent4>
          <a:srgbClr val="DADADA"/>
        </a:accent4>
        <a:accent5>
          <a:srgbClr val="FFCAAD"/>
        </a:accent5>
        <a:accent6>
          <a:srgbClr val="E79A8A"/>
        </a:accent6>
        <a:hlink>
          <a:srgbClr val="FFCFA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7">
        <a:dk1>
          <a:srgbClr val="006666"/>
        </a:dk1>
        <a:lt1>
          <a:srgbClr val="FFFFFF"/>
        </a:lt1>
        <a:dk2>
          <a:srgbClr val="85D1E3"/>
        </a:dk2>
        <a:lt2>
          <a:srgbClr val="CCFFFF"/>
        </a:lt2>
        <a:accent1>
          <a:srgbClr val="FFCC00"/>
        </a:accent1>
        <a:accent2>
          <a:srgbClr val="00CC99"/>
        </a:accent2>
        <a:accent3>
          <a:srgbClr val="C2E5EF"/>
        </a:accent3>
        <a:accent4>
          <a:srgbClr val="DADADA"/>
        </a:accent4>
        <a:accent5>
          <a:srgbClr val="FFE2AA"/>
        </a:accent5>
        <a:accent6>
          <a:srgbClr val="00B98A"/>
        </a:accent6>
        <a:hlink>
          <a:srgbClr val="0099FF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8">
        <a:dk1>
          <a:srgbClr val="404B3D"/>
        </a:dk1>
        <a:lt1>
          <a:srgbClr val="FFFFFF"/>
        </a:lt1>
        <a:dk2>
          <a:srgbClr val="A7A491"/>
        </a:dk2>
        <a:lt2>
          <a:srgbClr val="CCD0CA"/>
        </a:lt2>
        <a:accent1>
          <a:srgbClr val="33CCCC"/>
        </a:accent1>
        <a:accent2>
          <a:srgbClr val="004E4C"/>
        </a:accent2>
        <a:accent3>
          <a:srgbClr val="D0CFC7"/>
        </a:accent3>
        <a:accent4>
          <a:srgbClr val="DADADA"/>
        </a:accent4>
        <a:accent5>
          <a:srgbClr val="ADE2E2"/>
        </a:accent5>
        <a:accent6>
          <a:srgbClr val="004644"/>
        </a:accent6>
        <a:hlink>
          <a:srgbClr val="477781"/>
        </a:hlink>
        <a:folHlink>
          <a:srgbClr val="85CC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9">
        <a:dk1>
          <a:srgbClr val="000000"/>
        </a:dk1>
        <a:lt1>
          <a:srgbClr val="FFFFFF"/>
        </a:lt1>
        <a:dk2>
          <a:srgbClr val="FFFFAF"/>
        </a:dk2>
        <a:lt2>
          <a:srgbClr val="676597"/>
        </a:lt2>
        <a:accent1>
          <a:srgbClr val="66CCFF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B9D6E7"/>
        </a:accent6>
        <a:hlink>
          <a:srgbClr val="6600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ountian top" id="{379B01D1-CBBF-45AF-A54B-B40B69C98B7F}" vid="{C7FC04EE-FCF3-40E5-8787-E350F9FD009F}"/>
    </a:ext>
  </a:extLst>
</a:theme>
</file>

<file path=ppt/theme/theme2.xml><?xml version="1.0" encoding="utf-8"?>
<a:theme xmlns:a="http://schemas.openxmlformats.org/drawingml/2006/main" name="16_Mountain Top">
  <a:themeElements>
    <a:clrScheme name="11_Mountain Top 12">
      <a:dk1>
        <a:srgbClr val="000000"/>
      </a:dk1>
      <a:lt1>
        <a:srgbClr val="FFFFFF"/>
      </a:lt1>
      <a:dk2>
        <a:srgbClr val="FFFFFF"/>
      </a:dk2>
      <a:lt2>
        <a:srgbClr val="463416"/>
      </a:lt2>
      <a:accent1>
        <a:srgbClr val="3399FF"/>
      </a:accent1>
      <a:accent2>
        <a:srgbClr val="33CC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2DB9B9"/>
      </a:accent6>
      <a:hlink>
        <a:srgbClr val="00FFCC"/>
      </a:hlink>
      <a:folHlink>
        <a:srgbClr val="808000"/>
      </a:folHlink>
    </a:clrScheme>
    <a:fontScheme name="11_Mountain Top">
      <a:majorFont>
        <a:latin typeface="Times New Roman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1_Mountain Top 1">
        <a:dk1>
          <a:srgbClr val="4C3A1C"/>
        </a:dk1>
        <a:lt1>
          <a:srgbClr val="FFFFFF"/>
        </a:lt1>
        <a:dk2>
          <a:srgbClr val="993300"/>
        </a:dk2>
        <a:lt2>
          <a:srgbClr val="CCAA00"/>
        </a:lt2>
        <a:accent1>
          <a:srgbClr val="FF3300"/>
        </a:accent1>
        <a:accent2>
          <a:srgbClr val="9E6600"/>
        </a:accent2>
        <a:accent3>
          <a:srgbClr val="CAADAA"/>
        </a:accent3>
        <a:accent4>
          <a:srgbClr val="DADADA"/>
        </a:accent4>
        <a:accent5>
          <a:srgbClr val="FFADAA"/>
        </a:accent5>
        <a:accent6>
          <a:srgbClr val="8F5C00"/>
        </a:accent6>
        <a:hlink>
          <a:srgbClr val="FFCC00"/>
        </a:hlink>
        <a:folHlink>
          <a:srgbClr val="F7DC9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2">
        <a:dk1>
          <a:srgbClr val="3D0058"/>
        </a:dk1>
        <a:lt1>
          <a:srgbClr val="FFFFFF"/>
        </a:lt1>
        <a:dk2>
          <a:srgbClr val="9188B0"/>
        </a:dk2>
        <a:lt2>
          <a:srgbClr val="DDE0DC"/>
        </a:lt2>
        <a:accent1>
          <a:srgbClr val="FFCC00"/>
        </a:accent1>
        <a:accent2>
          <a:srgbClr val="4C3D78"/>
        </a:accent2>
        <a:accent3>
          <a:srgbClr val="C7C3D4"/>
        </a:accent3>
        <a:accent4>
          <a:srgbClr val="DADADA"/>
        </a:accent4>
        <a:accent5>
          <a:srgbClr val="FFE2AA"/>
        </a:accent5>
        <a:accent6>
          <a:srgbClr val="44366C"/>
        </a:accent6>
        <a:hlink>
          <a:srgbClr val="743D78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3">
        <a:dk1>
          <a:srgbClr val="10104C"/>
        </a:dk1>
        <a:lt1>
          <a:srgbClr val="FFFFFF"/>
        </a:lt1>
        <a:dk2>
          <a:srgbClr val="003366"/>
        </a:dk2>
        <a:lt2>
          <a:srgbClr val="C6CCD4"/>
        </a:lt2>
        <a:accent1>
          <a:srgbClr val="33CCFF"/>
        </a:accent1>
        <a:accent2>
          <a:srgbClr val="5B5B8D"/>
        </a:accent2>
        <a:accent3>
          <a:srgbClr val="AAADB8"/>
        </a:accent3>
        <a:accent4>
          <a:srgbClr val="DADADA"/>
        </a:accent4>
        <a:accent5>
          <a:srgbClr val="ADE2FF"/>
        </a:accent5>
        <a:accent6>
          <a:srgbClr val="52527F"/>
        </a:accent6>
        <a:hlink>
          <a:srgbClr val="4529AB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4">
        <a:dk1>
          <a:srgbClr val="B0C8CA"/>
        </a:dk1>
        <a:lt1>
          <a:srgbClr val="FFFFFF"/>
        </a:lt1>
        <a:dk2>
          <a:srgbClr val="000099"/>
        </a:dk2>
        <a:lt2>
          <a:srgbClr val="FFFFFF"/>
        </a:lt2>
        <a:accent1>
          <a:srgbClr val="89C4FF"/>
        </a:accent1>
        <a:accent2>
          <a:srgbClr val="00008C"/>
        </a:accent2>
        <a:accent3>
          <a:srgbClr val="AAAACA"/>
        </a:accent3>
        <a:accent4>
          <a:srgbClr val="DADADA"/>
        </a:accent4>
        <a:accent5>
          <a:srgbClr val="C4DEFF"/>
        </a:accent5>
        <a:accent6>
          <a:srgbClr val="00007E"/>
        </a:accent6>
        <a:hlink>
          <a:srgbClr val="6666FF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5">
        <a:dk1>
          <a:srgbClr val="463416"/>
        </a:dk1>
        <a:lt1>
          <a:srgbClr val="FFFFFF"/>
        </a:lt1>
        <a:dk2>
          <a:srgbClr val="003399"/>
        </a:dk2>
        <a:lt2>
          <a:srgbClr val="E3E3FF"/>
        </a:lt2>
        <a:accent1>
          <a:srgbClr val="3399FF"/>
        </a:accent1>
        <a:accent2>
          <a:srgbClr val="33CCCC"/>
        </a:accent2>
        <a:accent3>
          <a:srgbClr val="AAADCA"/>
        </a:accent3>
        <a:accent4>
          <a:srgbClr val="DADADA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6">
        <a:dk1>
          <a:srgbClr val="809296"/>
        </a:dk1>
        <a:lt1>
          <a:srgbClr val="FFFFFF"/>
        </a:lt1>
        <a:dk2>
          <a:srgbClr val="6699FF"/>
        </a:dk2>
        <a:lt2>
          <a:srgbClr val="B3EDFF"/>
        </a:lt2>
        <a:accent1>
          <a:srgbClr val="FF9933"/>
        </a:accent1>
        <a:accent2>
          <a:srgbClr val="FFAA99"/>
        </a:accent2>
        <a:accent3>
          <a:srgbClr val="B8CAFF"/>
        </a:accent3>
        <a:accent4>
          <a:srgbClr val="DADADA"/>
        </a:accent4>
        <a:accent5>
          <a:srgbClr val="FFCAAD"/>
        </a:accent5>
        <a:accent6>
          <a:srgbClr val="E79A8A"/>
        </a:accent6>
        <a:hlink>
          <a:srgbClr val="FFCFA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7">
        <a:dk1>
          <a:srgbClr val="006666"/>
        </a:dk1>
        <a:lt1>
          <a:srgbClr val="FFFFFF"/>
        </a:lt1>
        <a:dk2>
          <a:srgbClr val="85D1E3"/>
        </a:dk2>
        <a:lt2>
          <a:srgbClr val="CCFFFF"/>
        </a:lt2>
        <a:accent1>
          <a:srgbClr val="FFCC00"/>
        </a:accent1>
        <a:accent2>
          <a:srgbClr val="00CC99"/>
        </a:accent2>
        <a:accent3>
          <a:srgbClr val="C2E5EF"/>
        </a:accent3>
        <a:accent4>
          <a:srgbClr val="DADADA"/>
        </a:accent4>
        <a:accent5>
          <a:srgbClr val="FFE2AA"/>
        </a:accent5>
        <a:accent6>
          <a:srgbClr val="00B98A"/>
        </a:accent6>
        <a:hlink>
          <a:srgbClr val="0099FF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8">
        <a:dk1>
          <a:srgbClr val="404B3D"/>
        </a:dk1>
        <a:lt1>
          <a:srgbClr val="FFFFFF"/>
        </a:lt1>
        <a:dk2>
          <a:srgbClr val="A7A491"/>
        </a:dk2>
        <a:lt2>
          <a:srgbClr val="CCD0CA"/>
        </a:lt2>
        <a:accent1>
          <a:srgbClr val="33CCCC"/>
        </a:accent1>
        <a:accent2>
          <a:srgbClr val="004E4C"/>
        </a:accent2>
        <a:accent3>
          <a:srgbClr val="D0CFC7"/>
        </a:accent3>
        <a:accent4>
          <a:srgbClr val="DADADA"/>
        </a:accent4>
        <a:accent5>
          <a:srgbClr val="ADE2E2"/>
        </a:accent5>
        <a:accent6>
          <a:srgbClr val="004644"/>
        </a:accent6>
        <a:hlink>
          <a:srgbClr val="477781"/>
        </a:hlink>
        <a:folHlink>
          <a:srgbClr val="85CC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9">
        <a:dk1>
          <a:srgbClr val="000000"/>
        </a:dk1>
        <a:lt1>
          <a:srgbClr val="FFFFFF"/>
        </a:lt1>
        <a:dk2>
          <a:srgbClr val="FFFFAF"/>
        </a:dk2>
        <a:lt2>
          <a:srgbClr val="676597"/>
        </a:lt2>
        <a:accent1>
          <a:srgbClr val="66CCFF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B9D6E7"/>
        </a:accent6>
        <a:hlink>
          <a:srgbClr val="6600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0">
        <a:dk1>
          <a:srgbClr val="000000"/>
        </a:dk1>
        <a:lt1>
          <a:srgbClr val="CCECFF"/>
        </a:lt1>
        <a:dk2>
          <a:srgbClr val="000099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E2F4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1">
        <a:dk1>
          <a:srgbClr val="000000"/>
        </a:dk1>
        <a:lt1>
          <a:srgbClr val="FFFFFF"/>
        </a:lt1>
        <a:dk2>
          <a:srgbClr val="000099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2">
        <a:dk1>
          <a:srgbClr val="000000"/>
        </a:dk1>
        <a:lt1>
          <a:srgbClr val="FFFFFF"/>
        </a:lt1>
        <a:dk2>
          <a:srgbClr val="FFFFFF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7_Mountain Top">
  <a:themeElements>
    <a:clrScheme name="11_Mountain Top 12">
      <a:dk1>
        <a:srgbClr val="000000"/>
      </a:dk1>
      <a:lt1>
        <a:srgbClr val="FFFFFF"/>
      </a:lt1>
      <a:dk2>
        <a:srgbClr val="FFFFFF"/>
      </a:dk2>
      <a:lt2>
        <a:srgbClr val="463416"/>
      </a:lt2>
      <a:accent1>
        <a:srgbClr val="3399FF"/>
      </a:accent1>
      <a:accent2>
        <a:srgbClr val="33CC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2DB9B9"/>
      </a:accent6>
      <a:hlink>
        <a:srgbClr val="00FFCC"/>
      </a:hlink>
      <a:folHlink>
        <a:srgbClr val="808000"/>
      </a:folHlink>
    </a:clrScheme>
    <a:fontScheme name="11_Mountain Top">
      <a:majorFont>
        <a:latin typeface="Times New Roman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1_Mountain Top 1">
        <a:dk1>
          <a:srgbClr val="4C3A1C"/>
        </a:dk1>
        <a:lt1>
          <a:srgbClr val="FFFFFF"/>
        </a:lt1>
        <a:dk2>
          <a:srgbClr val="993300"/>
        </a:dk2>
        <a:lt2>
          <a:srgbClr val="CCAA00"/>
        </a:lt2>
        <a:accent1>
          <a:srgbClr val="FF3300"/>
        </a:accent1>
        <a:accent2>
          <a:srgbClr val="9E6600"/>
        </a:accent2>
        <a:accent3>
          <a:srgbClr val="CAADAA"/>
        </a:accent3>
        <a:accent4>
          <a:srgbClr val="DADADA"/>
        </a:accent4>
        <a:accent5>
          <a:srgbClr val="FFADAA"/>
        </a:accent5>
        <a:accent6>
          <a:srgbClr val="8F5C00"/>
        </a:accent6>
        <a:hlink>
          <a:srgbClr val="FFCC00"/>
        </a:hlink>
        <a:folHlink>
          <a:srgbClr val="F7DC9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2">
        <a:dk1>
          <a:srgbClr val="3D0058"/>
        </a:dk1>
        <a:lt1>
          <a:srgbClr val="FFFFFF"/>
        </a:lt1>
        <a:dk2>
          <a:srgbClr val="9188B0"/>
        </a:dk2>
        <a:lt2>
          <a:srgbClr val="DDE0DC"/>
        </a:lt2>
        <a:accent1>
          <a:srgbClr val="FFCC00"/>
        </a:accent1>
        <a:accent2>
          <a:srgbClr val="4C3D78"/>
        </a:accent2>
        <a:accent3>
          <a:srgbClr val="C7C3D4"/>
        </a:accent3>
        <a:accent4>
          <a:srgbClr val="DADADA"/>
        </a:accent4>
        <a:accent5>
          <a:srgbClr val="FFE2AA"/>
        </a:accent5>
        <a:accent6>
          <a:srgbClr val="44366C"/>
        </a:accent6>
        <a:hlink>
          <a:srgbClr val="743D78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3">
        <a:dk1>
          <a:srgbClr val="10104C"/>
        </a:dk1>
        <a:lt1>
          <a:srgbClr val="FFFFFF"/>
        </a:lt1>
        <a:dk2>
          <a:srgbClr val="003366"/>
        </a:dk2>
        <a:lt2>
          <a:srgbClr val="C6CCD4"/>
        </a:lt2>
        <a:accent1>
          <a:srgbClr val="33CCFF"/>
        </a:accent1>
        <a:accent2>
          <a:srgbClr val="5B5B8D"/>
        </a:accent2>
        <a:accent3>
          <a:srgbClr val="AAADB8"/>
        </a:accent3>
        <a:accent4>
          <a:srgbClr val="DADADA"/>
        </a:accent4>
        <a:accent5>
          <a:srgbClr val="ADE2FF"/>
        </a:accent5>
        <a:accent6>
          <a:srgbClr val="52527F"/>
        </a:accent6>
        <a:hlink>
          <a:srgbClr val="4529AB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4">
        <a:dk1>
          <a:srgbClr val="B0C8CA"/>
        </a:dk1>
        <a:lt1>
          <a:srgbClr val="FFFFFF"/>
        </a:lt1>
        <a:dk2>
          <a:srgbClr val="000099"/>
        </a:dk2>
        <a:lt2>
          <a:srgbClr val="FFFFFF"/>
        </a:lt2>
        <a:accent1>
          <a:srgbClr val="89C4FF"/>
        </a:accent1>
        <a:accent2>
          <a:srgbClr val="00008C"/>
        </a:accent2>
        <a:accent3>
          <a:srgbClr val="AAAACA"/>
        </a:accent3>
        <a:accent4>
          <a:srgbClr val="DADADA"/>
        </a:accent4>
        <a:accent5>
          <a:srgbClr val="C4DEFF"/>
        </a:accent5>
        <a:accent6>
          <a:srgbClr val="00007E"/>
        </a:accent6>
        <a:hlink>
          <a:srgbClr val="6666FF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5">
        <a:dk1>
          <a:srgbClr val="463416"/>
        </a:dk1>
        <a:lt1>
          <a:srgbClr val="FFFFFF"/>
        </a:lt1>
        <a:dk2>
          <a:srgbClr val="003399"/>
        </a:dk2>
        <a:lt2>
          <a:srgbClr val="E3E3FF"/>
        </a:lt2>
        <a:accent1>
          <a:srgbClr val="3399FF"/>
        </a:accent1>
        <a:accent2>
          <a:srgbClr val="33CCCC"/>
        </a:accent2>
        <a:accent3>
          <a:srgbClr val="AAADCA"/>
        </a:accent3>
        <a:accent4>
          <a:srgbClr val="DADADA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6">
        <a:dk1>
          <a:srgbClr val="809296"/>
        </a:dk1>
        <a:lt1>
          <a:srgbClr val="FFFFFF"/>
        </a:lt1>
        <a:dk2>
          <a:srgbClr val="6699FF"/>
        </a:dk2>
        <a:lt2>
          <a:srgbClr val="B3EDFF"/>
        </a:lt2>
        <a:accent1>
          <a:srgbClr val="FF9933"/>
        </a:accent1>
        <a:accent2>
          <a:srgbClr val="FFAA99"/>
        </a:accent2>
        <a:accent3>
          <a:srgbClr val="B8CAFF"/>
        </a:accent3>
        <a:accent4>
          <a:srgbClr val="DADADA"/>
        </a:accent4>
        <a:accent5>
          <a:srgbClr val="FFCAAD"/>
        </a:accent5>
        <a:accent6>
          <a:srgbClr val="E79A8A"/>
        </a:accent6>
        <a:hlink>
          <a:srgbClr val="FFCFA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7">
        <a:dk1>
          <a:srgbClr val="006666"/>
        </a:dk1>
        <a:lt1>
          <a:srgbClr val="FFFFFF"/>
        </a:lt1>
        <a:dk2>
          <a:srgbClr val="85D1E3"/>
        </a:dk2>
        <a:lt2>
          <a:srgbClr val="CCFFFF"/>
        </a:lt2>
        <a:accent1>
          <a:srgbClr val="FFCC00"/>
        </a:accent1>
        <a:accent2>
          <a:srgbClr val="00CC99"/>
        </a:accent2>
        <a:accent3>
          <a:srgbClr val="C2E5EF"/>
        </a:accent3>
        <a:accent4>
          <a:srgbClr val="DADADA"/>
        </a:accent4>
        <a:accent5>
          <a:srgbClr val="FFE2AA"/>
        </a:accent5>
        <a:accent6>
          <a:srgbClr val="00B98A"/>
        </a:accent6>
        <a:hlink>
          <a:srgbClr val="0099FF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8">
        <a:dk1>
          <a:srgbClr val="404B3D"/>
        </a:dk1>
        <a:lt1>
          <a:srgbClr val="FFFFFF"/>
        </a:lt1>
        <a:dk2>
          <a:srgbClr val="A7A491"/>
        </a:dk2>
        <a:lt2>
          <a:srgbClr val="CCD0CA"/>
        </a:lt2>
        <a:accent1>
          <a:srgbClr val="33CCCC"/>
        </a:accent1>
        <a:accent2>
          <a:srgbClr val="004E4C"/>
        </a:accent2>
        <a:accent3>
          <a:srgbClr val="D0CFC7"/>
        </a:accent3>
        <a:accent4>
          <a:srgbClr val="DADADA"/>
        </a:accent4>
        <a:accent5>
          <a:srgbClr val="ADE2E2"/>
        </a:accent5>
        <a:accent6>
          <a:srgbClr val="004644"/>
        </a:accent6>
        <a:hlink>
          <a:srgbClr val="477781"/>
        </a:hlink>
        <a:folHlink>
          <a:srgbClr val="85CC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9">
        <a:dk1>
          <a:srgbClr val="000000"/>
        </a:dk1>
        <a:lt1>
          <a:srgbClr val="FFFFFF"/>
        </a:lt1>
        <a:dk2>
          <a:srgbClr val="FFFFAF"/>
        </a:dk2>
        <a:lt2>
          <a:srgbClr val="676597"/>
        </a:lt2>
        <a:accent1>
          <a:srgbClr val="66CCFF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B9D6E7"/>
        </a:accent6>
        <a:hlink>
          <a:srgbClr val="6600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0">
        <a:dk1>
          <a:srgbClr val="000000"/>
        </a:dk1>
        <a:lt1>
          <a:srgbClr val="CCECFF"/>
        </a:lt1>
        <a:dk2>
          <a:srgbClr val="000099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E2F4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1">
        <a:dk1>
          <a:srgbClr val="000000"/>
        </a:dk1>
        <a:lt1>
          <a:srgbClr val="FFFFFF"/>
        </a:lt1>
        <a:dk2>
          <a:srgbClr val="000099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2">
        <a:dk1>
          <a:srgbClr val="000000"/>
        </a:dk1>
        <a:lt1>
          <a:srgbClr val="FFFFFF"/>
        </a:lt1>
        <a:dk2>
          <a:srgbClr val="FFFFFF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mountian top">
  <a:themeElements>
    <a:clrScheme name="Mountain Top 5">
      <a:dk1>
        <a:srgbClr val="463416"/>
      </a:dk1>
      <a:lt1>
        <a:srgbClr val="FFFFFF"/>
      </a:lt1>
      <a:dk2>
        <a:srgbClr val="003399"/>
      </a:dk2>
      <a:lt2>
        <a:srgbClr val="E3E3FF"/>
      </a:lt2>
      <a:accent1>
        <a:srgbClr val="3399FF"/>
      </a:accent1>
      <a:accent2>
        <a:srgbClr val="33CCCC"/>
      </a:accent2>
      <a:accent3>
        <a:srgbClr val="AAADCA"/>
      </a:accent3>
      <a:accent4>
        <a:srgbClr val="DADADA"/>
      </a:accent4>
      <a:accent5>
        <a:srgbClr val="ADCAFF"/>
      </a:accent5>
      <a:accent6>
        <a:srgbClr val="2DB9B9"/>
      </a:accent6>
      <a:hlink>
        <a:srgbClr val="00FFCC"/>
      </a:hlink>
      <a:folHlink>
        <a:srgbClr val="808000"/>
      </a:folHlink>
    </a:clrScheme>
    <a:fontScheme name="Mountain Top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Mountain Top 1">
        <a:dk1>
          <a:srgbClr val="4C3A1C"/>
        </a:dk1>
        <a:lt1>
          <a:srgbClr val="FFFFFF"/>
        </a:lt1>
        <a:dk2>
          <a:srgbClr val="993300"/>
        </a:dk2>
        <a:lt2>
          <a:srgbClr val="CCAA00"/>
        </a:lt2>
        <a:accent1>
          <a:srgbClr val="FF3300"/>
        </a:accent1>
        <a:accent2>
          <a:srgbClr val="9E6600"/>
        </a:accent2>
        <a:accent3>
          <a:srgbClr val="CAADAA"/>
        </a:accent3>
        <a:accent4>
          <a:srgbClr val="DADADA"/>
        </a:accent4>
        <a:accent5>
          <a:srgbClr val="FFADAA"/>
        </a:accent5>
        <a:accent6>
          <a:srgbClr val="8F5C00"/>
        </a:accent6>
        <a:hlink>
          <a:srgbClr val="FFCC00"/>
        </a:hlink>
        <a:folHlink>
          <a:srgbClr val="F7DC9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2">
        <a:dk1>
          <a:srgbClr val="3D0058"/>
        </a:dk1>
        <a:lt1>
          <a:srgbClr val="FFFFFF"/>
        </a:lt1>
        <a:dk2>
          <a:srgbClr val="9188B0"/>
        </a:dk2>
        <a:lt2>
          <a:srgbClr val="DDE0DC"/>
        </a:lt2>
        <a:accent1>
          <a:srgbClr val="FFCC00"/>
        </a:accent1>
        <a:accent2>
          <a:srgbClr val="4C3D78"/>
        </a:accent2>
        <a:accent3>
          <a:srgbClr val="C7C3D4"/>
        </a:accent3>
        <a:accent4>
          <a:srgbClr val="DADADA"/>
        </a:accent4>
        <a:accent5>
          <a:srgbClr val="FFE2AA"/>
        </a:accent5>
        <a:accent6>
          <a:srgbClr val="44366C"/>
        </a:accent6>
        <a:hlink>
          <a:srgbClr val="743D78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3">
        <a:dk1>
          <a:srgbClr val="10104C"/>
        </a:dk1>
        <a:lt1>
          <a:srgbClr val="FFFFFF"/>
        </a:lt1>
        <a:dk2>
          <a:srgbClr val="003366"/>
        </a:dk2>
        <a:lt2>
          <a:srgbClr val="C6CCD4"/>
        </a:lt2>
        <a:accent1>
          <a:srgbClr val="33CCFF"/>
        </a:accent1>
        <a:accent2>
          <a:srgbClr val="5B5B8D"/>
        </a:accent2>
        <a:accent3>
          <a:srgbClr val="AAADB8"/>
        </a:accent3>
        <a:accent4>
          <a:srgbClr val="DADADA"/>
        </a:accent4>
        <a:accent5>
          <a:srgbClr val="ADE2FF"/>
        </a:accent5>
        <a:accent6>
          <a:srgbClr val="52527F"/>
        </a:accent6>
        <a:hlink>
          <a:srgbClr val="4529AB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4">
        <a:dk1>
          <a:srgbClr val="B0C8CA"/>
        </a:dk1>
        <a:lt1>
          <a:srgbClr val="FFFFFF"/>
        </a:lt1>
        <a:dk2>
          <a:srgbClr val="000099"/>
        </a:dk2>
        <a:lt2>
          <a:srgbClr val="FFFFFF"/>
        </a:lt2>
        <a:accent1>
          <a:srgbClr val="89C4FF"/>
        </a:accent1>
        <a:accent2>
          <a:srgbClr val="00008C"/>
        </a:accent2>
        <a:accent3>
          <a:srgbClr val="AAAACA"/>
        </a:accent3>
        <a:accent4>
          <a:srgbClr val="DADADA"/>
        </a:accent4>
        <a:accent5>
          <a:srgbClr val="C4DEFF"/>
        </a:accent5>
        <a:accent6>
          <a:srgbClr val="00007E"/>
        </a:accent6>
        <a:hlink>
          <a:srgbClr val="6666FF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5">
        <a:dk1>
          <a:srgbClr val="463416"/>
        </a:dk1>
        <a:lt1>
          <a:srgbClr val="FFFFFF"/>
        </a:lt1>
        <a:dk2>
          <a:srgbClr val="003399"/>
        </a:dk2>
        <a:lt2>
          <a:srgbClr val="E3E3FF"/>
        </a:lt2>
        <a:accent1>
          <a:srgbClr val="3399FF"/>
        </a:accent1>
        <a:accent2>
          <a:srgbClr val="33CCCC"/>
        </a:accent2>
        <a:accent3>
          <a:srgbClr val="AAADCA"/>
        </a:accent3>
        <a:accent4>
          <a:srgbClr val="DADADA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6">
        <a:dk1>
          <a:srgbClr val="809296"/>
        </a:dk1>
        <a:lt1>
          <a:srgbClr val="FFFFFF"/>
        </a:lt1>
        <a:dk2>
          <a:srgbClr val="6699FF"/>
        </a:dk2>
        <a:lt2>
          <a:srgbClr val="B3EDFF"/>
        </a:lt2>
        <a:accent1>
          <a:srgbClr val="FF9933"/>
        </a:accent1>
        <a:accent2>
          <a:srgbClr val="FFAA99"/>
        </a:accent2>
        <a:accent3>
          <a:srgbClr val="B8CAFF"/>
        </a:accent3>
        <a:accent4>
          <a:srgbClr val="DADADA"/>
        </a:accent4>
        <a:accent5>
          <a:srgbClr val="FFCAAD"/>
        </a:accent5>
        <a:accent6>
          <a:srgbClr val="E79A8A"/>
        </a:accent6>
        <a:hlink>
          <a:srgbClr val="FFCFA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7">
        <a:dk1>
          <a:srgbClr val="006666"/>
        </a:dk1>
        <a:lt1>
          <a:srgbClr val="FFFFFF"/>
        </a:lt1>
        <a:dk2>
          <a:srgbClr val="85D1E3"/>
        </a:dk2>
        <a:lt2>
          <a:srgbClr val="CCFFFF"/>
        </a:lt2>
        <a:accent1>
          <a:srgbClr val="FFCC00"/>
        </a:accent1>
        <a:accent2>
          <a:srgbClr val="00CC99"/>
        </a:accent2>
        <a:accent3>
          <a:srgbClr val="C2E5EF"/>
        </a:accent3>
        <a:accent4>
          <a:srgbClr val="DADADA"/>
        </a:accent4>
        <a:accent5>
          <a:srgbClr val="FFE2AA"/>
        </a:accent5>
        <a:accent6>
          <a:srgbClr val="00B98A"/>
        </a:accent6>
        <a:hlink>
          <a:srgbClr val="0099FF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8">
        <a:dk1>
          <a:srgbClr val="404B3D"/>
        </a:dk1>
        <a:lt1>
          <a:srgbClr val="FFFFFF"/>
        </a:lt1>
        <a:dk2>
          <a:srgbClr val="A7A491"/>
        </a:dk2>
        <a:lt2>
          <a:srgbClr val="CCD0CA"/>
        </a:lt2>
        <a:accent1>
          <a:srgbClr val="33CCCC"/>
        </a:accent1>
        <a:accent2>
          <a:srgbClr val="004E4C"/>
        </a:accent2>
        <a:accent3>
          <a:srgbClr val="D0CFC7"/>
        </a:accent3>
        <a:accent4>
          <a:srgbClr val="DADADA"/>
        </a:accent4>
        <a:accent5>
          <a:srgbClr val="ADE2E2"/>
        </a:accent5>
        <a:accent6>
          <a:srgbClr val="004644"/>
        </a:accent6>
        <a:hlink>
          <a:srgbClr val="477781"/>
        </a:hlink>
        <a:folHlink>
          <a:srgbClr val="85CC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9">
        <a:dk1>
          <a:srgbClr val="000000"/>
        </a:dk1>
        <a:lt1>
          <a:srgbClr val="FFFFFF"/>
        </a:lt1>
        <a:dk2>
          <a:srgbClr val="FFFFAF"/>
        </a:dk2>
        <a:lt2>
          <a:srgbClr val="676597"/>
        </a:lt2>
        <a:accent1>
          <a:srgbClr val="66CCFF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B9D6E7"/>
        </a:accent6>
        <a:hlink>
          <a:srgbClr val="6600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ountian top" id="{379B01D1-CBBF-45AF-A54B-B40B69C98B7F}" vid="{C7FC04EE-FCF3-40E5-8787-E350F9FD009F}"/>
    </a:ext>
  </a:extLst>
</a:theme>
</file>

<file path=ppt/theme/theme5.xml><?xml version="1.0" encoding="utf-8"?>
<a:theme xmlns:a="http://schemas.openxmlformats.org/drawingml/2006/main" name="18_Mountain Top">
  <a:themeElements>
    <a:clrScheme name="11_Mountain Top 12">
      <a:dk1>
        <a:srgbClr val="000000"/>
      </a:dk1>
      <a:lt1>
        <a:srgbClr val="FFFFFF"/>
      </a:lt1>
      <a:dk2>
        <a:srgbClr val="FFFFFF"/>
      </a:dk2>
      <a:lt2>
        <a:srgbClr val="463416"/>
      </a:lt2>
      <a:accent1>
        <a:srgbClr val="3399FF"/>
      </a:accent1>
      <a:accent2>
        <a:srgbClr val="33CC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2DB9B9"/>
      </a:accent6>
      <a:hlink>
        <a:srgbClr val="00FFCC"/>
      </a:hlink>
      <a:folHlink>
        <a:srgbClr val="808000"/>
      </a:folHlink>
    </a:clrScheme>
    <a:fontScheme name="11_Mountain Top">
      <a:majorFont>
        <a:latin typeface="Times New Roman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1_Mountain Top 1">
        <a:dk1>
          <a:srgbClr val="4C3A1C"/>
        </a:dk1>
        <a:lt1>
          <a:srgbClr val="FFFFFF"/>
        </a:lt1>
        <a:dk2>
          <a:srgbClr val="993300"/>
        </a:dk2>
        <a:lt2>
          <a:srgbClr val="CCAA00"/>
        </a:lt2>
        <a:accent1>
          <a:srgbClr val="FF3300"/>
        </a:accent1>
        <a:accent2>
          <a:srgbClr val="9E6600"/>
        </a:accent2>
        <a:accent3>
          <a:srgbClr val="CAADAA"/>
        </a:accent3>
        <a:accent4>
          <a:srgbClr val="DADADA"/>
        </a:accent4>
        <a:accent5>
          <a:srgbClr val="FFADAA"/>
        </a:accent5>
        <a:accent6>
          <a:srgbClr val="8F5C00"/>
        </a:accent6>
        <a:hlink>
          <a:srgbClr val="FFCC00"/>
        </a:hlink>
        <a:folHlink>
          <a:srgbClr val="F7DC9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2">
        <a:dk1>
          <a:srgbClr val="3D0058"/>
        </a:dk1>
        <a:lt1>
          <a:srgbClr val="FFFFFF"/>
        </a:lt1>
        <a:dk2>
          <a:srgbClr val="9188B0"/>
        </a:dk2>
        <a:lt2>
          <a:srgbClr val="DDE0DC"/>
        </a:lt2>
        <a:accent1>
          <a:srgbClr val="FFCC00"/>
        </a:accent1>
        <a:accent2>
          <a:srgbClr val="4C3D78"/>
        </a:accent2>
        <a:accent3>
          <a:srgbClr val="C7C3D4"/>
        </a:accent3>
        <a:accent4>
          <a:srgbClr val="DADADA"/>
        </a:accent4>
        <a:accent5>
          <a:srgbClr val="FFE2AA"/>
        </a:accent5>
        <a:accent6>
          <a:srgbClr val="44366C"/>
        </a:accent6>
        <a:hlink>
          <a:srgbClr val="743D78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3">
        <a:dk1>
          <a:srgbClr val="10104C"/>
        </a:dk1>
        <a:lt1>
          <a:srgbClr val="FFFFFF"/>
        </a:lt1>
        <a:dk2>
          <a:srgbClr val="003366"/>
        </a:dk2>
        <a:lt2>
          <a:srgbClr val="C6CCD4"/>
        </a:lt2>
        <a:accent1>
          <a:srgbClr val="33CCFF"/>
        </a:accent1>
        <a:accent2>
          <a:srgbClr val="5B5B8D"/>
        </a:accent2>
        <a:accent3>
          <a:srgbClr val="AAADB8"/>
        </a:accent3>
        <a:accent4>
          <a:srgbClr val="DADADA"/>
        </a:accent4>
        <a:accent5>
          <a:srgbClr val="ADE2FF"/>
        </a:accent5>
        <a:accent6>
          <a:srgbClr val="52527F"/>
        </a:accent6>
        <a:hlink>
          <a:srgbClr val="4529AB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4">
        <a:dk1>
          <a:srgbClr val="B0C8CA"/>
        </a:dk1>
        <a:lt1>
          <a:srgbClr val="FFFFFF"/>
        </a:lt1>
        <a:dk2>
          <a:srgbClr val="000099"/>
        </a:dk2>
        <a:lt2>
          <a:srgbClr val="FFFFFF"/>
        </a:lt2>
        <a:accent1>
          <a:srgbClr val="89C4FF"/>
        </a:accent1>
        <a:accent2>
          <a:srgbClr val="00008C"/>
        </a:accent2>
        <a:accent3>
          <a:srgbClr val="AAAACA"/>
        </a:accent3>
        <a:accent4>
          <a:srgbClr val="DADADA"/>
        </a:accent4>
        <a:accent5>
          <a:srgbClr val="C4DEFF"/>
        </a:accent5>
        <a:accent6>
          <a:srgbClr val="00007E"/>
        </a:accent6>
        <a:hlink>
          <a:srgbClr val="6666FF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5">
        <a:dk1>
          <a:srgbClr val="463416"/>
        </a:dk1>
        <a:lt1>
          <a:srgbClr val="FFFFFF"/>
        </a:lt1>
        <a:dk2>
          <a:srgbClr val="003399"/>
        </a:dk2>
        <a:lt2>
          <a:srgbClr val="E3E3FF"/>
        </a:lt2>
        <a:accent1>
          <a:srgbClr val="3399FF"/>
        </a:accent1>
        <a:accent2>
          <a:srgbClr val="33CCCC"/>
        </a:accent2>
        <a:accent3>
          <a:srgbClr val="AAADCA"/>
        </a:accent3>
        <a:accent4>
          <a:srgbClr val="DADADA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6">
        <a:dk1>
          <a:srgbClr val="809296"/>
        </a:dk1>
        <a:lt1>
          <a:srgbClr val="FFFFFF"/>
        </a:lt1>
        <a:dk2>
          <a:srgbClr val="6699FF"/>
        </a:dk2>
        <a:lt2>
          <a:srgbClr val="B3EDFF"/>
        </a:lt2>
        <a:accent1>
          <a:srgbClr val="FF9933"/>
        </a:accent1>
        <a:accent2>
          <a:srgbClr val="FFAA99"/>
        </a:accent2>
        <a:accent3>
          <a:srgbClr val="B8CAFF"/>
        </a:accent3>
        <a:accent4>
          <a:srgbClr val="DADADA"/>
        </a:accent4>
        <a:accent5>
          <a:srgbClr val="FFCAAD"/>
        </a:accent5>
        <a:accent6>
          <a:srgbClr val="E79A8A"/>
        </a:accent6>
        <a:hlink>
          <a:srgbClr val="FFCFA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7">
        <a:dk1>
          <a:srgbClr val="006666"/>
        </a:dk1>
        <a:lt1>
          <a:srgbClr val="FFFFFF"/>
        </a:lt1>
        <a:dk2>
          <a:srgbClr val="85D1E3"/>
        </a:dk2>
        <a:lt2>
          <a:srgbClr val="CCFFFF"/>
        </a:lt2>
        <a:accent1>
          <a:srgbClr val="FFCC00"/>
        </a:accent1>
        <a:accent2>
          <a:srgbClr val="00CC99"/>
        </a:accent2>
        <a:accent3>
          <a:srgbClr val="C2E5EF"/>
        </a:accent3>
        <a:accent4>
          <a:srgbClr val="DADADA"/>
        </a:accent4>
        <a:accent5>
          <a:srgbClr val="FFE2AA"/>
        </a:accent5>
        <a:accent6>
          <a:srgbClr val="00B98A"/>
        </a:accent6>
        <a:hlink>
          <a:srgbClr val="0099FF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8">
        <a:dk1>
          <a:srgbClr val="404B3D"/>
        </a:dk1>
        <a:lt1>
          <a:srgbClr val="FFFFFF"/>
        </a:lt1>
        <a:dk2>
          <a:srgbClr val="A7A491"/>
        </a:dk2>
        <a:lt2>
          <a:srgbClr val="CCD0CA"/>
        </a:lt2>
        <a:accent1>
          <a:srgbClr val="33CCCC"/>
        </a:accent1>
        <a:accent2>
          <a:srgbClr val="004E4C"/>
        </a:accent2>
        <a:accent3>
          <a:srgbClr val="D0CFC7"/>
        </a:accent3>
        <a:accent4>
          <a:srgbClr val="DADADA"/>
        </a:accent4>
        <a:accent5>
          <a:srgbClr val="ADE2E2"/>
        </a:accent5>
        <a:accent6>
          <a:srgbClr val="004644"/>
        </a:accent6>
        <a:hlink>
          <a:srgbClr val="477781"/>
        </a:hlink>
        <a:folHlink>
          <a:srgbClr val="85CC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9">
        <a:dk1>
          <a:srgbClr val="000000"/>
        </a:dk1>
        <a:lt1>
          <a:srgbClr val="FFFFFF"/>
        </a:lt1>
        <a:dk2>
          <a:srgbClr val="FFFFAF"/>
        </a:dk2>
        <a:lt2>
          <a:srgbClr val="676597"/>
        </a:lt2>
        <a:accent1>
          <a:srgbClr val="66CCFF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B9D6E7"/>
        </a:accent6>
        <a:hlink>
          <a:srgbClr val="6600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0">
        <a:dk1>
          <a:srgbClr val="000000"/>
        </a:dk1>
        <a:lt1>
          <a:srgbClr val="CCECFF"/>
        </a:lt1>
        <a:dk2>
          <a:srgbClr val="000099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E2F4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1">
        <a:dk1>
          <a:srgbClr val="000000"/>
        </a:dk1>
        <a:lt1>
          <a:srgbClr val="FFFFFF"/>
        </a:lt1>
        <a:dk2>
          <a:srgbClr val="000099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2">
        <a:dk1>
          <a:srgbClr val="000000"/>
        </a:dk1>
        <a:lt1>
          <a:srgbClr val="FFFFFF"/>
        </a:lt1>
        <a:dk2>
          <a:srgbClr val="FFFFFF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9_Mountain Top">
  <a:themeElements>
    <a:clrScheme name="11_Mountain Top 12">
      <a:dk1>
        <a:srgbClr val="000000"/>
      </a:dk1>
      <a:lt1>
        <a:srgbClr val="FFFFFF"/>
      </a:lt1>
      <a:dk2>
        <a:srgbClr val="FFFFFF"/>
      </a:dk2>
      <a:lt2>
        <a:srgbClr val="463416"/>
      </a:lt2>
      <a:accent1>
        <a:srgbClr val="3399FF"/>
      </a:accent1>
      <a:accent2>
        <a:srgbClr val="33CC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2DB9B9"/>
      </a:accent6>
      <a:hlink>
        <a:srgbClr val="00FFCC"/>
      </a:hlink>
      <a:folHlink>
        <a:srgbClr val="808000"/>
      </a:folHlink>
    </a:clrScheme>
    <a:fontScheme name="11_Mountain Top">
      <a:majorFont>
        <a:latin typeface="Times New Roman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1_Mountain Top 1">
        <a:dk1>
          <a:srgbClr val="4C3A1C"/>
        </a:dk1>
        <a:lt1>
          <a:srgbClr val="FFFFFF"/>
        </a:lt1>
        <a:dk2>
          <a:srgbClr val="993300"/>
        </a:dk2>
        <a:lt2>
          <a:srgbClr val="CCAA00"/>
        </a:lt2>
        <a:accent1>
          <a:srgbClr val="FF3300"/>
        </a:accent1>
        <a:accent2>
          <a:srgbClr val="9E6600"/>
        </a:accent2>
        <a:accent3>
          <a:srgbClr val="CAADAA"/>
        </a:accent3>
        <a:accent4>
          <a:srgbClr val="DADADA"/>
        </a:accent4>
        <a:accent5>
          <a:srgbClr val="FFADAA"/>
        </a:accent5>
        <a:accent6>
          <a:srgbClr val="8F5C00"/>
        </a:accent6>
        <a:hlink>
          <a:srgbClr val="FFCC00"/>
        </a:hlink>
        <a:folHlink>
          <a:srgbClr val="F7DC9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2">
        <a:dk1>
          <a:srgbClr val="3D0058"/>
        </a:dk1>
        <a:lt1>
          <a:srgbClr val="FFFFFF"/>
        </a:lt1>
        <a:dk2>
          <a:srgbClr val="9188B0"/>
        </a:dk2>
        <a:lt2>
          <a:srgbClr val="DDE0DC"/>
        </a:lt2>
        <a:accent1>
          <a:srgbClr val="FFCC00"/>
        </a:accent1>
        <a:accent2>
          <a:srgbClr val="4C3D78"/>
        </a:accent2>
        <a:accent3>
          <a:srgbClr val="C7C3D4"/>
        </a:accent3>
        <a:accent4>
          <a:srgbClr val="DADADA"/>
        </a:accent4>
        <a:accent5>
          <a:srgbClr val="FFE2AA"/>
        </a:accent5>
        <a:accent6>
          <a:srgbClr val="44366C"/>
        </a:accent6>
        <a:hlink>
          <a:srgbClr val="743D78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3">
        <a:dk1>
          <a:srgbClr val="10104C"/>
        </a:dk1>
        <a:lt1>
          <a:srgbClr val="FFFFFF"/>
        </a:lt1>
        <a:dk2>
          <a:srgbClr val="003366"/>
        </a:dk2>
        <a:lt2>
          <a:srgbClr val="C6CCD4"/>
        </a:lt2>
        <a:accent1>
          <a:srgbClr val="33CCFF"/>
        </a:accent1>
        <a:accent2>
          <a:srgbClr val="5B5B8D"/>
        </a:accent2>
        <a:accent3>
          <a:srgbClr val="AAADB8"/>
        </a:accent3>
        <a:accent4>
          <a:srgbClr val="DADADA"/>
        </a:accent4>
        <a:accent5>
          <a:srgbClr val="ADE2FF"/>
        </a:accent5>
        <a:accent6>
          <a:srgbClr val="52527F"/>
        </a:accent6>
        <a:hlink>
          <a:srgbClr val="4529AB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4">
        <a:dk1>
          <a:srgbClr val="B0C8CA"/>
        </a:dk1>
        <a:lt1>
          <a:srgbClr val="FFFFFF"/>
        </a:lt1>
        <a:dk2>
          <a:srgbClr val="000099"/>
        </a:dk2>
        <a:lt2>
          <a:srgbClr val="FFFFFF"/>
        </a:lt2>
        <a:accent1>
          <a:srgbClr val="89C4FF"/>
        </a:accent1>
        <a:accent2>
          <a:srgbClr val="00008C"/>
        </a:accent2>
        <a:accent3>
          <a:srgbClr val="AAAACA"/>
        </a:accent3>
        <a:accent4>
          <a:srgbClr val="DADADA"/>
        </a:accent4>
        <a:accent5>
          <a:srgbClr val="C4DEFF"/>
        </a:accent5>
        <a:accent6>
          <a:srgbClr val="00007E"/>
        </a:accent6>
        <a:hlink>
          <a:srgbClr val="6666FF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5">
        <a:dk1>
          <a:srgbClr val="463416"/>
        </a:dk1>
        <a:lt1>
          <a:srgbClr val="FFFFFF"/>
        </a:lt1>
        <a:dk2>
          <a:srgbClr val="003399"/>
        </a:dk2>
        <a:lt2>
          <a:srgbClr val="E3E3FF"/>
        </a:lt2>
        <a:accent1>
          <a:srgbClr val="3399FF"/>
        </a:accent1>
        <a:accent2>
          <a:srgbClr val="33CCCC"/>
        </a:accent2>
        <a:accent3>
          <a:srgbClr val="AAADCA"/>
        </a:accent3>
        <a:accent4>
          <a:srgbClr val="DADADA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6">
        <a:dk1>
          <a:srgbClr val="809296"/>
        </a:dk1>
        <a:lt1>
          <a:srgbClr val="FFFFFF"/>
        </a:lt1>
        <a:dk2>
          <a:srgbClr val="6699FF"/>
        </a:dk2>
        <a:lt2>
          <a:srgbClr val="B3EDFF"/>
        </a:lt2>
        <a:accent1>
          <a:srgbClr val="FF9933"/>
        </a:accent1>
        <a:accent2>
          <a:srgbClr val="FFAA99"/>
        </a:accent2>
        <a:accent3>
          <a:srgbClr val="B8CAFF"/>
        </a:accent3>
        <a:accent4>
          <a:srgbClr val="DADADA"/>
        </a:accent4>
        <a:accent5>
          <a:srgbClr val="FFCAAD"/>
        </a:accent5>
        <a:accent6>
          <a:srgbClr val="E79A8A"/>
        </a:accent6>
        <a:hlink>
          <a:srgbClr val="FFCFA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7">
        <a:dk1>
          <a:srgbClr val="006666"/>
        </a:dk1>
        <a:lt1>
          <a:srgbClr val="FFFFFF"/>
        </a:lt1>
        <a:dk2>
          <a:srgbClr val="85D1E3"/>
        </a:dk2>
        <a:lt2>
          <a:srgbClr val="CCFFFF"/>
        </a:lt2>
        <a:accent1>
          <a:srgbClr val="FFCC00"/>
        </a:accent1>
        <a:accent2>
          <a:srgbClr val="00CC99"/>
        </a:accent2>
        <a:accent3>
          <a:srgbClr val="C2E5EF"/>
        </a:accent3>
        <a:accent4>
          <a:srgbClr val="DADADA"/>
        </a:accent4>
        <a:accent5>
          <a:srgbClr val="FFE2AA"/>
        </a:accent5>
        <a:accent6>
          <a:srgbClr val="00B98A"/>
        </a:accent6>
        <a:hlink>
          <a:srgbClr val="0099FF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8">
        <a:dk1>
          <a:srgbClr val="404B3D"/>
        </a:dk1>
        <a:lt1>
          <a:srgbClr val="FFFFFF"/>
        </a:lt1>
        <a:dk2>
          <a:srgbClr val="A7A491"/>
        </a:dk2>
        <a:lt2>
          <a:srgbClr val="CCD0CA"/>
        </a:lt2>
        <a:accent1>
          <a:srgbClr val="33CCCC"/>
        </a:accent1>
        <a:accent2>
          <a:srgbClr val="004E4C"/>
        </a:accent2>
        <a:accent3>
          <a:srgbClr val="D0CFC7"/>
        </a:accent3>
        <a:accent4>
          <a:srgbClr val="DADADA"/>
        </a:accent4>
        <a:accent5>
          <a:srgbClr val="ADE2E2"/>
        </a:accent5>
        <a:accent6>
          <a:srgbClr val="004644"/>
        </a:accent6>
        <a:hlink>
          <a:srgbClr val="477781"/>
        </a:hlink>
        <a:folHlink>
          <a:srgbClr val="85CC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9">
        <a:dk1>
          <a:srgbClr val="000000"/>
        </a:dk1>
        <a:lt1>
          <a:srgbClr val="FFFFFF"/>
        </a:lt1>
        <a:dk2>
          <a:srgbClr val="FFFFAF"/>
        </a:dk2>
        <a:lt2>
          <a:srgbClr val="676597"/>
        </a:lt2>
        <a:accent1>
          <a:srgbClr val="66CCFF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B9D6E7"/>
        </a:accent6>
        <a:hlink>
          <a:srgbClr val="6600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0">
        <a:dk1>
          <a:srgbClr val="000000"/>
        </a:dk1>
        <a:lt1>
          <a:srgbClr val="CCECFF"/>
        </a:lt1>
        <a:dk2>
          <a:srgbClr val="000099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E2F4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1">
        <a:dk1>
          <a:srgbClr val="000000"/>
        </a:dk1>
        <a:lt1>
          <a:srgbClr val="FFFFFF"/>
        </a:lt1>
        <a:dk2>
          <a:srgbClr val="000099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2">
        <a:dk1>
          <a:srgbClr val="000000"/>
        </a:dk1>
        <a:lt1>
          <a:srgbClr val="FFFFFF"/>
        </a:lt1>
        <a:dk2>
          <a:srgbClr val="FFFFFF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微软雅黑"/>
        <a:cs typeface=""/>
      </a:majorFont>
      <a:minorFont>
        <a:latin typeface="Times New Roman"/>
        <a:ea typeface="黑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53DC2220-3434-419D-9210-E9FE3546A59C}" vid="{07DED40F-BE99-4C5A-9505-9CB02F53FA72}"/>
    </a:ext>
  </a:extLst>
</a:theme>
</file>

<file path=ppt/theme/theme8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mountian top</Template>
  <TotalTime>8694</TotalTime>
  <Words>410</Words>
  <Application>Microsoft Office PowerPoint</Application>
  <PresentationFormat>全屏显示(4:3)</PresentationFormat>
  <Paragraphs>56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7</vt:i4>
      </vt:variant>
    </vt:vector>
  </HeadingPairs>
  <TitlesOfParts>
    <vt:vector size="30" baseType="lpstr">
      <vt:lpstr>新細明體</vt:lpstr>
      <vt:lpstr>黑体</vt:lpstr>
      <vt:lpstr>华文细黑</vt:lpstr>
      <vt:lpstr>宋体</vt:lpstr>
      <vt:lpstr>微软雅黑</vt:lpstr>
      <vt:lpstr>Arial</vt:lpstr>
      <vt:lpstr>Calibri</vt:lpstr>
      <vt:lpstr>Cambria Math</vt:lpstr>
      <vt:lpstr>Garamond</vt:lpstr>
      <vt:lpstr>Impact</vt:lpstr>
      <vt:lpstr>Lucida Sans Unicode</vt:lpstr>
      <vt:lpstr>Times New Roman</vt:lpstr>
      <vt:lpstr>Verdana</vt:lpstr>
      <vt:lpstr>Wingdings</vt:lpstr>
      <vt:lpstr>Wingdings 2</vt:lpstr>
      <vt:lpstr>Wingdings 3</vt:lpstr>
      <vt:lpstr>mountian top</vt:lpstr>
      <vt:lpstr>16_Mountain Top</vt:lpstr>
      <vt:lpstr>17_Mountain Top</vt:lpstr>
      <vt:lpstr>1_mountian top</vt:lpstr>
      <vt:lpstr>18_Mountain Top</vt:lpstr>
      <vt:lpstr>19_Mountain Top</vt:lpstr>
      <vt:lpstr>主题1</vt:lpstr>
      <vt:lpstr>第11章：束缚定态微扰论</vt:lpstr>
      <vt:lpstr>为什么要研究微扰？</vt:lpstr>
      <vt:lpstr>微扰展开</vt:lpstr>
      <vt:lpstr>PowerPoint 演示文稿</vt:lpstr>
      <vt:lpstr>非简并态微扰论</vt:lpstr>
      <vt:lpstr>PowerPoint 演示文稿</vt:lpstr>
      <vt:lpstr>简并态微扰论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刘昊迪</dc:creator>
  <cp:lastModifiedBy>刘昊迪</cp:lastModifiedBy>
  <cp:revision>294</cp:revision>
  <dcterms:created xsi:type="dcterms:W3CDTF">2015-02-16T02:36:18Z</dcterms:created>
  <dcterms:modified xsi:type="dcterms:W3CDTF">2017-06-20T15:53:06Z</dcterms:modified>
</cp:coreProperties>
</file>