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81" r:id="rId2"/>
    <p:sldId id="261" r:id="rId3"/>
    <p:sldId id="262" r:id="rId4"/>
    <p:sldId id="257" r:id="rId5"/>
    <p:sldId id="256" r:id="rId6"/>
    <p:sldId id="258" r:id="rId7"/>
    <p:sldId id="271" r:id="rId8"/>
    <p:sldId id="260" r:id="rId9"/>
    <p:sldId id="263" r:id="rId10"/>
    <p:sldId id="282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000066"/>
    <a:srgbClr val="66FF33"/>
    <a:srgbClr val="99CCFF"/>
    <a:srgbClr val="FF0066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D76B97-EA06-4F29-A691-64AA77E77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17C96-9490-4B48-A273-FFBFA3D56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A291E2-B3B3-415D-9971-17749B77F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64731-A3ED-41D2-BC44-DB7FCC622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069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8A4B22-C124-4394-AF5E-72C8EF9D8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02E20-3F0A-4BFE-AF72-63233A9DF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FC217E-8C38-4319-B21C-3E4DC1C67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CA673-47B2-43F1-A194-ABF99A4E9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32988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2C2C64-E8D2-41A6-9EB3-E97E5EF5F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A15D47-666A-45EE-8301-C1F48A84E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E8D88-B6EC-407E-BF02-77B3D1BB2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964A2-95B2-49B7-81F8-2F90E2901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97947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952A6A-0254-4605-A71A-0B5074694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A6EC0D-6DB8-4E4F-969E-1E29A3BDF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269F698-24B9-4AD4-82F8-42C570BE8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28C3A-D789-4C5D-A610-CEF13EDAE7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6618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3AAB972-01C8-4F43-AFBA-7387B18BD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FC4043-43BB-430D-BF99-3FBF78097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C0760F-C603-4ED7-9260-A0AD1E921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E442A-C897-4B26-BE1B-99ECC972B6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2916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061CA-A15E-45CE-8239-6ADA9B287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704265-EFCE-4961-AF18-891F1E47B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17D075-D88D-4272-9C37-E73ADA275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5A41E-E2E6-45EC-8D93-5E0655F89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0017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562D0-C15A-4729-BBB8-219BC6F3B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511C26-C294-48BD-AAF2-30B7DD9E4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765967-9E7A-4908-904B-9F13A0D61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B3BC0-0E37-4A80-8465-1E27F00053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575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0AFEB-F10D-48DB-A0EA-EE61711654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44E59-8A83-4FC5-96EE-B7A750814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2A814-796B-4D6B-8719-8A634F207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9D04-8E9C-42FC-BA59-976E806DE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532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79F50A-3A09-4C72-8885-FBF892503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13F6CC-BC73-43CA-96D6-9F2DE78D9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AE21CC-FB99-43F8-A393-7730EEFC9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0DDB9-1473-46D2-9CC5-90AD2F9A2E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7028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0A29F9-E295-443C-8FBB-585D55BF9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49A761-C97D-4C4D-99D1-96DCC03CD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D200F-32CB-48AC-9CBD-657AF40D6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37523-2937-499B-B9AC-C20654E7B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38142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8B5E4D-27A1-4E76-A6B5-8EBC4FBC3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A85461-BE18-460A-8957-D4F5FA12E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70CE89-8918-4211-B140-29F96F123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B4A91-0C62-40E0-8AF6-FF0249FADE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00208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C79F5-B028-4639-838E-130DC9656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157EF-F826-4807-B580-CF19D6056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C90B5-2A81-4722-AB09-7316C9287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14001-BD00-49B0-8826-002FD8763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60824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D68A2-52AC-4E53-AE04-29479A096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19A4D-AA05-48E5-A72C-AF84A33FB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FF6B7-7FD1-48A4-A6AA-0D6125DFC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F3AB5-B8F1-4118-8B5B-B54723FD44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38447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005BF6E-9D04-4ECF-95F2-2E6BAD8B4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F7EC51-C88F-4830-B14E-874260EA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FF3F650-78CA-40D3-9858-CF9B7ECBFD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09DB7473-4D48-4EB8-B37A-A0572EFFDF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F52FCE45-F042-4414-A60F-0EE55C7709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2F76D9-72C5-4891-84BF-CE1A859F7A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.wmf"/><Relationship Id="rId19" Type="http://schemas.openxmlformats.org/officeDocument/2006/relationships/image" Target="../media/image17.jpe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5.wmf"/><Relationship Id="rId19" Type="http://schemas.openxmlformats.org/officeDocument/2006/relationships/slide" Target="slide5.xml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B045A5-ECD6-4EE7-AC1E-5670F715D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667625" cy="1296988"/>
          </a:xfrm>
        </p:spPr>
        <p:txBody>
          <a:bodyPr/>
          <a:lstStyle/>
          <a:p>
            <a:pPr marL="838200" indent="-838200" eaLnBrk="1" hangingPunct="1"/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脉冲电路及模数转换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499B81-CD15-42C2-ACE2-1288B1E8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81375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  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中规模集成单稳态触发器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  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门电路构成的多谐振荡器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10.3  555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定时器及其应用</a:t>
            </a:r>
            <a:endParaRPr kumimoji="1" lang="en-US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10.4  A/D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转换器</a:t>
            </a:r>
          </a:p>
          <a:p>
            <a:pPr eaLnBrk="1" hangingPunct="1"/>
            <a:endParaRPr kumimoji="1" lang="en-US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481">
            <a:extLst>
              <a:ext uri="{FF2B5EF4-FFF2-40B4-BE49-F238E27FC236}">
                <a16:creationId xmlns:a16="http://schemas.microsoft.com/office/drawing/2014/main" id="{BA395957-F46B-44A0-9E2C-7D67814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1457325"/>
            <a:ext cx="3286125" cy="220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34" name="Rectangle 482">
            <a:extLst>
              <a:ext uri="{FF2B5EF4-FFF2-40B4-BE49-F238E27FC236}">
                <a16:creationId xmlns:a16="http://schemas.microsoft.com/office/drawing/2014/main" id="{C3A0CE56-F3B8-46FA-8C26-9C9CCE05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3346450"/>
            <a:ext cx="3195638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35" name="Rectangle 483">
            <a:extLst>
              <a:ext uri="{FF2B5EF4-FFF2-40B4-BE49-F238E27FC236}">
                <a16:creationId xmlns:a16="http://schemas.microsoft.com/office/drawing/2014/main" id="{2EDB2621-076C-4270-B440-3B22D767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3346450"/>
            <a:ext cx="3195638" cy="360363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AutoShape 484">
            <a:extLst>
              <a:ext uri="{FF2B5EF4-FFF2-40B4-BE49-F238E27FC236}">
                <a16:creationId xmlns:a16="http://schemas.microsoft.com/office/drawing/2014/main" id="{D4DE17D8-2C92-4B1D-BDE2-ECF1A17D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851275"/>
            <a:ext cx="4635500" cy="2867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37" name="Rectangle 485">
            <a:extLst>
              <a:ext uri="{FF2B5EF4-FFF2-40B4-BE49-F238E27FC236}">
                <a16:creationId xmlns:a16="http://schemas.microsoft.com/office/drawing/2014/main" id="{3F16B829-7B34-47E8-8353-06A4A597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4192588"/>
            <a:ext cx="449262" cy="2249487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38" name="Rectangle 486">
            <a:extLst>
              <a:ext uri="{FF2B5EF4-FFF2-40B4-BE49-F238E27FC236}">
                <a16:creationId xmlns:a16="http://schemas.microsoft.com/office/drawing/2014/main" id="{D872874A-6891-4187-B58C-ACE4FFC8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986088"/>
            <a:ext cx="3195638" cy="36036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39" name="Rectangle 487">
            <a:extLst>
              <a:ext uri="{FF2B5EF4-FFF2-40B4-BE49-F238E27FC236}">
                <a16:creationId xmlns:a16="http://schemas.microsoft.com/office/drawing/2014/main" id="{E4B885AE-F586-4E90-8CB8-BF133E23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192588"/>
            <a:ext cx="136525" cy="22494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40" name="Rectangle 488">
            <a:extLst>
              <a:ext uri="{FF2B5EF4-FFF2-40B4-BE49-F238E27FC236}">
                <a16:creationId xmlns:a16="http://schemas.microsoft.com/office/drawing/2014/main" id="{5CFD6257-A4B8-46ED-A44E-5FF4E525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192588"/>
            <a:ext cx="358775" cy="22494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41" name="Rectangle 489">
            <a:extLst>
              <a:ext uri="{FF2B5EF4-FFF2-40B4-BE49-F238E27FC236}">
                <a16:creationId xmlns:a16="http://schemas.microsoft.com/office/drawing/2014/main" id="{620F1C01-F1D4-449C-B52D-6E71778F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627313"/>
            <a:ext cx="3195638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442" name="Rectangle 490">
            <a:extLst>
              <a:ext uri="{FF2B5EF4-FFF2-40B4-BE49-F238E27FC236}">
                <a16:creationId xmlns:a16="http://schemas.microsoft.com/office/drawing/2014/main" id="{3F5919F2-1CEF-445E-8C00-D03FD419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4192588"/>
            <a:ext cx="225425" cy="2249487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Rectangle 491">
            <a:extLst>
              <a:ext uri="{FF2B5EF4-FFF2-40B4-BE49-F238E27FC236}">
                <a16:creationId xmlns:a16="http://schemas.microsoft.com/office/drawing/2014/main" id="{8D4BA078-D311-439C-BA87-CEDFAFC68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634288" cy="72072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定时器构成施密特触发器</a:t>
            </a:r>
          </a:p>
        </p:txBody>
      </p:sp>
      <p:sp>
        <p:nvSpPr>
          <p:cNvPr id="5141" name="AutoShape 492">
            <a:extLst>
              <a:ext uri="{FF2B5EF4-FFF2-40B4-BE49-F238E27FC236}">
                <a16:creationId xmlns:a16="http://schemas.microsoft.com/office/drawing/2014/main" id="{3CE1755A-EBD7-4CD8-8913-7A62275B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919538"/>
            <a:ext cx="2786062" cy="2751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495">
            <a:extLst>
              <a:ext uri="{FF2B5EF4-FFF2-40B4-BE49-F238E27FC236}">
                <a16:creationId xmlns:a16="http://schemas.microsoft.com/office/drawing/2014/main" id="{982B9CB6-A85D-4050-AAC2-86AC157C6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4021138"/>
          <a:ext cx="2805113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图片" r:id="rId3" imgW="1638360" imgH="1276200" progId="Word.Picture.8">
                  <p:embed/>
                </p:oleObj>
              </mc:Choice>
              <mc:Fallback>
                <p:oleObj name="图片" r:id="rId3" imgW="1638360" imgH="1276200" progId="Word.Picture.8">
                  <p:embed/>
                  <p:pic>
                    <p:nvPicPr>
                      <p:cNvPr id="0" name="Object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021138"/>
                        <a:ext cx="2805113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96">
            <a:extLst>
              <a:ext uri="{FF2B5EF4-FFF2-40B4-BE49-F238E27FC236}">
                <a16:creationId xmlns:a16="http://schemas.microsoft.com/office/drawing/2014/main" id="{C0538F49-AE73-4C1E-A8AB-6092C38A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860800"/>
          <a:ext cx="4454525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Picture" r:id="rId5" imgW="1695600" imgH="1343160" progId="Word.Picture.8">
                  <p:embed/>
                </p:oleObj>
              </mc:Choice>
              <mc:Fallback>
                <p:oleObj name="Picture" r:id="rId5" imgW="1695600" imgH="1343160" progId="Word.Picture.8">
                  <p:embed/>
                  <p:pic>
                    <p:nvPicPr>
                      <p:cNvPr id="0" name="Object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60800"/>
                        <a:ext cx="4454525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2" name="Group 497">
            <a:extLst>
              <a:ext uri="{FF2B5EF4-FFF2-40B4-BE49-F238E27FC236}">
                <a16:creationId xmlns:a16="http://schemas.microsoft.com/office/drawing/2014/main" id="{089B5FA8-15EA-4D82-B582-AFE4B471F31F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1592263"/>
            <a:ext cx="3362325" cy="2114550"/>
            <a:chOff x="3272" y="686"/>
            <a:chExt cx="2293" cy="1843"/>
          </a:xfrm>
        </p:grpSpPr>
        <p:sp>
          <p:nvSpPr>
            <p:cNvPr id="5184" name="Rectangle 498">
              <a:extLst>
                <a:ext uri="{FF2B5EF4-FFF2-40B4-BE49-F238E27FC236}">
                  <a16:creationId xmlns:a16="http://schemas.microsoft.com/office/drawing/2014/main" id="{8A6C77E8-2309-41CC-8442-15934A31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2137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5185" name="Rectangle 499">
              <a:extLst>
                <a:ext uri="{FF2B5EF4-FFF2-40B4-BE49-F238E27FC236}">
                  <a16:creationId xmlns:a16="http://schemas.microsoft.com/office/drawing/2014/main" id="{E34C89EC-35F6-4C40-94F7-70AF8F1D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137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5186" name="Rectangle 500">
              <a:extLst>
                <a:ext uri="{FF2B5EF4-FFF2-40B4-BE49-F238E27FC236}">
                  <a16:creationId xmlns:a16="http://schemas.microsoft.com/office/drawing/2014/main" id="{A715098A-22C9-4B94-ABE5-A0F5ACB2C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833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5187" name="Rectangle 501">
              <a:extLst>
                <a:ext uri="{FF2B5EF4-FFF2-40B4-BE49-F238E27FC236}">
                  <a16:creationId xmlns:a16="http://schemas.microsoft.com/office/drawing/2014/main" id="{1A5625DB-1852-47DB-BA2F-80EA568A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833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5188" name="Rectangle 502">
              <a:extLst>
                <a:ext uri="{FF2B5EF4-FFF2-40B4-BE49-F238E27FC236}">
                  <a16:creationId xmlns:a16="http://schemas.microsoft.com/office/drawing/2014/main" id="{78A323AE-34B8-4331-BF5B-5E75E526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51"/>
              <a:ext cx="73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5189" name="Rectangle 503">
              <a:extLst>
                <a:ext uri="{FF2B5EF4-FFF2-40B4-BE49-F238E27FC236}">
                  <a16:creationId xmlns:a16="http://schemas.microsoft.com/office/drawing/2014/main" id="{0558FA9C-9C22-49DA-852A-656CD665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539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截止</a:t>
              </a:r>
              <a:endParaRPr lang="zh-CN" altLang="en-US" sz="1600" b="1"/>
            </a:p>
          </p:txBody>
        </p:sp>
        <p:sp>
          <p:nvSpPr>
            <p:cNvPr id="5190" name="Rectangle 504">
              <a:extLst>
                <a:ext uri="{FF2B5EF4-FFF2-40B4-BE49-F238E27FC236}">
                  <a16:creationId xmlns:a16="http://schemas.microsoft.com/office/drawing/2014/main" id="{17A6CD4A-CC7C-4F0D-9D0C-BC5B4672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539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5191" name="Rectangle 505">
              <a:extLst>
                <a:ext uri="{FF2B5EF4-FFF2-40B4-BE49-F238E27FC236}">
                  <a16:creationId xmlns:a16="http://schemas.microsoft.com/office/drawing/2014/main" id="{E1244AAD-C9B1-4BC7-AEE1-1E752B8E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560"/>
              <a:ext cx="73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5192" name="Rectangle 506">
              <a:extLst>
                <a:ext uri="{FF2B5EF4-FFF2-40B4-BE49-F238E27FC236}">
                  <a16:creationId xmlns:a16="http://schemas.microsoft.com/office/drawing/2014/main" id="{A310D6FB-BEEE-417B-B9EE-79CE2CBED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352"/>
              <a:ext cx="5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5193" name="Rectangle 507">
              <a:extLst>
                <a:ext uri="{FF2B5EF4-FFF2-40B4-BE49-F238E27FC236}">
                  <a16:creationId xmlns:a16="http://schemas.microsoft.com/office/drawing/2014/main" id="{BCCE4618-6456-48F8-AD39-D40B4FC2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336"/>
              <a:ext cx="51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5194" name="Rectangle 508">
              <a:extLst>
                <a:ext uri="{FF2B5EF4-FFF2-40B4-BE49-F238E27FC236}">
                  <a16:creationId xmlns:a16="http://schemas.microsoft.com/office/drawing/2014/main" id="{57D98F89-407F-4781-BE75-611D94F5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336"/>
              <a:ext cx="7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5195" name="Rectangle 509">
              <a:extLst>
                <a:ext uri="{FF2B5EF4-FFF2-40B4-BE49-F238E27FC236}">
                  <a16:creationId xmlns:a16="http://schemas.microsoft.com/office/drawing/2014/main" id="{92FE068D-F26E-448A-AD29-FE6ABD86A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336"/>
              <a:ext cx="7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5196" name="Rectangle 510">
              <a:extLst>
                <a:ext uri="{FF2B5EF4-FFF2-40B4-BE49-F238E27FC236}">
                  <a16:creationId xmlns:a16="http://schemas.microsoft.com/office/drawing/2014/main" id="{8C808DF0-4934-4ABE-A7F4-621AE1FA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987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   T</a:t>
              </a:r>
              <a:endParaRPr lang="en-US" altLang="zh-CN" sz="1600" b="1"/>
            </a:p>
          </p:txBody>
        </p:sp>
        <p:sp>
          <p:nvSpPr>
            <p:cNvPr id="5197" name="Rectangle 511">
              <a:extLst>
                <a:ext uri="{FF2B5EF4-FFF2-40B4-BE49-F238E27FC236}">
                  <a16:creationId xmlns:a16="http://schemas.microsoft.com/office/drawing/2014/main" id="{59976055-2237-4B78-823A-A09AD959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987"/>
              <a:ext cx="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latin typeface="Bookman Old Style" panose="02050604050505020204" pitchFamily="18" charset="0"/>
                  <a:cs typeface="Times New Roman" panose="02020603050405020304" pitchFamily="18" charset="0"/>
                </a:rPr>
                <a:t>  V</a:t>
              </a:r>
              <a:r>
                <a:rPr lang="en-US" altLang="zh-CN" sz="1600" b="1" baseline="-25000">
                  <a:latin typeface="Bookman Old Style" panose="02050604050505020204" pitchFamily="18" charset="0"/>
                </a:rPr>
                <a:t>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5198" name="Rectangle 512">
              <a:extLst>
                <a:ext uri="{FF2B5EF4-FFF2-40B4-BE49-F238E27FC236}">
                  <a16:creationId xmlns:a16="http://schemas.microsoft.com/office/drawing/2014/main" id="{471DA712-8A74-4929-9894-9BD4E509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987"/>
              <a:ext cx="7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199" name="Rectangle 513">
              <a:extLst>
                <a:ext uri="{FF2B5EF4-FFF2-40B4-BE49-F238E27FC236}">
                  <a16:creationId xmlns:a16="http://schemas.microsoft.com/office/drawing/2014/main" id="{53195530-07D1-4E96-94F3-E342D2E3C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987"/>
              <a:ext cx="7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I1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5200" name="Rectangle 514">
              <a:extLst>
                <a:ext uri="{FF2B5EF4-FFF2-40B4-BE49-F238E27FC236}">
                  <a16:creationId xmlns:a16="http://schemas.microsoft.com/office/drawing/2014/main" id="{02AA07BA-0590-48C5-A1E0-79AA674E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687"/>
              <a:ext cx="102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输    出</a:t>
              </a:r>
              <a:endParaRPr lang="zh-CN" altLang="en-US" sz="1600" b="1"/>
            </a:p>
          </p:txBody>
        </p:sp>
        <p:sp>
          <p:nvSpPr>
            <p:cNvPr id="5201" name="Rectangle 515">
              <a:extLst>
                <a:ext uri="{FF2B5EF4-FFF2-40B4-BE49-F238E27FC236}">
                  <a16:creationId xmlns:a16="http://schemas.microsoft.com/office/drawing/2014/main" id="{44B92A0A-FDA4-4C42-91AC-6226EE21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687"/>
              <a:ext cx="12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输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入</a:t>
              </a:r>
              <a:endParaRPr lang="zh-CN" altLang="en-US" sz="1600" b="1"/>
            </a:p>
          </p:txBody>
        </p:sp>
        <p:sp>
          <p:nvSpPr>
            <p:cNvPr id="5202" name="Line 516">
              <a:extLst>
                <a:ext uri="{FF2B5EF4-FFF2-40B4-BE49-F238E27FC236}">
                  <a16:creationId xmlns:a16="http://schemas.microsoft.com/office/drawing/2014/main" id="{C35583C6-E7DB-4492-8458-9AEFEAB95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686"/>
              <a:ext cx="0" cy="177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517">
              <a:extLst>
                <a:ext uri="{FF2B5EF4-FFF2-40B4-BE49-F238E27FC236}">
                  <a16:creationId xmlns:a16="http://schemas.microsoft.com/office/drawing/2014/main" id="{6547D5C4-E40D-41D5-97B4-B6A35A98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687"/>
              <a:ext cx="0" cy="18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Line 518">
              <a:extLst>
                <a:ext uri="{FF2B5EF4-FFF2-40B4-BE49-F238E27FC236}">
                  <a16:creationId xmlns:a16="http://schemas.microsoft.com/office/drawing/2014/main" id="{00EB53E4-6049-4699-890D-76C6B0075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998"/>
              <a:ext cx="0" cy="14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519">
              <a:extLst>
                <a:ext uri="{FF2B5EF4-FFF2-40B4-BE49-F238E27FC236}">
                  <a16:creationId xmlns:a16="http://schemas.microsoft.com/office/drawing/2014/main" id="{EE4F18E8-9A80-4E26-B8BF-214F5B7FF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987"/>
              <a:ext cx="0" cy="15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06" name="Group 520">
              <a:extLst>
                <a:ext uri="{FF2B5EF4-FFF2-40B4-BE49-F238E27FC236}">
                  <a16:creationId xmlns:a16="http://schemas.microsoft.com/office/drawing/2014/main" id="{480FB5FA-F9A5-4C2A-AEDD-9FA6D01E0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" y="686"/>
              <a:ext cx="2167" cy="1795"/>
              <a:chOff x="2256" y="1224"/>
              <a:chExt cx="2693" cy="1333"/>
            </a:xfrm>
          </p:grpSpPr>
          <p:sp>
            <p:nvSpPr>
              <p:cNvPr id="5208" name="Line 521">
                <a:extLst>
                  <a:ext uri="{FF2B5EF4-FFF2-40B4-BE49-F238E27FC236}">
                    <a16:creationId xmlns:a16="http://schemas.microsoft.com/office/drawing/2014/main" id="{00153802-AF39-4186-BA9C-20D0C35E8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224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9" name="Line 522">
                <a:extLst>
                  <a:ext uri="{FF2B5EF4-FFF2-40B4-BE49-F238E27FC236}">
                    <a16:creationId xmlns:a16="http://schemas.microsoft.com/office/drawing/2014/main" id="{084A7BF2-7C7F-4239-80AF-C562C0737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57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0" name="Line 523">
                <a:extLst>
                  <a:ext uri="{FF2B5EF4-FFF2-40B4-BE49-F238E27FC236}">
                    <a16:creationId xmlns:a16="http://schemas.microsoft.com/office/drawing/2014/main" id="{44F3FFB0-C64D-43E5-BADC-65AE26B93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447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1" name="Line 524">
                <a:extLst>
                  <a:ext uri="{FF2B5EF4-FFF2-40B4-BE49-F238E27FC236}">
                    <a16:creationId xmlns:a16="http://schemas.microsoft.com/office/drawing/2014/main" id="{1FC84B3C-A58C-426C-AD35-44C3F4871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686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2" name="Line 525">
                <a:extLst>
                  <a:ext uri="{FF2B5EF4-FFF2-40B4-BE49-F238E27FC236}">
                    <a16:creationId xmlns:a16="http://schemas.microsoft.com/office/drawing/2014/main" id="{E7F63DB9-3A89-40E4-9F4B-5156E976A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93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3" name="Line 526">
                <a:extLst>
                  <a:ext uri="{FF2B5EF4-FFF2-40B4-BE49-F238E27FC236}">
                    <a16:creationId xmlns:a16="http://schemas.microsoft.com/office/drawing/2014/main" id="{8B66AC0D-766A-4E3D-9FBC-FFBF87865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4" name="Line 527">
                <a:extLst>
                  <a:ext uri="{FF2B5EF4-FFF2-40B4-BE49-F238E27FC236}">
                    <a16:creationId xmlns:a16="http://schemas.microsoft.com/office/drawing/2014/main" id="{D45E64E6-D1EF-4AB1-BA7F-F79DC9255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335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4" name="Object 528">
              <a:extLst>
                <a:ext uri="{FF2B5EF4-FFF2-40B4-BE49-F238E27FC236}">
                  <a16:creationId xmlns:a16="http://schemas.microsoft.com/office/drawing/2014/main" id="{0D0CB405-5319-4677-A43E-6D29B1021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868"/>
            <a:ext cx="46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7" imgW="507960" imgH="406080" progId="Equation.3">
                    <p:embed/>
                  </p:oleObj>
                </mc:Choice>
                <mc:Fallback>
                  <p:oleObj name="Equation" r:id="rId7" imgW="507960" imgH="406080" progId="Equation.3">
                    <p:embed/>
                    <p:pic>
                      <p:nvPicPr>
                        <p:cNvPr id="0" name="Object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868"/>
                          <a:ext cx="46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29">
              <a:extLst>
                <a:ext uri="{FF2B5EF4-FFF2-40B4-BE49-F238E27FC236}">
                  <a16:creationId xmlns:a16="http://schemas.microsoft.com/office/drawing/2014/main" id="{1FE157F3-1302-496F-BAC2-62DE978419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568"/>
            <a:ext cx="4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9" imgW="507960" imgH="406080" progId="Equation.3">
                    <p:embed/>
                  </p:oleObj>
                </mc:Choice>
                <mc:Fallback>
                  <p:oleObj name="Equation" r:id="rId9" imgW="507960" imgH="406080" progId="Equation.3">
                    <p:embed/>
                    <p:pic>
                      <p:nvPicPr>
                        <p:cNvPr id="0" name="Object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568"/>
                          <a:ext cx="4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530">
              <a:extLst>
                <a:ext uri="{FF2B5EF4-FFF2-40B4-BE49-F238E27FC236}">
                  <a16:creationId xmlns:a16="http://schemas.microsoft.com/office/drawing/2014/main" id="{A8ADA8FE-8DB1-420B-817F-54000F8AB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2175"/>
            <a:ext cx="46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11" imgW="507960" imgH="406080" progId="Equation.3">
                    <p:embed/>
                  </p:oleObj>
                </mc:Choice>
                <mc:Fallback>
                  <p:oleObj name="Equation" r:id="rId11" imgW="507960" imgH="406080" progId="Equation.3">
                    <p:embed/>
                    <p:pic>
                      <p:nvPicPr>
                        <p:cNvPr id="0" name="Object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175"/>
                          <a:ext cx="46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531">
              <a:extLst>
                <a:ext uri="{FF2B5EF4-FFF2-40B4-BE49-F238E27FC236}">
                  <a16:creationId xmlns:a16="http://schemas.microsoft.com/office/drawing/2014/main" id="{0569EE15-BC3C-4BF6-862D-FCF5D0940C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889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13" imgW="507960" imgH="406080" progId="Equation.3">
                    <p:embed/>
                  </p:oleObj>
                </mc:Choice>
                <mc:Fallback>
                  <p:oleObj name="Equation" r:id="rId13" imgW="507960" imgH="406080" progId="Equation.3">
                    <p:embed/>
                    <p:pic>
                      <p:nvPicPr>
                        <p:cNvPr id="0" name="Object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89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532">
              <a:extLst>
                <a:ext uri="{FF2B5EF4-FFF2-40B4-BE49-F238E27FC236}">
                  <a16:creationId xmlns:a16="http://schemas.microsoft.com/office/drawing/2014/main" id="{33826289-5C06-400C-9186-61521D1BA8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65"/>
            <a:ext cx="38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15" imgW="507960" imgH="406080" progId="Equation.3">
                    <p:embed/>
                  </p:oleObj>
                </mc:Choice>
                <mc:Fallback>
                  <p:oleObj name="Equation" r:id="rId15" imgW="507960" imgH="406080" progId="Equation.3">
                    <p:embed/>
                    <p:pic>
                      <p:nvPicPr>
                        <p:cNvPr id="0" name="Object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65"/>
                          <a:ext cx="38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533">
              <a:extLst>
                <a:ext uri="{FF2B5EF4-FFF2-40B4-BE49-F238E27FC236}">
                  <a16:creationId xmlns:a16="http://schemas.microsoft.com/office/drawing/2014/main" id="{6C240F49-092F-4C9F-8515-61D4F7D15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175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17" imgW="507960" imgH="406080" progId="Equation.3">
                    <p:embed/>
                  </p:oleObj>
                </mc:Choice>
                <mc:Fallback>
                  <p:oleObj name="Equation" r:id="rId17" imgW="507960" imgH="406080" progId="Equation.3">
                    <p:embed/>
                    <p:pic>
                      <p:nvPicPr>
                        <p:cNvPr id="0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75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7" name="Line 534">
              <a:extLst>
                <a:ext uri="{FF2B5EF4-FFF2-40B4-BE49-F238E27FC236}">
                  <a16:creationId xmlns:a16="http://schemas.microsoft.com/office/drawing/2014/main" id="{327EBB48-2BFF-4884-97F0-8D2CEBF90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687"/>
              <a:ext cx="0" cy="1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3" name="AutoShape 535">
            <a:extLst>
              <a:ext uri="{FF2B5EF4-FFF2-40B4-BE49-F238E27FC236}">
                <a16:creationId xmlns:a16="http://schemas.microsoft.com/office/drawing/2014/main" id="{5168C0D7-0149-40AE-95EE-F045C379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465263"/>
            <a:ext cx="3511550" cy="2384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4" name="Freeform 536">
            <a:extLst>
              <a:ext uri="{FF2B5EF4-FFF2-40B4-BE49-F238E27FC236}">
                <a16:creationId xmlns:a16="http://schemas.microsoft.com/office/drawing/2014/main" id="{7CBDEF68-6ABC-41BA-A009-6D4564851845}"/>
              </a:ext>
            </a:extLst>
          </p:cNvPr>
          <p:cNvSpPr>
            <a:spLocks/>
          </p:cNvSpPr>
          <p:nvPr/>
        </p:nvSpPr>
        <p:spPr bwMode="auto">
          <a:xfrm>
            <a:off x="889000" y="1609725"/>
            <a:ext cx="57150" cy="165100"/>
          </a:xfrm>
          <a:custGeom>
            <a:avLst/>
            <a:gdLst>
              <a:gd name="T0" fmla="*/ 30162 w 36"/>
              <a:gd name="T1" fmla="*/ 0 h 104"/>
              <a:gd name="T2" fmla="*/ 0 w 36"/>
              <a:gd name="T3" fmla="*/ 165100 h 104"/>
              <a:gd name="T4" fmla="*/ 57150 w 36"/>
              <a:gd name="T5" fmla="*/ 165100 h 104"/>
              <a:gd name="T6" fmla="*/ 30162 w 36"/>
              <a:gd name="T7" fmla="*/ 0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04"/>
              <a:gd name="T14" fmla="*/ 36 w 3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04">
                <a:moveTo>
                  <a:pt x="19" y="0"/>
                </a:moveTo>
                <a:lnTo>
                  <a:pt x="0" y="104"/>
                </a:lnTo>
                <a:lnTo>
                  <a:pt x="36" y="104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537">
            <a:extLst>
              <a:ext uri="{FF2B5EF4-FFF2-40B4-BE49-F238E27FC236}">
                <a16:creationId xmlns:a16="http://schemas.microsoft.com/office/drawing/2014/main" id="{F44B2D5A-1C2A-4F94-AAC4-996304728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863" y="1730375"/>
            <a:ext cx="1587" cy="16700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538">
            <a:extLst>
              <a:ext uri="{FF2B5EF4-FFF2-40B4-BE49-F238E27FC236}">
                <a16:creationId xmlns:a16="http://schemas.microsoft.com/office/drawing/2014/main" id="{EA9F18D1-95C4-4B33-857E-342D173A5FC8}"/>
              </a:ext>
            </a:extLst>
          </p:cNvPr>
          <p:cNvSpPr>
            <a:spLocks/>
          </p:cNvSpPr>
          <p:nvPr/>
        </p:nvSpPr>
        <p:spPr bwMode="auto">
          <a:xfrm>
            <a:off x="3036888" y="3373438"/>
            <a:ext cx="188912" cy="47625"/>
          </a:xfrm>
          <a:custGeom>
            <a:avLst/>
            <a:gdLst>
              <a:gd name="T0" fmla="*/ 188912 w 119"/>
              <a:gd name="T1" fmla="*/ 23813 h 30"/>
              <a:gd name="T2" fmla="*/ 0 w 119"/>
              <a:gd name="T3" fmla="*/ 0 h 30"/>
              <a:gd name="T4" fmla="*/ 0 w 119"/>
              <a:gd name="T5" fmla="*/ 47625 h 30"/>
              <a:gd name="T6" fmla="*/ 188912 w 119"/>
              <a:gd name="T7" fmla="*/ 23813 h 30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30"/>
              <a:gd name="T14" fmla="*/ 119 w 119"/>
              <a:gd name="T15" fmla="*/ 30 h 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30">
                <a:moveTo>
                  <a:pt x="119" y="15"/>
                </a:moveTo>
                <a:lnTo>
                  <a:pt x="0" y="0"/>
                </a:lnTo>
                <a:lnTo>
                  <a:pt x="0" y="30"/>
                </a:lnTo>
                <a:lnTo>
                  <a:pt x="119" y="1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539">
            <a:extLst>
              <a:ext uri="{FF2B5EF4-FFF2-40B4-BE49-F238E27FC236}">
                <a16:creationId xmlns:a16="http://schemas.microsoft.com/office/drawing/2014/main" id="{8F26E170-8B8B-4424-9AD9-972A4F383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3324225"/>
            <a:ext cx="1587" cy="762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540">
            <a:extLst>
              <a:ext uri="{FF2B5EF4-FFF2-40B4-BE49-F238E27FC236}">
                <a16:creationId xmlns:a16="http://schemas.microsoft.com/office/drawing/2014/main" id="{FD999A33-563B-4A33-BC95-DB0D90226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863" y="3400425"/>
            <a:ext cx="21415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541">
            <a:extLst>
              <a:ext uri="{FF2B5EF4-FFF2-40B4-BE49-F238E27FC236}">
                <a16:creationId xmlns:a16="http://schemas.microsoft.com/office/drawing/2014/main" id="{C7701714-E0D5-47A9-A986-7B889A8D9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324225"/>
            <a:ext cx="1588" cy="762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Rectangle 542">
            <a:extLst>
              <a:ext uri="{FF2B5EF4-FFF2-40B4-BE49-F238E27FC236}">
                <a16:creationId xmlns:a16="http://schemas.microsoft.com/office/drawing/2014/main" id="{2DB9B4BF-D270-4427-8515-7BED6292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349625"/>
            <a:ext cx="29051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" name="Rectangle 543">
            <a:extLst>
              <a:ext uri="{FF2B5EF4-FFF2-40B4-BE49-F238E27FC236}">
                <a16:creationId xmlns:a16="http://schemas.microsoft.com/office/drawing/2014/main" id="{423452A5-0493-4607-BAC3-81084924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34353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2" name="Rectangle 544">
            <a:extLst>
              <a:ext uri="{FF2B5EF4-FFF2-40B4-BE49-F238E27FC236}">
                <a16:creationId xmlns:a16="http://schemas.microsoft.com/office/drawing/2014/main" id="{96C5E0E6-A600-44AF-9B34-3587CD04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411538"/>
            <a:ext cx="37465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3" name="Rectangle 545">
            <a:extLst>
              <a:ext uri="{FF2B5EF4-FFF2-40B4-BE49-F238E27FC236}">
                <a16:creationId xmlns:a16="http://schemas.microsoft.com/office/drawing/2014/main" id="{97B89795-3BB5-44EF-96EE-D992D59D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036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4" name="Rectangle 546">
            <a:extLst>
              <a:ext uri="{FF2B5EF4-FFF2-40B4-BE49-F238E27FC236}">
                <a16:creationId xmlns:a16="http://schemas.microsoft.com/office/drawing/2014/main" id="{785F95F3-925D-4423-868F-281194D7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6163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5" name="Line 547">
            <a:extLst>
              <a:ext uri="{FF2B5EF4-FFF2-40B4-BE49-F238E27FC236}">
                <a16:creationId xmlns:a16="http://schemas.microsoft.com/office/drawing/2014/main" id="{912B64F4-FD16-4574-8566-C16949EC8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3602038"/>
            <a:ext cx="1349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Rectangle 548">
            <a:extLst>
              <a:ext uri="{FF2B5EF4-FFF2-40B4-BE49-F238E27FC236}">
                <a16:creationId xmlns:a16="http://schemas.microsoft.com/office/drawing/2014/main" id="{A3433DEA-3DD3-49E4-A533-F49BCE2E5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521075"/>
            <a:ext cx="3746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7" name="Rectangle 549">
            <a:extLst>
              <a:ext uri="{FF2B5EF4-FFF2-40B4-BE49-F238E27FC236}">
                <a16:creationId xmlns:a16="http://schemas.microsoft.com/office/drawing/2014/main" id="{8BC1C1B3-9820-465F-A99D-A6F98C7F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516313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8" name="Rectangle 550">
            <a:extLst>
              <a:ext uri="{FF2B5EF4-FFF2-40B4-BE49-F238E27FC236}">
                <a16:creationId xmlns:a16="http://schemas.microsoft.com/office/drawing/2014/main" id="{F49829EB-DFDE-46F1-A33A-0A642BCE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619500"/>
            <a:ext cx="152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900">
                <a:solidFill>
                  <a:srgbClr val="000000"/>
                </a:solidFill>
                <a:latin typeface="Times New Roman" panose="02020603050405020304" pitchFamily="18" charset="0"/>
              </a:rPr>
              <a:t>CC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9" name="Rectangle 551">
            <a:extLst>
              <a:ext uri="{FF2B5EF4-FFF2-40B4-BE49-F238E27FC236}">
                <a16:creationId xmlns:a16="http://schemas.microsoft.com/office/drawing/2014/main" id="{992768D0-BBAA-4DCC-BF1E-02FD492D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411538"/>
            <a:ext cx="37465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0" name="Rectangle 552">
            <a:extLst>
              <a:ext uri="{FF2B5EF4-FFF2-40B4-BE49-F238E27FC236}">
                <a16:creationId xmlns:a16="http://schemas.microsoft.com/office/drawing/2014/main" id="{01A6E9E0-A7DB-4483-9861-0E2B1A74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4036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" name="Rectangle 553">
            <a:extLst>
              <a:ext uri="{FF2B5EF4-FFF2-40B4-BE49-F238E27FC236}">
                <a16:creationId xmlns:a16="http://schemas.microsoft.com/office/drawing/2014/main" id="{A7B3BCE8-0425-4891-9F40-566C87FE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6163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2" name="Line 554">
            <a:extLst>
              <a:ext uri="{FF2B5EF4-FFF2-40B4-BE49-F238E27FC236}">
                <a16:creationId xmlns:a16="http://schemas.microsoft.com/office/drawing/2014/main" id="{A8B22B17-761D-48E8-9646-9F6240D41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0" y="3602038"/>
            <a:ext cx="1349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3" name="Rectangle 555">
            <a:extLst>
              <a:ext uri="{FF2B5EF4-FFF2-40B4-BE49-F238E27FC236}">
                <a16:creationId xmlns:a16="http://schemas.microsoft.com/office/drawing/2014/main" id="{1BC780BE-F2E0-46A8-8E55-8DD72299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3521075"/>
            <a:ext cx="3778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4" name="Rectangle 556">
            <a:extLst>
              <a:ext uri="{FF2B5EF4-FFF2-40B4-BE49-F238E27FC236}">
                <a16:creationId xmlns:a16="http://schemas.microsoft.com/office/drawing/2014/main" id="{A61D2BA2-1D78-4880-9BB3-9F125C52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3516313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5" name="Rectangle 557">
            <a:extLst>
              <a:ext uri="{FF2B5EF4-FFF2-40B4-BE49-F238E27FC236}">
                <a16:creationId xmlns:a16="http://schemas.microsoft.com/office/drawing/2014/main" id="{EAB21924-6D02-43B4-BD48-C92EC91A3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619500"/>
            <a:ext cx="152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900">
                <a:solidFill>
                  <a:srgbClr val="000000"/>
                </a:solidFill>
                <a:latin typeface="Times New Roman" panose="02020603050405020304" pitchFamily="18" charset="0"/>
              </a:rPr>
              <a:t>CC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6" name="Rectangle 558">
            <a:extLst>
              <a:ext uri="{FF2B5EF4-FFF2-40B4-BE49-F238E27FC236}">
                <a16:creationId xmlns:a16="http://schemas.microsoft.com/office/drawing/2014/main" id="{08338DCB-72C1-4898-9B4C-25CD78C6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379788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7" name="Rectangle 559">
            <a:extLst>
              <a:ext uri="{FF2B5EF4-FFF2-40B4-BE49-F238E27FC236}">
                <a16:creationId xmlns:a16="http://schemas.microsoft.com/office/drawing/2014/main" id="{4B3C4D37-38F5-4E46-A12B-E117DA24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468688"/>
            <a:ext cx="103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 i="1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8" name="Rectangle 560">
            <a:extLst>
              <a:ext uri="{FF2B5EF4-FFF2-40B4-BE49-F238E27FC236}">
                <a16:creationId xmlns:a16="http://schemas.microsoft.com/office/drawing/2014/main" id="{38F94B68-8CE7-4BE3-870E-37BD14BF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3568700"/>
            <a:ext cx="38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9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9" name="Rectangle 561">
            <a:extLst>
              <a:ext uri="{FF2B5EF4-FFF2-40B4-BE49-F238E27FC236}">
                <a16:creationId xmlns:a16="http://schemas.microsoft.com/office/drawing/2014/main" id="{04A741A0-D6DB-489C-95F4-55D051DB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547813"/>
            <a:ext cx="395288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Rectangle 562">
            <a:extLst>
              <a:ext uri="{FF2B5EF4-FFF2-40B4-BE49-F238E27FC236}">
                <a16:creationId xmlns:a16="http://schemas.microsoft.com/office/drawing/2014/main" id="{DE472C30-BBE2-46ED-926B-9F075DFC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638300"/>
            <a:ext cx="103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 i="1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1" name="Rectangle 563">
            <a:extLst>
              <a:ext uri="{FF2B5EF4-FFF2-40B4-BE49-F238E27FC236}">
                <a16:creationId xmlns:a16="http://schemas.microsoft.com/office/drawing/2014/main" id="{8C4A9386-2059-47F6-B262-0EBFF7FB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739900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9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2" name="Rectangle 564">
            <a:extLst>
              <a:ext uri="{FF2B5EF4-FFF2-40B4-BE49-F238E27FC236}">
                <a16:creationId xmlns:a16="http://schemas.microsoft.com/office/drawing/2014/main" id="{2C2FE375-BC49-4D01-8C4C-151CFAA4B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165350"/>
            <a:ext cx="115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3" name="Rectangle 565">
            <a:extLst>
              <a:ext uri="{FF2B5EF4-FFF2-40B4-BE49-F238E27FC236}">
                <a16:creationId xmlns:a16="http://schemas.microsoft.com/office/drawing/2014/main" id="{1CE03DE9-9B7D-485D-9C3C-E182ABCF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268538"/>
            <a:ext cx="165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900">
                <a:solidFill>
                  <a:srgbClr val="000000"/>
                </a:solidFill>
                <a:latin typeface="Times New Roman" panose="02020603050405020304" pitchFamily="18" charset="0"/>
              </a:rPr>
              <a:t>OH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519" name="Line 567">
            <a:extLst>
              <a:ext uri="{FF2B5EF4-FFF2-40B4-BE49-F238E27FC236}">
                <a16:creationId xmlns:a16="http://schemas.microsoft.com/office/drawing/2014/main" id="{C9BE8350-8B94-41C7-91E7-B7A5EBB5B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00" y="2281238"/>
            <a:ext cx="14763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" name="Group 568">
            <a:extLst>
              <a:ext uri="{FF2B5EF4-FFF2-40B4-BE49-F238E27FC236}">
                <a16:creationId xmlns:a16="http://schemas.microsoft.com/office/drawing/2014/main" id="{2F0998CB-0DA7-46E8-9274-974C58917A57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2306638"/>
            <a:ext cx="693737" cy="901700"/>
            <a:chOff x="1851" y="1373"/>
            <a:chExt cx="437" cy="568"/>
          </a:xfrm>
        </p:grpSpPr>
        <p:sp>
          <p:nvSpPr>
            <p:cNvPr id="5182" name="Line 569">
              <a:extLst>
                <a:ext uri="{FF2B5EF4-FFF2-40B4-BE49-F238E27FC236}">
                  <a16:creationId xmlns:a16="http://schemas.microsoft.com/office/drawing/2014/main" id="{5F12AB96-38BD-47E9-A7A9-22742736E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1373"/>
              <a:ext cx="0" cy="56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83" name="Line 570">
              <a:extLst>
                <a:ext uri="{FF2B5EF4-FFF2-40B4-BE49-F238E27FC236}">
                  <a16:creationId xmlns:a16="http://schemas.microsoft.com/office/drawing/2014/main" id="{4F881000-E052-4E51-B375-11955158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1941"/>
              <a:ext cx="43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571">
            <a:extLst>
              <a:ext uri="{FF2B5EF4-FFF2-40B4-BE49-F238E27FC236}">
                <a16:creationId xmlns:a16="http://schemas.microsoft.com/office/drawing/2014/main" id="{37AEE31C-CDB7-4088-A46B-6ABDE21CB4B1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2324100"/>
            <a:ext cx="693738" cy="901700"/>
            <a:chOff x="1851" y="1373"/>
            <a:chExt cx="437" cy="568"/>
          </a:xfrm>
        </p:grpSpPr>
        <p:sp>
          <p:nvSpPr>
            <p:cNvPr id="5180" name="Line 572">
              <a:extLst>
                <a:ext uri="{FF2B5EF4-FFF2-40B4-BE49-F238E27FC236}">
                  <a16:creationId xmlns:a16="http://schemas.microsoft.com/office/drawing/2014/main" id="{CB494263-0C29-4D39-9335-D32E4ED14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1373"/>
              <a:ext cx="0" cy="56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81" name="Line 573">
              <a:extLst>
                <a:ext uri="{FF2B5EF4-FFF2-40B4-BE49-F238E27FC236}">
                  <a16:creationId xmlns:a16="http://schemas.microsoft.com/office/drawing/2014/main" id="{261BBEE2-38FC-47BB-9165-BF17F1B63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1941"/>
              <a:ext cx="43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77" name="Line 574">
            <a:extLst>
              <a:ext uri="{FF2B5EF4-FFF2-40B4-BE49-F238E27FC236}">
                <a16:creationId xmlns:a16="http://schemas.microsoft.com/office/drawing/2014/main" id="{27C1B4A3-543D-4E4E-BE59-DC1100BD9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4788" y="2894013"/>
            <a:ext cx="6635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6527" name="Line 575">
            <a:extLst>
              <a:ext uri="{FF2B5EF4-FFF2-40B4-BE49-F238E27FC236}">
                <a16:creationId xmlns:a16="http://schemas.microsoft.com/office/drawing/2014/main" id="{14D34DDE-3752-48A2-BC37-F7283563C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4175" y="3195638"/>
            <a:ext cx="7016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4" name="图片 93" descr="QQ截图20140611220721.jpg">
            <a:extLst>
              <a:ext uri="{FF2B5EF4-FFF2-40B4-BE49-F238E27FC236}">
                <a16:creationId xmlns:a16="http://schemas.microsoft.com/office/drawing/2014/main" id="{3103561D-BD96-4785-A9A5-11BC31E00B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0"/>
            <a:ext cx="2171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2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34" grpId="0" animBg="1"/>
      <p:bldP spid="126435" grpId="0" animBg="1"/>
      <p:bldP spid="126437" grpId="0" animBg="1"/>
      <p:bldP spid="126438" grpId="0" animBg="1"/>
      <p:bldP spid="126439" grpId="0" animBg="1"/>
      <p:bldP spid="126440" grpId="0" animBg="1"/>
      <p:bldP spid="126441" grpId="0" animBg="1"/>
      <p:bldP spid="1264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DEEF299A-7E19-4DDA-A611-B5711B24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54238"/>
            <a:ext cx="72723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8.4.1 555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</a:t>
            </a:r>
          </a:p>
        </p:txBody>
      </p:sp>
      <p:sp>
        <p:nvSpPr>
          <p:cNvPr id="819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1A2D93EC-04FC-41A8-A247-CED7D4EA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51163"/>
            <a:ext cx="741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8.4.2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定时器组成的施密特触发器</a:t>
            </a:r>
          </a:p>
        </p:txBody>
      </p:sp>
      <p:sp>
        <p:nvSpPr>
          <p:cNvPr id="819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36F6E354-6841-441A-95BF-23DA0C2F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94125"/>
            <a:ext cx="7200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8.4.3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定时器组成的单稳态触发器</a:t>
            </a:r>
          </a:p>
        </p:txBody>
      </p:sp>
      <p:sp>
        <p:nvSpPr>
          <p:cNvPr id="8197" name="Line 19">
            <a:extLst>
              <a:ext uri="{FF2B5EF4-FFF2-40B4-BE49-F238E27FC236}">
                <a16:creationId xmlns:a16="http://schemas.microsoft.com/office/drawing/2014/main" id="{083CA0E5-7319-4494-AD56-47DE586D9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1700213"/>
            <a:ext cx="6553200" cy="0"/>
          </a:xfrm>
          <a:prstGeom prst="line">
            <a:avLst/>
          </a:prstGeom>
          <a:noFill/>
          <a:ln w="76200" cap="sq" cmpd="tri">
            <a:solidFill>
              <a:srgbClr val="00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27">
            <a:extLst>
              <a:ext uri="{FF2B5EF4-FFF2-40B4-BE49-F238E27FC236}">
                <a16:creationId xmlns:a16="http://schemas.microsoft.com/office/drawing/2014/main" id="{EDE913CB-AB62-4DD1-A101-9051D0ED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81075"/>
            <a:ext cx="5213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8.4  555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定时器及其应用</a:t>
            </a:r>
          </a:p>
        </p:txBody>
      </p:sp>
      <p:sp>
        <p:nvSpPr>
          <p:cNvPr id="819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66026ABF-57B2-4E83-B9F1-7A791499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08500"/>
            <a:ext cx="7200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8.4.4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定时器组成的多谐振荡器</a:t>
            </a:r>
          </a:p>
        </p:txBody>
      </p:sp>
    </p:spTree>
  </p:cSld>
  <p:clrMapOvr>
    <a:masterClrMapping/>
  </p:clrMapOvr>
  <p:transition spd="med"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50" descr="QQ截图20140611214344.jpg">
            <a:extLst>
              <a:ext uri="{FF2B5EF4-FFF2-40B4-BE49-F238E27FC236}">
                <a16:creationId xmlns:a16="http://schemas.microsoft.com/office/drawing/2014/main" id="{E304D0A8-49EA-48DC-AA9F-3570257A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70213"/>
            <a:ext cx="63119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982" name="Rectangle 134">
            <a:extLst>
              <a:ext uri="{FF2B5EF4-FFF2-40B4-BE49-F238E27FC236}">
                <a16:creationId xmlns:a16="http://schemas.microsoft.com/office/drawing/2014/main" id="{83C9F16B-50A6-4A62-9D2A-648A4330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2425"/>
            <a:ext cx="7388225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555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定时器是一种应用方便的中规模集成电路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只需外接少量的阻容元件就可以构成单稳、多谐和施密特触发器。广泛用于信号的产生、变换、控制与检测。 </a:t>
            </a:r>
          </a:p>
        </p:txBody>
      </p:sp>
      <p:sp>
        <p:nvSpPr>
          <p:cNvPr id="9220" name="Rectangle 140">
            <a:extLst>
              <a:ext uri="{FF2B5EF4-FFF2-40B4-BE49-F238E27FC236}">
                <a16:creationId xmlns:a16="http://schemas.microsoft.com/office/drawing/2014/main" id="{9D9A08F7-10CB-4A1E-A887-04BC9A43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688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10.3.1  555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</a:t>
            </a:r>
          </a:p>
        </p:txBody>
      </p:sp>
      <p:sp>
        <p:nvSpPr>
          <p:cNvPr id="78990" name="AutoShape 142">
            <a:extLst>
              <a:ext uri="{FF2B5EF4-FFF2-40B4-BE49-F238E27FC236}">
                <a16:creationId xmlns:a16="http://schemas.microsoft.com/office/drawing/2014/main" id="{C70B4D09-2299-472D-8AC3-D69F40F4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1755775" cy="404812"/>
          </a:xfrm>
          <a:prstGeom prst="wedgeRoundRectCallout">
            <a:avLst>
              <a:gd name="adj1" fmla="val 91231"/>
              <a:gd name="adj2" fmla="val 179806"/>
              <a:gd name="adj3" fmla="val 16667"/>
            </a:avLst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电阻分压器</a:t>
            </a:r>
          </a:p>
        </p:txBody>
      </p:sp>
      <p:sp>
        <p:nvSpPr>
          <p:cNvPr id="78991" name="AutoShape 143">
            <a:extLst>
              <a:ext uri="{FF2B5EF4-FFF2-40B4-BE49-F238E27FC236}">
                <a16:creationId xmlns:a16="http://schemas.microsoft.com/office/drawing/2014/main" id="{087B5B43-4884-4B93-9695-5EDED1CA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954588"/>
            <a:ext cx="1755775" cy="404812"/>
          </a:xfrm>
          <a:prstGeom prst="wedgeRoundRectCallout">
            <a:avLst>
              <a:gd name="adj1" fmla="val 123958"/>
              <a:gd name="adj2" fmla="val -175884"/>
              <a:gd name="adj3" fmla="val 16667"/>
            </a:avLst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电压比较器</a:t>
            </a:r>
          </a:p>
        </p:txBody>
      </p:sp>
      <p:sp>
        <p:nvSpPr>
          <p:cNvPr id="78992" name="AutoShape 144">
            <a:extLst>
              <a:ext uri="{FF2B5EF4-FFF2-40B4-BE49-F238E27FC236}">
                <a16:creationId xmlns:a16="http://schemas.microsoft.com/office/drawing/2014/main" id="{31B123D9-77EC-4598-92C0-5693B657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429000"/>
            <a:ext cx="2232025" cy="404813"/>
          </a:xfrm>
          <a:prstGeom prst="wedgeRoundRectCallout">
            <a:avLst>
              <a:gd name="adj1" fmla="val -39023"/>
              <a:gd name="adj2" fmla="val 287852"/>
              <a:gd name="adj3" fmla="val 16667"/>
            </a:avLst>
          </a:prstGeom>
          <a:solidFill>
            <a:srgbClr val="E4AB1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基本</a:t>
            </a:r>
            <a:r>
              <a:rPr lang="en-US" altLang="zh-CN" sz="2000" b="1">
                <a:solidFill>
                  <a:srgbClr val="000066"/>
                </a:solidFill>
                <a:latin typeface="Arial Narrow" panose="020B0606020202030204" pitchFamily="34" charset="0"/>
              </a:rPr>
              <a:t>SR</a:t>
            </a:r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触发器器</a:t>
            </a:r>
          </a:p>
        </p:txBody>
      </p:sp>
      <p:sp>
        <p:nvSpPr>
          <p:cNvPr id="78993" name="AutoShape 145">
            <a:extLst>
              <a:ext uri="{FF2B5EF4-FFF2-40B4-BE49-F238E27FC236}">
                <a16:creationId xmlns:a16="http://schemas.microsoft.com/office/drawing/2014/main" id="{98EE992B-33E7-4D9B-9D89-F41E812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6453188"/>
            <a:ext cx="2024063" cy="404812"/>
          </a:xfrm>
          <a:prstGeom prst="wedgeRoundRectCallout">
            <a:avLst>
              <a:gd name="adj1" fmla="val 78926"/>
              <a:gd name="adj2" fmla="val -95653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复位端</a:t>
            </a:r>
            <a:endParaRPr lang="en-US" altLang="zh-CN" sz="2000" b="1">
              <a:solidFill>
                <a:srgbClr val="000066"/>
              </a:solidFill>
              <a:latin typeface="Arial Narrow" panose="020B0606020202030204" pitchFamily="34" charset="0"/>
            </a:endParaRPr>
          </a:p>
        </p:txBody>
      </p:sp>
      <p:sp>
        <p:nvSpPr>
          <p:cNvPr id="78995" name="AutoShape 147">
            <a:extLst>
              <a:ext uri="{FF2B5EF4-FFF2-40B4-BE49-F238E27FC236}">
                <a16:creationId xmlns:a16="http://schemas.microsoft.com/office/drawing/2014/main" id="{0E9B26ED-673E-439A-9D4B-CADA04B2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6021388"/>
            <a:ext cx="3284538" cy="404812"/>
          </a:xfrm>
          <a:prstGeom prst="wedgeRoundRectCallout">
            <a:avLst>
              <a:gd name="adj1" fmla="val -36347"/>
              <a:gd name="adj2" fmla="val -178833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66"/>
                </a:solidFill>
                <a:latin typeface="Arial Narrow" panose="020B0606020202030204" pitchFamily="34" charset="0"/>
              </a:rPr>
              <a:t>集电极开路输出三极管</a:t>
            </a:r>
          </a:p>
        </p:txBody>
      </p:sp>
      <p:sp>
        <p:nvSpPr>
          <p:cNvPr id="79034" name="Rectangle 186">
            <a:extLst>
              <a:ext uri="{FF2B5EF4-FFF2-40B4-BE49-F238E27FC236}">
                <a16:creationId xmlns:a16="http://schemas.microsoft.com/office/drawing/2014/main" id="{C89F7BE3-F295-46B9-BCDC-62FEB8AC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39608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1.  555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定时器电路结构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82" grpId="0" animBg="1" autoUpdateAnimBg="0"/>
      <p:bldP spid="78990" grpId="0" animBg="1" autoUpdateAnimBg="0"/>
      <p:bldP spid="78991" grpId="0" animBg="1" autoUpdateAnimBg="0"/>
      <p:bldP spid="78992" grpId="0" animBg="1" autoUpdateAnimBg="0"/>
      <p:bldP spid="78993" grpId="0" animBg="1" autoUpdateAnimBg="0"/>
      <p:bldP spid="78995" grpId="0" animBg="1" autoUpdateAnimBg="0"/>
      <p:bldP spid="790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73">
            <a:extLst>
              <a:ext uri="{FF2B5EF4-FFF2-40B4-BE49-F238E27FC236}">
                <a16:creationId xmlns:a16="http://schemas.microsoft.com/office/drawing/2014/main" id="{8170066C-D661-4407-A624-6970185E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2338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</a:t>
            </a:r>
          </a:p>
        </p:txBody>
      </p:sp>
      <p:pic>
        <p:nvPicPr>
          <p:cNvPr id="10243" name="图片 73" descr="QQ截图20140611214344.jpg">
            <a:extLst>
              <a:ext uri="{FF2B5EF4-FFF2-40B4-BE49-F238E27FC236}">
                <a16:creationId xmlns:a16="http://schemas.microsoft.com/office/drawing/2014/main" id="{9F8C8C0A-57C1-400E-BC96-9C0B0747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8390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6">
            <a:extLst>
              <a:ext uri="{FF2B5EF4-FFF2-40B4-BE49-F238E27FC236}">
                <a16:creationId xmlns:a16="http://schemas.microsoft.com/office/drawing/2014/main" id="{20523DDF-83CE-42C7-A676-A020EDDA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341438"/>
            <a:ext cx="2976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555</a:t>
            </a:r>
            <a:r>
              <a:rPr lang="zh-CN" altLang="en-US" sz="2800" b="1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定时器功能表</a:t>
            </a:r>
          </a:p>
        </p:txBody>
      </p:sp>
      <p:pic>
        <p:nvPicPr>
          <p:cNvPr id="11267" name="图片 49" descr="QQ截图20140611215608.jpg">
            <a:extLst>
              <a:ext uri="{FF2B5EF4-FFF2-40B4-BE49-F238E27FC236}">
                <a16:creationId xmlns:a16="http://schemas.microsoft.com/office/drawing/2014/main" id="{4A4B13EB-449F-42A0-96BE-2F2CB2B6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090738"/>
            <a:ext cx="91059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43">
            <a:extLst>
              <a:ext uri="{FF2B5EF4-FFF2-40B4-BE49-F238E27FC236}">
                <a16:creationId xmlns:a16="http://schemas.microsoft.com/office/drawing/2014/main" id="{FFF44EB4-6D87-4D59-B852-5E3697C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638550"/>
            <a:ext cx="2806700" cy="3219450"/>
          </a:xfrm>
          <a:prstGeom prst="rect">
            <a:avLst/>
          </a:prstGeom>
          <a:solidFill>
            <a:schemeClr val="bg1"/>
          </a:solidFill>
          <a:ln w="9525">
            <a:solidFill>
              <a:srgbClr val="FFE8C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Rectangle 444">
            <a:extLst>
              <a:ext uri="{FF2B5EF4-FFF2-40B4-BE49-F238E27FC236}">
                <a16:creationId xmlns:a16="http://schemas.microsoft.com/office/drawing/2014/main" id="{60F10B4D-979F-4966-A03B-A39D1758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082675"/>
            <a:ext cx="3330575" cy="2293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197" name="AutoShape 445">
            <a:extLst>
              <a:ext uri="{FF2B5EF4-FFF2-40B4-BE49-F238E27FC236}">
                <a16:creationId xmlns:a16="http://schemas.microsoft.com/office/drawing/2014/main" id="{DE4AB022-6CC3-46E1-9CF5-4CC517EA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3028950"/>
            <a:ext cx="2206625" cy="35877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198" name="AutoShape 446">
            <a:extLst>
              <a:ext uri="{FF2B5EF4-FFF2-40B4-BE49-F238E27FC236}">
                <a16:creationId xmlns:a16="http://schemas.microsoft.com/office/drawing/2014/main" id="{14777231-E840-4456-B2A1-3C3D665D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2622550"/>
            <a:ext cx="585787" cy="31591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199" name="AutoShape 447">
            <a:extLst>
              <a:ext uri="{FF2B5EF4-FFF2-40B4-BE49-F238E27FC236}">
                <a16:creationId xmlns:a16="http://schemas.microsoft.com/office/drawing/2014/main" id="{8EC694CC-913B-4A2C-90B9-81DF205C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622550"/>
            <a:ext cx="676275" cy="31591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200" name="AutoShape 448">
            <a:extLst>
              <a:ext uri="{FF2B5EF4-FFF2-40B4-BE49-F238E27FC236}">
                <a16:creationId xmlns:a16="http://schemas.microsoft.com/office/drawing/2014/main" id="{549FF4A9-4359-45E6-8DBB-AACA60A7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2622550"/>
            <a:ext cx="269875" cy="31591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201" name="AutoShape 449">
            <a:extLst>
              <a:ext uri="{FF2B5EF4-FFF2-40B4-BE49-F238E27FC236}">
                <a16:creationId xmlns:a16="http://schemas.microsoft.com/office/drawing/2014/main" id="{C877C1D2-4A6A-4DD3-AB4D-67F4301C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2622550"/>
            <a:ext cx="450850" cy="31591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202" name="AutoShape 450">
            <a:extLst>
              <a:ext uri="{FF2B5EF4-FFF2-40B4-BE49-F238E27FC236}">
                <a16:creationId xmlns:a16="http://schemas.microsoft.com/office/drawing/2014/main" id="{8AFE57F2-C0D3-4283-A856-349797CE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3028950"/>
            <a:ext cx="674687" cy="35877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1" name="AutoShape 452">
            <a:extLst>
              <a:ext uri="{FF2B5EF4-FFF2-40B4-BE49-F238E27FC236}">
                <a16:creationId xmlns:a16="http://schemas.microsoft.com/office/drawing/2014/main" id="{2245FD9A-EC9A-4779-9A94-0D509BD5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4237038" cy="303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53">
            <a:extLst>
              <a:ext uri="{FF2B5EF4-FFF2-40B4-BE49-F238E27FC236}">
                <a16:creationId xmlns:a16="http://schemas.microsoft.com/office/drawing/2014/main" id="{2278C9C7-726F-4B48-82A9-81FE86BF0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487738"/>
          <a:ext cx="341947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Picture" r:id="rId3" imgW="1581120" imgH="1266840" progId="Word.Picture.8">
                  <p:embed/>
                </p:oleObj>
              </mc:Choice>
              <mc:Fallback>
                <p:oleObj name="Picture" r:id="rId3" imgW="1581120" imgH="1266840" progId="Word.Picture.8">
                  <p:embed/>
                  <p:pic>
                    <p:nvPicPr>
                      <p:cNvPr id="0" name="Object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487738"/>
                        <a:ext cx="3419475" cy="274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454">
            <a:extLst>
              <a:ext uri="{FF2B5EF4-FFF2-40B4-BE49-F238E27FC236}">
                <a16:creationId xmlns:a16="http://schemas.microsoft.com/office/drawing/2014/main" id="{6019B215-1820-4EFD-98CF-820D124B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23963"/>
            <a:ext cx="4862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用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555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定时器组成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单稳态触发器</a:t>
            </a:r>
            <a:endParaRPr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57">
            <a:extLst>
              <a:ext uri="{FF2B5EF4-FFF2-40B4-BE49-F238E27FC236}">
                <a16:creationId xmlns:a16="http://schemas.microsoft.com/office/drawing/2014/main" id="{A34843EB-F8FF-416C-85B7-6842B62BABFC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3479800"/>
            <a:ext cx="2790825" cy="2024063"/>
            <a:chOff x="527" y="1310"/>
            <a:chExt cx="1474" cy="1247"/>
          </a:xfrm>
        </p:grpSpPr>
        <p:sp>
          <p:nvSpPr>
            <p:cNvPr id="1203" name="Line 458">
              <a:extLst>
                <a:ext uri="{FF2B5EF4-FFF2-40B4-BE49-F238E27FC236}">
                  <a16:creationId xmlns:a16="http://schemas.microsoft.com/office/drawing/2014/main" id="{24BDAA33-2DE1-48D8-A56F-76BB9173C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" y="1310"/>
              <a:ext cx="14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" name="Line 459">
              <a:extLst>
                <a:ext uri="{FF2B5EF4-FFF2-40B4-BE49-F238E27FC236}">
                  <a16:creationId xmlns:a16="http://schemas.microsoft.com/office/drawing/2014/main" id="{A8BE184B-75E9-4E7B-B28B-18806F8AB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310"/>
              <a:ext cx="0" cy="1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212" name="Line 460">
            <a:extLst>
              <a:ext uri="{FF2B5EF4-FFF2-40B4-BE49-F238E27FC236}">
                <a16:creationId xmlns:a16="http://schemas.microsoft.com/office/drawing/2014/main" id="{937DC55B-DF57-41D1-8FF9-6743FD669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4468813"/>
            <a:ext cx="0" cy="223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1">
            <a:extLst>
              <a:ext uri="{FF2B5EF4-FFF2-40B4-BE49-F238E27FC236}">
                <a16:creationId xmlns:a16="http://schemas.microsoft.com/office/drawing/2014/main" id="{335D8E23-E8E1-47C9-8FB9-6CBD8FAA955B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4514850"/>
            <a:ext cx="495300" cy="944563"/>
            <a:chOff x="697" y="1962"/>
            <a:chExt cx="312" cy="595"/>
          </a:xfrm>
        </p:grpSpPr>
        <p:sp>
          <p:nvSpPr>
            <p:cNvPr id="1201" name="Line 462">
              <a:extLst>
                <a:ext uri="{FF2B5EF4-FFF2-40B4-BE49-F238E27FC236}">
                  <a16:creationId xmlns:a16="http://schemas.microsoft.com/office/drawing/2014/main" id="{A09B8B57-4482-40C4-ADA7-6ADF2FF2D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" y="1962"/>
              <a:ext cx="0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2" name="Line 463">
              <a:extLst>
                <a:ext uri="{FF2B5EF4-FFF2-40B4-BE49-F238E27FC236}">
                  <a16:creationId xmlns:a16="http://schemas.microsoft.com/office/drawing/2014/main" id="{3AF88BA5-6B8D-4542-922D-DD1C312C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962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6" name="Group 464">
            <a:extLst>
              <a:ext uri="{FF2B5EF4-FFF2-40B4-BE49-F238E27FC236}">
                <a16:creationId xmlns:a16="http://schemas.microsoft.com/office/drawing/2014/main" id="{194D2AC3-DB18-42A2-8035-3E08070219A2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069975"/>
            <a:ext cx="3414713" cy="2339975"/>
            <a:chOff x="3272" y="686"/>
            <a:chExt cx="2293" cy="1843"/>
          </a:xfrm>
        </p:grpSpPr>
        <p:sp>
          <p:nvSpPr>
            <p:cNvPr id="1170" name="Rectangle 465">
              <a:extLst>
                <a:ext uri="{FF2B5EF4-FFF2-40B4-BE49-F238E27FC236}">
                  <a16:creationId xmlns:a16="http://schemas.microsoft.com/office/drawing/2014/main" id="{0C50BC01-20B2-4B89-A02B-67E042D3F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2137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1171" name="Rectangle 466">
              <a:extLst>
                <a:ext uri="{FF2B5EF4-FFF2-40B4-BE49-F238E27FC236}">
                  <a16:creationId xmlns:a16="http://schemas.microsoft.com/office/drawing/2014/main" id="{5E5A8512-ADC8-49F9-8B44-F6DDC949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137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1172" name="Rectangle 467">
              <a:extLst>
                <a:ext uri="{FF2B5EF4-FFF2-40B4-BE49-F238E27FC236}">
                  <a16:creationId xmlns:a16="http://schemas.microsoft.com/office/drawing/2014/main" id="{D02381FC-DBF7-464F-A889-85005AAFE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833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1173" name="Rectangle 468">
              <a:extLst>
                <a:ext uri="{FF2B5EF4-FFF2-40B4-BE49-F238E27FC236}">
                  <a16:creationId xmlns:a16="http://schemas.microsoft.com/office/drawing/2014/main" id="{A4237BB5-436C-4E98-9B8F-0C3019A8A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833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1174" name="Rectangle 469">
              <a:extLst>
                <a:ext uri="{FF2B5EF4-FFF2-40B4-BE49-F238E27FC236}">
                  <a16:creationId xmlns:a16="http://schemas.microsoft.com/office/drawing/2014/main" id="{2C4B0315-D5CF-47FD-B6A9-2E212AB7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51"/>
              <a:ext cx="73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1175" name="Rectangle 470">
              <a:extLst>
                <a:ext uri="{FF2B5EF4-FFF2-40B4-BE49-F238E27FC236}">
                  <a16:creationId xmlns:a16="http://schemas.microsoft.com/office/drawing/2014/main" id="{0684A9BB-E9E8-46BD-83D0-4AB07220A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539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截止</a:t>
              </a:r>
              <a:endParaRPr lang="zh-CN" altLang="en-US" sz="1600" b="1"/>
            </a:p>
          </p:txBody>
        </p:sp>
        <p:sp>
          <p:nvSpPr>
            <p:cNvPr id="1176" name="Rectangle 471">
              <a:extLst>
                <a:ext uri="{FF2B5EF4-FFF2-40B4-BE49-F238E27FC236}">
                  <a16:creationId xmlns:a16="http://schemas.microsoft.com/office/drawing/2014/main" id="{5C5DE0C5-2687-4978-A624-B7FAB4758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539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1177" name="Rectangle 472">
              <a:extLst>
                <a:ext uri="{FF2B5EF4-FFF2-40B4-BE49-F238E27FC236}">
                  <a16:creationId xmlns:a16="http://schemas.microsoft.com/office/drawing/2014/main" id="{262B1AC2-D280-422B-8AF7-2053A309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560"/>
              <a:ext cx="73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1178" name="Rectangle 473">
              <a:extLst>
                <a:ext uri="{FF2B5EF4-FFF2-40B4-BE49-F238E27FC236}">
                  <a16:creationId xmlns:a16="http://schemas.microsoft.com/office/drawing/2014/main" id="{EB3B04A2-D602-491C-B348-3D47C6A0A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352"/>
              <a:ext cx="5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1179" name="Rectangle 474">
              <a:extLst>
                <a:ext uri="{FF2B5EF4-FFF2-40B4-BE49-F238E27FC236}">
                  <a16:creationId xmlns:a16="http://schemas.microsoft.com/office/drawing/2014/main" id="{6C1983B8-7F91-43B6-BA8E-FC0E4997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336"/>
              <a:ext cx="51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1180" name="Rectangle 475">
              <a:extLst>
                <a:ext uri="{FF2B5EF4-FFF2-40B4-BE49-F238E27FC236}">
                  <a16:creationId xmlns:a16="http://schemas.microsoft.com/office/drawing/2014/main" id="{76F6C69F-CADF-4075-A383-5F332AF0C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336"/>
              <a:ext cx="7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1181" name="Rectangle 476">
              <a:extLst>
                <a:ext uri="{FF2B5EF4-FFF2-40B4-BE49-F238E27FC236}">
                  <a16:creationId xmlns:a16="http://schemas.microsoft.com/office/drawing/2014/main" id="{4A9C1B30-F898-4C60-A762-E7017687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336"/>
              <a:ext cx="7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1182" name="Rectangle 477">
              <a:extLst>
                <a:ext uri="{FF2B5EF4-FFF2-40B4-BE49-F238E27FC236}">
                  <a16:creationId xmlns:a16="http://schemas.microsoft.com/office/drawing/2014/main" id="{7B396E3B-A92C-4615-866C-EDB3A1FA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987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   T</a:t>
              </a:r>
              <a:endParaRPr lang="en-US" altLang="zh-CN" sz="1600" b="1"/>
            </a:p>
          </p:txBody>
        </p:sp>
        <p:sp>
          <p:nvSpPr>
            <p:cNvPr id="1183" name="Rectangle 478">
              <a:extLst>
                <a:ext uri="{FF2B5EF4-FFF2-40B4-BE49-F238E27FC236}">
                  <a16:creationId xmlns:a16="http://schemas.microsoft.com/office/drawing/2014/main" id="{4DAD0F23-9748-416E-8168-26743F6F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987"/>
              <a:ext cx="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latin typeface="Bookman Old Style" panose="02050604050505020204" pitchFamily="18" charset="0"/>
                  <a:cs typeface="Times New Roman" panose="02020603050405020304" pitchFamily="18" charset="0"/>
                </a:rPr>
                <a:t>  V</a:t>
              </a:r>
              <a:r>
                <a:rPr lang="en-US" altLang="zh-CN" sz="1600" b="1" baseline="-25000">
                  <a:latin typeface="Bookman Old Style" panose="02050604050505020204" pitchFamily="18" charset="0"/>
                </a:rPr>
                <a:t>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184" name="Rectangle 479">
              <a:extLst>
                <a:ext uri="{FF2B5EF4-FFF2-40B4-BE49-F238E27FC236}">
                  <a16:creationId xmlns:a16="http://schemas.microsoft.com/office/drawing/2014/main" id="{73A3CA32-E1D4-449D-B0FD-A4ABB2DD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987"/>
              <a:ext cx="7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185" name="Rectangle 480">
              <a:extLst>
                <a:ext uri="{FF2B5EF4-FFF2-40B4-BE49-F238E27FC236}">
                  <a16:creationId xmlns:a16="http://schemas.microsoft.com/office/drawing/2014/main" id="{6FBB319C-9E81-410A-A044-0C5063B8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987"/>
              <a:ext cx="7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I1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186" name="Rectangle 481">
              <a:extLst>
                <a:ext uri="{FF2B5EF4-FFF2-40B4-BE49-F238E27FC236}">
                  <a16:creationId xmlns:a16="http://schemas.microsoft.com/office/drawing/2014/main" id="{98C8C3D0-5758-40BD-BC1F-F763CE3AB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687"/>
              <a:ext cx="102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输    出</a:t>
              </a:r>
              <a:endParaRPr lang="zh-CN" altLang="en-US" sz="1600" b="1"/>
            </a:p>
          </p:txBody>
        </p:sp>
        <p:sp>
          <p:nvSpPr>
            <p:cNvPr id="1187" name="Rectangle 482">
              <a:extLst>
                <a:ext uri="{FF2B5EF4-FFF2-40B4-BE49-F238E27FC236}">
                  <a16:creationId xmlns:a16="http://schemas.microsoft.com/office/drawing/2014/main" id="{BDDCD62D-8B3A-4446-90E3-1F5902E8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687"/>
              <a:ext cx="12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输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入</a:t>
              </a:r>
              <a:endParaRPr lang="zh-CN" altLang="en-US" sz="1600" b="1"/>
            </a:p>
          </p:txBody>
        </p:sp>
        <p:sp>
          <p:nvSpPr>
            <p:cNvPr id="1188" name="Line 483">
              <a:extLst>
                <a:ext uri="{FF2B5EF4-FFF2-40B4-BE49-F238E27FC236}">
                  <a16:creationId xmlns:a16="http://schemas.microsoft.com/office/drawing/2014/main" id="{BE51F26B-AFF3-4918-9C23-B7D128D40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686"/>
              <a:ext cx="0" cy="177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" name="Line 484">
              <a:extLst>
                <a:ext uri="{FF2B5EF4-FFF2-40B4-BE49-F238E27FC236}">
                  <a16:creationId xmlns:a16="http://schemas.microsoft.com/office/drawing/2014/main" id="{2959E9F0-2DF9-4569-A1CA-1BD1D9FF1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687"/>
              <a:ext cx="0" cy="18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0" name="Line 485">
              <a:extLst>
                <a:ext uri="{FF2B5EF4-FFF2-40B4-BE49-F238E27FC236}">
                  <a16:creationId xmlns:a16="http://schemas.microsoft.com/office/drawing/2014/main" id="{66AF4D2D-8CD9-451F-A746-36FD4EF86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998"/>
              <a:ext cx="0" cy="14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1" name="Line 486">
              <a:extLst>
                <a:ext uri="{FF2B5EF4-FFF2-40B4-BE49-F238E27FC236}">
                  <a16:creationId xmlns:a16="http://schemas.microsoft.com/office/drawing/2014/main" id="{F91BA08F-0BBC-45C5-90DF-168AA6B84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987"/>
              <a:ext cx="0" cy="15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92" name="Group 487">
              <a:extLst>
                <a:ext uri="{FF2B5EF4-FFF2-40B4-BE49-F238E27FC236}">
                  <a16:creationId xmlns:a16="http://schemas.microsoft.com/office/drawing/2014/main" id="{8386D4C2-EAC9-487E-B4AF-7A14992D4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" y="686"/>
              <a:ext cx="2167" cy="1795"/>
              <a:chOff x="2256" y="1224"/>
              <a:chExt cx="2693" cy="1333"/>
            </a:xfrm>
          </p:grpSpPr>
          <p:sp>
            <p:nvSpPr>
              <p:cNvPr id="1194" name="Line 488">
                <a:extLst>
                  <a:ext uri="{FF2B5EF4-FFF2-40B4-BE49-F238E27FC236}">
                    <a16:creationId xmlns:a16="http://schemas.microsoft.com/office/drawing/2014/main" id="{990AC015-A021-442B-95F0-3F8281397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224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5" name="Line 489">
                <a:extLst>
                  <a:ext uri="{FF2B5EF4-FFF2-40B4-BE49-F238E27FC236}">
                    <a16:creationId xmlns:a16="http://schemas.microsoft.com/office/drawing/2014/main" id="{3CEFBB91-45E4-4EAB-9B65-9D3D9E894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57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6" name="Line 490">
                <a:extLst>
                  <a:ext uri="{FF2B5EF4-FFF2-40B4-BE49-F238E27FC236}">
                    <a16:creationId xmlns:a16="http://schemas.microsoft.com/office/drawing/2014/main" id="{95699FB4-9C8D-40D0-B2FF-777498A78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447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7" name="Line 491">
                <a:extLst>
                  <a:ext uri="{FF2B5EF4-FFF2-40B4-BE49-F238E27FC236}">
                    <a16:creationId xmlns:a16="http://schemas.microsoft.com/office/drawing/2014/main" id="{9FA41E62-495D-439E-AB2D-DEA17887E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686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" name="Line 492">
                <a:extLst>
                  <a:ext uri="{FF2B5EF4-FFF2-40B4-BE49-F238E27FC236}">
                    <a16:creationId xmlns:a16="http://schemas.microsoft.com/office/drawing/2014/main" id="{79EABF98-E626-4502-9608-94E4A28A1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93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9" name="Line 493">
                <a:extLst>
                  <a:ext uri="{FF2B5EF4-FFF2-40B4-BE49-F238E27FC236}">
                    <a16:creationId xmlns:a16="http://schemas.microsoft.com/office/drawing/2014/main" id="{17A3AD52-3D93-423B-8FCD-CA4C81D07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0" name="Line 494">
                <a:extLst>
                  <a:ext uri="{FF2B5EF4-FFF2-40B4-BE49-F238E27FC236}">
                    <a16:creationId xmlns:a16="http://schemas.microsoft.com/office/drawing/2014/main" id="{6C374209-A7C9-4028-BB89-30348876A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335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" name="Object 495">
              <a:extLst>
                <a:ext uri="{FF2B5EF4-FFF2-40B4-BE49-F238E27FC236}">
                  <a16:creationId xmlns:a16="http://schemas.microsoft.com/office/drawing/2014/main" id="{6CFC9CE7-401F-4EAE-8479-615B01F0A0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868"/>
            <a:ext cx="46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Equation" r:id="rId5" imgW="507960" imgH="406080" progId="Equation.3">
                    <p:embed/>
                  </p:oleObj>
                </mc:Choice>
                <mc:Fallback>
                  <p:oleObj name="Equation" r:id="rId5" imgW="507960" imgH="406080" progId="Equation.3">
                    <p:embed/>
                    <p:pic>
                      <p:nvPicPr>
                        <p:cNvPr id="0" name="Object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868"/>
                          <a:ext cx="46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96">
              <a:extLst>
                <a:ext uri="{FF2B5EF4-FFF2-40B4-BE49-F238E27FC236}">
                  <a16:creationId xmlns:a16="http://schemas.microsoft.com/office/drawing/2014/main" id="{1407DDED-2E39-492C-8F88-D5AA7D0172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568"/>
            <a:ext cx="4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Equation" r:id="rId7" imgW="507960" imgH="406080" progId="Equation.3">
                    <p:embed/>
                  </p:oleObj>
                </mc:Choice>
                <mc:Fallback>
                  <p:oleObj name="Equation" r:id="rId7" imgW="507960" imgH="406080" progId="Equation.3">
                    <p:embed/>
                    <p:pic>
                      <p:nvPicPr>
                        <p:cNvPr id="0" name="Object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568"/>
                          <a:ext cx="4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497">
              <a:extLst>
                <a:ext uri="{FF2B5EF4-FFF2-40B4-BE49-F238E27FC236}">
                  <a16:creationId xmlns:a16="http://schemas.microsoft.com/office/drawing/2014/main" id="{AB5FDD2C-AA6A-4A3E-A733-53DFCE0116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2175"/>
            <a:ext cx="46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9" imgW="507960" imgH="406080" progId="Equation.3">
                    <p:embed/>
                  </p:oleObj>
                </mc:Choice>
                <mc:Fallback>
                  <p:oleObj name="Equation" r:id="rId9" imgW="507960" imgH="406080" progId="Equation.3">
                    <p:embed/>
                    <p:pic>
                      <p:nvPicPr>
                        <p:cNvPr id="0" name="Object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175"/>
                          <a:ext cx="46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498">
              <a:extLst>
                <a:ext uri="{FF2B5EF4-FFF2-40B4-BE49-F238E27FC236}">
                  <a16:creationId xmlns:a16="http://schemas.microsoft.com/office/drawing/2014/main" id="{C4729588-5E02-4F28-A50E-AC5F20E620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889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" name="Equation" r:id="rId11" imgW="507960" imgH="406080" progId="Equation.3">
                    <p:embed/>
                  </p:oleObj>
                </mc:Choice>
                <mc:Fallback>
                  <p:oleObj name="Equation" r:id="rId11" imgW="507960" imgH="406080" progId="Equation.3">
                    <p:embed/>
                    <p:pic>
                      <p:nvPicPr>
                        <p:cNvPr id="0" name="Object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89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499">
              <a:extLst>
                <a:ext uri="{FF2B5EF4-FFF2-40B4-BE49-F238E27FC236}">
                  <a16:creationId xmlns:a16="http://schemas.microsoft.com/office/drawing/2014/main" id="{0746BDC6-AC0B-4BBF-891C-3DC85F2C91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65"/>
            <a:ext cx="38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Equation" r:id="rId13" imgW="507960" imgH="406080" progId="Equation.3">
                    <p:embed/>
                  </p:oleObj>
                </mc:Choice>
                <mc:Fallback>
                  <p:oleObj name="Equation" r:id="rId13" imgW="507960" imgH="406080" progId="Equation.3">
                    <p:embed/>
                    <p:pic>
                      <p:nvPicPr>
                        <p:cNvPr id="0" name="Object 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65"/>
                          <a:ext cx="38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500">
              <a:extLst>
                <a:ext uri="{FF2B5EF4-FFF2-40B4-BE49-F238E27FC236}">
                  <a16:creationId xmlns:a16="http://schemas.microsoft.com/office/drawing/2014/main" id="{7D06F400-283A-4F8B-8D79-09FD0B537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175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" name="Equation" r:id="rId15" imgW="507960" imgH="406080" progId="Equation.3">
                    <p:embed/>
                  </p:oleObj>
                </mc:Choice>
                <mc:Fallback>
                  <p:oleObj name="Equation" r:id="rId15" imgW="507960" imgH="406080" progId="Equation.3">
                    <p:embed/>
                    <p:pic>
                      <p:nvPicPr>
                        <p:cNvPr id="0" name="Object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75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3" name="Line 501">
              <a:extLst>
                <a:ext uri="{FF2B5EF4-FFF2-40B4-BE49-F238E27FC236}">
                  <a16:creationId xmlns:a16="http://schemas.microsoft.com/office/drawing/2014/main" id="{25639A02-61B0-488B-91AF-55E49ED40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687"/>
              <a:ext cx="0" cy="1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7" name="Rectangle 502">
            <a:extLst>
              <a:ext uri="{FF2B5EF4-FFF2-40B4-BE49-F238E27FC236}">
                <a16:creationId xmlns:a16="http://schemas.microsoft.com/office/drawing/2014/main" id="{886FE891-2B6C-483F-B0D7-E9418F12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5470525"/>
            <a:ext cx="65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 i="1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48" name="Rectangle 503">
            <a:extLst>
              <a:ext uri="{FF2B5EF4-FFF2-40B4-BE49-F238E27FC236}">
                <a16:creationId xmlns:a16="http://schemas.microsoft.com/office/drawing/2014/main" id="{954F459C-9387-4087-937F-DC891565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5470525"/>
            <a:ext cx="103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 i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49" name="Rectangle 504">
            <a:extLst>
              <a:ext uri="{FF2B5EF4-FFF2-40B4-BE49-F238E27FC236}">
                <a16:creationId xmlns:a16="http://schemas.microsoft.com/office/drawing/2014/main" id="{59FCEC86-D929-45F9-9107-A73DE0D8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5551488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50" name="Rectangle 505">
            <a:extLst>
              <a:ext uri="{FF2B5EF4-FFF2-40B4-BE49-F238E27FC236}">
                <a16:creationId xmlns:a16="http://schemas.microsoft.com/office/drawing/2014/main" id="{67B3DAB3-61B5-4621-9F48-D87D9599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54705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051" name="Group 506">
            <a:extLst>
              <a:ext uri="{FF2B5EF4-FFF2-40B4-BE49-F238E27FC236}">
                <a16:creationId xmlns:a16="http://schemas.microsoft.com/office/drawing/2014/main" id="{269FC917-B0F0-4505-BE98-D2BA66B9A38A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654425"/>
            <a:ext cx="182563" cy="444500"/>
            <a:chOff x="3300" y="1961"/>
            <a:chExt cx="115" cy="280"/>
          </a:xfrm>
        </p:grpSpPr>
        <p:sp>
          <p:nvSpPr>
            <p:cNvPr id="1166" name="Rectangle 507">
              <a:extLst>
                <a:ext uri="{FF2B5EF4-FFF2-40B4-BE49-F238E27FC236}">
                  <a16:creationId xmlns:a16="http://schemas.microsoft.com/office/drawing/2014/main" id="{A641367A-B6F0-4107-B298-A342B965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61"/>
              <a:ext cx="6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67" name="Rectangle 508">
              <a:extLst>
                <a:ext uri="{FF2B5EF4-FFF2-40B4-BE49-F238E27FC236}">
                  <a16:creationId xmlns:a16="http://schemas.microsoft.com/office/drawing/2014/main" id="{EE43621B-2ECD-43A5-97D2-58CFB2490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012"/>
              <a:ext cx="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68" name="Rectangle 509">
              <a:extLst>
                <a:ext uri="{FF2B5EF4-FFF2-40B4-BE49-F238E27FC236}">
                  <a16:creationId xmlns:a16="http://schemas.microsoft.com/office/drawing/2014/main" id="{0A92F547-035C-42AA-9402-55B1CDD9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01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69" name="Rectangle 510">
              <a:extLst>
                <a:ext uri="{FF2B5EF4-FFF2-40B4-BE49-F238E27FC236}">
                  <a16:creationId xmlns:a16="http://schemas.microsoft.com/office/drawing/2014/main" id="{7DBF67D4-39EC-434C-BAC6-7A510DC1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097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052" name="Rectangle 511">
            <a:extLst>
              <a:ext uri="{FF2B5EF4-FFF2-40B4-BE49-F238E27FC236}">
                <a16:creationId xmlns:a16="http://schemas.microsoft.com/office/drawing/2014/main" id="{7E61334A-F09F-4FB3-832E-AA71960E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4894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053" name="Group 512">
            <a:extLst>
              <a:ext uri="{FF2B5EF4-FFF2-40B4-BE49-F238E27FC236}">
                <a16:creationId xmlns:a16="http://schemas.microsoft.com/office/drawing/2014/main" id="{5E5518E9-7193-4E8A-A9D9-9AAB4C6CF043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4791075"/>
            <a:ext cx="42863" cy="712788"/>
            <a:chOff x="5343" y="1950"/>
            <a:chExt cx="27" cy="449"/>
          </a:xfrm>
        </p:grpSpPr>
        <p:sp>
          <p:nvSpPr>
            <p:cNvPr id="1164" name="Freeform 513">
              <a:extLst>
                <a:ext uri="{FF2B5EF4-FFF2-40B4-BE49-F238E27FC236}">
                  <a16:creationId xmlns:a16="http://schemas.microsoft.com/office/drawing/2014/main" id="{6823132F-96BF-410A-BD09-19AF0E58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1950"/>
              <a:ext cx="27" cy="98"/>
            </a:xfrm>
            <a:custGeom>
              <a:avLst/>
              <a:gdLst>
                <a:gd name="T0" fmla="*/ 14 w 27"/>
                <a:gd name="T1" fmla="*/ 0 h 98"/>
                <a:gd name="T2" fmla="*/ 0 w 27"/>
                <a:gd name="T3" fmla="*/ 98 h 98"/>
                <a:gd name="T4" fmla="*/ 27 w 27"/>
                <a:gd name="T5" fmla="*/ 98 h 98"/>
                <a:gd name="T6" fmla="*/ 14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Line 514">
              <a:extLst>
                <a:ext uri="{FF2B5EF4-FFF2-40B4-BE49-F238E27FC236}">
                  <a16:creationId xmlns:a16="http://schemas.microsoft.com/office/drawing/2014/main" id="{D23AEF18-1240-4C9E-9DCE-B86B249CF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2039"/>
              <a:ext cx="1" cy="3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" name="Line 515">
            <a:extLst>
              <a:ext uri="{FF2B5EF4-FFF2-40B4-BE49-F238E27FC236}">
                <a16:creationId xmlns:a16="http://schemas.microsoft.com/office/drawing/2014/main" id="{FE1167FC-2DC6-41AC-A93D-1AABAB2F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4021138"/>
            <a:ext cx="1587" cy="4127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" name="Line 516">
            <a:extLst>
              <a:ext uri="{FF2B5EF4-FFF2-40B4-BE49-F238E27FC236}">
                <a16:creationId xmlns:a16="http://schemas.microsoft.com/office/drawing/2014/main" id="{11BF5C9A-918B-4758-AF7A-2F1B74FE3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063" y="4021138"/>
            <a:ext cx="1587" cy="4762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Line 517">
            <a:extLst>
              <a:ext uri="{FF2B5EF4-FFF2-40B4-BE49-F238E27FC236}">
                <a16:creationId xmlns:a16="http://schemas.microsoft.com/office/drawing/2014/main" id="{22F5D467-9A2E-4C35-A5C8-04C06DCC3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4035425"/>
            <a:ext cx="207962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" name="Line 518">
            <a:extLst>
              <a:ext uri="{FF2B5EF4-FFF2-40B4-BE49-F238E27FC236}">
                <a16:creationId xmlns:a16="http://schemas.microsoft.com/office/drawing/2014/main" id="{FA7F933F-9177-4935-B222-10D350259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4033838"/>
            <a:ext cx="788988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" name="Freeform 519">
            <a:extLst>
              <a:ext uri="{FF2B5EF4-FFF2-40B4-BE49-F238E27FC236}">
                <a16:creationId xmlns:a16="http://schemas.microsoft.com/office/drawing/2014/main" id="{5BE045DE-AAB4-4D08-8A3E-50DA5AF50B89}"/>
              </a:ext>
            </a:extLst>
          </p:cNvPr>
          <p:cNvSpPr>
            <a:spLocks noEditPoints="1"/>
          </p:cNvSpPr>
          <p:nvPr/>
        </p:nvSpPr>
        <p:spPr bwMode="auto">
          <a:xfrm>
            <a:off x="5586413" y="4184650"/>
            <a:ext cx="17462" cy="979488"/>
          </a:xfrm>
          <a:custGeom>
            <a:avLst/>
            <a:gdLst>
              <a:gd name="T0" fmla="*/ 0 w 11"/>
              <a:gd name="T1" fmla="*/ 909638 h 617"/>
              <a:gd name="T2" fmla="*/ 7937 w 11"/>
              <a:gd name="T3" fmla="*/ 904875 h 617"/>
              <a:gd name="T4" fmla="*/ 17462 w 11"/>
              <a:gd name="T5" fmla="*/ 909638 h 617"/>
              <a:gd name="T6" fmla="*/ 17462 w 11"/>
              <a:gd name="T7" fmla="*/ 973138 h 617"/>
              <a:gd name="T8" fmla="*/ 7937 w 11"/>
              <a:gd name="T9" fmla="*/ 979488 h 617"/>
              <a:gd name="T10" fmla="*/ 0 w 11"/>
              <a:gd name="T11" fmla="*/ 973138 h 617"/>
              <a:gd name="T12" fmla="*/ 0 w 11"/>
              <a:gd name="T13" fmla="*/ 838200 h 617"/>
              <a:gd name="T14" fmla="*/ 1587 w 11"/>
              <a:gd name="T15" fmla="*/ 774700 h 617"/>
              <a:gd name="T16" fmla="*/ 11112 w 11"/>
              <a:gd name="T17" fmla="*/ 774700 h 617"/>
              <a:gd name="T18" fmla="*/ 17462 w 11"/>
              <a:gd name="T19" fmla="*/ 781050 h 617"/>
              <a:gd name="T20" fmla="*/ 14287 w 11"/>
              <a:gd name="T21" fmla="*/ 844550 h 617"/>
              <a:gd name="T22" fmla="*/ 4762 w 11"/>
              <a:gd name="T23" fmla="*/ 847725 h 617"/>
              <a:gd name="T24" fmla="*/ 0 w 11"/>
              <a:gd name="T25" fmla="*/ 838200 h 617"/>
              <a:gd name="T26" fmla="*/ 0 w 11"/>
              <a:gd name="T27" fmla="*/ 652463 h 617"/>
              <a:gd name="T28" fmla="*/ 4762 w 11"/>
              <a:gd name="T29" fmla="*/ 642938 h 617"/>
              <a:gd name="T30" fmla="*/ 14287 w 11"/>
              <a:gd name="T31" fmla="*/ 642938 h 617"/>
              <a:gd name="T32" fmla="*/ 17462 w 11"/>
              <a:gd name="T33" fmla="*/ 706438 h 617"/>
              <a:gd name="T34" fmla="*/ 11112 w 11"/>
              <a:gd name="T35" fmla="*/ 714375 h 617"/>
              <a:gd name="T36" fmla="*/ 1587 w 11"/>
              <a:gd name="T37" fmla="*/ 714375 h 617"/>
              <a:gd name="T38" fmla="*/ 0 w 11"/>
              <a:gd name="T39" fmla="*/ 706438 h 617"/>
              <a:gd name="T40" fmla="*/ 0 w 11"/>
              <a:gd name="T41" fmla="*/ 515938 h 617"/>
              <a:gd name="T42" fmla="*/ 7937 w 11"/>
              <a:gd name="T43" fmla="*/ 511175 h 617"/>
              <a:gd name="T44" fmla="*/ 17462 w 11"/>
              <a:gd name="T45" fmla="*/ 515938 h 617"/>
              <a:gd name="T46" fmla="*/ 17462 w 11"/>
              <a:gd name="T47" fmla="*/ 579438 h 617"/>
              <a:gd name="T48" fmla="*/ 7937 w 11"/>
              <a:gd name="T49" fmla="*/ 585788 h 617"/>
              <a:gd name="T50" fmla="*/ 0 w 11"/>
              <a:gd name="T51" fmla="*/ 579438 h 617"/>
              <a:gd name="T52" fmla="*/ 0 w 11"/>
              <a:gd name="T53" fmla="*/ 444500 h 617"/>
              <a:gd name="T54" fmla="*/ 1587 w 11"/>
              <a:gd name="T55" fmla="*/ 381000 h 617"/>
              <a:gd name="T56" fmla="*/ 11112 w 11"/>
              <a:gd name="T57" fmla="*/ 377825 h 617"/>
              <a:gd name="T58" fmla="*/ 17462 w 11"/>
              <a:gd name="T59" fmla="*/ 387350 h 617"/>
              <a:gd name="T60" fmla="*/ 14287 w 11"/>
              <a:gd name="T61" fmla="*/ 450850 h 617"/>
              <a:gd name="T62" fmla="*/ 4762 w 11"/>
              <a:gd name="T63" fmla="*/ 454025 h 617"/>
              <a:gd name="T64" fmla="*/ 0 w 11"/>
              <a:gd name="T65" fmla="*/ 444500 h 617"/>
              <a:gd name="T66" fmla="*/ 0 w 11"/>
              <a:gd name="T67" fmla="*/ 255588 h 617"/>
              <a:gd name="T68" fmla="*/ 4762 w 11"/>
              <a:gd name="T69" fmla="*/ 249238 h 617"/>
              <a:gd name="T70" fmla="*/ 14287 w 11"/>
              <a:gd name="T71" fmla="*/ 249238 h 617"/>
              <a:gd name="T72" fmla="*/ 17462 w 11"/>
              <a:gd name="T73" fmla="*/ 312738 h 617"/>
              <a:gd name="T74" fmla="*/ 11112 w 11"/>
              <a:gd name="T75" fmla="*/ 320675 h 617"/>
              <a:gd name="T76" fmla="*/ 1587 w 11"/>
              <a:gd name="T77" fmla="*/ 317500 h 617"/>
              <a:gd name="T78" fmla="*/ 0 w 11"/>
              <a:gd name="T79" fmla="*/ 312738 h 617"/>
              <a:gd name="T80" fmla="*/ 0 w 11"/>
              <a:gd name="T81" fmla="*/ 119063 h 617"/>
              <a:gd name="T82" fmla="*/ 7937 w 11"/>
              <a:gd name="T83" fmla="*/ 117475 h 617"/>
              <a:gd name="T84" fmla="*/ 17462 w 11"/>
              <a:gd name="T85" fmla="*/ 119063 h 617"/>
              <a:gd name="T86" fmla="*/ 17462 w 11"/>
              <a:gd name="T87" fmla="*/ 185738 h 617"/>
              <a:gd name="T88" fmla="*/ 7937 w 11"/>
              <a:gd name="T89" fmla="*/ 192088 h 617"/>
              <a:gd name="T90" fmla="*/ 0 w 11"/>
              <a:gd name="T91" fmla="*/ 185738 h 617"/>
              <a:gd name="T92" fmla="*/ 0 w 11"/>
              <a:gd name="T93" fmla="*/ 50800 h 617"/>
              <a:gd name="T94" fmla="*/ 1587 w 11"/>
              <a:gd name="T95" fmla="*/ 3175 h 617"/>
              <a:gd name="T96" fmla="*/ 11112 w 11"/>
              <a:gd name="T97" fmla="*/ 0 h 617"/>
              <a:gd name="T98" fmla="*/ 17462 w 11"/>
              <a:gd name="T99" fmla="*/ 7938 h 617"/>
              <a:gd name="T100" fmla="*/ 14287 w 11"/>
              <a:gd name="T101" fmla="*/ 57150 h 617"/>
              <a:gd name="T102" fmla="*/ 4762 w 11"/>
              <a:gd name="T103" fmla="*/ 60325 h 617"/>
              <a:gd name="T104" fmla="*/ 0 w 11"/>
              <a:gd name="T105" fmla="*/ 50800 h 6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"/>
              <a:gd name="T160" fmla="*/ 0 h 617"/>
              <a:gd name="T161" fmla="*/ 11 w 11"/>
              <a:gd name="T162" fmla="*/ 617 h 61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" h="617">
                <a:moveTo>
                  <a:pt x="0" y="611"/>
                </a:moveTo>
                <a:lnTo>
                  <a:pt x="0" y="575"/>
                </a:lnTo>
                <a:lnTo>
                  <a:pt x="0" y="573"/>
                </a:lnTo>
                <a:lnTo>
                  <a:pt x="1" y="571"/>
                </a:lnTo>
                <a:lnTo>
                  <a:pt x="3" y="570"/>
                </a:lnTo>
                <a:lnTo>
                  <a:pt x="5" y="570"/>
                </a:lnTo>
                <a:lnTo>
                  <a:pt x="7" y="570"/>
                </a:lnTo>
                <a:lnTo>
                  <a:pt x="9" y="571"/>
                </a:lnTo>
                <a:lnTo>
                  <a:pt x="11" y="573"/>
                </a:lnTo>
                <a:lnTo>
                  <a:pt x="11" y="575"/>
                </a:lnTo>
                <a:lnTo>
                  <a:pt x="11" y="611"/>
                </a:lnTo>
                <a:lnTo>
                  <a:pt x="11" y="613"/>
                </a:lnTo>
                <a:lnTo>
                  <a:pt x="9" y="615"/>
                </a:lnTo>
                <a:lnTo>
                  <a:pt x="7" y="617"/>
                </a:lnTo>
                <a:lnTo>
                  <a:pt x="5" y="617"/>
                </a:lnTo>
                <a:lnTo>
                  <a:pt x="3" y="617"/>
                </a:lnTo>
                <a:lnTo>
                  <a:pt x="1" y="615"/>
                </a:lnTo>
                <a:lnTo>
                  <a:pt x="0" y="613"/>
                </a:lnTo>
                <a:lnTo>
                  <a:pt x="0" y="611"/>
                </a:lnTo>
                <a:close/>
                <a:moveTo>
                  <a:pt x="0" y="528"/>
                </a:moveTo>
                <a:lnTo>
                  <a:pt x="0" y="492"/>
                </a:lnTo>
                <a:lnTo>
                  <a:pt x="0" y="490"/>
                </a:lnTo>
                <a:lnTo>
                  <a:pt x="1" y="488"/>
                </a:lnTo>
                <a:lnTo>
                  <a:pt x="3" y="488"/>
                </a:lnTo>
                <a:lnTo>
                  <a:pt x="5" y="486"/>
                </a:lnTo>
                <a:lnTo>
                  <a:pt x="7" y="488"/>
                </a:lnTo>
                <a:lnTo>
                  <a:pt x="9" y="488"/>
                </a:lnTo>
                <a:lnTo>
                  <a:pt x="11" y="490"/>
                </a:lnTo>
                <a:lnTo>
                  <a:pt x="11" y="492"/>
                </a:lnTo>
                <a:lnTo>
                  <a:pt x="11" y="528"/>
                </a:lnTo>
                <a:lnTo>
                  <a:pt x="11" y="530"/>
                </a:lnTo>
                <a:lnTo>
                  <a:pt x="9" y="532"/>
                </a:lnTo>
                <a:lnTo>
                  <a:pt x="7" y="534"/>
                </a:lnTo>
                <a:lnTo>
                  <a:pt x="5" y="534"/>
                </a:lnTo>
                <a:lnTo>
                  <a:pt x="3" y="534"/>
                </a:lnTo>
                <a:lnTo>
                  <a:pt x="1" y="532"/>
                </a:lnTo>
                <a:lnTo>
                  <a:pt x="0" y="530"/>
                </a:lnTo>
                <a:lnTo>
                  <a:pt x="0" y="528"/>
                </a:lnTo>
                <a:close/>
                <a:moveTo>
                  <a:pt x="0" y="445"/>
                </a:moveTo>
                <a:lnTo>
                  <a:pt x="0" y="411"/>
                </a:lnTo>
                <a:lnTo>
                  <a:pt x="0" y="407"/>
                </a:lnTo>
                <a:lnTo>
                  <a:pt x="1" y="405"/>
                </a:lnTo>
                <a:lnTo>
                  <a:pt x="3" y="405"/>
                </a:lnTo>
                <a:lnTo>
                  <a:pt x="5" y="405"/>
                </a:lnTo>
                <a:lnTo>
                  <a:pt x="7" y="405"/>
                </a:lnTo>
                <a:lnTo>
                  <a:pt x="9" y="405"/>
                </a:lnTo>
                <a:lnTo>
                  <a:pt x="11" y="407"/>
                </a:lnTo>
                <a:lnTo>
                  <a:pt x="11" y="411"/>
                </a:lnTo>
                <a:lnTo>
                  <a:pt x="11" y="445"/>
                </a:lnTo>
                <a:lnTo>
                  <a:pt x="11" y="448"/>
                </a:lnTo>
                <a:lnTo>
                  <a:pt x="9" y="450"/>
                </a:lnTo>
                <a:lnTo>
                  <a:pt x="7" y="450"/>
                </a:lnTo>
                <a:lnTo>
                  <a:pt x="5" y="452"/>
                </a:lnTo>
                <a:lnTo>
                  <a:pt x="3" y="450"/>
                </a:lnTo>
                <a:lnTo>
                  <a:pt x="1" y="450"/>
                </a:lnTo>
                <a:lnTo>
                  <a:pt x="0" y="448"/>
                </a:lnTo>
                <a:lnTo>
                  <a:pt x="0" y="445"/>
                </a:lnTo>
                <a:close/>
                <a:moveTo>
                  <a:pt x="0" y="363"/>
                </a:moveTo>
                <a:lnTo>
                  <a:pt x="0" y="327"/>
                </a:lnTo>
                <a:lnTo>
                  <a:pt x="0" y="325"/>
                </a:lnTo>
                <a:lnTo>
                  <a:pt x="1" y="323"/>
                </a:lnTo>
                <a:lnTo>
                  <a:pt x="3" y="322"/>
                </a:lnTo>
                <a:lnTo>
                  <a:pt x="5" y="322"/>
                </a:lnTo>
                <a:lnTo>
                  <a:pt x="7" y="322"/>
                </a:lnTo>
                <a:lnTo>
                  <a:pt x="9" y="323"/>
                </a:lnTo>
                <a:lnTo>
                  <a:pt x="11" y="325"/>
                </a:lnTo>
                <a:lnTo>
                  <a:pt x="11" y="327"/>
                </a:lnTo>
                <a:lnTo>
                  <a:pt x="11" y="363"/>
                </a:lnTo>
                <a:lnTo>
                  <a:pt x="11" y="365"/>
                </a:lnTo>
                <a:lnTo>
                  <a:pt x="9" y="367"/>
                </a:lnTo>
                <a:lnTo>
                  <a:pt x="7" y="369"/>
                </a:lnTo>
                <a:lnTo>
                  <a:pt x="5" y="369"/>
                </a:lnTo>
                <a:lnTo>
                  <a:pt x="3" y="369"/>
                </a:lnTo>
                <a:lnTo>
                  <a:pt x="1" y="367"/>
                </a:lnTo>
                <a:lnTo>
                  <a:pt x="0" y="365"/>
                </a:lnTo>
                <a:lnTo>
                  <a:pt x="0" y="363"/>
                </a:lnTo>
                <a:close/>
                <a:moveTo>
                  <a:pt x="0" y="280"/>
                </a:moveTo>
                <a:lnTo>
                  <a:pt x="0" y="244"/>
                </a:lnTo>
                <a:lnTo>
                  <a:pt x="0" y="242"/>
                </a:lnTo>
                <a:lnTo>
                  <a:pt x="1" y="240"/>
                </a:lnTo>
                <a:lnTo>
                  <a:pt x="3" y="238"/>
                </a:lnTo>
                <a:lnTo>
                  <a:pt x="5" y="238"/>
                </a:lnTo>
                <a:lnTo>
                  <a:pt x="7" y="238"/>
                </a:lnTo>
                <a:lnTo>
                  <a:pt x="9" y="240"/>
                </a:lnTo>
                <a:lnTo>
                  <a:pt x="11" y="242"/>
                </a:lnTo>
                <a:lnTo>
                  <a:pt x="11" y="244"/>
                </a:lnTo>
                <a:lnTo>
                  <a:pt x="11" y="280"/>
                </a:lnTo>
                <a:lnTo>
                  <a:pt x="11" y="282"/>
                </a:lnTo>
                <a:lnTo>
                  <a:pt x="9" y="284"/>
                </a:lnTo>
                <a:lnTo>
                  <a:pt x="7" y="286"/>
                </a:lnTo>
                <a:lnTo>
                  <a:pt x="5" y="286"/>
                </a:lnTo>
                <a:lnTo>
                  <a:pt x="3" y="286"/>
                </a:lnTo>
                <a:lnTo>
                  <a:pt x="1" y="284"/>
                </a:lnTo>
                <a:lnTo>
                  <a:pt x="0" y="282"/>
                </a:lnTo>
                <a:lnTo>
                  <a:pt x="0" y="280"/>
                </a:lnTo>
                <a:close/>
                <a:moveTo>
                  <a:pt x="0" y="197"/>
                </a:moveTo>
                <a:lnTo>
                  <a:pt x="0" y="161"/>
                </a:lnTo>
                <a:lnTo>
                  <a:pt x="0" y="159"/>
                </a:lnTo>
                <a:lnTo>
                  <a:pt x="1" y="157"/>
                </a:lnTo>
                <a:lnTo>
                  <a:pt x="3" y="157"/>
                </a:lnTo>
                <a:lnTo>
                  <a:pt x="5" y="155"/>
                </a:lnTo>
                <a:lnTo>
                  <a:pt x="7" y="157"/>
                </a:lnTo>
                <a:lnTo>
                  <a:pt x="9" y="157"/>
                </a:lnTo>
                <a:lnTo>
                  <a:pt x="11" y="159"/>
                </a:lnTo>
                <a:lnTo>
                  <a:pt x="11" y="161"/>
                </a:lnTo>
                <a:lnTo>
                  <a:pt x="11" y="197"/>
                </a:lnTo>
                <a:lnTo>
                  <a:pt x="11" y="199"/>
                </a:lnTo>
                <a:lnTo>
                  <a:pt x="9" y="200"/>
                </a:lnTo>
                <a:lnTo>
                  <a:pt x="7" y="202"/>
                </a:lnTo>
                <a:lnTo>
                  <a:pt x="5" y="202"/>
                </a:lnTo>
                <a:lnTo>
                  <a:pt x="3" y="202"/>
                </a:lnTo>
                <a:lnTo>
                  <a:pt x="1" y="200"/>
                </a:lnTo>
                <a:lnTo>
                  <a:pt x="0" y="199"/>
                </a:lnTo>
                <a:lnTo>
                  <a:pt x="0" y="197"/>
                </a:lnTo>
                <a:close/>
                <a:moveTo>
                  <a:pt x="0" y="113"/>
                </a:moveTo>
                <a:lnTo>
                  <a:pt x="0" y="79"/>
                </a:lnTo>
                <a:lnTo>
                  <a:pt x="0" y="75"/>
                </a:lnTo>
                <a:lnTo>
                  <a:pt x="1" y="74"/>
                </a:lnTo>
                <a:lnTo>
                  <a:pt x="3" y="74"/>
                </a:lnTo>
                <a:lnTo>
                  <a:pt x="5" y="74"/>
                </a:lnTo>
                <a:lnTo>
                  <a:pt x="7" y="74"/>
                </a:lnTo>
                <a:lnTo>
                  <a:pt x="9" y="74"/>
                </a:lnTo>
                <a:lnTo>
                  <a:pt x="11" y="75"/>
                </a:lnTo>
                <a:lnTo>
                  <a:pt x="11" y="79"/>
                </a:lnTo>
                <a:lnTo>
                  <a:pt x="11" y="113"/>
                </a:lnTo>
                <a:lnTo>
                  <a:pt x="11" y="117"/>
                </a:lnTo>
                <a:lnTo>
                  <a:pt x="9" y="119"/>
                </a:lnTo>
                <a:lnTo>
                  <a:pt x="7" y="119"/>
                </a:lnTo>
                <a:lnTo>
                  <a:pt x="5" y="121"/>
                </a:lnTo>
                <a:lnTo>
                  <a:pt x="3" y="119"/>
                </a:lnTo>
                <a:lnTo>
                  <a:pt x="1" y="119"/>
                </a:lnTo>
                <a:lnTo>
                  <a:pt x="0" y="117"/>
                </a:lnTo>
                <a:lnTo>
                  <a:pt x="0" y="113"/>
                </a:lnTo>
                <a:close/>
                <a:moveTo>
                  <a:pt x="0" y="32"/>
                </a:moveTo>
                <a:lnTo>
                  <a:pt x="0" y="5"/>
                </a:lnTo>
                <a:lnTo>
                  <a:pt x="0" y="4"/>
                </a:lnTo>
                <a:lnTo>
                  <a:pt x="1" y="2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9" y="2"/>
                </a:lnTo>
                <a:lnTo>
                  <a:pt x="11" y="4"/>
                </a:lnTo>
                <a:lnTo>
                  <a:pt x="11" y="5"/>
                </a:lnTo>
                <a:lnTo>
                  <a:pt x="11" y="32"/>
                </a:lnTo>
                <a:lnTo>
                  <a:pt x="11" y="34"/>
                </a:lnTo>
                <a:lnTo>
                  <a:pt x="9" y="36"/>
                </a:lnTo>
                <a:lnTo>
                  <a:pt x="7" y="38"/>
                </a:lnTo>
                <a:lnTo>
                  <a:pt x="5" y="38"/>
                </a:lnTo>
                <a:lnTo>
                  <a:pt x="3" y="38"/>
                </a:lnTo>
                <a:lnTo>
                  <a:pt x="1" y="36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9" name="Freeform 520">
            <a:extLst>
              <a:ext uri="{FF2B5EF4-FFF2-40B4-BE49-F238E27FC236}">
                <a16:creationId xmlns:a16="http://schemas.microsoft.com/office/drawing/2014/main" id="{6ACE34B1-ECFB-40DC-BD11-675B7DCC499F}"/>
              </a:ext>
            </a:extLst>
          </p:cNvPr>
          <p:cNvSpPr>
            <a:spLocks noEditPoints="1"/>
          </p:cNvSpPr>
          <p:nvPr/>
        </p:nvSpPr>
        <p:spPr bwMode="auto">
          <a:xfrm>
            <a:off x="5795963" y="4400550"/>
            <a:ext cx="17462" cy="1520825"/>
          </a:xfrm>
          <a:custGeom>
            <a:avLst/>
            <a:gdLst>
              <a:gd name="T0" fmla="*/ 3175 w 11"/>
              <a:gd name="T1" fmla="*/ 1447800 h 958"/>
              <a:gd name="T2" fmla="*/ 14287 w 11"/>
              <a:gd name="T3" fmla="*/ 1447800 h 958"/>
              <a:gd name="T4" fmla="*/ 17462 w 11"/>
              <a:gd name="T5" fmla="*/ 1514475 h 958"/>
              <a:gd name="T6" fmla="*/ 6350 w 11"/>
              <a:gd name="T7" fmla="*/ 1520825 h 958"/>
              <a:gd name="T8" fmla="*/ 0 w 11"/>
              <a:gd name="T9" fmla="*/ 1511300 h 958"/>
              <a:gd name="T10" fmla="*/ 3175 w 11"/>
              <a:gd name="T11" fmla="*/ 1316038 h 958"/>
              <a:gd name="T12" fmla="*/ 14287 w 11"/>
              <a:gd name="T13" fmla="*/ 1316038 h 958"/>
              <a:gd name="T14" fmla="*/ 17462 w 11"/>
              <a:gd name="T15" fmla="*/ 1382713 h 958"/>
              <a:gd name="T16" fmla="*/ 6350 w 11"/>
              <a:gd name="T17" fmla="*/ 1387475 h 958"/>
              <a:gd name="T18" fmla="*/ 0 w 11"/>
              <a:gd name="T19" fmla="*/ 1379538 h 958"/>
              <a:gd name="T20" fmla="*/ 3175 w 11"/>
              <a:gd name="T21" fmla="*/ 1187450 h 958"/>
              <a:gd name="T22" fmla="*/ 14287 w 11"/>
              <a:gd name="T23" fmla="*/ 1187450 h 958"/>
              <a:gd name="T24" fmla="*/ 17462 w 11"/>
              <a:gd name="T25" fmla="*/ 1252538 h 958"/>
              <a:gd name="T26" fmla="*/ 6350 w 11"/>
              <a:gd name="T27" fmla="*/ 1255713 h 958"/>
              <a:gd name="T28" fmla="*/ 0 w 11"/>
              <a:gd name="T29" fmla="*/ 1246188 h 958"/>
              <a:gd name="T30" fmla="*/ 3175 w 11"/>
              <a:gd name="T31" fmla="*/ 1054100 h 958"/>
              <a:gd name="T32" fmla="*/ 14287 w 11"/>
              <a:gd name="T33" fmla="*/ 1054100 h 958"/>
              <a:gd name="T34" fmla="*/ 17462 w 11"/>
              <a:gd name="T35" fmla="*/ 1120775 h 958"/>
              <a:gd name="T36" fmla="*/ 6350 w 11"/>
              <a:gd name="T37" fmla="*/ 1127125 h 958"/>
              <a:gd name="T38" fmla="*/ 0 w 11"/>
              <a:gd name="T39" fmla="*/ 1117600 h 958"/>
              <a:gd name="T40" fmla="*/ 3175 w 11"/>
              <a:gd name="T41" fmla="*/ 922338 h 958"/>
              <a:gd name="T42" fmla="*/ 14287 w 11"/>
              <a:gd name="T43" fmla="*/ 922338 h 958"/>
              <a:gd name="T44" fmla="*/ 17462 w 11"/>
              <a:gd name="T45" fmla="*/ 989013 h 958"/>
              <a:gd name="T46" fmla="*/ 6350 w 11"/>
              <a:gd name="T47" fmla="*/ 993775 h 958"/>
              <a:gd name="T48" fmla="*/ 0 w 11"/>
              <a:gd name="T49" fmla="*/ 985838 h 958"/>
              <a:gd name="T50" fmla="*/ 3175 w 11"/>
              <a:gd name="T51" fmla="*/ 790575 h 958"/>
              <a:gd name="T52" fmla="*/ 14287 w 11"/>
              <a:gd name="T53" fmla="*/ 790575 h 958"/>
              <a:gd name="T54" fmla="*/ 17462 w 11"/>
              <a:gd name="T55" fmla="*/ 855663 h 958"/>
              <a:gd name="T56" fmla="*/ 6350 w 11"/>
              <a:gd name="T57" fmla="*/ 862013 h 958"/>
              <a:gd name="T58" fmla="*/ 0 w 11"/>
              <a:gd name="T59" fmla="*/ 852488 h 958"/>
              <a:gd name="T60" fmla="*/ 3175 w 11"/>
              <a:gd name="T61" fmla="*/ 660400 h 958"/>
              <a:gd name="T62" fmla="*/ 14287 w 11"/>
              <a:gd name="T63" fmla="*/ 660400 h 958"/>
              <a:gd name="T64" fmla="*/ 17462 w 11"/>
              <a:gd name="T65" fmla="*/ 727075 h 958"/>
              <a:gd name="T66" fmla="*/ 6350 w 11"/>
              <a:gd name="T67" fmla="*/ 730250 h 958"/>
              <a:gd name="T68" fmla="*/ 0 w 11"/>
              <a:gd name="T69" fmla="*/ 720725 h 958"/>
              <a:gd name="T70" fmla="*/ 3175 w 11"/>
              <a:gd name="T71" fmla="*/ 528638 h 958"/>
              <a:gd name="T72" fmla="*/ 14287 w 11"/>
              <a:gd name="T73" fmla="*/ 528638 h 958"/>
              <a:gd name="T74" fmla="*/ 17462 w 11"/>
              <a:gd name="T75" fmla="*/ 595313 h 958"/>
              <a:gd name="T76" fmla="*/ 6350 w 11"/>
              <a:gd name="T77" fmla="*/ 600075 h 958"/>
              <a:gd name="T78" fmla="*/ 0 w 11"/>
              <a:gd name="T79" fmla="*/ 592138 h 958"/>
              <a:gd name="T80" fmla="*/ 3175 w 11"/>
              <a:gd name="T81" fmla="*/ 396875 h 958"/>
              <a:gd name="T82" fmla="*/ 14287 w 11"/>
              <a:gd name="T83" fmla="*/ 396875 h 958"/>
              <a:gd name="T84" fmla="*/ 17462 w 11"/>
              <a:gd name="T85" fmla="*/ 461963 h 958"/>
              <a:gd name="T86" fmla="*/ 6350 w 11"/>
              <a:gd name="T87" fmla="*/ 468313 h 958"/>
              <a:gd name="T88" fmla="*/ 0 w 11"/>
              <a:gd name="T89" fmla="*/ 458788 h 958"/>
              <a:gd name="T90" fmla="*/ 3175 w 11"/>
              <a:gd name="T91" fmla="*/ 263525 h 958"/>
              <a:gd name="T92" fmla="*/ 14287 w 11"/>
              <a:gd name="T93" fmla="*/ 263525 h 958"/>
              <a:gd name="T94" fmla="*/ 17462 w 11"/>
              <a:gd name="T95" fmla="*/ 330200 h 958"/>
              <a:gd name="T96" fmla="*/ 6350 w 11"/>
              <a:gd name="T97" fmla="*/ 336550 h 958"/>
              <a:gd name="T98" fmla="*/ 0 w 11"/>
              <a:gd name="T99" fmla="*/ 327025 h 958"/>
              <a:gd name="T100" fmla="*/ 3175 w 11"/>
              <a:gd name="T101" fmla="*/ 134938 h 958"/>
              <a:gd name="T102" fmla="*/ 14287 w 11"/>
              <a:gd name="T103" fmla="*/ 134938 h 958"/>
              <a:gd name="T104" fmla="*/ 17462 w 11"/>
              <a:gd name="T105" fmla="*/ 201612 h 958"/>
              <a:gd name="T106" fmla="*/ 6350 w 11"/>
              <a:gd name="T107" fmla="*/ 203200 h 958"/>
              <a:gd name="T108" fmla="*/ 0 w 11"/>
              <a:gd name="T109" fmla="*/ 195262 h 958"/>
              <a:gd name="T110" fmla="*/ 3175 w 11"/>
              <a:gd name="T111" fmla="*/ 3175 h 958"/>
              <a:gd name="T112" fmla="*/ 14287 w 11"/>
              <a:gd name="T113" fmla="*/ 3175 h 958"/>
              <a:gd name="T114" fmla="*/ 17462 w 11"/>
              <a:gd name="T115" fmla="*/ 68263 h 958"/>
              <a:gd name="T116" fmla="*/ 6350 w 11"/>
              <a:gd name="T117" fmla="*/ 74613 h 958"/>
              <a:gd name="T118" fmla="*/ 0 w 11"/>
              <a:gd name="T119" fmla="*/ 65088 h 9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1"/>
              <a:gd name="T181" fmla="*/ 0 h 958"/>
              <a:gd name="T182" fmla="*/ 11 w 11"/>
              <a:gd name="T183" fmla="*/ 958 h 9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1" h="958">
                <a:moveTo>
                  <a:pt x="0" y="952"/>
                </a:moveTo>
                <a:lnTo>
                  <a:pt x="0" y="916"/>
                </a:lnTo>
                <a:lnTo>
                  <a:pt x="0" y="914"/>
                </a:lnTo>
                <a:lnTo>
                  <a:pt x="2" y="912"/>
                </a:lnTo>
                <a:lnTo>
                  <a:pt x="4" y="910"/>
                </a:lnTo>
                <a:lnTo>
                  <a:pt x="6" y="910"/>
                </a:lnTo>
                <a:lnTo>
                  <a:pt x="8" y="910"/>
                </a:lnTo>
                <a:lnTo>
                  <a:pt x="9" y="912"/>
                </a:lnTo>
                <a:lnTo>
                  <a:pt x="11" y="914"/>
                </a:lnTo>
                <a:lnTo>
                  <a:pt x="11" y="916"/>
                </a:lnTo>
                <a:lnTo>
                  <a:pt x="11" y="952"/>
                </a:lnTo>
                <a:lnTo>
                  <a:pt x="11" y="954"/>
                </a:lnTo>
                <a:lnTo>
                  <a:pt x="9" y="956"/>
                </a:lnTo>
                <a:lnTo>
                  <a:pt x="8" y="958"/>
                </a:lnTo>
                <a:lnTo>
                  <a:pt x="6" y="958"/>
                </a:lnTo>
                <a:lnTo>
                  <a:pt x="4" y="958"/>
                </a:lnTo>
                <a:lnTo>
                  <a:pt x="2" y="956"/>
                </a:lnTo>
                <a:lnTo>
                  <a:pt x="0" y="954"/>
                </a:lnTo>
                <a:lnTo>
                  <a:pt x="0" y="952"/>
                </a:lnTo>
                <a:close/>
                <a:moveTo>
                  <a:pt x="0" y="869"/>
                </a:moveTo>
                <a:lnTo>
                  <a:pt x="0" y="833"/>
                </a:lnTo>
                <a:lnTo>
                  <a:pt x="0" y="831"/>
                </a:lnTo>
                <a:lnTo>
                  <a:pt x="2" y="829"/>
                </a:lnTo>
                <a:lnTo>
                  <a:pt x="4" y="829"/>
                </a:lnTo>
                <a:lnTo>
                  <a:pt x="6" y="827"/>
                </a:lnTo>
                <a:lnTo>
                  <a:pt x="8" y="829"/>
                </a:lnTo>
                <a:lnTo>
                  <a:pt x="9" y="829"/>
                </a:lnTo>
                <a:lnTo>
                  <a:pt x="11" y="831"/>
                </a:lnTo>
                <a:lnTo>
                  <a:pt x="11" y="833"/>
                </a:lnTo>
                <a:lnTo>
                  <a:pt x="11" y="869"/>
                </a:lnTo>
                <a:lnTo>
                  <a:pt x="11" y="871"/>
                </a:lnTo>
                <a:lnTo>
                  <a:pt x="9" y="873"/>
                </a:lnTo>
                <a:lnTo>
                  <a:pt x="8" y="874"/>
                </a:lnTo>
                <a:lnTo>
                  <a:pt x="6" y="874"/>
                </a:lnTo>
                <a:lnTo>
                  <a:pt x="4" y="874"/>
                </a:lnTo>
                <a:lnTo>
                  <a:pt x="2" y="873"/>
                </a:lnTo>
                <a:lnTo>
                  <a:pt x="0" y="871"/>
                </a:lnTo>
                <a:lnTo>
                  <a:pt x="0" y="869"/>
                </a:lnTo>
                <a:close/>
                <a:moveTo>
                  <a:pt x="0" y="785"/>
                </a:moveTo>
                <a:lnTo>
                  <a:pt x="0" y="751"/>
                </a:lnTo>
                <a:lnTo>
                  <a:pt x="0" y="749"/>
                </a:lnTo>
                <a:lnTo>
                  <a:pt x="2" y="748"/>
                </a:lnTo>
                <a:lnTo>
                  <a:pt x="4" y="746"/>
                </a:lnTo>
                <a:lnTo>
                  <a:pt x="6" y="746"/>
                </a:lnTo>
                <a:lnTo>
                  <a:pt x="8" y="746"/>
                </a:lnTo>
                <a:lnTo>
                  <a:pt x="9" y="748"/>
                </a:lnTo>
                <a:lnTo>
                  <a:pt x="11" y="749"/>
                </a:lnTo>
                <a:lnTo>
                  <a:pt x="11" y="751"/>
                </a:lnTo>
                <a:lnTo>
                  <a:pt x="11" y="785"/>
                </a:lnTo>
                <a:lnTo>
                  <a:pt x="11" y="789"/>
                </a:lnTo>
                <a:lnTo>
                  <a:pt x="9" y="791"/>
                </a:lnTo>
                <a:lnTo>
                  <a:pt x="8" y="791"/>
                </a:lnTo>
                <a:lnTo>
                  <a:pt x="6" y="793"/>
                </a:lnTo>
                <a:lnTo>
                  <a:pt x="4" y="791"/>
                </a:lnTo>
                <a:lnTo>
                  <a:pt x="2" y="791"/>
                </a:lnTo>
                <a:lnTo>
                  <a:pt x="0" y="789"/>
                </a:lnTo>
                <a:lnTo>
                  <a:pt x="0" y="785"/>
                </a:lnTo>
                <a:close/>
                <a:moveTo>
                  <a:pt x="0" y="704"/>
                </a:moveTo>
                <a:lnTo>
                  <a:pt x="0" y="668"/>
                </a:lnTo>
                <a:lnTo>
                  <a:pt x="0" y="666"/>
                </a:lnTo>
                <a:lnTo>
                  <a:pt x="2" y="664"/>
                </a:lnTo>
                <a:lnTo>
                  <a:pt x="4" y="662"/>
                </a:lnTo>
                <a:lnTo>
                  <a:pt x="6" y="662"/>
                </a:lnTo>
                <a:lnTo>
                  <a:pt x="8" y="662"/>
                </a:lnTo>
                <a:lnTo>
                  <a:pt x="9" y="664"/>
                </a:lnTo>
                <a:lnTo>
                  <a:pt x="11" y="666"/>
                </a:lnTo>
                <a:lnTo>
                  <a:pt x="11" y="668"/>
                </a:lnTo>
                <a:lnTo>
                  <a:pt x="11" y="704"/>
                </a:lnTo>
                <a:lnTo>
                  <a:pt x="11" y="706"/>
                </a:lnTo>
                <a:lnTo>
                  <a:pt x="9" y="708"/>
                </a:lnTo>
                <a:lnTo>
                  <a:pt x="8" y="710"/>
                </a:lnTo>
                <a:lnTo>
                  <a:pt x="6" y="710"/>
                </a:lnTo>
                <a:lnTo>
                  <a:pt x="4" y="710"/>
                </a:lnTo>
                <a:lnTo>
                  <a:pt x="2" y="708"/>
                </a:lnTo>
                <a:lnTo>
                  <a:pt x="0" y="706"/>
                </a:lnTo>
                <a:lnTo>
                  <a:pt x="0" y="704"/>
                </a:lnTo>
                <a:close/>
                <a:moveTo>
                  <a:pt x="0" y="621"/>
                </a:moveTo>
                <a:lnTo>
                  <a:pt x="0" y="585"/>
                </a:lnTo>
                <a:lnTo>
                  <a:pt x="0" y="583"/>
                </a:lnTo>
                <a:lnTo>
                  <a:pt x="2" y="581"/>
                </a:lnTo>
                <a:lnTo>
                  <a:pt x="4" y="579"/>
                </a:lnTo>
                <a:lnTo>
                  <a:pt x="6" y="579"/>
                </a:lnTo>
                <a:lnTo>
                  <a:pt x="8" y="579"/>
                </a:lnTo>
                <a:lnTo>
                  <a:pt x="9" y="581"/>
                </a:lnTo>
                <a:lnTo>
                  <a:pt x="11" y="583"/>
                </a:lnTo>
                <a:lnTo>
                  <a:pt x="11" y="585"/>
                </a:lnTo>
                <a:lnTo>
                  <a:pt x="11" y="621"/>
                </a:lnTo>
                <a:lnTo>
                  <a:pt x="11" y="623"/>
                </a:lnTo>
                <a:lnTo>
                  <a:pt x="9" y="625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5"/>
                </a:lnTo>
                <a:lnTo>
                  <a:pt x="0" y="623"/>
                </a:lnTo>
                <a:lnTo>
                  <a:pt x="0" y="621"/>
                </a:lnTo>
                <a:close/>
                <a:moveTo>
                  <a:pt x="0" y="537"/>
                </a:moveTo>
                <a:lnTo>
                  <a:pt x="0" y="501"/>
                </a:lnTo>
                <a:lnTo>
                  <a:pt x="0" y="500"/>
                </a:lnTo>
                <a:lnTo>
                  <a:pt x="2" y="498"/>
                </a:lnTo>
                <a:lnTo>
                  <a:pt x="4" y="498"/>
                </a:lnTo>
                <a:lnTo>
                  <a:pt x="6" y="496"/>
                </a:lnTo>
                <a:lnTo>
                  <a:pt x="8" y="498"/>
                </a:lnTo>
                <a:lnTo>
                  <a:pt x="9" y="498"/>
                </a:lnTo>
                <a:lnTo>
                  <a:pt x="11" y="500"/>
                </a:lnTo>
                <a:lnTo>
                  <a:pt x="11" y="501"/>
                </a:lnTo>
                <a:lnTo>
                  <a:pt x="11" y="537"/>
                </a:lnTo>
                <a:lnTo>
                  <a:pt x="11" y="539"/>
                </a:lnTo>
                <a:lnTo>
                  <a:pt x="9" y="541"/>
                </a:lnTo>
                <a:lnTo>
                  <a:pt x="8" y="543"/>
                </a:lnTo>
                <a:lnTo>
                  <a:pt x="6" y="543"/>
                </a:lnTo>
                <a:lnTo>
                  <a:pt x="4" y="543"/>
                </a:lnTo>
                <a:lnTo>
                  <a:pt x="2" y="541"/>
                </a:lnTo>
                <a:lnTo>
                  <a:pt x="0" y="539"/>
                </a:lnTo>
                <a:lnTo>
                  <a:pt x="0" y="537"/>
                </a:lnTo>
                <a:close/>
                <a:moveTo>
                  <a:pt x="0" y="454"/>
                </a:moveTo>
                <a:lnTo>
                  <a:pt x="0" y="420"/>
                </a:lnTo>
                <a:lnTo>
                  <a:pt x="0" y="418"/>
                </a:lnTo>
                <a:lnTo>
                  <a:pt x="2" y="416"/>
                </a:lnTo>
                <a:lnTo>
                  <a:pt x="4" y="414"/>
                </a:lnTo>
                <a:lnTo>
                  <a:pt x="6" y="414"/>
                </a:lnTo>
                <a:lnTo>
                  <a:pt x="8" y="414"/>
                </a:lnTo>
                <a:lnTo>
                  <a:pt x="9" y="416"/>
                </a:lnTo>
                <a:lnTo>
                  <a:pt x="11" y="418"/>
                </a:lnTo>
                <a:lnTo>
                  <a:pt x="11" y="420"/>
                </a:lnTo>
                <a:lnTo>
                  <a:pt x="11" y="454"/>
                </a:lnTo>
                <a:lnTo>
                  <a:pt x="11" y="458"/>
                </a:lnTo>
                <a:lnTo>
                  <a:pt x="9" y="460"/>
                </a:lnTo>
                <a:lnTo>
                  <a:pt x="8" y="460"/>
                </a:lnTo>
                <a:lnTo>
                  <a:pt x="6" y="462"/>
                </a:lnTo>
                <a:lnTo>
                  <a:pt x="4" y="460"/>
                </a:lnTo>
                <a:lnTo>
                  <a:pt x="2" y="460"/>
                </a:lnTo>
                <a:lnTo>
                  <a:pt x="0" y="458"/>
                </a:lnTo>
                <a:lnTo>
                  <a:pt x="0" y="454"/>
                </a:lnTo>
                <a:close/>
                <a:moveTo>
                  <a:pt x="0" y="373"/>
                </a:moveTo>
                <a:lnTo>
                  <a:pt x="0" y="337"/>
                </a:lnTo>
                <a:lnTo>
                  <a:pt x="0" y="335"/>
                </a:lnTo>
                <a:lnTo>
                  <a:pt x="2" y="333"/>
                </a:lnTo>
                <a:lnTo>
                  <a:pt x="4" y="331"/>
                </a:lnTo>
                <a:lnTo>
                  <a:pt x="6" y="331"/>
                </a:lnTo>
                <a:lnTo>
                  <a:pt x="8" y="331"/>
                </a:lnTo>
                <a:lnTo>
                  <a:pt x="9" y="333"/>
                </a:lnTo>
                <a:lnTo>
                  <a:pt x="11" y="335"/>
                </a:lnTo>
                <a:lnTo>
                  <a:pt x="11" y="337"/>
                </a:lnTo>
                <a:lnTo>
                  <a:pt x="11" y="373"/>
                </a:lnTo>
                <a:lnTo>
                  <a:pt x="11" y="375"/>
                </a:lnTo>
                <a:lnTo>
                  <a:pt x="9" y="377"/>
                </a:lnTo>
                <a:lnTo>
                  <a:pt x="8" y="378"/>
                </a:lnTo>
                <a:lnTo>
                  <a:pt x="6" y="378"/>
                </a:lnTo>
                <a:lnTo>
                  <a:pt x="4" y="378"/>
                </a:lnTo>
                <a:lnTo>
                  <a:pt x="2" y="377"/>
                </a:lnTo>
                <a:lnTo>
                  <a:pt x="0" y="375"/>
                </a:lnTo>
                <a:lnTo>
                  <a:pt x="0" y="373"/>
                </a:lnTo>
                <a:close/>
                <a:moveTo>
                  <a:pt x="0" y="289"/>
                </a:moveTo>
                <a:lnTo>
                  <a:pt x="0" y="253"/>
                </a:lnTo>
                <a:lnTo>
                  <a:pt x="0" y="252"/>
                </a:lnTo>
                <a:lnTo>
                  <a:pt x="2" y="250"/>
                </a:lnTo>
                <a:lnTo>
                  <a:pt x="4" y="248"/>
                </a:lnTo>
                <a:lnTo>
                  <a:pt x="6" y="248"/>
                </a:lnTo>
                <a:lnTo>
                  <a:pt x="8" y="248"/>
                </a:lnTo>
                <a:lnTo>
                  <a:pt x="9" y="250"/>
                </a:lnTo>
                <a:lnTo>
                  <a:pt x="11" y="252"/>
                </a:lnTo>
                <a:lnTo>
                  <a:pt x="11" y="253"/>
                </a:lnTo>
                <a:lnTo>
                  <a:pt x="11" y="289"/>
                </a:lnTo>
                <a:lnTo>
                  <a:pt x="11" y="291"/>
                </a:lnTo>
                <a:lnTo>
                  <a:pt x="9" y="293"/>
                </a:lnTo>
                <a:lnTo>
                  <a:pt x="8" y="295"/>
                </a:lnTo>
                <a:lnTo>
                  <a:pt x="6" y="295"/>
                </a:lnTo>
                <a:lnTo>
                  <a:pt x="4" y="295"/>
                </a:lnTo>
                <a:lnTo>
                  <a:pt x="2" y="293"/>
                </a:lnTo>
                <a:lnTo>
                  <a:pt x="0" y="291"/>
                </a:lnTo>
                <a:lnTo>
                  <a:pt x="0" y="289"/>
                </a:lnTo>
                <a:close/>
                <a:moveTo>
                  <a:pt x="0" y="206"/>
                </a:moveTo>
                <a:lnTo>
                  <a:pt x="0" y="170"/>
                </a:lnTo>
                <a:lnTo>
                  <a:pt x="0" y="168"/>
                </a:lnTo>
                <a:lnTo>
                  <a:pt x="2" y="166"/>
                </a:lnTo>
                <a:lnTo>
                  <a:pt x="4" y="166"/>
                </a:lnTo>
                <a:lnTo>
                  <a:pt x="6" y="164"/>
                </a:lnTo>
                <a:lnTo>
                  <a:pt x="8" y="166"/>
                </a:lnTo>
                <a:lnTo>
                  <a:pt x="9" y="166"/>
                </a:lnTo>
                <a:lnTo>
                  <a:pt x="11" y="168"/>
                </a:lnTo>
                <a:lnTo>
                  <a:pt x="11" y="170"/>
                </a:lnTo>
                <a:lnTo>
                  <a:pt x="11" y="206"/>
                </a:lnTo>
                <a:lnTo>
                  <a:pt x="11" y="208"/>
                </a:lnTo>
                <a:lnTo>
                  <a:pt x="9" y="210"/>
                </a:lnTo>
                <a:lnTo>
                  <a:pt x="8" y="212"/>
                </a:lnTo>
                <a:lnTo>
                  <a:pt x="6" y="212"/>
                </a:lnTo>
                <a:lnTo>
                  <a:pt x="4" y="212"/>
                </a:lnTo>
                <a:lnTo>
                  <a:pt x="2" y="210"/>
                </a:lnTo>
                <a:lnTo>
                  <a:pt x="0" y="208"/>
                </a:lnTo>
                <a:lnTo>
                  <a:pt x="0" y="206"/>
                </a:lnTo>
                <a:close/>
                <a:moveTo>
                  <a:pt x="0" y="123"/>
                </a:moveTo>
                <a:lnTo>
                  <a:pt x="0" y="89"/>
                </a:lnTo>
                <a:lnTo>
                  <a:pt x="0" y="87"/>
                </a:lnTo>
                <a:lnTo>
                  <a:pt x="2" y="85"/>
                </a:lnTo>
                <a:lnTo>
                  <a:pt x="4" y="83"/>
                </a:lnTo>
                <a:lnTo>
                  <a:pt x="6" y="83"/>
                </a:lnTo>
                <a:lnTo>
                  <a:pt x="8" y="83"/>
                </a:lnTo>
                <a:lnTo>
                  <a:pt x="9" y="85"/>
                </a:lnTo>
                <a:lnTo>
                  <a:pt x="11" y="87"/>
                </a:lnTo>
                <a:lnTo>
                  <a:pt x="11" y="89"/>
                </a:lnTo>
                <a:lnTo>
                  <a:pt x="11" y="123"/>
                </a:lnTo>
                <a:lnTo>
                  <a:pt x="11" y="127"/>
                </a:lnTo>
                <a:lnTo>
                  <a:pt x="9" y="128"/>
                </a:lnTo>
                <a:lnTo>
                  <a:pt x="8" y="128"/>
                </a:lnTo>
                <a:lnTo>
                  <a:pt x="6" y="130"/>
                </a:lnTo>
                <a:lnTo>
                  <a:pt x="4" y="128"/>
                </a:lnTo>
                <a:lnTo>
                  <a:pt x="2" y="128"/>
                </a:lnTo>
                <a:lnTo>
                  <a:pt x="0" y="127"/>
                </a:lnTo>
                <a:lnTo>
                  <a:pt x="0" y="123"/>
                </a:lnTo>
                <a:close/>
                <a:moveTo>
                  <a:pt x="0" y="41"/>
                </a:move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9" y="2"/>
                </a:lnTo>
                <a:lnTo>
                  <a:pt x="11" y="4"/>
                </a:lnTo>
                <a:lnTo>
                  <a:pt x="11" y="5"/>
                </a:lnTo>
                <a:lnTo>
                  <a:pt x="11" y="41"/>
                </a:lnTo>
                <a:lnTo>
                  <a:pt x="11" y="43"/>
                </a:lnTo>
                <a:lnTo>
                  <a:pt x="9" y="45"/>
                </a:lnTo>
                <a:lnTo>
                  <a:pt x="8" y="47"/>
                </a:lnTo>
                <a:lnTo>
                  <a:pt x="6" y="47"/>
                </a:lnTo>
                <a:lnTo>
                  <a:pt x="4" y="47"/>
                </a:lnTo>
                <a:lnTo>
                  <a:pt x="2" y="45"/>
                </a:lnTo>
                <a:lnTo>
                  <a:pt x="0" y="43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0" name="Freeform 521">
            <a:extLst>
              <a:ext uri="{FF2B5EF4-FFF2-40B4-BE49-F238E27FC236}">
                <a16:creationId xmlns:a16="http://schemas.microsoft.com/office/drawing/2014/main" id="{78EFA0FB-C886-4433-A6BF-0D58B4EBD776}"/>
              </a:ext>
            </a:extLst>
          </p:cNvPr>
          <p:cNvSpPr>
            <a:spLocks noEditPoints="1"/>
          </p:cNvSpPr>
          <p:nvPr/>
        </p:nvSpPr>
        <p:spPr bwMode="auto">
          <a:xfrm>
            <a:off x="6400800" y="5060950"/>
            <a:ext cx="22225" cy="866775"/>
          </a:xfrm>
          <a:custGeom>
            <a:avLst/>
            <a:gdLst>
              <a:gd name="T0" fmla="*/ 0 w 14"/>
              <a:gd name="T1" fmla="*/ 796925 h 546"/>
              <a:gd name="T2" fmla="*/ 9525 w 14"/>
              <a:gd name="T3" fmla="*/ 790575 h 546"/>
              <a:gd name="T4" fmla="*/ 19050 w 14"/>
              <a:gd name="T5" fmla="*/ 796925 h 546"/>
              <a:gd name="T6" fmla="*/ 19050 w 14"/>
              <a:gd name="T7" fmla="*/ 860425 h 546"/>
              <a:gd name="T8" fmla="*/ 9525 w 14"/>
              <a:gd name="T9" fmla="*/ 866775 h 546"/>
              <a:gd name="T10" fmla="*/ 0 w 14"/>
              <a:gd name="T11" fmla="*/ 860425 h 546"/>
              <a:gd name="T12" fmla="*/ 0 w 14"/>
              <a:gd name="T13" fmla="*/ 725487 h 546"/>
              <a:gd name="T14" fmla="*/ 3175 w 14"/>
              <a:gd name="T15" fmla="*/ 661987 h 546"/>
              <a:gd name="T16" fmla="*/ 12700 w 14"/>
              <a:gd name="T17" fmla="*/ 658812 h 546"/>
              <a:gd name="T18" fmla="*/ 19050 w 14"/>
              <a:gd name="T19" fmla="*/ 668337 h 546"/>
              <a:gd name="T20" fmla="*/ 15875 w 14"/>
              <a:gd name="T21" fmla="*/ 730250 h 546"/>
              <a:gd name="T22" fmla="*/ 6350 w 14"/>
              <a:gd name="T23" fmla="*/ 733425 h 546"/>
              <a:gd name="T24" fmla="*/ 0 w 14"/>
              <a:gd name="T25" fmla="*/ 725487 h 546"/>
              <a:gd name="T26" fmla="*/ 0 w 14"/>
              <a:gd name="T27" fmla="*/ 534987 h 546"/>
              <a:gd name="T28" fmla="*/ 6350 w 14"/>
              <a:gd name="T29" fmla="*/ 528637 h 546"/>
              <a:gd name="T30" fmla="*/ 15875 w 14"/>
              <a:gd name="T31" fmla="*/ 528637 h 546"/>
              <a:gd name="T32" fmla="*/ 19050 w 14"/>
              <a:gd name="T33" fmla="*/ 592137 h 546"/>
              <a:gd name="T34" fmla="*/ 12700 w 14"/>
              <a:gd name="T35" fmla="*/ 601662 h 546"/>
              <a:gd name="T36" fmla="*/ 3175 w 14"/>
              <a:gd name="T37" fmla="*/ 598487 h 546"/>
              <a:gd name="T38" fmla="*/ 0 w 14"/>
              <a:gd name="T39" fmla="*/ 592137 h 546"/>
              <a:gd name="T40" fmla="*/ 0 w 14"/>
              <a:gd name="T41" fmla="*/ 400050 h 546"/>
              <a:gd name="T42" fmla="*/ 9525 w 14"/>
              <a:gd name="T43" fmla="*/ 396875 h 546"/>
              <a:gd name="T44" fmla="*/ 19050 w 14"/>
              <a:gd name="T45" fmla="*/ 400050 h 546"/>
              <a:gd name="T46" fmla="*/ 19050 w 14"/>
              <a:gd name="T47" fmla="*/ 466725 h 546"/>
              <a:gd name="T48" fmla="*/ 9525 w 14"/>
              <a:gd name="T49" fmla="*/ 471487 h 546"/>
              <a:gd name="T50" fmla="*/ 0 w 14"/>
              <a:gd name="T51" fmla="*/ 466725 h 546"/>
              <a:gd name="T52" fmla="*/ 0 w 14"/>
              <a:gd name="T53" fmla="*/ 331787 h 546"/>
              <a:gd name="T54" fmla="*/ 3175 w 14"/>
              <a:gd name="T55" fmla="*/ 268287 h 546"/>
              <a:gd name="T56" fmla="*/ 15875 w 14"/>
              <a:gd name="T57" fmla="*/ 265112 h 546"/>
              <a:gd name="T58" fmla="*/ 22225 w 14"/>
              <a:gd name="T59" fmla="*/ 274637 h 546"/>
              <a:gd name="T60" fmla="*/ 19050 w 14"/>
              <a:gd name="T61" fmla="*/ 336550 h 546"/>
              <a:gd name="T62" fmla="*/ 6350 w 14"/>
              <a:gd name="T63" fmla="*/ 339725 h 546"/>
              <a:gd name="T64" fmla="*/ 0 w 14"/>
              <a:gd name="T65" fmla="*/ 331787 h 546"/>
              <a:gd name="T66" fmla="*/ 0 w 14"/>
              <a:gd name="T67" fmla="*/ 141287 h 546"/>
              <a:gd name="T68" fmla="*/ 6350 w 14"/>
              <a:gd name="T69" fmla="*/ 133350 h 546"/>
              <a:gd name="T70" fmla="*/ 19050 w 14"/>
              <a:gd name="T71" fmla="*/ 134937 h 546"/>
              <a:gd name="T72" fmla="*/ 22225 w 14"/>
              <a:gd name="T73" fmla="*/ 198437 h 546"/>
              <a:gd name="T74" fmla="*/ 15875 w 14"/>
              <a:gd name="T75" fmla="*/ 207963 h 546"/>
              <a:gd name="T76" fmla="*/ 3175 w 14"/>
              <a:gd name="T77" fmla="*/ 204788 h 546"/>
              <a:gd name="T78" fmla="*/ 0 w 14"/>
              <a:gd name="T79" fmla="*/ 198437 h 546"/>
              <a:gd name="T80" fmla="*/ 3175 w 14"/>
              <a:gd name="T81" fmla="*/ 6350 h 546"/>
              <a:gd name="T82" fmla="*/ 12700 w 14"/>
              <a:gd name="T83" fmla="*/ 0 h 546"/>
              <a:gd name="T84" fmla="*/ 19050 w 14"/>
              <a:gd name="T85" fmla="*/ 6350 h 546"/>
              <a:gd name="T86" fmla="*/ 19050 w 14"/>
              <a:gd name="T87" fmla="*/ 69850 h 546"/>
              <a:gd name="T88" fmla="*/ 12700 w 14"/>
              <a:gd name="T89" fmla="*/ 76200 h 546"/>
              <a:gd name="T90" fmla="*/ 3175 w 14"/>
              <a:gd name="T91" fmla="*/ 69850 h 54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4"/>
              <a:gd name="T139" fmla="*/ 0 h 546"/>
              <a:gd name="T140" fmla="*/ 14 w 14"/>
              <a:gd name="T141" fmla="*/ 546 h 54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4" h="546">
                <a:moveTo>
                  <a:pt x="0" y="540"/>
                </a:moveTo>
                <a:lnTo>
                  <a:pt x="0" y="504"/>
                </a:lnTo>
                <a:lnTo>
                  <a:pt x="0" y="502"/>
                </a:lnTo>
                <a:lnTo>
                  <a:pt x="2" y="500"/>
                </a:lnTo>
                <a:lnTo>
                  <a:pt x="4" y="498"/>
                </a:lnTo>
                <a:lnTo>
                  <a:pt x="6" y="498"/>
                </a:lnTo>
                <a:lnTo>
                  <a:pt x="8" y="498"/>
                </a:lnTo>
                <a:lnTo>
                  <a:pt x="10" y="500"/>
                </a:lnTo>
                <a:lnTo>
                  <a:pt x="12" y="502"/>
                </a:lnTo>
                <a:lnTo>
                  <a:pt x="12" y="504"/>
                </a:lnTo>
                <a:lnTo>
                  <a:pt x="12" y="540"/>
                </a:lnTo>
                <a:lnTo>
                  <a:pt x="12" y="542"/>
                </a:lnTo>
                <a:lnTo>
                  <a:pt x="10" y="544"/>
                </a:lnTo>
                <a:lnTo>
                  <a:pt x="8" y="546"/>
                </a:lnTo>
                <a:lnTo>
                  <a:pt x="6" y="546"/>
                </a:lnTo>
                <a:lnTo>
                  <a:pt x="4" y="546"/>
                </a:lnTo>
                <a:lnTo>
                  <a:pt x="2" y="544"/>
                </a:lnTo>
                <a:lnTo>
                  <a:pt x="0" y="542"/>
                </a:lnTo>
                <a:lnTo>
                  <a:pt x="0" y="540"/>
                </a:lnTo>
                <a:close/>
                <a:moveTo>
                  <a:pt x="0" y="457"/>
                </a:moveTo>
                <a:lnTo>
                  <a:pt x="0" y="421"/>
                </a:lnTo>
                <a:lnTo>
                  <a:pt x="0" y="419"/>
                </a:lnTo>
                <a:lnTo>
                  <a:pt x="2" y="417"/>
                </a:lnTo>
                <a:lnTo>
                  <a:pt x="4" y="415"/>
                </a:lnTo>
                <a:lnTo>
                  <a:pt x="6" y="415"/>
                </a:lnTo>
                <a:lnTo>
                  <a:pt x="8" y="415"/>
                </a:lnTo>
                <a:lnTo>
                  <a:pt x="10" y="417"/>
                </a:lnTo>
                <a:lnTo>
                  <a:pt x="12" y="419"/>
                </a:lnTo>
                <a:lnTo>
                  <a:pt x="12" y="421"/>
                </a:lnTo>
                <a:lnTo>
                  <a:pt x="12" y="457"/>
                </a:lnTo>
                <a:lnTo>
                  <a:pt x="12" y="458"/>
                </a:lnTo>
                <a:lnTo>
                  <a:pt x="10" y="460"/>
                </a:lnTo>
                <a:lnTo>
                  <a:pt x="8" y="462"/>
                </a:lnTo>
                <a:lnTo>
                  <a:pt x="6" y="462"/>
                </a:lnTo>
                <a:lnTo>
                  <a:pt x="4" y="462"/>
                </a:lnTo>
                <a:lnTo>
                  <a:pt x="2" y="460"/>
                </a:lnTo>
                <a:lnTo>
                  <a:pt x="0" y="458"/>
                </a:lnTo>
                <a:lnTo>
                  <a:pt x="0" y="457"/>
                </a:lnTo>
                <a:close/>
                <a:moveTo>
                  <a:pt x="0" y="373"/>
                </a:moveTo>
                <a:lnTo>
                  <a:pt x="0" y="337"/>
                </a:lnTo>
                <a:lnTo>
                  <a:pt x="0" y="335"/>
                </a:lnTo>
                <a:lnTo>
                  <a:pt x="2" y="333"/>
                </a:lnTo>
                <a:lnTo>
                  <a:pt x="4" y="333"/>
                </a:lnTo>
                <a:lnTo>
                  <a:pt x="6" y="332"/>
                </a:lnTo>
                <a:lnTo>
                  <a:pt x="8" y="333"/>
                </a:lnTo>
                <a:lnTo>
                  <a:pt x="10" y="333"/>
                </a:lnTo>
                <a:lnTo>
                  <a:pt x="12" y="335"/>
                </a:lnTo>
                <a:lnTo>
                  <a:pt x="12" y="337"/>
                </a:lnTo>
                <a:lnTo>
                  <a:pt x="12" y="373"/>
                </a:lnTo>
                <a:lnTo>
                  <a:pt x="12" y="375"/>
                </a:lnTo>
                <a:lnTo>
                  <a:pt x="10" y="377"/>
                </a:lnTo>
                <a:lnTo>
                  <a:pt x="8" y="379"/>
                </a:lnTo>
                <a:lnTo>
                  <a:pt x="6" y="379"/>
                </a:lnTo>
                <a:lnTo>
                  <a:pt x="4" y="379"/>
                </a:lnTo>
                <a:lnTo>
                  <a:pt x="2" y="377"/>
                </a:lnTo>
                <a:lnTo>
                  <a:pt x="0" y="375"/>
                </a:lnTo>
                <a:lnTo>
                  <a:pt x="0" y="373"/>
                </a:lnTo>
                <a:close/>
                <a:moveTo>
                  <a:pt x="0" y="290"/>
                </a:moveTo>
                <a:lnTo>
                  <a:pt x="0" y="256"/>
                </a:lnTo>
                <a:lnTo>
                  <a:pt x="0" y="252"/>
                </a:lnTo>
                <a:lnTo>
                  <a:pt x="2" y="250"/>
                </a:lnTo>
                <a:lnTo>
                  <a:pt x="4" y="250"/>
                </a:lnTo>
                <a:lnTo>
                  <a:pt x="6" y="250"/>
                </a:lnTo>
                <a:lnTo>
                  <a:pt x="10" y="250"/>
                </a:lnTo>
                <a:lnTo>
                  <a:pt x="12" y="250"/>
                </a:lnTo>
                <a:lnTo>
                  <a:pt x="12" y="252"/>
                </a:lnTo>
                <a:lnTo>
                  <a:pt x="12" y="256"/>
                </a:lnTo>
                <a:lnTo>
                  <a:pt x="12" y="290"/>
                </a:lnTo>
                <a:lnTo>
                  <a:pt x="12" y="294"/>
                </a:lnTo>
                <a:lnTo>
                  <a:pt x="12" y="296"/>
                </a:lnTo>
                <a:lnTo>
                  <a:pt x="10" y="296"/>
                </a:lnTo>
                <a:lnTo>
                  <a:pt x="6" y="297"/>
                </a:lnTo>
                <a:lnTo>
                  <a:pt x="4" y="296"/>
                </a:lnTo>
                <a:lnTo>
                  <a:pt x="2" y="296"/>
                </a:lnTo>
                <a:lnTo>
                  <a:pt x="0" y="294"/>
                </a:lnTo>
                <a:lnTo>
                  <a:pt x="0" y="290"/>
                </a:lnTo>
                <a:close/>
                <a:moveTo>
                  <a:pt x="0" y="209"/>
                </a:moveTo>
                <a:lnTo>
                  <a:pt x="0" y="173"/>
                </a:lnTo>
                <a:lnTo>
                  <a:pt x="2" y="171"/>
                </a:lnTo>
                <a:lnTo>
                  <a:pt x="2" y="169"/>
                </a:lnTo>
                <a:lnTo>
                  <a:pt x="4" y="167"/>
                </a:lnTo>
                <a:lnTo>
                  <a:pt x="6" y="167"/>
                </a:lnTo>
                <a:lnTo>
                  <a:pt x="10" y="167"/>
                </a:lnTo>
                <a:lnTo>
                  <a:pt x="12" y="169"/>
                </a:lnTo>
                <a:lnTo>
                  <a:pt x="12" y="171"/>
                </a:lnTo>
                <a:lnTo>
                  <a:pt x="14" y="173"/>
                </a:lnTo>
                <a:lnTo>
                  <a:pt x="14" y="209"/>
                </a:lnTo>
                <a:lnTo>
                  <a:pt x="12" y="210"/>
                </a:lnTo>
                <a:lnTo>
                  <a:pt x="12" y="212"/>
                </a:lnTo>
                <a:lnTo>
                  <a:pt x="10" y="214"/>
                </a:lnTo>
                <a:lnTo>
                  <a:pt x="6" y="214"/>
                </a:lnTo>
                <a:lnTo>
                  <a:pt x="4" y="214"/>
                </a:lnTo>
                <a:lnTo>
                  <a:pt x="2" y="212"/>
                </a:lnTo>
                <a:lnTo>
                  <a:pt x="2" y="210"/>
                </a:lnTo>
                <a:lnTo>
                  <a:pt x="0" y="209"/>
                </a:lnTo>
                <a:close/>
                <a:moveTo>
                  <a:pt x="0" y="125"/>
                </a:moveTo>
                <a:lnTo>
                  <a:pt x="0" y="89"/>
                </a:lnTo>
                <a:lnTo>
                  <a:pt x="2" y="87"/>
                </a:lnTo>
                <a:lnTo>
                  <a:pt x="2" y="85"/>
                </a:lnTo>
                <a:lnTo>
                  <a:pt x="4" y="84"/>
                </a:lnTo>
                <a:lnTo>
                  <a:pt x="6" y="84"/>
                </a:lnTo>
                <a:lnTo>
                  <a:pt x="10" y="84"/>
                </a:lnTo>
                <a:lnTo>
                  <a:pt x="12" y="85"/>
                </a:lnTo>
                <a:lnTo>
                  <a:pt x="12" y="87"/>
                </a:lnTo>
                <a:lnTo>
                  <a:pt x="14" y="89"/>
                </a:lnTo>
                <a:lnTo>
                  <a:pt x="14" y="125"/>
                </a:lnTo>
                <a:lnTo>
                  <a:pt x="12" y="127"/>
                </a:lnTo>
                <a:lnTo>
                  <a:pt x="12" y="129"/>
                </a:lnTo>
                <a:lnTo>
                  <a:pt x="10" y="131"/>
                </a:lnTo>
                <a:lnTo>
                  <a:pt x="6" y="131"/>
                </a:lnTo>
                <a:lnTo>
                  <a:pt x="4" y="131"/>
                </a:lnTo>
                <a:lnTo>
                  <a:pt x="2" y="129"/>
                </a:lnTo>
                <a:lnTo>
                  <a:pt x="2" y="127"/>
                </a:lnTo>
                <a:lnTo>
                  <a:pt x="0" y="125"/>
                </a:lnTo>
                <a:close/>
                <a:moveTo>
                  <a:pt x="0" y="42"/>
                </a:moveTo>
                <a:lnTo>
                  <a:pt x="0" y="6"/>
                </a:ln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8" y="0"/>
                </a:lnTo>
                <a:lnTo>
                  <a:pt x="10" y="2"/>
                </a:lnTo>
                <a:lnTo>
                  <a:pt x="12" y="2"/>
                </a:lnTo>
                <a:lnTo>
                  <a:pt x="12" y="4"/>
                </a:lnTo>
                <a:lnTo>
                  <a:pt x="14" y="6"/>
                </a:lnTo>
                <a:lnTo>
                  <a:pt x="14" y="42"/>
                </a:lnTo>
                <a:lnTo>
                  <a:pt x="12" y="44"/>
                </a:lnTo>
                <a:lnTo>
                  <a:pt x="12" y="46"/>
                </a:lnTo>
                <a:lnTo>
                  <a:pt x="10" y="48"/>
                </a:lnTo>
                <a:lnTo>
                  <a:pt x="8" y="48"/>
                </a:lnTo>
                <a:lnTo>
                  <a:pt x="4" y="48"/>
                </a:lnTo>
                <a:lnTo>
                  <a:pt x="2" y="46"/>
                </a:lnTo>
                <a:lnTo>
                  <a:pt x="2" y="4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1" name="Rectangle 522">
            <a:extLst>
              <a:ext uri="{FF2B5EF4-FFF2-40B4-BE49-F238E27FC236}">
                <a16:creationId xmlns:a16="http://schemas.microsoft.com/office/drawing/2014/main" id="{439F0508-0E39-41B8-942A-D02D9774E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53070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062" name="Group 523">
            <a:extLst>
              <a:ext uri="{FF2B5EF4-FFF2-40B4-BE49-F238E27FC236}">
                <a16:creationId xmlns:a16="http://schemas.microsoft.com/office/drawing/2014/main" id="{A24D16AE-AC06-4B73-9904-3B52C6E7945A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4591050"/>
            <a:ext cx="228600" cy="231775"/>
            <a:chOff x="3294" y="2527"/>
            <a:chExt cx="144" cy="146"/>
          </a:xfrm>
        </p:grpSpPr>
        <p:sp>
          <p:nvSpPr>
            <p:cNvPr id="1162" name="Rectangle 524">
              <a:extLst>
                <a:ext uri="{FF2B5EF4-FFF2-40B4-BE49-F238E27FC236}">
                  <a16:creationId xmlns:a16="http://schemas.microsoft.com/office/drawing/2014/main" id="{BAC7C60C-0CD9-4D7A-B4FC-8A7033AA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529"/>
              <a:ext cx="6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63" name="Rectangle 525">
              <a:extLst>
                <a:ext uri="{FF2B5EF4-FFF2-40B4-BE49-F238E27FC236}">
                  <a16:creationId xmlns:a16="http://schemas.microsoft.com/office/drawing/2014/main" id="{2E0D7F22-562A-42C6-B4AD-1A796A4F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27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063" name="Rectangle 526">
            <a:extLst>
              <a:ext uri="{FF2B5EF4-FFF2-40B4-BE49-F238E27FC236}">
                <a16:creationId xmlns:a16="http://schemas.microsoft.com/office/drawing/2014/main" id="{AD0C0400-4B16-4E4A-804B-39EA0EFB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5229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64" name="Rectangle 527">
            <a:extLst>
              <a:ext uri="{FF2B5EF4-FFF2-40B4-BE49-F238E27FC236}">
                <a16:creationId xmlns:a16="http://schemas.microsoft.com/office/drawing/2014/main" id="{B5083522-DD1B-4569-B92D-6C0CF6D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32447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65" name="Rectangle 528">
            <a:extLst>
              <a:ext uri="{FF2B5EF4-FFF2-40B4-BE49-F238E27FC236}">
                <a16:creationId xmlns:a16="http://schemas.microsoft.com/office/drawing/2014/main" id="{C8460955-5B97-4B0C-99DD-DCC2F1C3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55229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66" name="Line 529">
            <a:extLst>
              <a:ext uri="{FF2B5EF4-FFF2-40B4-BE49-F238E27FC236}">
                <a16:creationId xmlns:a16="http://schemas.microsoft.com/office/drawing/2014/main" id="{CF0BAEC2-BF31-4412-8FC0-5D2DF08D5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6288088"/>
            <a:ext cx="1936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7" name="Line 530">
            <a:extLst>
              <a:ext uri="{FF2B5EF4-FFF2-40B4-BE49-F238E27FC236}">
                <a16:creationId xmlns:a16="http://schemas.microsoft.com/office/drawing/2014/main" id="{A5EAEB25-4027-4AA7-BB19-96997769D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2313" y="5888038"/>
            <a:ext cx="1587" cy="41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8" name="Line 531">
            <a:extLst>
              <a:ext uri="{FF2B5EF4-FFF2-40B4-BE49-F238E27FC236}">
                <a16:creationId xmlns:a16="http://schemas.microsoft.com/office/drawing/2014/main" id="{0BD8F895-943D-4889-97DE-534DF1C74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5861050"/>
            <a:ext cx="6413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" name="Line 532">
            <a:extLst>
              <a:ext uri="{FF2B5EF4-FFF2-40B4-BE49-F238E27FC236}">
                <a16:creationId xmlns:a16="http://schemas.microsoft.com/office/drawing/2014/main" id="{1017DED1-66F9-4293-8FD3-D6748A03F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5888038"/>
            <a:ext cx="1588" cy="41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0" name="Line 533">
            <a:extLst>
              <a:ext uri="{FF2B5EF4-FFF2-40B4-BE49-F238E27FC236}">
                <a16:creationId xmlns:a16="http://schemas.microsoft.com/office/drawing/2014/main" id="{20622176-B312-4205-B136-57AC39000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5" y="6288088"/>
            <a:ext cx="319088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1" name="Line 534">
            <a:extLst>
              <a:ext uri="{FF2B5EF4-FFF2-40B4-BE49-F238E27FC236}">
                <a16:creationId xmlns:a16="http://schemas.microsoft.com/office/drawing/2014/main" id="{CBE867C3-6255-464D-8465-30B2AEBD8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5380038"/>
            <a:ext cx="209550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2" name="Line 535">
            <a:extLst>
              <a:ext uri="{FF2B5EF4-FFF2-40B4-BE49-F238E27FC236}">
                <a16:creationId xmlns:a16="http://schemas.microsoft.com/office/drawing/2014/main" id="{3DCE3E0A-4CF1-4717-94D6-6228C511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5380038"/>
            <a:ext cx="171450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3" name="Group 536">
            <a:extLst>
              <a:ext uri="{FF2B5EF4-FFF2-40B4-BE49-F238E27FC236}">
                <a16:creationId xmlns:a16="http://schemas.microsoft.com/office/drawing/2014/main" id="{BADDE9D0-F492-4F45-9585-6B4DB8CB73B0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4719638"/>
            <a:ext cx="290512" cy="298450"/>
            <a:chOff x="3217" y="2576"/>
            <a:chExt cx="183" cy="188"/>
          </a:xfrm>
        </p:grpSpPr>
        <p:sp>
          <p:nvSpPr>
            <p:cNvPr id="1160" name="Rectangle 537">
              <a:extLst>
                <a:ext uri="{FF2B5EF4-FFF2-40B4-BE49-F238E27FC236}">
                  <a16:creationId xmlns:a16="http://schemas.microsoft.com/office/drawing/2014/main" id="{A5FA6AD3-540B-46A8-9BCE-D76848A0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576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61" name="Rectangle 538">
              <a:extLst>
                <a:ext uri="{FF2B5EF4-FFF2-40B4-BE49-F238E27FC236}">
                  <a16:creationId xmlns:a16="http://schemas.microsoft.com/office/drawing/2014/main" id="{B421E947-8470-496D-AA6A-59AD4F13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639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074" name="Freeform 539">
            <a:extLst>
              <a:ext uri="{FF2B5EF4-FFF2-40B4-BE49-F238E27FC236}">
                <a16:creationId xmlns:a16="http://schemas.microsoft.com/office/drawing/2014/main" id="{77829F2B-6082-4752-A7E3-9887D361BBD1}"/>
              </a:ext>
            </a:extLst>
          </p:cNvPr>
          <p:cNvSpPr>
            <a:spLocks/>
          </p:cNvSpPr>
          <p:nvPr/>
        </p:nvSpPr>
        <p:spPr bwMode="auto">
          <a:xfrm>
            <a:off x="7115175" y="5399088"/>
            <a:ext cx="158750" cy="39687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7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" name="Freeform 540">
            <a:extLst>
              <a:ext uri="{FF2B5EF4-FFF2-40B4-BE49-F238E27FC236}">
                <a16:creationId xmlns:a16="http://schemas.microsoft.com/office/drawing/2014/main" id="{64B4BAFE-39C2-4818-88E4-DE06F484141C}"/>
              </a:ext>
            </a:extLst>
          </p:cNvPr>
          <p:cNvSpPr>
            <a:spLocks/>
          </p:cNvSpPr>
          <p:nvPr/>
        </p:nvSpPr>
        <p:spPr bwMode="auto">
          <a:xfrm>
            <a:off x="7127875" y="5386388"/>
            <a:ext cx="158750" cy="39687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7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" name="Line 541">
            <a:extLst>
              <a:ext uri="{FF2B5EF4-FFF2-40B4-BE49-F238E27FC236}">
                <a16:creationId xmlns:a16="http://schemas.microsoft.com/office/drawing/2014/main" id="{41E09798-54D8-4F3C-AF70-416B95736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5414963"/>
            <a:ext cx="16144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7" name="Rectangle 542">
            <a:extLst>
              <a:ext uri="{FF2B5EF4-FFF2-40B4-BE49-F238E27FC236}">
                <a16:creationId xmlns:a16="http://schemas.microsoft.com/office/drawing/2014/main" id="{ABA0230E-4A92-4574-8726-FA33996E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327650"/>
            <a:ext cx="52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78" name="Rectangle 543">
            <a:extLst>
              <a:ext uri="{FF2B5EF4-FFF2-40B4-BE49-F238E27FC236}">
                <a16:creationId xmlns:a16="http://schemas.microsoft.com/office/drawing/2014/main" id="{932E6E25-1753-46F7-B084-53ACE72E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532447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79" name="Rectangle 544">
            <a:extLst>
              <a:ext uri="{FF2B5EF4-FFF2-40B4-BE49-F238E27FC236}">
                <a16:creationId xmlns:a16="http://schemas.microsoft.com/office/drawing/2014/main" id="{52DD85F3-6F03-495D-AAFC-F158924A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6338888"/>
            <a:ext cx="52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80" name="Rectangle 545">
            <a:extLst>
              <a:ext uri="{FF2B5EF4-FFF2-40B4-BE49-F238E27FC236}">
                <a16:creationId xmlns:a16="http://schemas.microsoft.com/office/drawing/2014/main" id="{569A1993-D19A-4365-8025-0CC29BA8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64166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81" name="Rectangle 546">
            <a:extLst>
              <a:ext uri="{FF2B5EF4-FFF2-40B4-BE49-F238E27FC236}">
                <a16:creationId xmlns:a16="http://schemas.microsoft.com/office/drawing/2014/main" id="{31897939-23F2-4F9B-BF4F-F50B85AA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449888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082" name="Group 547">
            <a:extLst>
              <a:ext uri="{FF2B5EF4-FFF2-40B4-BE49-F238E27FC236}">
                <a16:creationId xmlns:a16="http://schemas.microsoft.com/office/drawing/2014/main" id="{CC6A2D05-2911-425F-AAA0-FC39DD6D5D44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4610100"/>
            <a:ext cx="165100" cy="230188"/>
            <a:chOff x="3675" y="3052"/>
            <a:chExt cx="104" cy="145"/>
          </a:xfrm>
        </p:grpSpPr>
        <p:sp>
          <p:nvSpPr>
            <p:cNvPr id="1157" name="Rectangle 548">
              <a:extLst>
                <a:ext uri="{FF2B5EF4-FFF2-40B4-BE49-F238E27FC236}">
                  <a16:creationId xmlns:a16="http://schemas.microsoft.com/office/drawing/2014/main" id="{C202D1FC-3AEF-4C02-9F21-8B7D7D91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05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58" name="Rectangle 549">
              <a:extLst>
                <a:ext uri="{FF2B5EF4-FFF2-40B4-BE49-F238E27FC236}">
                  <a16:creationId xmlns:a16="http://schemas.microsoft.com/office/drawing/2014/main" id="{96CE41CA-0428-4358-8DCE-FA84F1EF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101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59" name="Rectangle 550">
              <a:extLst>
                <a:ext uri="{FF2B5EF4-FFF2-40B4-BE49-F238E27FC236}">
                  <a16:creationId xmlns:a16="http://schemas.microsoft.com/office/drawing/2014/main" id="{557597D5-6F31-48C5-86A7-3F5E5902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305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083" name="Rectangle 551">
            <a:extLst>
              <a:ext uri="{FF2B5EF4-FFF2-40B4-BE49-F238E27FC236}">
                <a16:creationId xmlns:a16="http://schemas.microsoft.com/office/drawing/2014/main" id="{5397DB20-D2E2-4963-9EAC-3E9D6D086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552767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84" name="Arc 552">
            <a:extLst>
              <a:ext uri="{FF2B5EF4-FFF2-40B4-BE49-F238E27FC236}">
                <a16:creationId xmlns:a16="http://schemas.microsoft.com/office/drawing/2014/main" id="{D5457951-6AED-4EA7-9569-37D3E37C0068}"/>
              </a:ext>
            </a:extLst>
          </p:cNvPr>
          <p:cNvSpPr>
            <a:spLocks/>
          </p:cNvSpPr>
          <p:nvPr/>
        </p:nvSpPr>
        <p:spPr bwMode="auto">
          <a:xfrm rot="10426602" flipV="1">
            <a:off x="5788025" y="5024438"/>
            <a:ext cx="677863" cy="360362"/>
          </a:xfrm>
          <a:custGeom>
            <a:avLst/>
            <a:gdLst>
              <a:gd name="T0" fmla="*/ 0 w 23199"/>
              <a:gd name="T1" fmla="*/ 16700 h 21600"/>
              <a:gd name="T2" fmla="*/ 19806813 w 23199"/>
              <a:gd name="T3" fmla="*/ 5813623 h 21600"/>
              <a:gd name="T4" fmla="*/ 1375449 w 23199"/>
              <a:gd name="T5" fmla="*/ 6012073 h 21600"/>
              <a:gd name="T6" fmla="*/ 0 60000 65536"/>
              <a:gd name="T7" fmla="*/ 0 60000 65536"/>
              <a:gd name="T8" fmla="*/ 0 60000 65536"/>
              <a:gd name="T9" fmla="*/ 0 w 23199"/>
              <a:gd name="T10" fmla="*/ 0 h 21600"/>
              <a:gd name="T11" fmla="*/ 23199 w 2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99" h="21600" fill="none" extrusionOk="0">
                <a:moveTo>
                  <a:pt x="0" y="60"/>
                </a:moveTo>
                <a:cubicBezTo>
                  <a:pt x="536" y="20"/>
                  <a:pt x="1073" y="-1"/>
                  <a:pt x="1611" y="0"/>
                </a:cubicBezTo>
                <a:cubicBezTo>
                  <a:pt x="13262" y="0"/>
                  <a:pt x="22814" y="9241"/>
                  <a:pt x="23199" y="20886"/>
                </a:cubicBezTo>
              </a:path>
              <a:path w="23199" h="21600" stroke="0" extrusionOk="0">
                <a:moveTo>
                  <a:pt x="0" y="60"/>
                </a:moveTo>
                <a:cubicBezTo>
                  <a:pt x="536" y="20"/>
                  <a:pt x="1073" y="-1"/>
                  <a:pt x="1611" y="0"/>
                </a:cubicBezTo>
                <a:cubicBezTo>
                  <a:pt x="13262" y="0"/>
                  <a:pt x="22814" y="9241"/>
                  <a:pt x="23199" y="20886"/>
                </a:cubicBezTo>
                <a:lnTo>
                  <a:pt x="1611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" name="Arc 553">
            <a:extLst>
              <a:ext uri="{FF2B5EF4-FFF2-40B4-BE49-F238E27FC236}">
                <a16:creationId xmlns:a16="http://schemas.microsoft.com/office/drawing/2014/main" id="{4A7366E0-2899-4948-84C3-2BECBD2241B3}"/>
              </a:ext>
            </a:extLst>
          </p:cNvPr>
          <p:cNvSpPr>
            <a:spLocks/>
          </p:cNvSpPr>
          <p:nvPr/>
        </p:nvSpPr>
        <p:spPr bwMode="auto">
          <a:xfrm rot="10444076">
            <a:off x="6457950" y="4979988"/>
            <a:ext cx="404813" cy="404812"/>
          </a:xfrm>
          <a:custGeom>
            <a:avLst/>
            <a:gdLst>
              <a:gd name="T0" fmla="*/ 5075381 w 21600"/>
              <a:gd name="T1" fmla="*/ 0 h 16055"/>
              <a:gd name="T2" fmla="*/ 7586739 w 21600"/>
              <a:gd name="T3" fmla="*/ 10206961 h 16055"/>
              <a:gd name="T4" fmla="*/ 0 w 21600"/>
              <a:gd name="T5" fmla="*/ 10206961 h 16055"/>
              <a:gd name="T6" fmla="*/ 0 60000 65536"/>
              <a:gd name="T7" fmla="*/ 0 60000 65536"/>
              <a:gd name="T8" fmla="*/ 0 60000 65536"/>
              <a:gd name="T9" fmla="*/ 0 w 21600"/>
              <a:gd name="T10" fmla="*/ 0 h 16055"/>
              <a:gd name="T11" fmla="*/ 21600 w 21600"/>
              <a:gd name="T12" fmla="*/ 16055 h 160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055" fill="none" extrusionOk="0">
                <a:moveTo>
                  <a:pt x="14449" y="0"/>
                </a:moveTo>
                <a:cubicBezTo>
                  <a:pt x="19001" y="4096"/>
                  <a:pt x="21600" y="9931"/>
                  <a:pt x="21600" y="16055"/>
                </a:cubicBezTo>
              </a:path>
              <a:path w="21600" h="16055" stroke="0" extrusionOk="0">
                <a:moveTo>
                  <a:pt x="14449" y="0"/>
                </a:moveTo>
                <a:cubicBezTo>
                  <a:pt x="19001" y="4096"/>
                  <a:pt x="21600" y="9931"/>
                  <a:pt x="21600" y="16055"/>
                </a:cubicBezTo>
                <a:lnTo>
                  <a:pt x="0" y="1605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54">
            <a:extLst>
              <a:ext uri="{FF2B5EF4-FFF2-40B4-BE49-F238E27FC236}">
                <a16:creationId xmlns:a16="http://schemas.microsoft.com/office/drawing/2014/main" id="{679D5E4A-0ACF-4538-9FA8-B5618C6ECC8E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3554413"/>
            <a:ext cx="630238" cy="365125"/>
            <a:chOff x="2584" y="2200"/>
            <a:chExt cx="397" cy="230"/>
          </a:xfrm>
        </p:grpSpPr>
        <p:sp>
          <p:nvSpPr>
            <p:cNvPr id="1151" name="Rectangle 555">
              <a:extLst>
                <a:ext uri="{FF2B5EF4-FFF2-40B4-BE49-F238E27FC236}">
                  <a16:creationId xmlns:a16="http://schemas.microsoft.com/office/drawing/2014/main" id="{AB94F794-C8E0-4C5D-9A9D-50614620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2200"/>
              <a:ext cx="397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2" name="Rectangle 556">
              <a:extLst>
                <a:ext uri="{FF2B5EF4-FFF2-40B4-BE49-F238E27FC236}">
                  <a16:creationId xmlns:a16="http://schemas.microsoft.com/office/drawing/2014/main" id="{7D74BAF3-6890-47F2-A001-7A2188940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221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3" name="Rectangle 557">
              <a:extLst>
                <a:ext uri="{FF2B5EF4-FFF2-40B4-BE49-F238E27FC236}">
                  <a16:creationId xmlns:a16="http://schemas.microsoft.com/office/drawing/2014/main" id="{D8804E89-841E-43E8-8465-A06761B3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221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4" name="Rectangle 558">
              <a:extLst>
                <a:ext uri="{FF2B5EF4-FFF2-40B4-BE49-F238E27FC236}">
                  <a16:creationId xmlns:a16="http://schemas.microsoft.com/office/drawing/2014/main" id="{ABEFC2A0-85C4-4414-A461-8791D54F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2311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5" name="Rectangle 559">
              <a:extLst>
                <a:ext uri="{FF2B5EF4-FFF2-40B4-BE49-F238E27FC236}">
                  <a16:creationId xmlns:a16="http://schemas.microsoft.com/office/drawing/2014/main" id="{33CD66DF-BA94-4D7E-8F41-C97AA3982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311"/>
              <a:ext cx="12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6" name="Rectangle 560">
              <a:extLst>
                <a:ext uri="{FF2B5EF4-FFF2-40B4-BE49-F238E27FC236}">
                  <a16:creationId xmlns:a16="http://schemas.microsoft.com/office/drawing/2014/main" id="{4C38F8FE-449A-470E-9001-CFB77025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216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5313" name="Line 561">
            <a:extLst>
              <a:ext uri="{FF2B5EF4-FFF2-40B4-BE49-F238E27FC236}">
                <a16:creationId xmlns:a16="http://schemas.microsoft.com/office/drawing/2014/main" id="{264E259A-C6E2-4115-9889-24112B2F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925" y="6288088"/>
            <a:ext cx="1809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315" name="Rectangle 563">
            <a:extLst>
              <a:ext uri="{FF2B5EF4-FFF2-40B4-BE49-F238E27FC236}">
                <a16:creationId xmlns:a16="http://schemas.microsoft.com/office/drawing/2014/main" id="{D8C6BEE1-6A78-4ADA-9140-3003F53A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471646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 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接通电源电路进入稳态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</a:t>
            </a:r>
            <a:r>
              <a:rPr kumimoji="1" lang="en-US" altLang="zh-CN" sz="2400" baseline="-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=0</a:t>
            </a:r>
          </a:p>
        </p:txBody>
      </p:sp>
      <p:grpSp>
        <p:nvGrpSpPr>
          <p:cNvPr id="1089" name="Group 564">
            <a:extLst>
              <a:ext uri="{FF2B5EF4-FFF2-40B4-BE49-F238E27FC236}">
                <a16:creationId xmlns:a16="http://schemas.microsoft.com/office/drawing/2014/main" id="{33114005-BDDE-4E74-AEA0-7866CD38DB37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3725863"/>
            <a:ext cx="42863" cy="712787"/>
            <a:chOff x="5343" y="1950"/>
            <a:chExt cx="27" cy="449"/>
          </a:xfrm>
        </p:grpSpPr>
        <p:sp>
          <p:nvSpPr>
            <p:cNvPr id="1149" name="Freeform 565">
              <a:extLst>
                <a:ext uri="{FF2B5EF4-FFF2-40B4-BE49-F238E27FC236}">
                  <a16:creationId xmlns:a16="http://schemas.microsoft.com/office/drawing/2014/main" id="{C2CF6D74-1419-4D81-99C8-FE337EDA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1950"/>
              <a:ext cx="27" cy="98"/>
            </a:xfrm>
            <a:custGeom>
              <a:avLst/>
              <a:gdLst>
                <a:gd name="T0" fmla="*/ 14 w 27"/>
                <a:gd name="T1" fmla="*/ 0 h 98"/>
                <a:gd name="T2" fmla="*/ 0 w 27"/>
                <a:gd name="T3" fmla="*/ 98 h 98"/>
                <a:gd name="T4" fmla="*/ 27 w 27"/>
                <a:gd name="T5" fmla="*/ 98 h 98"/>
                <a:gd name="T6" fmla="*/ 14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Line 566">
              <a:extLst>
                <a:ext uri="{FF2B5EF4-FFF2-40B4-BE49-F238E27FC236}">
                  <a16:creationId xmlns:a16="http://schemas.microsoft.com/office/drawing/2014/main" id="{93E33673-5A1D-4213-87D9-3282AC6CE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2039"/>
              <a:ext cx="1" cy="3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0" name="Freeform 567">
            <a:extLst>
              <a:ext uri="{FF2B5EF4-FFF2-40B4-BE49-F238E27FC236}">
                <a16:creationId xmlns:a16="http://schemas.microsoft.com/office/drawing/2014/main" id="{794E8AFD-D79B-4F01-87E0-07312C96B746}"/>
              </a:ext>
            </a:extLst>
          </p:cNvPr>
          <p:cNvSpPr>
            <a:spLocks/>
          </p:cNvSpPr>
          <p:nvPr/>
        </p:nvSpPr>
        <p:spPr bwMode="auto">
          <a:xfrm>
            <a:off x="7126288" y="6302375"/>
            <a:ext cx="158750" cy="39688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8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1" name="Freeform 568">
            <a:extLst>
              <a:ext uri="{FF2B5EF4-FFF2-40B4-BE49-F238E27FC236}">
                <a16:creationId xmlns:a16="http://schemas.microsoft.com/office/drawing/2014/main" id="{A24FEBE4-9EB1-4494-9AB4-39659EDB93A3}"/>
              </a:ext>
            </a:extLst>
          </p:cNvPr>
          <p:cNvSpPr>
            <a:spLocks/>
          </p:cNvSpPr>
          <p:nvPr/>
        </p:nvSpPr>
        <p:spPr bwMode="auto">
          <a:xfrm>
            <a:off x="7138988" y="6289675"/>
            <a:ext cx="158750" cy="39688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8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2" name="Line 569">
            <a:extLst>
              <a:ext uri="{FF2B5EF4-FFF2-40B4-BE49-F238E27FC236}">
                <a16:creationId xmlns:a16="http://schemas.microsoft.com/office/drawing/2014/main" id="{6B6C1FE6-399B-41B9-A680-BBC9CBE65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6318250"/>
            <a:ext cx="1614488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3" name="Rectangle 570">
            <a:extLst>
              <a:ext uri="{FF2B5EF4-FFF2-40B4-BE49-F238E27FC236}">
                <a16:creationId xmlns:a16="http://schemas.microsoft.com/office/drawing/2014/main" id="{22467D1C-F26C-4C92-B3CC-16A36697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6230938"/>
            <a:ext cx="52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94" name="Rectangle 571">
            <a:extLst>
              <a:ext uri="{FF2B5EF4-FFF2-40B4-BE49-F238E27FC236}">
                <a16:creationId xmlns:a16="http://schemas.microsoft.com/office/drawing/2014/main" id="{9E6757D8-5AB4-4443-AD73-27AAE508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62277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095" name="Freeform 572">
            <a:extLst>
              <a:ext uri="{FF2B5EF4-FFF2-40B4-BE49-F238E27FC236}">
                <a16:creationId xmlns:a16="http://schemas.microsoft.com/office/drawing/2014/main" id="{D018144E-0549-44CD-B4D7-74405B199FBD}"/>
              </a:ext>
            </a:extLst>
          </p:cNvPr>
          <p:cNvSpPr>
            <a:spLocks/>
          </p:cNvSpPr>
          <p:nvPr/>
        </p:nvSpPr>
        <p:spPr bwMode="auto">
          <a:xfrm>
            <a:off x="7137400" y="4560888"/>
            <a:ext cx="158750" cy="39687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7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" name="Freeform 573">
            <a:extLst>
              <a:ext uri="{FF2B5EF4-FFF2-40B4-BE49-F238E27FC236}">
                <a16:creationId xmlns:a16="http://schemas.microsoft.com/office/drawing/2014/main" id="{59A80D99-BC38-4E0E-ABE3-4A4357BBD1F0}"/>
              </a:ext>
            </a:extLst>
          </p:cNvPr>
          <p:cNvSpPr>
            <a:spLocks/>
          </p:cNvSpPr>
          <p:nvPr/>
        </p:nvSpPr>
        <p:spPr bwMode="auto">
          <a:xfrm>
            <a:off x="7150100" y="4548188"/>
            <a:ext cx="158750" cy="39687"/>
          </a:xfrm>
          <a:custGeom>
            <a:avLst/>
            <a:gdLst>
              <a:gd name="T0" fmla="*/ 158750 w 100"/>
              <a:gd name="T1" fmla="*/ 19050 h 25"/>
              <a:gd name="T2" fmla="*/ 0 w 100"/>
              <a:gd name="T3" fmla="*/ 39687 h 25"/>
              <a:gd name="T4" fmla="*/ 0 w 100"/>
              <a:gd name="T5" fmla="*/ 0 h 25"/>
              <a:gd name="T6" fmla="*/ 158750 w 100"/>
              <a:gd name="T7" fmla="*/ 1905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5"/>
              <a:gd name="T14" fmla="*/ 100 w 100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5">
                <a:moveTo>
                  <a:pt x="100" y="12"/>
                </a:moveTo>
                <a:lnTo>
                  <a:pt x="0" y="25"/>
                </a:lnTo>
                <a:lnTo>
                  <a:pt x="0" y="0"/>
                </a:lnTo>
                <a:lnTo>
                  <a:pt x="100" y="12"/>
                </a:lnTo>
                <a:close/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7" name="Line 574">
            <a:extLst>
              <a:ext uri="{FF2B5EF4-FFF2-40B4-BE49-F238E27FC236}">
                <a16:creationId xmlns:a16="http://schemas.microsoft.com/office/drawing/2014/main" id="{FE1951F2-6A3E-4C5D-AFE9-B88C97749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4576763"/>
            <a:ext cx="16144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8" name="Line 575">
            <a:extLst>
              <a:ext uri="{FF2B5EF4-FFF2-40B4-BE49-F238E27FC236}">
                <a16:creationId xmlns:a16="http://schemas.microsoft.com/office/drawing/2014/main" id="{44FDACD2-DC4D-472C-A699-A9922D8F4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4513263"/>
            <a:ext cx="1809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9" name="Rectangle 576">
            <a:extLst>
              <a:ext uri="{FF2B5EF4-FFF2-40B4-BE49-F238E27FC236}">
                <a16:creationId xmlns:a16="http://schemas.microsoft.com/office/drawing/2014/main" id="{B5A47562-CE35-4970-8A48-F26D3E82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4489450"/>
            <a:ext cx="52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100" name="Rectangle 577">
            <a:extLst>
              <a:ext uri="{FF2B5EF4-FFF2-40B4-BE49-F238E27FC236}">
                <a16:creationId xmlns:a16="http://schemas.microsoft.com/office/drawing/2014/main" id="{C0601F78-908E-49A3-992B-9DD84BD5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48627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101" name="Group 578">
            <a:extLst>
              <a:ext uri="{FF2B5EF4-FFF2-40B4-BE49-F238E27FC236}">
                <a16:creationId xmlns:a16="http://schemas.microsoft.com/office/drawing/2014/main" id="{7A8A6E8C-2EEB-4627-98AC-85800C6E3DF4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5591175"/>
            <a:ext cx="42863" cy="712788"/>
            <a:chOff x="5343" y="1950"/>
            <a:chExt cx="27" cy="449"/>
          </a:xfrm>
        </p:grpSpPr>
        <p:sp>
          <p:nvSpPr>
            <p:cNvPr id="1147" name="Freeform 579">
              <a:extLst>
                <a:ext uri="{FF2B5EF4-FFF2-40B4-BE49-F238E27FC236}">
                  <a16:creationId xmlns:a16="http://schemas.microsoft.com/office/drawing/2014/main" id="{FAA4CAB3-0992-4D02-863E-6B028B77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1950"/>
              <a:ext cx="27" cy="98"/>
            </a:xfrm>
            <a:custGeom>
              <a:avLst/>
              <a:gdLst>
                <a:gd name="T0" fmla="*/ 14 w 27"/>
                <a:gd name="T1" fmla="*/ 0 h 98"/>
                <a:gd name="T2" fmla="*/ 0 w 27"/>
                <a:gd name="T3" fmla="*/ 98 h 98"/>
                <a:gd name="T4" fmla="*/ 27 w 27"/>
                <a:gd name="T5" fmla="*/ 98 h 98"/>
                <a:gd name="T6" fmla="*/ 14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Line 580">
              <a:extLst>
                <a:ext uri="{FF2B5EF4-FFF2-40B4-BE49-F238E27FC236}">
                  <a16:creationId xmlns:a16="http://schemas.microsoft.com/office/drawing/2014/main" id="{F04F4FED-F1EC-42AD-9F54-E1DFBFCA4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2039"/>
              <a:ext cx="1" cy="3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2" name="Line 581">
            <a:extLst>
              <a:ext uri="{FF2B5EF4-FFF2-40B4-BE49-F238E27FC236}">
                <a16:creationId xmlns:a16="http://schemas.microsoft.com/office/drawing/2014/main" id="{32634AF1-7211-4318-AB1B-A7F77200E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498792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03" name="Group 582">
            <a:extLst>
              <a:ext uri="{FF2B5EF4-FFF2-40B4-BE49-F238E27FC236}">
                <a16:creationId xmlns:a16="http://schemas.microsoft.com/office/drawing/2014/main" id="{45AF0E47-91E0-40FE-9A1D-0446343B411A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4725988"/>
            <a:ext cx="427038" cy="384175"/>
            <a:chOff x="3480" y="2548"/>
            <a:chExt cx="269" cy="242"/>
          </a:xfrm>
        </p:grpSpPr>
        <p:sp>
          <p:nvSpPr>
            <p:cNvPr id="1139" name="Rectangle 583">
              <a:extLst>
                <a:ext uri="{FF2B5EF4-FFF2-40B4-BE49-F238E27FC236}">
                  <a16:creationId xmlns:a16="http://schemas.microsoft.com/office/drawing/2014/main" id="{2E71D149-BB31-4CEC-847B-80D76174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6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0" name="Rectangle 584">
              <a:extLst>
                <a:ext uri="{FF2B5EF4-FFF2-40B4-BE49-F238E27FC236}">
                  <a16:creationId xmlns:a16="http://schemas.microsoft.com/office/drawing/2014/main" id="{1E60A078-0178-49F9-8D7B-52EF319B1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54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1" name="Rectangle 585">
              <a:extLst>
                <a:ext uri="{FF2B5EF4-FFF2-40B4-BE49-F238E27FC236}">
                  <a16:creationId xmlns:a16="http://schemas.microsoft.com/office/drawing/2014/main" id="{E8FE506A-8190-4EA3-898C-5E556226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548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2" name="Rectangle 586">
              <a:extLst>
                <a:ext uri="{FF2B5EF4-FFF2-40B4-BE49-F238E27FC236}">
                  <a16:creationId xmlns:a16="http://schemas.microsoft.com/office/drawing/2014/main" id="{C89B4B98-998A-4182-8DEC-900A05EE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6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3" name="Rectangle 587">
              <a:extLst>
                <a:ext uri="{FF2B5EF4-FFF2-40B4-BE49-F238E27FC236}">
                  <a16:creationId xmlns:a16="http://schemas.microsoft.com/office/drawing/2014/main" id="{C9C1F60B-CA03-4F32-9496-8AEE7E4A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665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4" name="Line 588">
              <a:extLst>
                <a:ext uri="{FF2B5EF4-FFF2-40B4-BE49-F238E27FC236}">
                  <a16:creationId xmlns:a16="http://schemas.microsoft.com/office/drawing/2014/main" id="{D62DC5C6-E56A-48FB-8850-95715522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667"/>
              <a:ext cx="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Rectangle 589">
              <a:extLst>
                <a:ext uri="{FF2B5EF4-FFF2-40B4-BE49-F238E27FC236}">
                  <a16:creationId xmlns:a16="http://schemas.microsoft.com/office/drawing/2014/main" id="{7A0EBD46-145C-4CC5-A90D-1D1FF458E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2616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46" name="Rectangle 590">
              <a:extLst>
                <a:ext uri="{FF2B5EF4-FFF2-40B4-BE49-F238E27FC236}">
                  <a16:creationId xmlns:a16="http://schemas.microsoft.com/office/drawing/2014/main" id="{BE8EB546-D9DD-4389-868F-89154C99B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665"/>
              <a:ext cx="1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104" name="Rectangle 591">
            <a:extLst>
              <a:ext uri="{FF2B5EF4-FFF2-40B4-BE49-F238E27FC236}">
                <a16:creationId xmlns:a16="http://schemas.microsoft.com/office/drawing/2014/main" id="{004B22D5-571C-436C-A406-81135CA3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656138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105" name="Line 592">
            <a:extLst>
              <a:ext uri="{FF2B5EF4-FFF2-40B4-BE49-F238E27FC236}">
                <a16:creationId xmlns:a16="http://schemas.microsoft.com/office/drawing/2014/main" id="{7AF7987D-E3BC-4465-8DA5-52E7CD01A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6318250"/>
            <a:ext cx="1614488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593">
            <a:extLst>
              <a:ext uri="{FF2B5EF4-FFF2-40B4-BE49-F238E27FC236}">
                <a16:creationId xmlns:a16="http://schemas.microsoft.com/office/drawing/2014/main" id="{948600EC-6CBF-4A47-8A3B-0B95FF6C7373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5208588"/>
            <a:ext cx="1279525" cy="652462"/>
            <a:chOff x="3253" y="3541"/>
            <a:chExt cx="806" cy="411"/>
          </a:xfrm>
        </p:grpSpPr>
        <p:sp>
          <p:nvSpPr>
            <p:cNvPr id="1135" name="Rectangle 594">
              <a:extLst>
                <a:ext uri="{FF2B5EF4-FFF2-40B4-BE49-F238E27FC236}">
                  <a16:creationId xmlns:a16="http://schemas.microsoft.com/office/drawing/2014/main" id="{A12FEE36-F56C-4857-95A4-2E4BF2E1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3541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o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36" name="Rectangle 595">
              <a:extLst>
                <a:ext uri="{FF2B5EF4-FFF2-40B4-BE49-F238E27FC236}">
                  <a16:creationId xmlns:a16="http://schemas.microsoft.com/office/drawing/2014/main" id="{60F24E57-C446-4176-B528-BAC56416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57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1137" name="Rectangle 596">
              <a:extLst>
                <a:ext uri="{FF2B5EF4-FFF2-40B4-BE49-F238E27FC236}">
                  <a16:creationId xmlns:a16="http://schemas.microsoft.com/office/drawing/2014/main" id="{C06E7DBD-99C0-4704-971D-0D3103AFD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3722"/>
              <a:ext cx="397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8" name="Rectangle 597">
              <a:extLst>
                <a:ext uri="{FF2B5EF4-FFF2-40B4-BE49-F238E27FC236}">
                  <a16:creationId xmlns:a16="http://schemas.microsoft.com/office/drawing/2014/main" id="{3A9748CD-D9DD-414F-BC0E-F91DAA01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681"/>
              <a:ext cx="5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=0</a:t>
              </a:r>
            </a:p>
          </p:txBody>
        </p:sp>
      </p:grpSp>
      <p:grpSp>
        <p:nvGrpSpPr>
          <p:cNvPr id="16" name="Group 598">
            <a:extLst>
              <a:ext uri="{FF2B5EF4-FFF2-40B4-BE49-F238E27FC236}">
                <a16:creationId xmlns:a16="http://schemas.microsoft.com/office/drawing/2014/main" id="{4DB67319-A8BD-471C-8824-AA17FE0F19D8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4357688"/>
            <a:ext cx="755650" cy="738187"/>
            <a:chOff x="3109" y="2549"/>
            <a:chExt cx="476" cy="465"/>
          </a:xfrm>
        </p:grpSpPr>
        <p:sp>
          <p:nvSpPr>
            <p:cNvPr id="1123" name="Rectangle 599">
              <a:extLst>
                <a:ext uri="{FF2B5EF4-FFF2-40B4-BE49-F238E27FC236}">
                  <a16:creationId xmlns:a16="http://schemas.microsoft.com/office/drawing/2014/main" id="{E82CDA34-B7EA-42BE-B46F-93D11DDF8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556"/>
              <a:ext cx="348" cy="4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E8C9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4" name="Rectangle 600">
              <a:extLst>
                <a:ext uri="{FF2B5EF4-FFF2-40B4-BE49-F238E27FC236}">
                  <a16:creationId xmlns:a16="http://schemas.microsoft.com/office/drawing/2014/main" id="{8FF36CA4-1D52-43E5-9234-51B920557C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379" y="2687"/>
              <a:ext cx="2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grpSp>
          <p:nvGrpSpPr>
            <p:cNvPr id="1125" name="Group 601">
              <a:extLst>
                <a:ext uri="{FF2B5EF4-FFF2-40B4-BE49-F238E27FC236}">
                  <a16:creationId xmlns:a16="http://schemas.microsoft.com/office/drawing/2014/main" id="{07A5B831-35BC-4783-B675-443A1AB25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2564"/>
              <a:ext cx="309" cy="323"/>
              <a:chOff x="3133" y="2564"/>
              <a:chExt cx="309" cy="323"/>
            </a:xfrm>
          </p:grpSpPr>
          <p:sp>
            <p:nvSpPr>
              <p:cNvPr id="1127" name="Rectangle 602">
                <a:extLst>
                  <a:ext uri="{FF2B5EF4-FFF2-40B4-BE49-F238E27FC236}">
                    <a16:creationId xmlns:a16="http://schemas.microsoft.com/office/drawing/2014/main" id="{10A8A811-DCC4-47D6-8DC3-F178573B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2662"/>
                <a:ext cx="36" cy="15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FFE8C9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8" name="Rectangle 603">
                <a:extLst>
                  <a:ext uri="{FF2B5EF4-FFF2-40B4-BE49-F238E27FC236}">
                    <a16:creationId xmlns:a16="http://schemas.microsoft.com/office/drawing/2014/main" id="{6F606325-6C33-4421-B1AB-DC9892B2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639"/>
                <a:ext cx="58" cy="13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FFE8C9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9" name="Rectangle 604">
                <a:extLst>
                  <a:ext uri="{FF2B5EF4-FFF2-40B4-BE49-F238E27FC236}">
                    <a16:creationId xmlns:a16="http://schemas.microsoft.com/office/drawing/2014/main" id="{12A77EB4-C6BE-4346-A774-E3DA97782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756"/>
                <a:ext cx="58" cy="13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FFE8C9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30" name="Line 605">
                <a:extLst>
                  <a:ext uri="{FF2B5EF4-FFF2-40B4-BE49-F238E27FC236}">
                    <a16:creationId xmlns:a16="http://schemas.microsoft.com/office/drawing/2014/main" id="{42374B31-DE57-4925-9C86-BBEFBEB51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3" y="2756"/>
                <a:ext cx="76" cy="1"/>
              </a:xfrm>
              <a:prstGeom prst="line">
                <a:avLst/>
              </a:prstGeom>
              <a:noFill/>
              <a:ln w="9525">
                <a:solidFill>
                  <a:srgbClr val="FFE8C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" name="Group 606">
                <a:extLst>
                  <a:ext uri="{FF2B5EF4-FFF2-40B4-BE49-F238E27FC236}">
                    <a16:creationId xmlns:a16="http://schemas.microsoft.com/office/drawing/2014/main" id="{B767588A-AE21-4B47-8596-30806E92F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5" y="2564"/>
                <a:ext cx="237" cy="270"/>
                <a:chOff x="3214" y="2707"/>
                <a:chExt cx="237" cy="101"/>
              </a:xfrm>
            </p:grpSpPr>
            <p:sp>
              <p:nvSpPr>
                <p:cNvPr id="1132" name="Rectangle 607">
                  <a:extLst>
                    <a:ext uri="{FF2B5EF4-FFF2-40B4-BE49-F238E27FC236}">
                      <a16:creationId xmlns:a16="http://schemas.microsoft.com/office/drawing/2014/main" id="{71180F59-B032-4F68-A694-F7F002398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56"/>
                  <a:ext cx="32" cy="49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FFE8C9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40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33" name="Rectangle 608">
                  <a:extLst>
                    <a:ext uri="{FF2B5EF4-FFF2-40B4-BE49-F238E27FC236}">
                      <a16:creationId xmlns:a16="http://schemas.microsoft.com/office/drawing/2014/main" id="{12A9C0B0-B05F-4065-B48D-6B4E97933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" y="2707"/>
                  <a:ext cx="6" cy="5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FFE8C9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" name="Rectangle 609">
                  <a:extLst>
                    <a:ext uri="{FF2B5EF4-FFF2-40B4-BE49-F238E27FC236}">
                      <a16:creationId xmlns:a16="http://schemas.microsoft.com/office/drawing/2014/main" id="{E1126E54-64EC-4416-A973-87EA581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756"/>
                  <a:ext cx="203" cy="52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FFE8C9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CC</a:t>
                  </a:r>
                  <a:endParaRPr lang="en-US" altLang="zh-CN" sz="2400" b="1">
                    <a:latin typeface="Arial Narrow" panose="020B0606020202030204" pitchFamily="34" charset="0"/>
                  </a:endParaRPr>
                </a:p>
              </p:txBody>
            </p:sp>
          </p:grpSp>
        </p:grpSp>
        <p:sp>
          <p:nvSpPr>
            <p:cNvPr id="1126" name="Rectangle 610">
              <a:extLst>
                <a:ext uri="{FF2B5EF4-FFF2-40B4-BE49-F238E27FC236}">
                  <a16:creationId xmlns:a16="http://schemas.microsoft.com/office/drawing/2014/main" id="{9B8A5C54-FDF2-4857-80DF-9EF445130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549"/>
              <a:ext cx="41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08" name="Rectangle 611">
            <a:extLst>
              <a:ext uri="{FF2B5EF4-FFF2-40B4-BE49-F238E27FC236}">
                <a16:creationId xmlns:a16="http://schemas.microsoft.com/office/drawing/2014/main" id="{BEF0482D-334F-4EF9-AE5C-56E0B6D2D7B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056188" y="5897563"/>
            <a:ext cx="327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Arial Narrow" panose="020B0606020202030204" pitchFamily="34" charset="0"/>
            </a:endParaRPr>
          </a:p>
        </p:txBody>
      </p:sp>
      <p:grpSp>
        <p:nvGrpSpPr>
          <p:cNvPr id="19" name="Group 612">
            <a:extLst>
              <a:ext uri="{FF2B5EF4-FFF2-40B4-BE49-F238E27FC236}">
                <a16:creationId xmlns:a16="http://schemas.microsoft.com/office/drawing/2014/main" id="{2C79FA7A-5D1A-4236-88E0-5BBFA9BEF364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5160963"/>
            <a:ext cx="908050" cy="865187"/>
            <a:chOff x="3404" y="3132"/>
            <a:chExt cx="485" cy="545"/>
          </a:xfrm>
        </p:grpSpPr>
        <p:sp>
          <p:nvSpPr>
            <p:cNvPr id="1111" name="Rectangle 613">
              <a:extLst>
                <a:ext uri="{FF2B5EF4-FFF2-40B4-BE49-F238E27FC236}">
                  <a16:creationId xmlns:a16="http://schemas.microsoft.com/office/drawing/2014/main" id="{10DCEA0F-03EF-4212-B585-B3DA9D427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3132"/>
              <a:ext cx="426" cy="54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E8C9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2" name="Rectangle 614">
              <a:extLst>
                <a:ext uri="{FF2B5EF4-FFF2-40B4-BE49-F238E27FC236}">
                  <a16:creationId xmlns:a16="http://schemas.microsoft.com/office/drawing/2014/main" id="{70FD9F5D-C395-412E-B593-F8E6AC320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3207"/>
              <a:ext cx="2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grpSp>
          <p:nvGrpSpPr>
            <p:cNvPr id="1113" name="Group 615">
              <a:extLst>
                <a:ext uri="{FF2B5EF4-FFF2-40B4-BE49-F238E27FC236}">
                  <a16:creationId xmlns:a16="http://schemas.microsoft.com/office/drawing/2014/main" id="{D720FF8B-07B7-4753-95E0-4A4F18A66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9" y="3196"/>
              <a:ext cx="410" cy="465"/>
              <a:chOff x="3479" y="3196"/>
              <a:chExt cx="410" cy="465"/>
            </a:xfrm>
          </p:grpSpPr>
          <p:sp>
            <p:nvSpPr>
              <p:cNvPr id="1114" name="Rectangle 616">
                <a:extLst>
                  <a:ext uri="{FF2B5EF4-FFF2-40B4-BE49-F238E27FC236}">
                    <a16:creationId xmlns:a16="http://schemas.microsoft.com/office/drawing/2014/main" id="{77B45041-2ED3-4DC7-A137-3CD5AA07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3309"/>
                <a:ext cx="2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5" name="Rectangle 617">
                <a:extLst>
                  <a:ext uri="{FF2B5EF4-FFF2-40B4-BE49-F238E27FC236}">
                    <a16:creationId xmlns:a16="http://schemas.microsoft.com/office/drawing/2014/main" id="{B621C620-F0D5-450B-B51E-C912F3480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286"/>
                <a:ext cx="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618">
                <a:extLst>
                  <a:ext uri="{FF2B5EF4-FFF2-40B4-BE49-F238E27FC236}">
                    <a16:creationId xmlns:a16="http://schemas.microsoft.com/office/drawing/2014/main" id="{3B484B71-C18D-4068-B5A3-6C0706E3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403"/>
                <a:ext cx="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17" name="Line 619">
                <a:extLst>
                  <a:ext uri="{FF2B5EF4-FFF2-40B4-BE49-F238E27FC236}">
                    <a16:creationId xmlns:a16="http://schemas.microsoft.com/office/drawing/2014/main" id="{63D79807-FB17-4ADB-8F19-11D3236B0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3" y="3403"/>
                <a:ext cx="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8" name="Group 620">
                <a:extLst>
                  <a:ext uri="{FF2B5EF4-FFF2-40B4-BE49-F238E27FC236}">
                    <a16:creationId xmlns:a16="http://schemas.microsoft.com/office/drawing/2014/main" id="{EE20B161-D1C2-437E-84A4-30CEFE88C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0" y="3211"/>
                <a:ext cx="214" cy="265"/>
                <a:chOff x="3219" y="2707"/>
                <a:chExt cx="214" cy="99"/>
              </a:xfrm>
            </p:grpSpPr>
            <p:sp>
              <p:nvSpPr>
                <p:cNvPr id="1120" name="Rectangle 621">
                  <a:extLst>
                    <a:ext uri="{FF2B5EF4-FFF2-40B4-BE49-F238E27FC236}">
                      <a16:creationId xmlns:a16="http://schemas.microsoft.com/office/drawing/2014/main" id="{D798D1E7-9473-47CE-86E2-0F938F641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2756"/>
                  <a:ext cx="22" cy="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40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1" name="Rectangle 622">
                  <a:extLst>
                    <a:ext uri="{FF2B5EF4-FFF2-40B4-BE49-F238E27FC236}">
                      <a16:creationId xmlns:a16="http://schemas.microsoft.com/office/drawing/2014/main" id="{0C690CF0-E33D-478C-A9D9-1E44403AE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" y="2707"/>
                  <a:ext cx="0" cy="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2" name="Rectangle 623">
                  <a:extLst>
                    <a:ext uri="{FF2B5EF4-FFF2-40B4-BE49-F238E27FC236}">
                      <a16:creationId xmlns:a16="http://schemas.microsoft.com/office/drawing/2014/main" id="{EE6605F1-B01A-4F0E-985C-4970A2930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" y="2756"/>
                  <a:ext cx="167" cy="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CC</a:t>
                  </a:r>
                  <a:endParaRPr lang="en-US" altLang="zh-CN" sz="24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119" name="Rectangle 624">
                <a:extLst>
                  <a:ext uri="{FF2B5EF4-FFF2-40B4-BE49-F238E27FC236}">
                    <a16:creationId xmlns:a16="http://schemas.microsoft.com/office/drawing/2014/main" id="{D8F4C7A3-763B-4B00-8188-6580E028E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3196"/>
                <a:ext cx="410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110" name="Rectangle 491">
            <a:extLst>
              <a:ext uri="{FF2B5EF4-FFF2-40B4-BE49-F238E27FC236}">
                <a16:creationId xmlns:a16="http://schemas.microsoft.com/office/drawing/2014/main" id="{9D53BE1A-90E2-4859-A76A-A0D923B86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634288" cy="72072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10.3.2  555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定时器的典型应用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5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97" grpId="0" animBg="1"/>
      <p:bldP spid="75198" grpId="0" animBg="1"/>
      <p:bldP spid="75199" grpId="0" animBg="1"/>
      <p:bldP spid="75200" grpId="0" animBg="1"/>
      <p:bldP spid="75201" grpId="0" animBg="1"/>
      <p:bldP spid="75202" grpId="0" animBg="1"/>
      <p:bldP spid="753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AutoShape 212">
            <a:extLst>
              <a:ext uri="{FF2B5EF4-FFF2-40B4-BE49-F238E27FC236}">
                <a16:creationId xmlns:a16="http://schemas.microsoft.com/office/drawing/2014/main" id="{94284556-C4A4-40BB-BD8D-E7D4EEF8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3059113"/>
            <a:ext cx="4860925" cy="3330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58" name="Group 213">
            <a:extLst>
              <a:ext uri="{FF2B5EF4-FFF2-40B4-BE49-F238E27FC236}">
                <a16:creationId xmlns:a16="http://schemas.microsoft.com/office/drawing/2014/main" id="{1AEEC7DF-6451-4124-9A4B-36247D6A9471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105150"/>
            <a:ext cx="4670425" cy="3284538"/>
            <a:chOff x="2625" y="1877"/>
            <a:chExt cx="2942" cy="2069"/>
          </a:xfrm>
        </p:grpSpPr>
        <p:sp>
          <p:nvSpPr>
            <p:cNvPr id="2134" name="Rectangle 214">
              <a:extLst>
                <a:ext uri="{FF2B5EF4-FFF2-40B4-BE49-F238E27FC236}">
                  <a16:creationId xmlns:a16="http://schemas.microsoft.com/office/drawing/2014/main" id="{BFCBEB15-2D88-44D7-8C0F-DE60860F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91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35" name="Rectangle 215">
              <a:extLst>
                <a:ext uri="{FF2B5EF4-FFF2-40B4-BE49-F238E27FC236}">
                  <a16:creationId xmlns:a16="http://schemas.microsoft.com/office/drawing/2014/main" id="{2A308CD0-8FFE-4A29-8365-8A11B851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" y="3764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36" name="Rectangle 216">
              <a:extLst>
                <a:ext uri="{FF2B5EF4-FFF2-40B4-BE49-F238E27FC236}">
                  <a16:creationId xmlns:a16="http://schemas.microsoft.com/office/drawing/2014/main" id="{158F6C67-DCC3-42D1-A2C0-6DF998BB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762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37" name="Rectangle 217">
              <a:extLst>
                <a:ext uri="{FF2B5EF4-FFF2-40B4-BE49-F238E27FC236}">
                  <a16:creationId xmlns:a16="http://schemas.microsoft.com/office/drawing/2014/main" id="{2AE67848-30B3-4123-BD2B-D154CF7C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200"/>
              <a:ext cx="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38" name="Rectangle 218">
              <a:extLst>
                <a:ext uri="{FF2B5EF4-FFF2-40B4-BE49-F238E27FC236}">
                  <a16:creationId xmlns:a16="http://schemas.microsoft.com/office/drawing/2014/main" id="{97011A30-188A-4FFA-861D-F501D30B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3200"/>
              <a:ext cx="6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39" name="Rectangle 219">
              <a:extLst>
                <a:ext uri="{FF2B5EF4-FFF2-40B4-BE49-F238E27FC236}">
                  <a16:creationId xmlns:a16="http://schemas.microsoft.com/office/drawing/2014/main" id="{8F8A219E-76DA-4C89-86D2-B9BCAB68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3261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0" name="Rectangle 220">
              <a:extLst>
                <a:ext uri="{FF2B5EF4-FFF2-40B4-BE49-F238E27FC236}">
                  <a16:creationId xmlns:a16="http://schemas.microsoft.com/office/drawing/2014/main" id="{C649CCEF-30AB-4F9C-9793-D9C17665F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20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1" name="Rectangle 221">
              <a:extLst>
                <a:ext uri="{FF2B5EF4-FFF2-40B4-BE49-F238E27FC236}">
                  <a16:creationId xmlns:a16="http://schemas.microsoft.com/office/drawing/2014/main" id="{07B6047D-C9A0-49F1-9919-E4EF490DF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366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2" name="Rectangle 222">
              <a:extLst>
                <a:ext uri="{FF2B5EF4-FFF2-40B4-BE49-F238E27FC236}">
                  <a16:creationId xmlns:a16="http://schemas.microsoft.com/office/drawing/2014/main" id="{53106203-225D-4173-A5CE-FCD051B8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3425"/>
              <a:ext cx="11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OH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3" name="Rectangle 223">
              <a:extLst>
                <a:ext uri="{FF2B5EF4-FFF2-40B4-BE49-F238E27FC236}">
                  <a16:creationId xmlns:a16="http://schemas.microsoft.com/office/drawing/2014/main" id="{4ABC1BE2-6329-45F9-8AA7-F294F148A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36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4" name="Rectangle 224">
              <a:extLst>
                <a:ext uri="{FF2B5EF4-FFF2-40B4-BE49-F238E27FC236}">
                  <a16:creationId xmlns:a16="http://schemas.microsoft.com/office/drawing/2014/main" id="{5B39AE3F-007D-46D3-8C1F-AD2247D6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358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5" name="Rectangle 225">
              <a:extLst>
                <a:ext uri="{FF2B5EF4-FFF2-40B4-BE49-F238E27FC236}">
                  <a16:creationId xmlns:a16="http://schemas.microsoft.com/office/drawing/2014/main" id="{967F5C49-DA6C-4C98-8F1E-15D29FD4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58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6" name="Rectangle 226">
              <a:extLst>
                <a:ext uri="{FF2B5EF4-FFF2-40B4-BE49-F238E27FC236}">
                  <a16:creationId xmlns:a16="http://schemas.microsoft.com/office/drawing/2014/main" id="{5694BCBA-13BD-4167-A2D2-0B9C800D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803"/>
              <a:ext cx="11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o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7" name="Rectangle 227">
              <a:extLst>
                <a:ext uri="{FF2B5EF4-FFF2-40B4-BE49-F238E27FC236}">
                  <a16:creationId xmlns:a16="http://schemas.microsoft.com/office/drawing/2014/main" id="{842D0CEB-73F7-419D-9800-1EB93861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803"/>
              <a:ext cx="3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8" name="Rectangle 228">
              <a:extLst>
                <a:ext uri="{FF2B5EF4-FFF2-40B4-BE49-F238E27FC236}">
                  <a16:creationId xmlns:a16="http://schemas.microsoft.com/office/drawing/2014/main" id="{04E164B7-8B05-4937-BBDC-53D206ADE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877"/>
              <a:ext cx="6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49" name="Rectangle 229">
              <a:extLst>
                <a:ext uri="{FF2B5EF4-FFF2-40B4-BE49-F238E27FC236}">
                  <a16:creationId xmlns:a16="http://schemas.microsoft.com/office/drawing/2014/main" id="{8C658C7E-9760-485C-BB38-95896EA5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938"/>
              <a:ext cx="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0" name="Rectangle 230">
              <a:extLst>
                <a:ext uri="{FF2B5EF4-FFF2-40B4-BE49-F238E27FC236}">
                  <a16:creationId xmlns:a16="http://schemas.microsoft.com/office/drawing/2014/main" id="{600D9C2E-B5C3-4AB8-8BCB-418B1BC8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938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1" name="Rectangle 231">
              <a:extLst>
                <a:ext uri="{FF2B5EF4-FFF2-40B4-BE49-F238E27FC236}">
                  <a16:creationId xmlns:a16="http://schemas.microsoft.com/office/drawing/2014/main" id="{7400B5A9-A534-434E-8E4A-01A25C5A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040"/>
              <a:ext cx="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2" name="Rectangle 232">
              <a:extLst>
                <a:ext uri="{FF2B5EF4-FFF2-40B4-BE49-F238E27FC236}">
                  <a16:creationId xmlns:a16="http://schemas.microsoft.com/office/drawing/2014/main" id="{81497E89-1573-41F4-95CD-F4C21C9B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202"/>
              <a:ext cx="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3" name="Rectangle 233">
              <a:extLst>
                <a:ext uri="{FF2B5EF4-FFF2-40B4-BE49-F238E27FC236}">
                  <a16:creationId xmlns:a16="http://schemas.microsoft.com/office/drawing/2014/main" id="{A364A212-E9D4-41BC-AFAE-B2D63B66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42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4" name="Rectangle 234">
              <a:extLst>
                <a:ext uri="{FF2B5EF4-FFF2-40B4-BE49-F238E27FC236}">
                  <a16:creationId xmlns:a16="http://schemas.microsoft.com/office/drawing/2014/main" id="{45D0405A-ECC3-4F7E-AD7A-48A865E1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42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5" name="Rectangle 235">
              <a:extLst>
                <a:ext uri="{FF2B5EF4-FFF2-40B4-BE49-F238E27FC236}">
                  <a16:creationId xmlns:a16="http://schemas.microsoft.com/office/drawing/2014/main" id="{69A26C06-4019-4ADD-9B86-BDF48146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429"/>
              <a:ext cx="3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56" name="Freeform 236">
              <a:extLst>
                <a:ext uri="{FF2B5EF4-FFF2-40B4-BE49-F238E27FC236}">
                  <a16:creationId xmlns:a16="http://schemas.microsoft.com/office/drawing/2014/main" id="{105B23E0-A6CD-4BC4-9181-DC7B1D24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930"/>
              <a:ext cx="38" cy="117"/>
            </a:xfrm>
            <a:custGeom>
              <a:avLst/>
              <a:gdLst>
                <a:gd name="T0" fmla="*/ 20 w 27"/>
                <a:gd name="T1" fmla="*/ 0 h 98"/>
                <a:gd name="T2" fmla="*/ 0 w 27"/>
                <a:gd name="T3" fmla="*/ 117 h 98"/>
                <a:gd name="T4" fmla="*/ 38 w 27"/>
                <a:gd name="T5" fmla="*/ 117 h 98"/>
                <a:gd name="T6" fmla="*/ 20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" name="Freeform 237">
              <a:extLst>
                <a:ext uri="{FF2B5EF4-FFF2-40B4-BE49-F238E27FC236}">
                  <a16:creationId xmlns:a16="http://schemas.microsoft.com/office/drawing/2014/main" id="{68A9F52B-0A12-4983-A502-16377CFD8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930"/>
              <a:ext cx="38" cy="117"/>
            </a:xfrm>
            <a:custGeom>
              <a:avLst/>
              <a:gdLst>
                <a:gd name="T0" fmla="*/ 20 w 27"/>
                <a:gd name="T1" fmla="*/ 0 h 98"/>
                <a:gd name="T2" fmla="*/ 0 w 27"/>
                <a:gd name="T3" fmla="*/ 117 h 98"/>
                <a:gd name="T4" fmla="*/ 38 w 27"/>
                <a:gd name="T5" fmla="*/ 117 h 98"/>
                <a:gd name="T6" fmla="*/ 20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Line 238">
              <a:extLst>
                <a:ext uri="{FF2B5EF4-FFF2-40B4-BE49-F238E27FC236}">
                  <a16:creationId xmlns:a16="http://schemas.microsoft.com/office/drawing/2014/main" id="{DDD8F191-E137-4DAF-8441-45068399E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2026"/>
              <a:ext cx="1" cy="4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239">
              <a:extLst>
                <a:ext uri="{FF2B5EF4-FFF2-40B4-BE49-F238E27FC236}">
                  <a16:creationId xmlns:a16="http://schemas.microsoft.com/office/drawing/2014/main" id="{5F657B3F-D78D-4035-8D9F-3DE46155F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" y="2445"/>
              <a:ext cx="142" cy="30"/>
            </a:xfrm>
            <a:custGeom>
              <a:avLst/>
              <a:gdLst>
                <a:gd name="T0" fmla="*/ 142 w 100"/>
                <a:gd name="T1" fmla="*/ 14 h 25"/>
                <a:gd name="T2" fmla="*/ 0 w 100"/>
                <a:gd name="T3" fmla="*/ 30 h 25"/>
                <a:gd name="T4" fmla="*/ 0 w 100"/>
                <a:gd name="T5" fmla="*/ 0 h 25"/>
                <a:gd name="T6" fmla="*/ 142 w 100"/>
                <a:gd name="T7" fmla="*/ 14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5"/>
                <a:gd name="T14" fmla="*/ 100 w 100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5">
                  <a:moveTo>
                    <a:pt x="100" y="1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0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240">
              <a:extLst>
                <a:ext uri="{FF2B5EF4-FFF2-40B4-BE49-F238E27FC236}">
                  <a16:creationId xmlns:a16="http://schemas.microsoft.com/office/drawing/2014/main" id="{AB766A0E-7E04-4060-B53A-BC94A25B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" y="2445"/>
              <a:ext cx="142" cy="30"/>
            </a:xfrm>
            <a:custGeom>
              <a:avLst/>
              <a:gdLst>
                <a:gd name="T0" fmla="*/ 142 w 100"/>
                <a:gd name="T1" fmla="*/ 14 h 25"/>
                <a:gd name="T2" fmla="*/ 0 w 100"/>
                <a:gd name="T3" fmla="*/ 30 h 25"/>
                <a:gd name="T4" fmla="*/ 0 w 100"/>
                <a:gd name="T5" fmla="*/ 0 h 25"/>
                <a:gd name="T6" fmla="*/ 142 w 100"/>
                <a:gd name="T7" fmla="*/ 14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5"/>
                <a:gd name="T14" fmla="*/ 100 w 100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5">
                  <a:moveTo>
                    <a:pt x="100" y="1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00" y="12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Line 241">
              <a:extLst>
                <a:ext uri="{FF2B5EF4-FFF2-40B4-BE49-F238E27FC236}">
                  <a16:creationId xmlns:a16="http://schemas.microsoft.com/office/drawing/2014/main" id="{F08804BB-DEC4-4EFA-9255-D199D5644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2457"/>
              <a:ext cx="228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Line 242">
              <a:extLst>
                <a:ext uri="{FF2B5EF4-FFF2-40B4-BE49-F238E27FC236}">
                  <a16:creationId xmlns:a16="http://schemas.microsoft.com/office/drawing/2014/main" id="{AB7696B9-4B87-467E-8C6D-6A9104BEA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115"/>
              <a:ext cx="28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Line 243">
              <a:extLst>
                <a:ext uri="{FF2B5EF4-FFF2-40B4-BE49-F238E27FC236}">
                  <a16:creationId xmlns:a16="http://schemas.microsoft.com/office/drawing/2014/main" id="{8A339116-C276-4EA1-BEFC-D82934D34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105"/>
              <a:ext cx="1" cy="3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Line 244">
              <a:extLst>
                <a:ext uri="{FF2B5EF4-FFF2-40B4-BE49-F238E27FC236}">
                  <a16:creationId xmlns:a16="http://schemas.microsoft.com/office/drawing/2014/main" id="{FDE90CD6-23CC-4C9E-8845-F4A6ACA39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409"/>
              <a:ext cx="16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Line 245">
              <a:extLst>
                <a:ext uri="{FF2B5EF4-FFF2-40B4-BE49-F238E27FC236}">
                  <a16:creationId xmlns:a16="http://schemas.microsoft.com/office/drawing/2014/main" id="{6C52BD9C-52D6-4537-B468-CD0D2C6AA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2105"/>
              <a:ext cx="2" cy="3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Line 246">
              <a:extLst>
                <a:ext uri="{FF2B5EF4-FFF2-40B4-BE49-F238E27FC236}">
                  <a16:creationId xmlns:a16="http://schemas.microsoft.com/office/drawing/2014/main" id="{98C18E74-883F-4037-9553-49BF9666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105"/>
              <a:ext cx="2" cy="3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Line 247">
              <a:extLst>
                <a:ext uri="{FF2B5EF4-FFF2-40B4-BE49-F238E27FC236}">
                  <a16:creationId xmlns:a16="http://schemas.microsoft.com/office/drawing/2014/main" id="{8A8953AB-3130-4387-83D0-5C0791620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409"/>
              <a:ext cx="16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Line 248">
              <a:extLst>
                <a:ext uri="{FF2B5EF4-FFF2-40B4-BE49-F238E27FC236}">
                  <a16:creationId xmlns:a16="http://schemas.microsoft.com/office/drawing/2014/main" id="{0C302DF0-CF92-49F6-B4AE-81310403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1" y="2105"/>
              <a:ext cx="1" cy="3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" name="Freeform 249">
              <a:extLst>
                <a:ext uri="{FF2B5EF4-FFF2-40B4-BE49-F238E27FC236}">
                  <a16:creationId xmlns:a16="http://schemas.microsoft.com/office/drawing/2014/main" id="{B2FDBDD6-A47F-40B9-AA51-BD2F3E0FA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7" y="2334"/>
              <a:ext cx="1484" cy="20"/>
            </a:xfrm>
            <a:custGeom>
              <a:avLst/>
              <a:gdLst>
                <a:gd name="T0" fmla="*/ 23 w 1048"/>
                <a:gd name="T1" fmla="*/ 20 h 17"/>
                <a:gd name="T2" fmla="*/ 44 w 1048"/>
                <a:gd name="T3" fmla="*/ 0 h 17"/>
                <a:gd name="T4" fmla="*/ 44 w 1048"/>
                <a:gd name="T5" fmla="*/ 20 h 17"/>
                <a:gd name="T6" fmla="*/ 110 w 1048"/>
                <a:gd name="T7" fmla="*/ 0 h 17"/>
                <a:gd name="T8" fmla="*/ 89 w 1048"/>
                <a:gd name="T9" fmla="*/ 0 h 17"/>
                <a:gd name="T10" fmla="*/ 156 w 1048"/>
                <a:gd name="T11" fmla="*/ 20 h 17"/>
                <a:gd name="T12" fmla="*/ 178 w 1048"/>
                <a:gd name="T13" fmla="*/ 0 h 17"/>
                <a:gd name="T14" fmla="*/ 178 w 1048"/>
                <a:gd name="T15" fmla="*/ 20 h 17"/>
                <a:gd name="T16" fmla="*/ 245 w 1048"/>
                <a:gd name="T17" fmla="*/ 0 h 17"/>
                <a:gd name="T18" fmla="*/ 224 w 1048"/>
                <a:gd name="T19" fmla="*/ 0 h 17"/>
                <a:gd name="T20" fmla="*/ 290 w 1048"/>
                <a:gd name="T21" fmla="*/ 20 h 17"/>
                <a:gd name="T22" fmla="*/ 312 w 1048"/>
                <a:gd name="T23" fmla="*/ 0 h 17"/>
                <a:gd name="T24" fmla="*/ 312 w 1048"/>
                <a:gd name="T25" fmla="*/ 20 h 17"/>
                <a:gd name="T26" fmla="*/ 379 w 1048"/>
                <a:gd name="T27" fmla="*/ 0 h 17"/>
                <a:gd name="T28" fmla="*/ 358 w 1048"/>
                <a:gd name="T29" fmla="*/ 0 h 17"/>
                <a:gd name="T30" fmla="*/ 425 w 1048"/>
                <a:gd name="T31" fmla="*/ 20 h 17"/>
                <a:gd name="T32" fmla="*/ 446 w 1048"/>
                <a:gd name="T33" fmla="*/ 0 h 17"/>
                <a:gd name="T34" fmla="*/ 446 w 1048"/>
                <a:gd name="T35" fmla="*/ 20 h 17"/>
                <a:gd name="T36" fmla="*/ 514 w 1048"/>
                <a:gd name="T37" fmla="*/ 0 h 17"/>
                <a:gd name="T38" fmla="*/ 493 w 1048"/>
                <a:gd name="T39" fmla="*/ 0 h 17"/>
                <a:gd name="T40" fmla="*/ 559 w 1048"/>
                <a:gd name="T41" fmla="*/ 20 h 17"/>
                <a:gd name="T42" fmla="*/ 581 w 1048"/>
                <a:gd name="T43" fmla="*/ 0 h 17"/>
                <a:gd name="T44" fmla="*/ 581 w 1048"/>
                <a:gd name="T45" fmla="*/ 20 h 17"/>
                <a:gd name="T46" fmla="*/ 649 w 1048"/>
                <a:gd name="T47" fmla="*/ 0 h 17"/>
                <a:gd name="T48" fmla="*/ 626 w 1048"/>
                <a:gd name="T49" fmla="*/ 0 h 17"/>
                <a:gd name="T50" fmla="*/ 694 w 1048"/>
                <a:gd name="T51" fmla="*/ 20 h 17"/>
                <a:gd name="T52" fmla="*/ 715 w 1048"/>
                <a:gd name="T53" fmla="*/ 0 h 17"/>
                <a:gd name="T54" fmla="*/ 715 w 1048"/>
                <a:gd name="T55" fmla="*/ 20 h 17"/>
                <a:gd name="T56" fmla="*/ 783 w 1048"/>
                <a:gd name="T57" fmla="*/ 0 h 17"/>
                <a:gd name="T58" fmla="*/ 760 w 1048"/>
                <a:gd name="T59" fmla="*/ 0 h 17"/>
                <a:gd name="T60" fmla="*/ 828 w 1048"/>
                <a:gd name="T61" fmla="*/ 20 h 17"/>
                <a:gd name="T62" fmla="*/ 850 w 1048"/>
                <a:gd name="T63" fmla="*/ 0 h 17"/>
                <a:gd name="T64" fmla="*/ 850 w 1048"/>
                <a:gd name="T65" fmla="*/ 20 h 17"/>
                <a:gd name="T66" fmla="*/ 916 w 1048"/>
                <a:gd name="T67" fmla="*/ 0 h 17"/>
                <a:gd name="T68" fmla="*/ 895 w 1048"/>
                <a:gd name="T69" fmla="*/ 0 h 17"/>
                <a:gd name="T70" fmla="*/ 963 w 1048"/>
                <a:gd name="T71" fmla="*/ 20 h 17"/>
                <a:gd name="T72" fmla="*/ 984 w 1048"/>
                <a:gd name="T73" fmla="*/ 0 h 17"/>
                <a:gd name="T74" fmla="*/ 984 w 1048"/>
                <a:gd name="T75" fmla="*/ 20 h 17"/>
                <a:gd name="T76" fmla="*/ 1051 w 1048"/>
                <a:gd name="T77" fmla="*/ 0 h 17"/>
                <a:gd name="T78" fmla="*/ 1029 w 1048"/>
                <a:gd name="T79" fmla="*/ 0 h 17"/>
                <a:gd name="T80" fmla="*/ 1097 w 1048"/>
                <a:gd name="T81" fmla="*/ 20 h 17"/>
                <a:gd name="T82" fmla="*/ 1119 w 1048"/>
                <a:gd name="T83" fmla="*/ 0 h 17"/>
                <a:gd name="T84" fmla="*/ 1119 w 1048"/>
                <a:gd name="T85" fmla="*/ 20 h 17"/>
                <a:gd name="T86" fmla="*/ 1185 w 1048"/>
                <a:gd name="T87" fmla="*/ 0 h 17"/>
                <a:gd name="T88" fmla="*/ 1164 w 1048"/>
                <a:gd name="T89" fmla="*/ 0 h 17"/>
                <a:gd name="T90" fmla="*/ 1231 w 1048"/>
                <a:gd name="T91" fmla="*/ 20 h 17"/>
                <a:gd name="T92" fmla="*/ 1253 w 1048"/>
                <a:gd name="T93" fmla="*/ 0 h 17"/>
                <a:gd name="T94" fmla="*/ 1253 w 1048"/>
                <a:gd name="T95" fmla="*/ 20 h 17"/>
                <a:gd name="T96" fmla="*/ 1320 w 1048"/>
                <a:gd name="T97" fmla="*/ 0 h 17"/>
                <a:gd name="T98" fmla="*/ 1298 w 1048"/>
                <a:gd name="T99" fmla="*/ 0 h 17"/>
                <a:gd name="T100" fmla="*/ 1365 w 1048"/>
                <a:gd name="T101" fmla="*/ 20 h 17"/>
                <a:gd name="T102" fmla="*/ 1386 w 1048"/>
                <a:gd name="T103" fmla="*/ 0 h 17"/>
                <a:gd name="T104" fmla="*/ 1386 w 1048"/>
                <a:gd name="T105" fmla="*/ 20 h 17"/>
                <a:gd name="T106" fmla="*/ 1454 w 1048"/>
                <a:gd name="T107" fmla="*/ 0 h 17"/>
                <a:gd name="T108" fmla="*/ 1433 w 1048"/>
                <a:gd name="T109" fmla="*/ 0 h 17"/>
                <a:gd name="T110" fmla="*/ 1484 w 1048"/>
                <a:gd name="T111" fmla="*/ 20 h 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48"/>
                <a:gd name="T169" fmla="*/ 0 h 17"/>
                <a:gd name="T170" fmla="*/ 1048 w 1048"/>
                <a:gd name="T171" fmla="*/ 17 h 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48" h="17">
                  <a:moveTo>
                    <a:pt x="0" y="0"/>
                  </a:moveTo>
                  <a:lnTo>
                    <a:pt x="16" y="0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48" y="0"/>
                  </a:lnTo>
                  <a:lnTo>
                    <a:pt x="48" y="17"/>
                  </a:lnTo>
                  <a:lnTo>
                    <a:pt x="31" y="17"/>
                  </a:lnTo>
                  <a:lnTo>
                    <a:pt x="31" y="0"/>
                  </a:lnTo>
                  <a:close/>
                  <a:moveTo>
                    <a:pt x="63" y="0"/>
                  </a:moveTo>
                  <a:lnTo>
                    <a:pt x="78" y="0"/>
                  </a:lnTo>
                  <a:lnTo>
                    <a:pt x="78" y="17"/>
                  </a:lnTo>
                  <a:lnTo>
                    <a:pt x="63" y="17"/>
                  </a:lnTo>
                  <a:lnTo>
                    <a:pt x="63" y="0"/>
                  </a:lnTo>
                  <a:close/>
                  <a:moveTo>
                    <a:pt x="95" y="0"/>
                  </a:moveTo>
                  <a:lnTo>
                    <a:pt x="110" y="0"/>
                  </a:lnTo>
                  <a:lnTo>
                    <a:pt x="110" y="17"/>
                  </a:lnTo>
                  <a:lnTo>
                    <a:pt x="95" y="17"/>
                  </a:lnTo>
                  <a:lnTo>
                    <a:pt x="95" y="0"/>
                  </a:lnTo>
                  <a:close/>
                  <a:moveTo>
                    <a:pt x="126" y="0"/>
                  </a:moveTo>
                  <a:lnTo>
                    <a:pt x="143" y="0"/>
                  </a:lnTo>
                  <a:lnTo>
                    <a:pt x="143" y="17"/>
                  </a:lnTo>
                  <a:lnTo>
                    <a:pt x="126" y="17"/>
                  </a:lnTo>
                  <a:lnTo>
                    <a:pt x="126" y="0"/>
                  </a:lnTo>
                  <a:close/>
                  <a:moveTo>
                    <a:pt x="158" y="0"/>
                  </a:moveTo>
                  <a:lnTo>
                    <a:pt x="173" y="0"/>
                  </a:lnTo>
                  <a:lnTo>
                    <a:pt x="173" y="17"/>
                  </a:lnTo>
                  <a:lnTo>
                    <a:pt x="158" y="17"/>
                  </a:lnTo>
                  <a:lnTo>
                    <a:pt x="158" y="0"/>
                  </a:lnTo>
                  <a:close/>
                  <a:moveTo>
                    <a:pt x="190" y="0"/>
                  </a:moveTo>
                  <a:lnTo>
                    <a:pt x="205" y="0"/>
                  </a:lnTo>
                  <a:lnTo>
                    <a:pt x="205" y="17"/>
                  </a:lnTo>
                  <a:lnTo>
                    <a:pt x="190" y="17"/>
                  </a:lnTo>
                  <a:lnTo>
                    <a:pt x="190" y="0"/>
                  </a:lnTo>
                  <a:close/>
                  <a:moveTo>
                    <a:pt x="220" y="0"/>
                  </a:moveTo>
                  <a:lnTo>
                    <a:pt x="238" y="0"/>
                  </a:lnTo>
                  <a:lnTo>
                    <a:pt x="238" y="17"/>
                  </a:lnTo>
                  <a:lnTo>
                    <a:pt x="220" y="17"/>
                  </a:lnTo>
                  <a:lnTo>
                    <a:pt x="220" y="0"/>
                  </a:lnTo>
                  <a:close/>
                  <a:moveTo>
                    <a:pt x="253" y="0"/>
                  </a:moveTo>
                  <a:lnTo>
                    <a:pt x="268" y="0"/>
                  </a:lnTo>
                  <a:lnTo>
                    <a:pt x="268" y="17"/>
                  </a:lnTo>
                  <a:lnTo>
                    <a:pt x="253" y="17"/>
                  </a:lnTo>
                  <a:lnTo>
                    <a:pt x="253" y="0"/>
                  </a:lnTo>
                  <a:close/>
                  <a:moveTo>
                    <a:pt x="285" y="0"/>
                  </a:moveTo>
                  <a:lnTo>
                    <a:pt x="300" y="0"/>
                  </a:lnTo>
                  <a:lnTo>
                    <a:pt x="300" y="17"/>
                  </a:lnTo>
                  <a:lnTo>
                    <a:pt x="285" y="17"/>
                  </a:lnTo>
                  <a:lnTo>
                    <a:pt x="285" y="0"/>
                  </a:lnTo>
                  <a:close/>
                  <a:moveTo>
                    <a:pt x="315" y="0"/>
                  </a:moveTo>
                  <a:lnTo>
                    <a:pt x="332" y="0"/>
                  </a:lnTo>
                  <a:lnTo>
                    <a:pt x="332" y="17"/>
                  </a:lnTo>
                  <a:lnTo>
                    <a:pt x="315" y="17"/>
                  </a:lnTo>
                  <a:lnTo>
                    <a:pt x="315" y="0"/>
                  </a:lnTo>
                  <a:close/>
                  <a:moveTo>
                    <a:pt x="348" y="0"/>
                  </a:moveTo>
                  <a:lnTo>
                    <a:pt x="363" y="0"/>
                  </a:lnTo>
                  <a:lnTo>
                    <a:pt x="363" y="17"/>
                  </a:lnTo>
                  <a:lnTo>
                    <a:pt x="348" y="17"/>
                  </a:lnTo>
                  <a:lnTo>
                    <a:pt x="348" y="0"/>
                  </a:lnTo>
                  <a:close/>
                  <a:moveTo>
                    <a:pt x="380" y="0"/>
                  </a:moveTo>
                  <a:lnTo>
                    <a:pt x="395" y="0"/>
                  </a:lnTo>
                  <a:lnTo>
                    <a:pt x="395" y="17"/>
                  </a:lnTo>
                  <a:lnTo>
                    <a:pt x="380" y="17"/>
                  </a:lnTo>
                  <a:lnTo>
                    <a:pt x="380" y="0"/>
                  </a:lnTo>
                  <a:close/>
                  <a:moveTo>
                    <a:pt x="410" y="0"/>
                  </a:moveTo>
                  <a:lnTo>
                    <a:pt x="427" y="0"/>
                  </a:lnTo>
                  <a:lnTo>
                    <a:pt x="427" y="17"/>
                  </a:lnTo>
                  <a:lnTo>
                    <a:pt x="410" y="17"/>
                  </a:lnTo>
                  <a:lnTo>
                    <a:pt x="410" y="0"/>
                  </a:lnTo>
                  <a:close/>
                  <a:moveTo>
                    <a:pt x="442" y="0"/>
                  </a:moveTo>
                  <a:lnTo>
                    <a:pt x="458" y="0"/>
                  </a:lnTo>
                  <a:lnTo>
                    <a:pt x="458" y="17"/>
                  </a:lnTo>
                  <a:lnTo>
                    <a:pt x="442" y="17"/>
                  </a:lnTo>
                  <a:lnTo>
                    <a:pt x="442" y="0"/>
                  </a:lnTo>
                  <a:close/>
                  <a:moveTo>
                    <a:pt x="475" y="0"/>
                  </a:moveTo>
                  <a:lnTo>
                    <a:pt x="490" y="0"/>
                  </a:lnTo>
                  <a:lnTo>
                    <a:pt x="490" y="17"/>
                  </a:lnTo>
                  <a:lnTo>
                    <a:pt x="475" y="17"/>
                  </a:lnTo>
                  <a:lnTo>
                    <a:pt x="475" y="0"/>
                  </a:lnTo>
                  <a:close/>
                  <a:moveTo>
                    <a:pt x="505" y="0"/>
                  </a:moveTo>
                  <a:lnTo>
                    <a:pt x="522" y="0"/>
                  </a:lnTo>
                  <a:lnTo>
                    <a:pt x="522" y="17"/>
                  </a:lnTo>
                  <a:lnTo>
                    <a:pt x="505" y="17"/>
                  </a:lnTo>
                  <a:lnTo>
                    <a:pt x="505" y="0"/>
                  </a:lnTo>
                  <a:close/>
                  <a:moveTo>
                    <a:pt x="537" y="0"/>
                  </a:moveTo>
                  <a:lnTo>
                    <a:pt x="553" y="0"/>
                  </a:lnTo>
                  <a:lnTo>
                    <a:pt x="553" y="17"/>
                  </a:lnTo>
                  <a:lnTo>
                    <a:pt x="537" y="17"/>
                  </a:lnTo>
                  <a:lnTo>
                    <a:pt x="537" y="0"/>
                  </a:lnTo>
                  <a:close/>
                  <a:moveTo>
                    <a:pt x="570" y="0"/>
                  </a:moveTo>
                  <a:lnTo>
                    <a:pt x="585" y="0"/>
                  </a:lnTo>
                  <a:lnTo>
                    <a:pt x="585" y="17"/>
                  </a:lnTo>
                  <a:lnTo>
                    <a:pt x="570" y="17"/>
                  </a:lnTo>
                  <a:lnTo>
                    <a:pt x="570" y="0"/>
                  </a:lnTo>
                  <a:close/>
                  <a:moveTo>
                    <a:pt x="600" y="0"/>
                  </a:moveTo>
                  <a:lnTo>
                    <a:pt x="617" y="0"/>
                  </a:lnTo>
                  <a:lnTo>
                    <a:pt x="617" y="17"/>
                  </a:lnTo>
                  <a:lnTo>
                    <a:pt x="600" y="17"/>
                  </a:lnTo>
                  <a:lnTo>
                    <a:pt x="600" y="0"/>
                  </a:lnTo>
                  <a:close/>
                  <a:moveTo>
                    <a:pt x="632" y="0"/>
                  </a:moveTo>
                  <a:lnTo>
                    <a:pt x="647" y="0"/>
                  </a:lnTo>
                  <a:lnTo>
                    <a:pt x="647" y="17"/>
                  </a:lnTo>
                  <a:lnTo>
                    <a:pt x="632" y="17"/>
                  </a:lnTo>
                  <a:lnTo>
                    <a:pt x="632" y="0"/>
                  </a:lnTo>
                  <a:close/>
                  <a:moveTo>
                    <a:pt x="664" y="0"/>
                  </a:moveTo>
                  <a:lnTo>
                    <a:pt x="680" y="0"/>
                  </a:lnTo>
                  <a:lnTo>
                    <a:pt x="680" y="17"/>
                  </a:lnTo>
                  <a:lnTo>
                    <a:pt x="664" y="17"/>
                  </a:lnTo>
                  <a:lnTo>
                    <a:pt x="664" y="0"/>
                  </a:lnTo>
                  <a:close/>
                  <a:moveTo>
                    <a:pt x="695" y="0"/>
                  </a:moveTo>
                  <a:lnTo>
                    <a:pt x="712" y="0"/>
                  </a:lnTo>
                  <a:lnTo>
                    <a:pt x="712" y="17"/>
                  </a:lnTo>
                  <a:lnTo>
                    <a:pt x="695" y="17"/>
                  </a:lnTo>
                  <a:lnTo>
                    <a:pt x="695" y="0"/>
                  </a:lnTo>
                  <a:close/>
                  <a:moveTo>
                    <a:pt x="727" y="0"/>
                  </a:moveTo>
                  <a:lnTo>
                    <a:pt x="742" y="0"/>
                  </a:lnTo>
                  <a:lnTo>
                    <a:pt x="742" y="17"/>
                  </a:lnTo>
                  <a:lnTo>
                    <a:pt x="727" y="17"/>
                  </a:lnTo>
                  <a:lnTo>
                    <a:pt x="727" y="0"/>
                  </a:lnTo>
                  <a:close/>
                  <a:moveTo>
                    <a:pt x="759" y="0"/>
                  </a:moveTo>
                  <a:lnTo>
                    <a:pt x="775" y="0"/>
                  </a:lnTo>
                  <a:lnTo>
                    <a:pt x="775" y="17"/>
                  </a:lnTo>
                  <a:lnTo>
                    <a:pt x="759" y="17"/>
                  </a:lnTo>
                  <a:lnTo>
                    <a:pt x="759" y="0"/>
                  </a:lnTo>
                  <a:close/>
                  <a:moveTo>
                    <a:pt x="790" y="0"/>
                  </a:moveTo>
                  <a:lnTo>
                    <a:pt x="807" y="0"/>
                  </a:lnTo>
                  <a:lnTo>
                    <a:pt x="807" y="17"/>
                  </a:lnTo>
                  <a:lnTo>
                    <a:pt x="790" y="17"/>
                  </a:lnTo>
                  <a:lnTo>
                    <a:pt x="790" y="0"/>
                  </a:lnTo>
                  <a:close/>
                  <a:moveTo>
                    <a:pt x="822" y="0"/>
                  </a:moveTo>
                  <a:lnTo>
                    <a:pt x="837" y="0"/>
                  </a:lnTo>
                  <a:lnTo>
                    <a:pt x="837" y="17"/>
                  </a:lnTo>
                  <a:lnTo>
                    <a:pt x="822" y="17"/>
                  </a:lnTo>
                  <a:lnTo>
                    <a:pt x="822" y="0"/>
                  </a:lnTo>
                  <a:close/>
                  <a:moveTo>
                    <a:pt x="854" y="0"/>
                  </a:moveTo>
                  <a:lnTo>
                    <a:pt x="869" y="0"/>
                  </a:lnTo>
                  <a:lnTo>
                    <a:pt x="869" y="17"/>
                  </a:lnTo>
                  <a:lnTo>
                    <a:pt x="854" y="17"/>
                  </a:lnTo>
                  <a:lnTo>
                    <a:pt x="854" y="0"/>
                  </a:lnTo>
                  <a:close/>
                  <a:moveTo>
                    <a:pt x="885" y="0"/>
                  </a:moveTo>
                  <a:lnTo>
                    <a:pt x="902" y="0"/>
                  </a:lnTo>
                  <a:lnTo>
                    <a:pt x="902" y="17"/>
                  </a:lnTo>
                  <a:lnTo>
                    <a:pt x="885" y="17"/>
                  </a:lnTo>
                  <a:lnTo>
                    <a:pt x="885" y="0"/>
                  </a:lnTo>
                  <a:close/>
                  <a:moveTo>
                    <a:pt x="917" y="0"/>
                  </a:moveTo>
                  <a:lnTo>
                    <a:pt x="932" y="0"/>
                  </a:lnTo>
                  <a:lnTo>
                    <a:pt x="932" y="17"/>
                  </a:lnTo>
                  <a:lnTo>
                    <a:pt x="917" y="17"/>
                  </a:lnTo>
                  <a:lnTo>
                    <a:pt x="917" y="0"/>
                  </a:lnTo>
                  <a:close/>
                  <a:moveTo>
                    <a:pt x="949" y="0"/>
                  </a:moveTo>
                  <a:lnTo>
                    <a:pt x="964" y="0"/>
                  </a:lnTo>
                  <a:lnTo>
                    <a:pt x="964" y="17"/>
                  </a:lnTo>
                  <a:lnTo>
                    <a:pt x="949" y="17"/>
                  </a:lnTo>
                  <a:lnTo>
                    <a:pt x="949" y="0"/>
                  </a:lnTo>
                  <a:close/>
                  <a:moveTo>
                    <a:pt x="979" y="0"/>
                  </a:moveTo>
                  <a:lnTo>
                    <a:pt x="997" y="0"/>
                  </a:lnTo>
                  <a:lnTo>
                    <a:pt x="997" y="17"/>
                  </a:lnTo>
                  <a:lnTo>
                    <a:pt x="979" y="17"/>
                  </a:lnTo>
                  <a:lnTo>
                    <a:pt x="979" y="0"/>
                  </a:lnTo>
                  <a:close/>
                  <a:moveTo>
                    <a:pt x="1012" y="0"/>
                  </a:moveTo>
                  <a:lnTo>
                    <a:pt x="1027" y="0"/>
                  </a:lnTo>
                  <a:lnTo>
                    <a:pt x="1027" y="17"/>
                  </a:lnTo>
                  <a:lnTo>
                    <a:pt x="1012" y="17"/>
                  </a:lnTo>
                  <a:lnTo>
                    <a:pt x="1012" y="0"/>
                  </a:lnTo>
                  <a:close/>
                  <a:moveTo>
                    <a:pt x="1044" y="0"/>
                  </a:moveTo>
                  <a:lnTo>
                    <a:pt x="1048" y="0"/>
                  </a:lnTo>
                  <a:lnTo>
                    <a:pt x="1048" y="17"/>
                  </a:lnTo>
                  <a:lnTo>
                    <a:pt x="1044" y="17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00FFFF"/>
            </a:solidFill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Line 250">
              <a:extLst>
                <a:ext uri="{FF2B5EF4-FFF2-40B4-BE49-F238E27FC236}">
                  <a16:creationId xmlns:a16="http://schemas.microsoft.com/office/drawing/2014/main" id="{C6FB67DE-42DC-4957-ACF6-1233ECEE4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2115"/>
              <a:ext cx="7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Line 251">
              <a:extLst>
                <a:ext uri="{FF2B5EF4-FFF2-40B4-BE49-F238E27FC236}">
                  <a16:creationId xmlns:a16="http://schemas.microsoft.com/office/drawing/2014/main" id="{CFDB4C82-EA85-4B63-BB47-95A3FA7ED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2115"/>
              <a:ext cx="70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252">
              <a:extLst>
                <a:ext uri="{FF2B5EF4-FFF2-40B4-BE49-F238E27FC236}">
                  <a16:creationId xmlns:a16="http://schemas.microsoft.com/office/drawing/2014/main" id="{0E980154-FD86-4C0F-BB73-D50E2B1E3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2379"/>
              <a:ext cx="18" cy="1140"/>
            </a:xfrm>
            <a:custGeom>
              <a:avLst/>
              <a:gdLst>
                <a:gd name="T0" fmla="*/ 3 w 13"/>
                <a:gd name="T1" fmla="*/ 1086 h 954"/>
                <a:gd name="T2" fmla="*/ 15 w 13"/>
                <a:gd name="T3" fmla="*/ 1086 h 954"/>
                <a:gd name="T4" fmla="*/ 15 w 13"/>
                <a:gd name="T5" fmla="*/ 1136 h 954"/>
                <a:gd name="T6" fmla="*/ 6 w 13"/>
                <a:gd name="T7" fmla="*/ 1140 h 954"/>
                <a:gd name="T8" fmla="*/ 0 w 13"/>
                <a:gd name="T9" fmla="*/ 1134 h 954"/>
                <a:gd name="T10" fmla="*/ 3 w 13"/>
                <a:gd name="T11" fmla="*/ 987 h 954"/>
                <a:gd name="T12" fmla="*/ 15 w 13"/>
                <a:gd name="T13" fmla="*/ 987 h 954"/>
                <a:gd name="T14" fmla="*/ 15 w 13"/>
                <a:gd name="T15" fmla="*/ 1036 h 954"/>
                <a:gd name="T16" fmla="*/ 6 w 13"/>
                <a:gd name="T17" fmla="*/ 1041 h 954"/>
                <a:gd name="T18" fmla="*/ 0 w 13"/>
                <a:gd name="T19" fmla="*/ 1034 h 954"/>
                <a:gd name="T20" fmla="*/ 3 w 13"/>
                <a:gd name="T21" fmla="*/ 887 h 954"/>
                <a:gd name="T22" fmla="*/ 15 w 13"/>
                <a:gd name="T23" fmla="*/ 887 h 954"/>
                <a:gd name="T24" fmla="*/ 15 w 13"/>
                <a:gd name="T25" fmla="*/ 939 h 954"/>
                <a:gd name="T26" fmla="*/ 6 w 13"/>
                <a:gd name="T27" fmla="*/ 942 h 954"/>
                <a:gd name="T28" fmla="*/ 0 w 13"/>
                <a:gd name="T29" fmla="*/ 934 h 954"/>
                <a:gd name="T30" fmla="*/ 3 w 13"/>
                <a:gd name="T31" fmla="*/ 790 h 954"/>
                <a:gd name="T32" fmla="*/ 15 w 13"/>
                <a:gd name="T33" fmla="*/ 790 h 954"/>
                <a:gd name="T34" fmla="*/ 15 w 13"/>
                <a:gd name="T35" fmla="*/ 840 h 954"/>
                <a:gd name="T36" fmla="*/ 6 w 13"/>
                <a:gd name="T37" fmla="*/ 844 h 954"/>
                <a:gd name="T38" fmla="*/ 0 w 13"/>
                <a:gd name="T39" fmla="*/ 838 h 954"/>
                <a:gd name="T40" fmla="*/ 3 w 13"/>
                <a:gd name="T41" fmla="*/ 691 h 954"/>
                <a:gd name="T42" fmla="*/ 15 w 13"/>
                <a:gd name="T43" fmla="*/ 691 h 954"/>
                <a:gd name="T44" fmla="*/ 15 w 13"/>
                <a:gd name="T45" fmla="*/ 740 h 954"/>
                <a:gd name="T46" fmla="*/ 6 w 13"/>
                <a:gd name="T47" fmla="*/ 744 h 954"/>
                <a:gd name="T48" fmla="*/ 0 w 13"/>
                <a:gd name="T49" fmla="*/ 737 h 954"/>
                <a:gd name="T50" fmla="*/ 3 w 13"/>
                <a:gd name="T51" fmla="*/ 590 h 954"/>
                <a:gd name="T52" fmla="*/ 15 w 13"/>
                <a:gd name="T53" fmla="*/ 590 h 954"/>
                <a:gd name="T54" fmla="*/ 15 w 13"/>
                <a:gd name="T55" fmla="*/ 641 h 954"/>
                <a:gd name="T56" fmla="*/ 6 w 13"/>
                <a:gd name="T57" fmla="*/ 645 h 954"/>
                <a:gd name="T58" fmla="*/ 0 w 13"/>
                <a:gd name="T59" fmla="*/ 638 h 954"/>
                <a:gd name="T60" fmla="*/ 3 w 13"/>
                <a:gd name="T61" fmla="*/ 491 h 954"/>
                <a:gd name="T62" fmla="*/ 15 w 13"/>
                <a:gd name="T63" fmla="*/ 491 h 954"/>
                <a:gd name="T64" fmla="*/ 15 w 13"/>
                <a:gd name="T65" fmla="*/ 544 h 954"/>
                <a:gd name="T66" fmla="*/ 6 w 13"/>
                <a:gd name="T67" fmla="*/ 546 h 954"/>
                <a:gd name="T68" fmla="*/ 0 w 13"/>
                <a:gd name="T69" fmla="*/ 539 h 954"/>
                <a:gd name="T70" fmla="*/ 3 w 13"/>
                <a:gd name="T71" fmla="*/ 394 h 954"/>
                <a:gd name="T72" fmla="*/ 15 w 13"/>
                <a:gd name="T73" fmla="*/ 394 h 954"/>
                <a:gd name="T74" fmla="*/ 15 w 13"/>
                <a:gd name="T75" fmla="*/ 443 h 954"/>
                <a:gd name="T76" fmla="*/ 6 w 13"/>
                <a:gd name="T77" fmla="*/ 448 h 954"/>
                <a:gd name="T78" fmla="*/ 0 w 13"/>
                <a:gd name="T79" fmla="*/ 441 h 954"/>
                <a:gd name="T80" fmla="*/ 3 w 13"/>
                <a:gd name="T81" fmla="*/ 294 h 954"/>
                <a:gd name="T82" fmla="*/ 15 w 13"/>
                <a:gd name="T83" fmla="*/ 294 h 954"/>
                <a:gd name="T84" fmla="*/ 15 w 13"/>
                <a:gd name="T85" fmla="*/ 344 h 954"/>
                <a:gd name="T86" fmla="*/ 6 w 13"/>
                <a:gd name="T87" fmla="*/ 349 h 954"/>
                <a:gd name="T88" fmla="*/ 0 w 13"/>
                <a:gd name="T89" fmla="*/ 342 h 954"/>
                <a:gd name="T90" fmla="*/ 3 w 13"/>
                <a:gd name="T91" fmla="*/ 195 h 954"/>
                <a:gd name="T92" fmla="*/ 15 w 13"/>
                <a:gd name="T93" fmla="*/ 195 h 954"/>
                <a:gd name="T94" fmla="*/ 15 w 13"/>
                <a:gd name="T95" fmla="*/ 245 h 954"/>
                <a:gd name="T96" fmla="*/ 6 w 13"/>
                <a:gd name="T97" fmla="*/ 250 h 954"/>
                <a:gd name="T98" fmla="*/ 0 w 13"/>
                <a:gd name="T99" fmla="*/ 243 h 954"/>
                <a:gd name="T100" fmla="*/ 3 w 13"/>
                <a:gd name="T101" fmla="*/ 96 h 954"/>
                <a:gd name="T102" fmla="*/ 15 w 13"/>
                <a:gd name="T103" fmla="*/ 96 h 954"/>
                <a:gd name="T104" fmla="*/ 15 w 13"/>
                <a:gd name="T105" fmla="*/ 147 h 954"/>
                <a:gd name="T106" fmla="*/ 6 w 13"/>
                <a:gd name="T107" fmla="*/ 149 h 954"/>
                <a:gd name="T108" fmla="*/ 0 w 13"/>
                <a:gd name="T109" fmla="*/ 143 h 954"/>
                <a:gd name="T110" fmla="*/ 3 w 13"/>
                <a:gd name="T111" fmla="*/ 2 h 954"/>
                <a:gd name="T112" fmla="*/ 15 w 13"/>
                <a:gd name="T113" fmla="*/ 2 h 954"/>
                <a:gd name="T114" fmla="*/ 15 w 13"/>
                <a:gd name="T115" fmla="*/ 48 h 954"/>
                <a:gd name="T116" fmla="*/ 6 w 13"/>
                <a:gd name="T117" fmla="*/ 53 h 954"/>
                <a:gd name="T118" fmla="*/ 0 w 13"/>
                <a:gd name="T119" fmla="*/ 45 h 95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"/>
                <a:gd name="T181" fmla="*/ 0 h 954"/>
                <a:gd name="T182" fmla="*/ 13 w 13"/>
                <a:gd name="T183" fmla="*/ 954 h 95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" h="954">
                  <a:moveTo>
                    <a:pt x="0" y="949"/>
                  </a:moveTo>
                  <a:lnTo>
                    <a:pt x="0" y="913"/>
                  </a:lnTo>
                  <a:lnTo>
                    <a:pt x="2" y="911"/>
                  </a:lnTo>
                  <a:lnTo>
                    <a:pt x="2" y="909"/>
                  </a:lnTo>
                  <a:lnTo>
                    <a:pt x="4" y="907"/>
                  </a:lnTo>
                  <a:lnTo>
                    <a:pt x="6" y="907"/>
                  </a:lnTo>
                  <a:lnTo>
                    <a:pt x="10" y="907"/>
                  </a:lnTo>
                  <a:lnTo>
                    <a:pt x="11" y="909"/>
                  </a:lnTo>
                  <a:lnTo>
                    <a:pt x="11" y="911"/>
                  </a:lnTo>
                  <a:lnTo>
                    <a:pt x="13" y="913"/>
                  </a:lnTo>
                  <a:lnTo>
                    <a:pt x="13" y="949"/>
                  </a:lnTo>
                  <a:lnTo>
                    <a:pt x="11" y="951"/>
                  </a:lnTo>
                  <a:lnTo>
                    <a:pt x="11" y="953"/>
                  </a:lnTo>
                  <a:lnTo>
                    <a:pt x="10" y="954"/>
                  </a:lnTo>
                  <a:lnTo>
                    <a:pt x="6" y="954"/>
                  </a:lnTo>
                  <a:lnTo>
                    <a:pt x="4" y="954"/>
                  </a:lnTo>
                  <a:lnTo>
                    <a:pt x="2" y="953"/>
                  </a:lnTo>
                  <a:lnTo>
                    <a:pt x="2" y="951"/>
                  </a:lnTo>
                  <a:lnTo>
                    <a:pt x="0" y="949"/>
                  </a:lnTo>
                  <a:close/>
                  <a:moveTo>
                    <a:pt x="0" y="865"/>
                  </a:moveTo>
                  <a:lnTo>
                    <a:pt x="0" y="830"/>
                  </a:lnTo>
                  <a:lnTo>
                    <a:pt x="2" y="828"/>
                  </a:lnTo>
                  <a:lnTo>
                    <a:pt x="2" y="826"/>
                  </a:lnTo>
                  <a:lnTo>
                    <a:pt x="4" y="826"/>
                  </a:lnTo>
                  <a:lnTo>
                    <a:pt x="6" y="824"/>
                  </a:lnTo>
                  <a:lnTo>
                    <a:pt x="10" y="826"/>
                  </a:lnTo>
                  <a:lnTo>
                    <a:pt x="11" y="826"/>
                  </a:lnTo>
                  <a:lnTo>
                    <a:pt x="11" y="828"/>
                  </a:lnTo>
                  <a:lnTo>
                    <a:pt x="13" y="830"/>
                  </a:lnTo>
                  <a:lnTo>
                    <a:pt x="13" y="865"/>
                  </a:lnTo>
                  <a:lnTo>
                    <a:pt x="11" y="867"/>
                  </a:lnTo>
                  <a:lnTo>
                    <a:pt x="11" y="869"/>
                  </a:lnTo>
                  <a:lnTo>
                    <a:pt x="10" y="871"/>
                  </a:lnTo>
                  <a:lnTo>
                    <a:pt x="6" y="871"/>
                  </a:lnTo>
                  <a:lnTo>
                    <a:pt x="4" y="871"/>
                  </a:lnTo>
                  <a:lnTo>
                    <a:pt x="2" y="869"/>
                  </a:lnTo>
                  <a:lnTo>
                    <a:pt x="2" y="867"/>
                  </a:lnTo>
                  <a:lnTo>
                    <a:pt x="0" y="865"/>
                  </a:lnTo>
                  <a:close/>
                  <a:moveTo>
                    <a:pt x="0" y="782"/>
                  </a:moveTo>
                  <a:lnTo>
                    <a:pt x="0" y="748"/>
                  </a:lnTo>
                  <a:lnTo>
                    <a:pt x="2" y="744"/>
                  </a:lnTo>
                  <a:lnTo>
                    <a:pt x="2" y="742"/>
                  </a:lnTo>
                  <a:lnTo>
                    <a:pt x="4" y="742"/>
                  </a:lnTo>
                  <a:lnTo>
                    <a:pt x="6" y="742"/>
                  </a:lnTo>
                  <a:lnTo>
                    <a:pt x="10" y="742"/>
                  </a:lnTo>
                  <a:lnTo>
                    <a:pt x="11" y="742"/>
                  </a:lnTo>
                  <a:lnTo>
                    <a:pt x="11" y="744"/>
                  </a:lnTo>
                  <a:lnTo>
                    <a:pt x="13" y="748"/>
                  </a:lnTo>
                  <a:lnTo>
                    <a:pt x="13" y="782"/>
                  </a:lnTo>
                  <a:lnTo>
                    <a:pt x="11" y="786"/>
                  </a:lnTo>
                  <a:lnTo>
                    <a:pt x="11" y="788"/>
                  </a:lnTo>
                  <a:lnTo>
                    <a:pt x="10" y="788"/>
                  </a:lnTo>
                  <a:lnTo>
                    <a:pt x="6" y="790"/>
                  </a:lnTo>
                  <a:lnTo>
                    <a:pt x="4" y="788"/>
                  </a:lnTo>
                  <a:lnTo>
                    <a:pt x="2" y="788"/>
                  </a:lnTo>
                  <a:lnTo>
                    <a:pt x="2" y="786"/>
                  </a:lnTo>
                  <a:lnTo>
                    <a:pt x="0" y="782"/>
                  </a:lnTo>
                  <a:close/>
                  <a:moveTo>
                    <a:pt x="0" y="701"/>
                  </a:moveTo>
                  <a:lnTo>
                    <a:pt x="0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4" y="659"/>
                  </a:lnTo>
                  <a:lnTo>
                    <a:pt x="6" y="659"/>
                  </a:lnTo>
                  <a:lnTo>
                    <a:pt x="10" y="659"/>
                  </a:lnTo>
                  <a:lnTo>
                    <a:pt x="11" y="661"/>
                  </a:lnTo>
                  <a:lnTo>
                    <a:pt x="11" y="663"/>
                  </a:lnTo>
                  <a:lnTo>
                    <a:pt x="13" y="665"/>
                  </a:lnTo>
                  <a:lnTo>
                    <a:pt x="13" y="701"/>
                  </a:lnTo>
                  <a:lnTo>
                    <a:pt x="11" y="703"/>
                  </a:lnTo>
                  <a:lnTo>
                    <a:pt x="11" y="705"/>
                  </a:lnTo>
                  <a:lnTo>
                    <a:pt x="10" y="706"/>
                  </a:lnTo>
                  <a:lnTo>
                    <a:pt x="6" y="706"/>
                  </a:lnTo>
                  <a:lnTo>
                    <a:pt x="4" y="706"/>
                  </a:lnTo>
                  <a:lnTo>
                    <a:pt x="2" y="705"/>
                  </a:lnTo>
                  <a:lnTo>
                    <a:pt x="2" y="703"/>
                  </a:lnTo>
                  <a:lnTo>
                    <a:pt x="0" y="701"/>
                  </a:lnTo>
                  <a:close/>
                  <a:moveTo>
                    <a:pt x="0" y="617"/>
                  </a:moveTo>
                  <a:lnTo>
                    <a:pt x="0" y="582"/>
                  </a:lnTo>
                  <a:lnTo>
                    <a:pt x="2" y="580"/>
                  </a:lnTo>
                  <a:lnTo>
                    <a:pt x="2" y="578"/>
                  </a:lnTo>
                  <a:lnTo>
                    <a:pt x="4" y="576"/>
                  </a:lnTo>
                  <a:lnTo>
                    <a:pt x="6" y="576"/>
                  </a:lnTo>
                  <a:lnTo>
                    <a:pt x="10" y="576"/>
                  </a:lnTo>
                  <a:lnTo>
                    <a:pt x="11" y="578"/>
                  </a:lnTo>
                  <a:lnTo>
                    <a:pt x="11" y="580"/>
                  </a:lnTo>
                  <a:lnTo>
                    <a:pt x="13" y="582"/>
                  </a:lnTo>
                  <a:lnTo>
                    <a:pt x="13" y="617"/>
                  </a:lnTo>
                  <a:lnTo>
                    <a:pt x="11" y="619"/>
                  </a:lnTo>
                  <a:lnTo>
                    <a:pt x="11" y="621"/>
                  </a:lnTo>
                  <a:lnTo>
                    <a:pt x="10" y="623"/>
                  </a:lnTo>
                  <a:lnTo>
                    <a:pt x="6" y="623"/>
                  </a:lnTo>
                  <a:lnTo>
                    <a:pt x="4" y="623"/>
                  </a:lnTo>
                  <a:lnTo>
                    <a:pt x="2" y="621"/>
                  </a:lnTo>
                  <a:lnTo>
                    <a:pt x="2" y="619"/>
                  </a:lnTo>
                  <a:lnTo>
                    <a:pt x="0" y="617"/>
                  </a:lnTo>
                  <a:close/>
                  <a:moveTo>
                    <a:pt x="0" y="534"/>
                  </a:moveTo>
                  <a:lnTo>
                    <a:pt x="0" y="498"/>
                  </a:lnTo>
                  <a:lnTo>
                    <a:pt x="2" y="496"/>
                  </a:lnTo>
                  <a:lnTo>
                    <a:pt x="2" y="494"/>
                  </a:lnTo>
                  <a:lnTo>
                    <a:pt x="4" y="494"/>
                  </a:lnTo>
                  <a:lnTo>
                    <a:pt x="6" y="493"/>
                  </a:lnTo>
                  <a:lnTo>
                    <a:pt x="10" y="494"/>
                  </a:lnTo>
                  <a:lnTo>
                    <a:pt x="11" y="494"/>
                  </a:lnTo>
                  <a:lnTo>
                    <a:pt x="11" y="496"/>
                  </a:lnTo>
                  <a:lnTo>
                    <a:pt x="13" y="498"/>
                  </a:lnTo>
                  <a:lnTo>
                    <a:pt x="13" y="534"/>
                  </a:lnTo>
                  <a:lnTo>
                    <a:pt x="11" y="536"/>
                  </a:lnTo>
                  <a:lnTo>
                    <a:pt x="11" y="538"/>
                  </a:lnTo>
                  <a:lnTo>
                    <a:pt x="10" y="540"/>
                  </a:lnTo>
                  <a:lnTo>
                    <a:pt x="6" y="540"/>
                  </a:lnTo>
                  <a:lnTo>
                    <a:pt x="4" y="540"/>
                  </a:lnTo>
                  <a:lnTo>
                    <a:pt x="2" y="538"/>
                  </a:lnTo>
                  <a:lnTo>
                    <a:pt x="2" y="536"/>
                  </a:lnTo>
                  <a:lnTo>
                    <a:pt x="0" y="534"/>
                  </a:lnTo>
                  <a:close/>
                  <a:moveTo>
                    <a:pt x="0" y="451"/>
                  </a:moveTo>
                  <a:lnTo>
                    <a:pt x="0" y="417"/>
                  </a:lnTo>
                  <a:lnTo>
                    <a:pt x="2" y="413"/>
                  </a:lnTo>
                  <a:lnTo>
                    <a:pt x="2" y="411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10" y="411"/>
                  </a:lnTo>
                  <a:lnTo>
                    <a:pt x="11" y="411"/>
                  </a:lnTo>
                  <a:lnTo>
                    <a:pt x="11" y="413"/>
                  </a:lnTo>
                  <a:lnTo>
                    <a:pt x="13" y="417"/>
                  </a:lnTo>
                  <a:lnTo>
                    <a:pt x="13" y="451"/>
                  </a:lnTo>
                  <a:lnTo>
                    <a:pt x="11" y="455"/>
                  </a:lnTo>
                  <a:lnTo>
                    <a:pt x="11" y="457"/>
                  </a:lnTo>
                  <a:lnTo>
                    <a:pt x="10" y="457"/>
                  </a:lnTo>
                  <a:lnTo>
                    <a:pt x="6" y="458"/>
                  </a:lnTo>
                  <a:lnTo>
                    <a:pt x="4" y="457"/>
                  </a:lnTo>
                  <a:lnTo>
                    <a:pt x="2" y="457"/>
                  </a:lnTo>
                  <a:lnTo>
                    <a:pt x="2" y="455"/>
                  </a:lnTo>
                  <a:lnTo>
                    <a:pt x="0" y="451"/>
                  </a:lnTo>
                  <a:close/>
                  <a:moveTo>
                    <a:pt x="0" y="369"/>
                  </a:moveTo>
                  <a:lnTo>
                    <a:pt x="0" y="333"/>
                  </a:lnTo>
                  <a:lnTo>
                    <a:pt x="2" y="332"/>
                  </a:lnTo>
                  <a:lnTo>
                    <a:pt x="2" y="330"/>
                  </a:lnTo>
                  <a:lnTo>
                    <a:pt x="4" y="328"/>
                  </a:lnTo>
                  <a:lnTo>
                    <a:pt x="6" y="328"/>
                  </a:lnTo>
                  <a:lnTo>
                    <a:pt x="10" y="328"/>
                  </a:lnTo>
                  <a:lnTo>
                    <a:pt x="11" y="330"/>
                  </a:lnTo>
                  <a:lnTo>
                    <a:pt x="11" y="332"/>
                  </a:lnTo>
                  <a:lnTo>
                    <a:pt x="13" y="333"/>
                  </a:lnTo>
                  <a:lnTo>
                    <a:pt x="13" y="369"/>
                  </a:lnTo>
                  <a:lnTo>
                    <a:pt x="11" y="371"/>
                  </a:lnTo>
                  <a:lnTo>
                    <a:pt x="11" y="373"/>
                  </a:lnTo>
                  <a:lnTo>
                    <a:pt x="10" y="375"/>
                  </a:lnTo>
                  <a:lnTo>
                    <a:pt x="6" y="375"/>
                  </a:lnTo>
                  <a:lnTo>
                    <a:pt x="4" y="375"/>
                  </a:lnTo>
                  <a:lnTo>
                    <a:pt x="2" y="373"/>
                  </a:lnTo>
                  <a:lnTo>
                    <a:pt x="2" y="371"/>
                  </a:lnTo>
                  <a:lnTo>
                    <a:pt x="0" y="369"/>
                  </a:lnTo>
                  <a:close/>
                  <a:moveTo>
                    <a:pt x="0" y="286"/>
                  </a:moveTo>
                  <a:lnTo>
                    <a:pt x="0" y="250"/>
                  </a:lnTo>
                  <a:lnTo>
                    <a:pt x="2" y="248"/>
                  </a:lnTo>
                  <a:lnTo>
                    <a:pt x="2" y="246"/>
                  </a:lnTo>
                  <a:lnTo>
                    <a:pt x="4" y="245"/>
                  </a:lnTo>
                  <a:lnTo>
                    <a:pt x="6" y="245"/>
                  </a:lnTo>
                  <a:lnTo>
                    <a:pt x="10" y="24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3" y="250"/>
                  </a:lnTo>
                  <a:lnTo>
                    <a:pt x="13" y="286"/>
                  </a:lnTo>
                  <a:lnTo>
                    <a:pt x="11" y="288"/>
                  </a:lnTo>
                  <a:lnTo>
                    <a:pt x="11" y="290"/>
                  </a:lnTo>
                  <a:lnTo>
                    <a:pt x="10" y="292"/>
                  </a:lnTo>
                  <a:lnTo>
                    <a:pt x="6" y="292"/>
                  </a:lnTo>
                  <a:lnTo>
                    <a:pt x="4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0" y="286"/>
                  </a:lnTo>
                  <a:close/>
                  <a:moveTo>
                    <a:pt x="0" y="203"/>
                  </a:moveTo>
                  <a:lnTo>
                    <a:pt x="0" y="167"/>
                  </a:lnTo>
                  <a:lnTo>
                    <a:pt x="2" y="165"/>
                  </a:lnTo>
                  <a:lnTo>
                    <a:pt x="2" y="163"/>
                  </a:lnTo>
                  <a:lnTo>
                    <a:pt x="4" y="163"/>
                  </a:lnTo>
                  <a:lnTo>
                    <a:pt x="6" y="161"/>
                  </a:lnTo>
                  <a:lnTo>
                    <a:pt x="10" y="163"/>
                  </a:lnTo>
                  <a:lnTo>
                    <a:pt x="11" y="163"/>
                  </a:lnTo>
                  <a:lnTo>
                    <a:pt x="11" y="165"/>
                  </a:lnTo>
                  <a:lnTo>
                    <a:pt x="13" y="167"/>
                  </a:lnTo>
                  <a:lnTo>
                    <a:pt x="13" y="203"/>
                  </a:lnTo>
                  <a:lnTo>
                    <a:pt x="11" y="205"/>
                  </a:lnTo>
                  <a:lnTo>
                    <a:pt x="11" y="207"/>
                  </a:lnTo>
                  <a:lnTo>
                    <a:pt x="10" y="209"/>
                  </a:lnTo>
                  <a:lnTo>
                    <a:pt x="6" y="209"/>
                  </a:lnTo>
                  <a:lnTo>
                    <a:pt x="4" y="209"/>
                  </a:lnTo>
                  <a:lnTo>
                    <a:pt x="2" y="207"/>
                  </a:lnTo>
                  <a:lnTo>
                    <a:pt x="2" y="205"/>
                  </a:lnTo>
                  <a:lnTo>
                    <a:pt x="0" y="203"/>
                  </a:lnTo>
                  <a:close/>
                  <a:moveTo>
                    <a:pt x="0" y="120"/>
                  </a:moveTo>
                  <a:lnTo>
                    <a:pt x="0" y="85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82"/>
                  </a:lnTo>
                  <a:lnTo>
                    <a:pt x="13" y="85"/>
                  </a:lnTo>
                  <a:lnTo>
                    <a:pt x="13" y="120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0" y="125"/>
                  </a:lnTo>
                  <a:lnTo>
                    <a:pt x="6" y="127"/>
                  </a:lnTo>
                  <a:lnTo>
                    <a:pt x="4" y="125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0" y="120"/>
                  </a:lnTo>
                  <a:close/>
                  <a:moveTo>
                    <a:pt x="0" y="38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6"/>
                  </a:lnTo>
                  <a:lnTo>
                    <a:pt x="13" y="38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0" y="44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53">
              <a:extLst>
                <a:ext uri="{FF2B5EF4-FFF2-40B4-BE49-F238E27FC236}">
                  <a16:creationId xmlns:a16="http://schemas.microsoft.com/office/drawing/2014/main" id="{FD7676E5-B1D9-4037-8FAC-CC43D23C9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" y="2794"/>
              <a:ext cx="15" cy="737"/>
            </a:xfrm>
            <a:custGeom>
              <a:avLst/>
              <a:gdLst>
                <a:gd name="T0" fmla="*/ 0 w 11"/>
                <a:gd name="T1" fmla="*/ 684 h 617"/>
                <a:gd name="T2" fmla="*/ 7 w 11"/>
                <a:gd name="T3" fmla="*/ 681 h 617"/>
                <a:gd name="T4" fmla="*/ 15 w 11"/>
                <a:gd name="T5" fmla="*/ 684 h 617"/>
                <a:gd name="T6" fmla="*/ 15 w 11"/>
                <a:gd name="T7" fmla="*/ 732 h 617"/>
                <a:gd name="T8" fmla="*/ 7 w 11"/>
                <a:gd name="T9" fmla="*/ 737 h 617"/>
                <a:gd name="T10" fmla="*/ 0 w 11"/>
                <a:gd name="T11" fmla="*/ 732 h 617"/>
                <a:gd name="T12" fmla="*/ 0 w 11"/>
                <a:gd name="T13" fmla="*/ 631 h 617"/>
                <a:gd name="T14" fmla="*/ 1 w 11"/>
                <a:gd name="T15" fmla="*/ 583 h 617"/>
                <a:gd name="T16" fmla="*/ 10 w 11"/>
                <a:gd name="T17" fmla="*/ 583 h 617"/>
                <a:gd name="T18" fmla="*/ 15 w 11"/>
                <a:gd name="T19" fmla="*/ 588 h 617"/>
                <a:gd name="T20" fmla="*/ 12 w 11"/>
                <a:gd name="T21" fmla="*/ 635 h 617"/>
                <a:gd name="T22" fmla="*/ 4 w 11"/>
                <a:gd name="T23" fmla="*/ 638 h 617"/>
                <a:gd name="T24" fmla="*/ 0 w 11"/>
                <a:gd name="T25" fmla="*/ 631 h 617"/>
                <a:gd name="T26" fmla="*/ 0 w 11"/>
                <a:gd name="T27" fmla="*/ 491 h 617"/>
                <a:gd name="T28" fmla="*/ 4 w 11"/>
                <a:gd name="T29" fmla="*/ 484 h 617"/>
                <a:gd name="T30" fmla="*/ 12 w 11"/>
                <a:gd name="T31" fmla="*/ 484 h 617"/>
                <a:gd name="T32" fmla="*/ 15 w 11"/>
                <a:gd name="T33" fmla="*/ 532 h 617"/>
                <a:gd name="T34" fmla="*/ 10 w 11"/>
                <a:gd name="T35" fmla="*/ 538 h 617"/>
                <a:gd name="T36" fmla="*/ 1 w 11"/>
                <a:gd name="T37" fmla="*/ 538 h 617"/>
                <a:gd name="T38" fmla="*/ 0 w 11"/>
                <a:gd name="T39" fmla="*/ 532 h 617"/>
                <a:gd name="T40" fmla="*/ 0 w 11"/>
                <a:gd name="T41" fmla="*/ 388 h 617"/>
                <a:gd name="T42" fmla="*/ 7 w 11"/>
                <a:gd name="T43" fmla="*/ 385 h 617"/>
                <a:gd name="T44" fmla="*/ 15 w 11"/>
                <a:gd name="T45" fmla="*/ 388 h 617"/>
                <a:gd name="T46" fmla="*/ 15 w 11"/>
                <a:gd name="T47" fmla="*/ 436 h 617"/>
                <a:gd name="T48" fmla="*/ 7 w 11"/>
                <a:gd name="T49" fmla="*/ 441 h 617"/>
                <a:gd name="T50" fmla="*/ 0 w 11"/>
                <a:gd name="T51" fmla="*/ 436 h 617"/>
                <a:gd name="T52" fmla="*/ 0 w 11"/>
                <a:gd name="T53" fmla="*/ 334 h 617"/>
                <a:gd name="T54" fmla="*/ 1 w 11"/>
                <a:gd name="T55" fmla="*/ 287 h 617"/>
                <a:gd name="T56" fmla="*/ 10 w 11"/>
                <a:gd name="T57" fmla="*/ 284 h 617"/>
                <a:gd name="T58" fmla="*/ 15 w 11"/>
                <a:gd name="T59" fmla="*/ 291 h 617"/>
                <a:gd name="T60" fmla="*/ 12 w 11"/>
                <a:gd name="T61" fmla="*/ 339 h 617"/>
                <a:gd name="T62" fmla="*/ 4 w 11"/>
                <a:gd name="T63" fmla="*/ 342 h 617"/>
                <a:gd name="T64" fmla="*/ 0 w 11"/>
                <a:gd name="T65" fmla="*/ 334 h 617"/>
                <a:gd name="T66" fmla="*/ 0 w 11"/>
                <a:gd name="T67" fmla="*/ 192 h 617"/>
                <a:gd name="T68" fmla="*/ 4 w 11"/>
                <a:gd name="T69" fmla="*/ 188 h 617"/>
                <a:gd name="T70" fmla="*/ 12 w 11"/>
                <a:gd name="T71" fmla="*/ 188 h 617"/>
                <a:gd name="T72" fmla="*/ 15 w 11"/>
                <a:gd name="T73" fmla="*/ 235 h 617"/>
                <a:gd name="T74" fmla="*/ 10 w 11"/>
                <a:gd name="T75" fmla="*/ 241 h 617"/>
                <a:gd name="T76" fmla="*/ 1 w 11"/>
                <a:gd name="T77" fmla="*/ 239 h 617"/>
                <a:gd name="T78" fmla="*/ 0 w 11"/>
                <a:gd name="T79" fmla="*/ 235 h 617"/>
                <a:gd name="T80" fmla="*/ 0 w 11"/>
                <a:gd name="T81" fmla="*/ 90 h 617"/>
                <a:gd name="T82" fmla="*/ 7 w 11"/>
                <a:gd name="T83" fmla="*/ 88 h 617"/>
                <a:gd name="T84" fmla="*/ 15 w 11"/>
                <a:gd name="T85" fmla="*/ 90 h 617"/>
                <a:gd name="T86" fmla="*/ 15 w 11"/>
                <a:gd name="T87" fmla="*/ 140 h 617"/>
                <a:gd name="T88" fmla="*/ 7 w 11"/>
                <a:gd name="T89" fmla="*/ 145 h 617"/>
                <a:gd name="T90" fmla="*/ 0 w 11"/>
                <a:gd name="T91" fmla="*/ 140 h 617"/>
                <a:gd name="T92" fmla="*/ 0 w 11"/>
                <a:gd name="T93" fmla="*/ 38 h 617"/>
                <a:gd name="T94" fmla="*/ 1 w 11"/>
                <a:gd name="T95" fmla="*/ 2 h 617"/>
                <a:gd name="T96" fmla="*/ 10 w 11"/>
                <a:gd name="T97" fmla="*/ 0 h 617"/>
                <a:gd name="T98" fmla="*/ 15 w 11"/>
                <a:gd name="T99" fmla="*/ 6 h 617"/>
                <a:gd name="T100" fmla="*/ 12 w 11"/>
                <a:gd name="T101" fmla="*/ 43 h 617"/>
                <a:gd name="T102" fmla="*/ 4 w 11"/>
                <a:gd name="T103" fmla="*/ 45 h 617"/>
                <a:gd name="T104" fmla="*/ 0 w 11"/>
                <a:gd name="T105" fmla="*/ 38 h 6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"/>
                <a:gd name="T160" fmla="*/ 0 h 617"/>
                <a:gd name="T161" fmla="*/ 11 w 11"/>
                <a:gd name="T162" fmla="*/ 617 h 6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" h="617">
                  <a:moveTo>
                    <a:pt x="0" y="611"/>
                  </a:moveTo>
                  <a:lnTo>
                    <a:pt x="0" y="575"/>
                  </a:lnTo>
                  <a:lnTo>
                    <a:pt x="0" y="573"/>
                  </a:lnTo>
                  <a:lnTo>
                    <a:pt x="1" y="571"/>
                  </a:lnTo>
                  <a:lnTo>
                    <a:pt x="3" y="570"/>
                  </a:lnTo>
                  <a:lnTo>
                    <a:pt x="5" y="570"/>
                  </a:lnTo>
                  <a:lnTo>
                    <a:pt x="7" y="570"/>
                  </a:lnTo>
                  <a:lnTo>
                    <a:pt x="9" y="571"/>
                  </a:lnTo>
                  <a:lnTo>
                    <a:pt x="11" y="573"/>
                  </a:lnTo>
                  <a:lnTo>
                    <a:pt x="11" y="575"/>
                  </a:lnTo>
                  <a:lnTo>
                    <a:pt x="11" y="611"/>
                  </a:lnTo>
                  <a:lnTo>
                    <a:pt x="11" y="613"/>
                  </a:lnTo>
                  <a:lnTo>
                    <a:pt x="9" y="615"/>
                  </a:lnTo>
                  <a:lnTo>
                    <a:pt x="7" y="617"/>
                  </a:lnTo>
                  <a:lnTo>
                    <a:pt x="5" y="617"/>
                  </a:lnTo>
                  <a:lnTo>
                    <a:pt x="3" y="617"/>
                  </a:lnTo>
                  <a:lnTo>
                    <a:pt x="1" y="615"/>
                  </a:lnTo>
                  <a:lnTo>
                    <a:pt x="0" y="613"/>
                  </a:lnTo>
                  <a:lnTo>
                    <a:pt x="0" y="611"/>
                  </a:lnTo>
                  <a:close/>
                  <a:moveTo>
                    <a:pt x="0" y="528"/>
                  </a:moveTo>
                  <a:lnTo>
                    <a:pt x="0" y="492"/>
                  </a:lnTo>
                  <a:lnTo>
                    <a:pt x="0" y="490"/>
                  </a:lnTo>
                  <a:lnTo>
                    <a:pt x="1" y="488"/>
                  </a:lnTo>
                  <a:lnTo>
                    <a:pt x="3" y="488"/>
                  </a:lnTo>
                  <a:lnTo>
                    <a:pt x="5" y="486"/>
                  </a:lnTo>
                  <a:lnTo>
                    <a:pt x="7" y="488"/>
                  </a:lnTo>
                  <a:lnTo>
                    <a:pt x="9" y="488"/>
                  </a:lnTo>
                  <a:lnTo>
                    <a:pt x="11" y="490"/>
                  </a:lnTo>
                  <a:lnTo>
                    <a:pt x="11" y="492"/>
                  </a:lnTo>
                  <a:lnTo>
                    <a:pt x="11" y="528"/>
                  </a:lnTo>
                  <a:lnTo>
                    <a:pt x="11" y="530"/>
                  </a:lnTo>
                  <a:lnTo>
                    <a:pt x="9" y="532"/>
                  </a:lnTo>
                  <a:lnTo>
                    <a:pt x="7" y="534"/>
                  </a:lnTo>
                  <a:lnTo>
                    <a:pt x="5" y="534"/>
                  </a:lnTo>
                  <a:lnTo>
                    <a:pt x="3" y="534"/>
                  </a:lnTo>
                  <a:lnTo>
                    <a:pt x="1" y="532"/>
                  </a:lnTo>
                  <a:lnTo>
                    <a:pt x="0" y="530"/>
                  </a:lnTo>
                  <a:lnTo>
                    <a:pt x="0" y="528"/>
                  </a:lnTo>
                  <a:close/>
                  <a:moveTo>
                    <a:pt x="0" y="445"/>
                  </a:moveTo>
                  <a:lnTo>
                    <a:pt x="0" y="411"/>
                  </a:lnTo>
                  <a:lnTo>
                    <a:pt x="0" y="407"/>
                  </a:lnTo>
                  <a:lnTo>
                    <a:pt x="1" y="405"/>
                  </a:lnTo>
                  <a:lnTo>
                    <a:pt x="3" y="405"/>
                  </a:lnTo>
                  <a:lnTo>
                    <a:pt x="5" y="405"/>
                  </a:lnTo>
                  <a:lnTo>
                    <a:pt x="7" y="405"/>
                  </a:lnTo>
                  <a:lnTo>
                    <a:pt x="9" y="405"/>
                  </a:lnTo>
                  <a:lnTo>
                    <a:pt x="11" y="407"/>
                  </a:lnTo>
                  <a:lnTo>
                    <a:pt x="11" y="411"/>
                  </a:lnTo>
                  <a:lnTo>
                    <a:pt x="11" y="445"/>
                  </a:lnTo>
                  <a:lnTo>
                    <a:pt x="11" y="448"/>
                  </a:lnTo>
                  <a:lnTo>
                    <a:pt x="9" y="450"/>
                  </a:lnTo>
                  <a:lnTo>
                    <a:pt x="7" y="450"/>
                  </a:lnTo>
                  <a:lnTo>
                    <a:pt x="5" y="452"/>
                  </a:lnTo>
                  <a:lnTo>
                    <a:pt x="3" y="450"/>
                  </a:lnTo>
                  <a:lnTo>
                    <a:pt x="1" y="450"/>
                  </a:lnTo>
                  <a:lnTo>
                    <a:pt x="0" y="448"/>
                  </a:lnTo>
                  <a:lnTo>
                    <a:pt x="0" y="445"/>
                  </a:lnTo>
                  <a:close/>
                  <a:moveTo>
                    <a:pt x="0" y="363"/>
                  </a:moveTo>
                  <a:lnTo>
                    <a:pt x="0" y="327"/>
                  </a:lnTo>
                  <a:lnTo>
                    <a:pt x="0" y="325"/>
                  </a:lnTo>
                  <a:lnTo>
                    <a:pt x="1" y="323"/>
                  </a:lnTo>
                  <a:lnTo>
                    <a:pt x="3" y="322"/>
                  </a:lnTo>
                  <a:lnTo>
                    <a:pt x="5" y="322"/>
                  </a:lnTo>
                  <a:lnTo>
                    <a:pt x="7" y="322"/>
                  </a:lnTo>
                  <a:lnTo>
                    <a:pt x="9" y="323"/>
                  </a:lnTo>
                  <a:lnTo>
                    <a:pt x="11" y="325"/>
                  </a:lnTo>
                  <a:lnTo>
                    <a:pt x="11" y="327"/>
                  </a:lnTo>
                  <a:lnTo>
                    <a:pt x="11" y="363"/>
                  </a:lnTo>
                  <a:lnTo>
                    <a:pt x="11" y="365"/>
                  </a:lnTo>
                  <a:lnTo>
                    <a:pt x="9" y="367"/>
                  </a:lnTo>
                  <a:lnTo>
                    <a:pt x="7" y="369"/>
                  </a:lnTo>
                  <a:lnTo>
                    <a:pt x="5" y="369"/>
                  </a:lnTo>
                  <a:lnTo>
                    <a:pt x="3" y="369"/>
                  </a:lnTo>
                  <a:lnTo>
                    <a:pt x="1" y="367"/>
                  </a:lnTo>
                  <a:lnTo>
                    <a:pt x="0" y="365"/>
                  </a:lnTo>
                  <a:lnTo>
                    <a:pt x="0" y="363"/>
                  </a:lnTo>
                  <a:close/>
                  <a:moveTo>
                    <a:pt x="0" y="280"/>
                  </a:moveTo>
                  <a:lnTo>
                    <a:pt x="0" y="244"/>
                  </a:lnTo>
                  <a:lnTo>
                    <a:pt x="0" y="242"/>
                  </a:lnTo>
                  <a:lnTo>
                    <a:pt x="1" y="240"/>
                  </a:lnTo>
                  <a:lnTo>
                    <a:pt x="3" y="238"/>
                  </a:lnTo>
                  <a:lnTo>
                    <a:pt x="5" y="238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1" y="242"/>
                  </a:lnTo>
                  <a:lnTo>
                    <a:pt x="11" y="244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9" y="284"/>
                  </a:lnTo>
                  <a:lnTo>
                    <a:pt x="7" y="286"/>
                  </a:lnTo>
                  <a:lnTo>
                    <a:pt x="5" y="286"/>
                  </a:lnTo>
                  <a:lnTo>
                    <a:pt x="3" y="286"/>
                  </a:lnTo>
                  <a:lnTo>
                    <a:pt x="1" y="284"/>
                  </a:lnTo>
                  <a:lnTo>
                    <a:pt x="0" y="282"/>
                  </a:lnTo>
                  <a:lnTo>
                    <a:pt x="0" y="280"/>
                  </a:lnTo>
                  <a:close/>
                  <a:moveTo>
                    <a:pt x="0" y="197"/>
                  </a:moveTo>
                  <a:lnTo>
                    <a:pt x="0" y="161"/>
                  </a:lnTo>
                  <a:lnTo>
                    <a:pt x="0" y="159"/>
                  </a:lnTo>
                  <a:lnTo>
                    <a:pt x="1" y="157"/>
                  </a:lnTo>
                  <a:lnTo>
                    <a:pt x="3" y="157"/>
                  </a:lnTo>
                  <a:lnTo>
                    <a:pt x="5" y="155"/>
                  </a:lnTo>
                  <a:lnTo>
                    <a:pt x="7" y="157"/>
                  </a:lnTo>
                  <a:lnTo>
                    <a:pt x="9" y="157"/>
                  </a:lnTo>
                  <a:lnTo>
                    <a:pt x="11" y="159"/>
                  </a:lnTo>
                  <a:lnTo>
                    <a:pt x="11" y="161"/>
                  </a:lnTo>
                  <a:lnTo>
                    <a:pt x="11" y="197"/>
                  </a:lnTo>
                  <a:lnTo>
                    <a:pt x="11" y="199"/>
                  </a:lnTo>
                  <a:lnTo>
                    <a:pt x="9" y="200"/>
                  </a:lnTo>
                  <a:lnTo>
                    <a:pt x="7" y="202"/>
                  </a:lnTo>
                  <a:lnTo>
                    <a:pt x="5" y="202"/>
                  </a:lnTo>
                  <a:lnTo>
                    <a:pt x="3" y="202"/>
                  </a:lnTo>
                  <a:lnTo>
                    <a:pt x="1" y="200"/>
                  </a:lnTo>
                  <a:lnTo>
                    <a:pt x="0" y="199"/>
                  </a:lnTo>
                  <a:lnTo>
                    <a:pt x="0" y="197"/>
                  </a:lnTo>
                  <a:close/>
                  <a:moveTo>
                    <a:pt x="0" y="113"/>
                  </a:moveTo>
                  <a:lnTo>
                    <a:pt x="0" y="79"/>
                  </a:lnTo>
                  <a:lnTo>
                    <a:pt x="0" y="75"/>
                  </a:lnTo>
                  <a:lnTo>
                    <a:pt x="1" y="74"/>
                  </a:lnTo>
                  <a:lnTo>
                    <a:pt x="3" y="74"/>
                  </a:lnTo>
                  <a:lnTo>
                    <a:pt x="5" y="74"/>
                  </a:lnTo>
                  <a:lnTo>
                    <a:pt x="7" y="74"/>
                  </a:lnTo>
                  <a:lnTo>
                    <a:pt x="9" y="74"/>
                  </a:lnTo>
                  <a:lnTo>
                    <a:pt x="11" y="75"/>
                  </a:lnTo>
                  <a:lnTo>
                    <a:pt x="11" y="79"/>
                  </a:lnTo>
                  <a:lnTo>
                    <a:pt x="11" y="113"/>
                  </a:lnTo>
                  <a:lnTo>
                    <a:pt x="11" y="117"/>
                  </a:lnTo>
                  <a:lnTo>
                    <a:pt x="9" y="119"/>
                  </a:lnTo>
                  <a:lnTo>
                    <a:pt x="7" y="119"/>
                  </a:lnTo>
                  <a:lnTo>
                    <a:pt x="5" y="121"/>
                  </a:lnTo>
                  <a:lnTo>
                    <a:pt x="3" y="119"/>
                  </a:lnTo>
                  <a:lnTo>
                    <a:pt x="1" y="119"/>
                  </a:lnTo>
                  <a:lnTo>
                    <a:pt x="0" y="117"/>
                  </a:lnTo>
                  <a:lnTo>
                    <a:pt x="0" y="113"/>
                  </a:lnTo>
                  <a:close/>
                  <a:moveTo>
                    <a:pt x="0" y="32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9" y="36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54">
              <a:extLst>
                <a:ext uri="{FF2B5EF4-FFF2-40B4-BE49-F238E27FC236}">
                  <a16:creationId xmlns:a16="http://schemas.microsoft.com/office/drawing/2014/main" id="{9FEAA9D0-07C8-4A1B-9BD4-611898A71B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4" y="2391"/>
              <a:ext cx="15" cy="1145"/>
            </a:xfrm>
            <a:custGeom>
              <a:avLst/>
              <a:gdLst>
                <a:gd name="T0" fmla="*/ 3 w 11"/>
                <a:gd name="T1" fmla="*/ 1090 h 958"/>
                <a:gd name="T2" fmla="*/ 12 w 11"/>
                <a:gd name="T3" fmla="*/ 1090 h 958"/>
                <a:gd name="T4" fmla="*/ 15 w 11"/>
                <a:gd name="T5" fmla="*/ 1140 h 958"/>
                <a:gd name="T6" fmla="*/ 5 w 11"/>
                <a:gd name="T7" fmla="*/ 1145 h 958"/>
                <a:gd name="T8" fmla="*/ 0 w 11"/>
                <a:gd name="T9" fmla="*/ 1138 h 958"/>
                <a:gd name="T10" fmla="*/ 3 w 11"/>
                <a:gd name="T11" fmla="*/ 991 h 958"/>
                <a:gd name="T12" fmla="*/ 12 w 11"/>
                <a:gd name="T13" fmla="*/ 991 h 958"/>
                <a:gd name="T14" fmla="*/ 15 w 11"/>
                <a:gd name="T15" fmla="*/ 1041 h 958"/>
                <a:gd name="T16" fmla="*/ 5 w 11"/>
                <a:gd name="T17" fmla="*/ 1045 h 958"/>
                <a:gd name="T18" fmla="*/ 0 w 11"/>
                <a:gd name="T19" fmla="*/ 1039 h 958"/>
                <a:gd name="T20" fmla="*/ 3 w 11"/>
                <a:gd name="T21" fmla="*/ 894 h 958"/>
                <a:gd name="T22" fmla="*/ 12 w 11"/>
                <a:gd name="T23" fmla="*/ 894 h 958"/>
                <a:gd name="T24" fmla="*/ 15 w 11"/>
                <a:gd name="T25" fmla="*/ 943 h 958"/>
                <a:gd name="T26" fmla="*/ 5 w 11"/>
                <a:gd name="T27" fmla="*/ 945 h 958"/>
                <a:gd name="T28" fmla="*/ 0 w 11"/>
                <a:gd name="T29" fmla="*/ 938 h 958"/>
                <a:gd name="T30" fmla="*/ 3 w 11"/>
                <a:gd name="T31" fmla="*/ 794 h 958"/>
                <a:gd name="T32" fmla="*/ 12 w 11"/>
                <a:gd name="T33" fmla="*/ 794 h 958"/>
                <a:gd name="T34" fmla="*/ 15 w 11"/>
                <a:gd name="T35" fmla="*/ 844 h 958"/>
                <a:gd name="T36" fmla="*/ 5 w 11"/>
                <a:gd name="T37" fmla="*/ 849 h 958"/>
                <a:gd name="T38" fmla="*/ 0 w 11"/>
                <a:gd name="T39" fmla="*/ 841 h 958"/>
                <a:gd name="T40" fmla="*/ 3 w 11"/>
                <a:gd name="T41" fmla="*/ 694 h 958"/>
                <a:gd name="T42" fmla="*/ 12 w 11"/>
                <a:gd name="T43" fmla="*/ 694 h 958"/>
                <a:gd name="T44" fmla="*/ 15 w 11"/>
                <a:gd name="T45" fmla="*/ 745 h 958"/>
                <a:gd name="T46" fmla="*/ 5 w 11"/>
                <a:gd name="T47" fmla="*/ 748 h 958"/>
                <a:gd name="T48" fmla="*/ 0 w 11"/>
                <a:gd name="T49" fmla="*/ 742 h 958"/>
                <a:gd name="T50" fmla="*/ 3 w 11"/>
                <a:gd name="T51" fmla="*/ 595 h 958"/>
                <a:gd name="T52" fmla="*/ 12 w 11"/>
                <a:gd name="T53" fmla="*/ 595 h 958"/>
                <a:gd name="T54" fmla="*/ 15 w 11"/>
                <a:gd name="T55" fmla="*/ 644 h 958"/>
                <a:gd name="T56" fmla="*/ 5 w 11"/>
                <a:gd name="T57" fmla="*/ 649 h 958"/>
                <a:gd name="T58" fmla="*/ 0 w 11"/>
                <a:gd name="T59" fmla="*/ 642 h 958"/>
                <a:gd name="T60" fmla="*/ 3 w 11"/>
                <a:gd name="T61" fmla="*/ 497 h 958"/>
                <a:gd name="T62" fmla="*/ 12 w 11"/>
                <a:gd name="T63" fmla="*/ 497 h 958"/>
                <a:gd name="T64" fmla="*/ 15 w 11"/>
                <a:gd name="T65" fmla="*/ 547 h 958"/>
                <a:gd name="T66" fmla="*/ 5 w 11"/>
                <a:gd name="T67" fmla="*/ 550 h 958"/>
                <a:gd name="T68" fmla="*/ 0 w 11"/>
                <a:gd name="T69" fmla="*/ 543 h 958"/>
                <a:gd name="T70" fmla="*/ 3 w 11"/>
                <a:gd name="T71" fmla="*/ 398 h 958"/>
                <a:gd name="T72" fmla="*/ 12 w 11"/>
                <a:gd name="T73" fmla="*/ 398 h 958"/>
                <a:gd name="T74" fmla="*/ 15 w 11"/>
                <a:gd name="T75" fmla="*/ 448 h 958"/>
                <a:gd name="T76" fmla="*/ 5 w 11"/>
                <a:gd name="T77" fmla="*/ 452 h 958"/>
                <a:gd name="T78" fmla="*/ 0 w 11"/>
                <a:gd name="T79" fmla="*/ 446 h 958"/>
                <a:gd name="T80" fmla="*/ 3 w 11"/>
                <a:gd name="T81" fmla="*/ 299 h 958"/>
                <a:gd name="T82" fmla="*/ 12 w 11"/>
                <a:gd name="T83" fmla="*/ 299 h 958"/>
                <a:gd name="T84" fmla="*/ 15 w 11"/>
                <a:gd name="T85" fmla="*/ 348 h 958"/>
                <a:gd name="T86" fmla="*/ 5 w 11"/>
                <a:gd name="T87" fmla="*/ 353 h 958"/>
                <a:gd name="T88" fmla="*/ 0 w 11"/>
                <a:gd name="T89" fmla="*/ 345 h 958"/>
                <a:gd name="T90" fmla="*/ 3 w 11"/>
                <a:gd name="T91" fmla="*/ 198 h 958"/>
                <a:gd name="T92" fmla="*/ 12 w 11"/>
                <a:gd name="T93" fmla="*/ 198 h 958"/>
                <a:gd name="T94" fmla="*/ 15 w 11"/>
                <a:gd name="T95" fmla="*/ 249 h 958"/>
                <a:gd name="T96" fmla="*/ 5 w 11"/>
                <a:gd name="T97" fmla="*/ 253 h 958"/>
                <a:gd name="T98" fmla="*/ 0 w 11"/>
                <a:gd name="T99" fmla="*/ 246 h 958"/>
                <a:gd name="T100" fmla="*/ 3 w 11"/>
                <a:gd name="T101" fmla="*/ 102 h 958"/>
                <a:gd name="T102" fmla="*/ 12 w 11"/>
                <a:gd name="T103" fmla="*/ 102 h 958"/>
                <a:gd name="T104" fmla="*/ 15 w 11"/>
                <a:gd name="T105" fmla="*/ 152 h 958"/>
                <a:gd name="T106" fmla="*/ 5 w 11"/>
                <a:gd name="T107" fmla="*/ 153 h 958"/>
                <a:gd name="T108" fmla="*/ 0 w 11"/>
                <a:gd name="T109" fmla="*/ 147 h 958"/>
                <a:gd name="T110" fmla="*/ 3 w 11"/>
                <a:gd name="T111" fmla="*/ 2 h 958"/>
                <a:gd name="T112" fmla="*/ 12 w 11"/>
                <a:gd name="T113" fmla="*/ 2 h 958"/>
                <a:gd name="T114" fmla="*/ 15 w 11"/>
                <a:gd name="T115" fmla="*/ 51 h 958"/>
                <a:gd name="T116" fmla="*/ 5 w 11"/>
                <a:gd name="T117" fmla="*/ 56 h 958"/>
                <a:gd name="T118" fmla="*/ 0 w 11"/>
                <a:gd name="T119" fmla="*/ 49 h 9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"/>
                <a:gd name="T181" fmla="*/ 0 h 958"/>
                <a:gd name="T182" fmla="*/ 11 w 11"/>
                <a:gd name="T183" fmla="*/ 958 h 9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" h="958">
                  <a:moveTo>
                    <a:pt x="0" y="952"/>
                  </a:moveTo>
                  <a:lnTo>
                    <a:pt x="0" y="916"/>
                  </a:lnTo>
                  <a:lnTo>
                    <a:pt x="0" y="914"/>
                  </a:lnTo>
                  <a:lnTo>
                    <a:pt x="2" y="912"/>
                  </a:lnTo>
                  <a:lnTo>
                    <a:pt x="4" y="910"/>
                  </a:lnTo>
                  <a:lnTo>
                    <a:pt x="6" y="910"/>
                  </a:lnTo>
                  <a:lnTo>
                    <a:pt x="8" y="910"/>
                  </a:lnTo>
                  <a:lnTo>
                    <a:pt x="9" y="912"/>
                  </a:lnTo>
                  <a:lnTo>
                    <a:pt x="11" y="914"/>
                  </a:lnTo>
                  <a:lnTo>
                    <a:pt x="11" y="916"/>
                  </a:lnTo>
                  <a:lnTo>
                    <a:pt x="11" y="952"/>
                  </a:lnTo>
                  <a:lnTo>
                    <a:pt x="11" y="954"/>
                  </a:lnTo>
                  <a:lnTo>
                    <a:pt x="9" y="956"/>
                  </a:lnTo>
                  <a:lnTo>
                    <a:pt x="8" y="958"/>
                  </a:lnTo>
                  <a:lnTo>
                    <a:pt x="6" y="958"/>
                  </a:lnTo>
                  <a:lnTo>
                    <a:pt x="4" y="958"/>
                  </a:lnTo>
                  <a:lnTo>
                    <a:pt x="2" y="956"/>
                  </a:lnTo>
                  <a:lnTo>
                    <a:pt x="0" y="954"/>
                  </a:lnTo>
                  <a:lnTo>
                    <a:pt x="0" y="952"/>
                  </a:lnTo>
                  <a:close/>
                  <a:moveTo>
                    <a:pt x="0" y="869"/>
                  </a:moveTo>
                  <a:lnTo>
                    <a:pt x="0" y="833"/>
                  </a:lnTo>
                  <a:lnTo>
                    <a:pt x="0" y="831"/>
                  </a:lnTo>
                  <a:lnTo>
                    <a:pt x="2" y="829"/>
                  </a:lnTo>
                  <a:lnTo>
                    <a:pt x="4" y="829"/>
                  </a:lnTo>
                  <a:lnTo>
                    <a:pt x="6" y="827"/>
                  </a:lnTo>
                  <a:lnTo>
                    <a:pt x="8" y="829"/>
                  </a:lnTo>
                  <a:lnTo>
                    <a:pt x="9" y="829"/>
                  </a:lnTo>
                  <a:lnTo>
                    <a:pt x="11" y="831"/>
                  </a:lnTo>
                  <a:lnTo>
                    <a:pt x="11" y="833"/>
                  </a:lnTo>
                  <a:lnTo>
                    <a:pt x="11" y="869"/>
                  </a:lnTo>
                  <a:lnTo>
                    <a:pt x="11" y="871"/>
                  </a:lnTo>
                  <a:lnTo>
                    <a:pt x="9" y="873"/>
                  </a:lnTo>
                  <a:lnTo>
                    <a:pt x="8" y="874"/>
                  </a:lnTo>
                  <a:lnTo>
                    <a:pt x="6" y="874"/>
                  </a:lnTo>
                  <a:lnTo>
                    <a:pt x="4" y="874"/>
                  </a:lnTo>
                  <a:lnTo>
                    <a:pt x="2" y="873"/>
                  </a:lnTo>
                  <a:lnTo>
                    <a:pt x="0" y="871"/>
                  </a:lnTo>
                  <a:lnTo>
                    <a:pt x="0" y="869"/>
                  </a:lnTo>
                  <a:close/>
                  <a:moveTo>
                    <a:pt x="0" y="785"/>
                  </a:moveTo>
                  <a:lnTo>
                    <a:pt x="0" y="751"/>
                  </a:lnTo>
                  <a:lnTo>
                    <a:pt x="0" y="749"/>
                  </a:lnTo>
                  <a:lnTo>
                    <a:pt x="2" y="748"/>
                  </a:lnTo>
                  <a:lnTo>
                    <a:pt x="4" y="746"/>
                  </a:lnTo>
                  <a:lnTo>
                    <a:pt x="6" y="746"/>
                  </a:lnTo>
                  <a:lnTo>
                    <a:pt x="8" y="746"/>
                  </a:lnTo>
                  <a:lnTo>
                    <a:pt x="9" y="748"/>
                  </a:lnTo>
                  <a:lnTo>
                    <a:pt x="11" y="749"/>
                  </a:lnTo>
                  <a:lnTo>
                    <a:pt x="11" y="751"/>
                  </a:lnTo>
                  <a:lnTo>
                    <a:pt x="11" y="785"/>
                  </a:lnTo>
                  <a:lnTo>
                    <a:pt x="11" y="789"/>
                  </a:lnTo>
                  <a:lnTo>
                    <a:pt x="9" y="791"/>
                  </a:lnTo>
                  <a:lnTo>
                    <a:pt x="8" y="791"/>
                  </a:lnTo>
                  <a:lnTo>
                    <a:pt x="6" y="793"/>
                  </a:lnTo>
                  <a:lnTo>
                    <a:pt x="4" y="791"/>
                  </a:lnTo>
                  <a:lnTo>
                    <a:pt x="2" y="791"/>
                  </a:lnTo>
                  <a:lnTo>
                    <a:pt x="0" y="789"/>
                  </a:lnTo>
                  <a:lnTo>
                    <a:pt x="0" y="785"/>
                  </a:lnTo>
                  <a:close/>
                  <a:moveTo>
                    <a:pt x="0" y="704"/>
                  </a:moveTo>
                  <a:lnTo>
                    <a:pt x="0" y="668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4" y="662"/>
                  </a:lnTo>
                  <a:lnTo>
                    <a:pt x="6" y="662"/>
                  </a:lnTo>
                  <a:lnTo>
                    <a:pt x="8" y="662"/>
                  </a:lnTo>
                  <a:lnTo>
                    <a:pt x="9" y="664"/>
                  </a:lnTo>
                  <a:lnTo>
                    <a:pt x="11" y="666"/>
                  </a:lnTo>
                  <a:lnTo>
                    <a:pt x="11" y="668"/>
                  </a:lnTo>
                  <a:lnTo>
                    <a:pt x="11" y="704"/>
                  </a:lnTo>
                  <a:lnTo>
                    <a:pt x="11" y="706"/>
                  </a:lnTo>
                  <a:lnTo>
                    <a:pt x="9" y="708"/>
                  </a:lnTo>
                  <a:lnTo>
                    <a:pt x="8" y="710"/>
                  </a:lnTo>
                  <a:lnTo>
                    <a:pt x="6" y="710"/>
                  </a:lnTo>
                  <a:lnTo>
                    <a:pt x="4" y="710"/>
                  </a:lnTo>
                  <a:lnTo>
                    <a:pt x="2" y="708"/>
                  </a:lnTo>
                  <a:lnTo>
                    <a:pt x="0" y="706"/>
                  </a:lnTo>
                  <a:lnTo>
                    <a:pt x="0" y="704"/>
                  </a:lnTo>
                  <a:close/>
                  <a:moveTo>
                    <a:pt x="0" y="621"/>
                  </a:moveTo>
                  <a:lnTo>
                    <a:pt x="0" y="585"/>
                  </a:lnTo>
                  <a:lnTo>
                    <a:pt x="0" y="583"/>
                  </a:lnTo>
                  <a:lnTo>
                    <a:pt x="2" y="581"/>
                  </a:lnTo>
                  <a:lnTo>
                    <a:pt x="4" y="579"/>
                  </a:lnTo>
                  <a:lnTo>
                    <a:pt x="6" y="579"/>
                  </a:lnTo>
                  <a:lnTo>
                    <a:pt x="8" y="579"/>
                  </a:lnTo>
                  <a:lnTo>
                    <a:pt x="9" y="581"/>
                  </a:lnTo>
                  <a:lnTo>
                    <a:pt x="11" y="583"/>
                  </a:lnTo>
                  <a:lnTo>
                    <a:pt x="11" y="585"/>
                  </a:lnTo>
                  <a:lnTo>
                    <a:pt x="11" y="621"/>
                  </a:lnTo>
                  <a:lnTo>
                    <a:pt x="11" y="623"/>
                  </a:lnTo>
                  <a:lnTo>
                    <a:pt x="9" y="625"/>
                  </a:lnTo>
                  <a:lnTo>
                    <a:pt x="8" y="626"/>
                  </a:lnTo>
                  <a:lnTo>
                    <a:pt x="6" y="626"/>
                  </a:lnTo>
                  <a:lnTo>
                    <a:pt x="4" y="626"/>
                  </a:lnTo>
                  <a:lnTo>
                    <a:pt x="2" y="625"/>
                  </a:lnTo>
                  <a:lnTo>
                    <a:pt x="0" y="623"/>
                  </a:lnTo>
                  <a:lnTo>
                    <a:pt x="0" y="621"/>
                  </a:lnTo>
                  <a:close/>
                  <a:moveTo>
                    <a:pt x="0" y="537"/>
                  </a:moveTo>
                  <a:lnTo>
                    <a:pt x="0" y="501"/>
                  </a:lnTo>
                  <a:lnTo>
                    <a:pt x="0" y="500"/>
                  </a:lnTo>
                  <a:lnTo>
                    <a:pt x="2" y="498"/>
                  </a:lnTo>
                  <a:lnTo>
                    <a:pt x="4" y="498"/>
                  </a:lnTo>
                  <a:lnTo>
                    <a:pt x="6" y="496"/>
                  </a:lnTo>
                  <a:lnTo>
                    <a:pt x="8" y="498"/>
                  </a:lnTo>
                  <a:lnTo>
                    <a:pt x="9" y="498"/>
                  </a:lnTo>
                  <a:lnTo>
                    <a:pt x="11" y="500"/>
                  </a:lnTo>
                  <a:lnTo>
                    <a:pt x="11" y="501"/>
                  </a:lnTo>
                  <a:lnTo>
                    <a:pt x="11" y="537"/>
                  </a:lnTo>
                  <a:lnTo>
                    <a:pt x="11" y="539"/>
                  </a:lnTo>
                  <a:lnTo>
                    <a:pt x="9" y="541"/>
                  </a:lnTo>
                  <a:lnTo>
                    <a:pt x="8" y="543"/>
                  </a:lnTo>
                  <a:lnTo>
                    <a:pt x="6" y="543"/>
                  </a:lnTo>
                  <a:lnTo>
                    <a:pt x="4" y="543"/>
                  </a:lnTo>
                  <a:lnTo>
                    <a:pt x="2" y="541"/>
                  </a:lnTo>
                  <a:lnTo>
                    <a:pt x="0" y="539"/>
                  </a:lnTo>
                  <a:lnTo>
                    <a:pt x="0" y="537"/>
                  </a:lnTo>
                  <a:close/>
                  <a:moveTo>
                    <a:pt x="0" y="454"/>
                  </a:moveTo>
                  <a:lnTo>
                    <a:pt x="0" y="420"/>
                  </a:lnTo>
                  <a:lnTo>
                    <a:pt x="0" y="418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6" y="414"/>
                  </a:lnTo>
                  <a:lnTo>
                    <a:pt x="8" y="414"/>
                  </a:lnTo>
                  <a:lnTo>
                    <a:pt x="9" y="416"/>
                  </a:lnTo>
                  <a:lnTo>
                    <a:pt x="11" y="418"/>
                  </a:lnTo>
                  <a:lnTo>
                    <a:pt x="11" y="420"/>
                  </a:lnTo>
                  <a:lnTo>
                    <a:pt x="11" y="454"/>
                  </a:lnTo>
                  <a:lnTo>
                    <a:pt x="11" y="458"/>
                  </a:lnTo>
                  <a:lnTo>
                    <a:pt x="9" y="460"/>
                  </a:lnTo>
                  <a:lnTo>
                    <a:pt x="8" y="460"/>
                  </a:lnTo>
                  <a:lnTo>
                    <a:pt x="6" y="462"/>
                  </a:lnTo>
                  <a:lnTo>
                    <a:pt x="4" y="460"/>
                  </a:lnTo>
                  <a:lnTo>
                    <a:pt x="2" y="460"/>
                  </a:lnTo>
                  <a:lnTo>
                    <a:pt x="0" y="458"/>
                  </a:lnTo>
                  <a:lnTo>
                    <a:pt x="0" y="454"/>
                  </a:lnTo>
                  <a:close/>
                  <a:moveTo>
                    <a:pt x="0" y="373"/>
                  </a:moveTo>
                  <a:lnTo>
                    <a:pt x="0" y="337"/>
                  </a:lnTo>
                  <a:lnTo>
                    <a:pt x="0" y="335"/>
                  </a:lnTo>
                  <a:lnTo>
                    <a:pt x="2" y="333"/>
                  </a:lnTo>
                  <a:lnTo>
                    <a:pt x="4" y="331"/>
                  </a:lnTo>
                  <a:lnTo>
                    <a:pt x="6" y="331"/>
                  </a:lnTo>
                  <a:lnTo>
                    <a:pt x="8" y="331"/>
                  </a:lnTo>
                  <a:lnTo>
                    <a:pt x="9" y="333"/>
                  </a:lnTo>
                  <a:lnTo>
                    <a:pt x="11" y="335"/>
                  </a:lnTo>
                  <a:lnTo>
                    <a:pt x="11" y="337"/>
                  </a:lnTo>
                  <a:lnTo>
                    <a:pt x="11" y="373"/>
                  </a:lnTo>
                  <a:lnTo>
                    <a:pt x="11" y="375"/>
                  </a:lnTo>
                  <a:lnTo>
                    <a:pt x="9" y="377"/>
                  </a:lnTo>
                  <a:lnTo>
                    <a:pt x="8" y="378"/>
                  </a:lnTo>
                  <a:lnTo>
                    <a:pt x="6" y="378"/>
                  </a:lnTo>
                  <a:lnTo>
                    <a:pt x="4" y="378"/>
                  </a:lnTo>
                  <a:lnTo>
                    <a:pt x="2" y="377"/>
                  </a:lnTo>
                  <a:lnTo>
                    <a:pt x="0" y="375"/>
                  </a:lnTo>
                  <a:lnTo>
                    <a:pt x="0" y="373"/>
                  </a:lnTo>
                  <a:close/>
                  <a:moveTo>
                    <a:pt x="0" y="289"/>
                  </a:moveTo>
                  <a:lnTo>
                    <a:pt x="0" y="253"/>
                  </a:lnTo>
                  <a:lnTo>
                    <a:pt x="0" y="252"/>
                  </a:lnTo>
                  <a:lnTo>
                    <a:pt x="2" y="250"/>
                  </a:lnTo>
                  <a:lnTo>
                    <a:pt x="4" y="248"/>
                  </a:lnTo>
                  <a:lnTo>
                    <a:pt x="6" y="248"/>
                  </a:lnTo>
                  <a:lnTo>
                    <a:pt x="8" y="248"/>
                  </a:lnTo>
                  <a:lnTo>
                    <a:pt x="9" y="250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11" y="289"/>
                  </a:lnTo>
                  <a:lnTo>
                    <a:pt x="11" y="291"/>
                  </a:lnTo>
                  <a:lnTo>
                    <a:pt x="9" y="293"/>
                  </a:lnTo>
                  <a:lnTo>
                    <a:pt x="8" y="295"/>
                  </a:lnTo>
                  <a:lnTo>
                    <a:pt x="6" y="295"/>
                  </a:lnTo>
                  <a:lnTo>
                    <a:pt x="4" y="295"/>
                  </a:lnTo>
                  <a:lnTo>
                    <a:pt x="2" y="293"/>
                  </a:lnTo>
                  <a:lnTo>
                    <a:pt x="0" y="291"/>
                  </a:lnTo>
                  <a:lnTo>
                    <a:pt x="0" y="289"/>
                  </a:lnTo>
                  <a:close/>
                  <a:moveTo>
                    <a:pt x="0" y="206"/>
                  </a:moveTo>
                  <a:lnTo>
                    <a:pt x="0" y="170"/>
                  </a:lnTo>
                  <a:lnTo>
                    <a:pt x="0" y="168"/>
                  </a:lnTo>
                  <a:lnTo>
                    <a:pt x="2" y="166"/>
                  </a:lnTo>
                  <a:lnTo>
                    <a:pt x="4" y="166"/>
                  </a:lnTo>
                  <a:lnTo>
                    <a:pt x="6" y="164"/>
                  </a:lnTo>
                  <a:lnTo>
                    <a:pt x="8" y="166"/>
                  </a:lnTo>
                  <a:lnTo>
                    <a:pt x="9" y="166"/>
                  </a:lnTo>
                  <a:lnTo>
                    <a:pt x="11" y="168"/>
                  </a:lnTo>
                  <a:lnTo>
                    <a:pt x="11" y="170"/>
                  </a:lnTo>
                  <a:lnTo>
                    <a:pt x="11" y="206"/>
                  </a:lnTo>
                  <a:lnTo>
                    <a:pt x="11" y="208"/>
                  </a:lnTo>
                  <a:lnTo>
                    <a:pt x="9" y="210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4" y="212"/>
                  </a:lnTo>
                  <a:lnTo>
                    <a:pt x="2" y="210"/>
                  </a:lnTo>
                  <a:lnTo>
                    <a:pt x="0" y="208"/>
                  </a:lnTo>
                  <a:lnTo>
                    <a:pt x="0" y="206"/>
                  </a:lnTo>
                  <a:close/>
                  <a:moveTo>
                    <a:pt x="0" y="123"/>
                  </a:moveTo>
                  <a:lnTo>
                    <a:pt x="0" y="89"/>
                  </a:lnTo>
                  <a:lnTo>
                    <a:pt x="0" y="87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3"/>
                  </a:lnTo>
                  <a:lnTo>
                    <a:pt x="9" y="85"/>
                  </a:lnTo>
                  <a:lnTo>
                    <a:pt x="11" y="87"/>
                  </a:lnTo>
                  <a:lnTo>
                    <a:pt x="11" y="89"/>
                  </a:lnTo>
                  <a:lnTo>
                    <a:pt x="11" y="123"/>
                  </a:lnTo>
                  <a:lnTo>
                    <a:pt x="11" y="127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6" y="130"/>
                  </a:lnTo>
                  <a:lnTo>
                    <a:pt x="4" y="128"/>
                  </a:lnTo>
                  <a:lnTo>
                    <a:pt x="2" y="128"/>
                  </a:lnTo>
                  <a:lnTo>
                    <a:pt x="0" y="127"/>
                  </a:lnTo>
                  <a:lnTo>
                    <a:pt x="0" y="123"/>
                  </a:lnTo>
                  <a:close/>
                  <a:moveTo>
                    <a:pt x="0" y="41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7"/>
                  </a:lnTo>
                  <a:lnTo>
                    <a:pt x="4" y="47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55">
              <a:extLst>
                <a:ext uri="{FF2B5EF4-FFF2-40B4-BE49-F238E27FC236}">
                  <a16:creationId xmlns:a16="http://schemas.microsoft.com/office/drawing/2014/main" id="{1058B98C-935E-4C5D-BD84-78402FC9F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3" y="2888"/>
              <a:ext cx="20" cy="653"/>
            </a:xfrm>
            <a:custGeom>
              <a:avLst/>
              <a:gdLst>
                <a:gd name="T0" fmla="*/ 0 w 14"/>
                <a:gd name="T1" fmla="*/ 600 h 546"/>
                <a:gd name="T2" fmla="*/ 9 w 14"/>
                <a:gd name="T3" fmla="*/ 596 h 546"/>
                <a:gd name="T4" fmla="*/ 17 w 14"/>
                <a:gd name="T5" fmla="*/ 600 h 546"/>
                <a:gd name="T6" fmla="*/ 17 w 14"/>
                <a:gd name="T7" fmla="*/ 648 h 546"/>
                <a:gd name="T8" fmla="*/ 9 w 14"/>
                <a:gd name="T9" fmla="*/ 653 h 546"/>
                <a:gd name="T10" fmla="*/ 0 w 14"/>
                <a:gd name="T11" fmla="*/ 648 h 546"/>
                <a:gd name="T12" fmla="*/ 0 w 14"/>
                <a:gd name="T13" fmla="*/ 547 h 546"/>
                <a:gd name="T14" fmla="*/ 3 w 14"/>
                <a:gd name="T15" fmla="*/ 499 h 546"/>
                <a:gd name="T16" fmla="*/ 11 w 14"/>
                <a:gd name="T17" fmla="*/ 496 h 546"/>
                <a:gd name="T18" fmla="*/ 17 w 14"/>
                <a:gd name="T19" fmla="*/ 504 h 546"/>
                <a:gd name="T20" fmla="*/ 14 w 14"/>
                <a:gd name="T21" fmla="*/ 550 h 546"/>
                <a:gd name="T22" fmla="*/ 6 w 14"/>
                <a:gd name="T23" fmla="*/ 553 h 546"/>
                <a:gd name="T24" fmla="*/ 0 w 14"/>
                <a:gd name="T25" fmla="*/ 547 h 546"/>
                <a:gd name="T26" fmla="*/ 0 w 14"/>
                <a:gd name="T27" fmla="*/ 403 h 546"/>
                <a:gd name="T28" fmla="*/ 6 w 14"/>
                <a:gd name="T29" fmla="*/ 398 h 546"/>
                <a:gd name="T30" fmla="*/ 14 w 14"/>
                <a:gd name="T31" fmla="*/ 398 h 546"/>
                <a:gd name="T32" fmla="*/ 17 w 14"/>
                <a:gd name="T33" fmla="*/ 446 h 546"/>
                <a:gd name="T34" fmla="*/ 11 w 14"/>
                <a:gd name="T35" fmla="*/ 453 h 546"/>
                <a:gd name="T36" fmla="*/ 3 w 14"/>
                <a:gd name="T37" fmla="*/ 451 h 546"/>
                <a:gd name="T38" fmla="*/ 0 w 14"/>
                <a:gd name="T39" fmla="*/ 446 h 546"/>
                <a:gd name="T40" fmla="*/ 0 w 14"/>
                <a:gd name="T41" fmla="*/ 301 h 546"/>
                <a:gd name="T42" fmla="*/ 9 w 14"/>
                <a:gd name="T43" fmla="*/ 299 h 546"/>
                <a:gd name="T44" fmla="*/ 17 w 14"/>
                <a:gd name="T45" fmla="*/ 301 h 546"/>
                <a:gd name="T46" fmla="*/ 17 w 14"/>
                <a:gd name="T47" fmla="*/ 352 h 546"/>
                <a:gd name="T48" fmla="*/ 9 w 14"/>
                <a:gd name="T49" fmla="*/ 355 h 546"/>
                <a:gd name="T50" fmla="*/ 0 w 14"/>
                <a:gd name="T51" fmla="*/ 352 h 546"/>
                <a:gd name="T52" fmla="*/ 0 w 14"/>
                <a:gd name="T53" fmla="*/ 250 h 546"/>
                <a:gd name="T54" fmla="*/ 3 w 14"/>
                <a:gd name="T55" fmla="*/ 202 h 546"/>
                <a:gd name="T56" fmla="*/ 14 w 14"/>
                <a:gd name="T57" fmla="*/ 200 h 546"/>
                <a:gd name="T58" fmla="*/ 20 w 14"/>
                <a:gd name="T59" fmla="*/ 207 h 546"/>
                <a:gd name="T60" fmla="*/ 17 w 14"/>
                <a:gd name="T61" fmla="*/ 254 h 546"/>
                <a:gd name="T62" fmla="*/ 6 w 14"/>
                <a:gd name="T63" fmla="*/ 256 h 546"/>
                <a:gd name="T64" fmla="*/ 0 w 14"/>
                <a:gd name="T65" fmla="*/ 250 h 546"/>
                <a:gd name="T66" fmla="*/ 0 w 14"/>
                <a:gd name="T67" fmla="*/ 106 h 546"/>
                <a:gd name="T68" fmla="*/ 6 w 14"/>
                <a:gd name="T69" fmla="*/ 100 h 546"/>
                <a:gd name="T70" fmla="*/ 17 w 14"/>
                <a:gd name="T71" fmla="*/ 102 h 546"/>
                <a:gd name="T72" fmla="*/ 20 w 14"/>
                <a:gd name="T73" fmla="*/ 149 h 546"/>
                <a:gd name="T74" fmla="*/ 14 w 14"/>
                <a:gd name="T75" fmla="*/ 157 h 546"/>
                <a:gd name="T76" fmla="*/ 3 w 14"/>
                <a:gd name="T77" fmla="*/ 154 h 546"/>
                <a:gd name="T78" fmla="*/ 0 w 14"/>
                <a:gd name="T79" fmla="*/ 149 h 546"/>
                <a:gd name="T80" fmla="*/ 3 w 14"/>
                <a:gd name="T81" fmla="*/ 5 h 546"/>
                <a:gd name="T82" fmla="*/ 11 w 14"/>
                <a:gd name="T83" fmla="*/ 0 h 546"/>
                <a:gd name="T84" fmla="*/ 17 w 14"/>
                <a:gd name="T85" fmla="*/ 5 h 546"/>
                <a:gd name="T86" fmla="*/ 17 w 14"/>
                <a:gd name="T87" fmla="*/ 53 h 546"/>
                <a:gd name="T88" fmla="*/ 11 w 14"/>
                <a:gd name="T89" fmla="*/ 57 h 546"/>
                <a:gd name="T90" fmla="*/ 3 w 14"/>
                <a:gd name="T91" fmla="*/ 53 h 5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"/>
                <a:gd name="T139" fmla="*/ 0 h 546"/>
                <a:gd name="T140" fmla="*/ 14 w 14"/>
                <a:gd name="T141" fmla="*/ 546 h 5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" h="546">
                  <a:moveTo>
                    <a:pt x="0" y="540"/>
                  </a:moveTo>
                  <a:lnTo>
                    <a:pt x="0" y="504"/>
                  </a:lnTo>
                  <a:lnTo>
                    <a:pt x="0" y="502"/>
                  </a:lnTo>
                  <a:lnTo>
                    <a:pt x="2" y="500"/>
                  </a:lnTo>
                  <a:lnTo>
                    <a:pt x="4" y="498"/>
                  </a:lnTo>
                  <a:lnTo>
                    <a:pt x="6" y="498"/>
                  </a:lnTo>
                  <a:lnTo>
                    <a:pt x="8" y="498"/>
                  </a:lnTo>
                  <a:lnTo>
                    <a:pt x="10" y="500"/>
                  </a:lnTo>
                  <a:lnTo>
                    <a:pt x="12" y="502"/>
                  </a:lnTo>
                  <a:lnTo>
                    <a:pt x="12" y="504"/>
                  </a:lnTo>
                  <a:lnTo>
                    <a:pt x="12" y="540"/>
                  </a:lnTo>
                  <a:lnTo>
                    <a:pt x="12" y="542"/>
                  </a:lnTo>
                  <a:lnTo>
                    <a:pt x="10" y="544"/>
                  </a:lnTo>
                  <a:lnTo>
                    <a:pt x="8" y="546"/>
                  </a:lnTo>
                  <a:lnTo>
                    <a:pt x="6" y="546"/>
                  </a:lnTo>
                  <a:lnTo>
                    <a:pt x="4" y="546"/>
                  </a:lnTo>
                  <a:lnTo>
                    <a:pt x="2" y="544"/>
                  </a:lnTo>
                  <a:lnTo>
                    <a:pt x="0" y="542"/>
                  </a:lnTo>
                  <a:lnTo>
                    <a:pt x="0" y="540"/>
                  </a:lnTo>
                  <a:close/>
                  <a:moveTo>
                    <a:pt x="0" y="457"/>
                  </a:moveTo>
                  <a:lnTo>
                    <a:pt x="0" y="421"/>
                  </a:lnTo>
                  <a:lnTo>
                    <a:pt x="0" y="419"/>
                  </a:lnTo>
                  <a:lnTo>
                    <a:pt x="2" y="417"/>
                  </a:lnTo>
                  <a:lnTo>
                    <a:pt x="4" y="415"/>
                  </a:lnTo>
                  <a:lnTo>
                    <a:pt x="6" y="415"/>
                  </a:lnTo>
                  <a:lnTo>
                    <a:pt x="8" y="415"/>
                  </a:lnTo>
                  <a:lnTo>
                    <a:pt x="10" y="417"/>
                  </a:lnTo>
                  <a:lnTo>
                    <a:pt x="12" y="419"/>
                  </a:lnTo>
                  <a:lnTo>
                    <a:pt x="12" y="421"/>
                  </a:lnTo>
                  <a:lnTo>
                    <a:pt x="12" y="457"/>
                  </a:lnTo>
                  <a:lnTo>
                    <a:pt x="12" y="458"/>
                  </a:lnTo>
                  <a:lnTo>
                    <a:pt x="10" y="460"/>
                  </a:lnTo>
                  <a:lnTo>
                    <a:pt x="8" y="462"/>
                  </a:lnTo>
                  <a:lnTo>
                    <a:pt x="6" y="462"/>
                  </a:lnTo>
                  <a:lnTo>
                    <a:pt x="4" y="462"/>
                  </a:lnTo>
                  <a:lnTo>
                    <a:pt x="2" y="460"/>
                  </a:lnTo>
                  <a:lnTo>
                    <a:pt x="0" y="458"/>
                  </a:lnTo>
                  <a:lnTo>
                    <a:pt x="0" y="457"/>
                  </a:lnTo>
                  <a:close/>
                  <a:moveTo>
                    <a:pt x="0" y="373"/>
                  </a:moveTo>
                  <a:lnTo>
                    <a:pt x="0" y="337"/>
                  </a:lnTo>
                  <a:lnTo>
                    <a:pt x="0" y="335"/>
                  </a:lnTo>
                  <a:lnTo>
                    <a:pt x="2" y="333"/>
                  </a:lnTo>
                  <a:lnTo>
                    <a:pt x="4" y="333"/>
                  </a:lnTo>
                  <a:lnTo>
                    <a:pt x="6" y="332"/>
                  </a:lnTo>
                  <a:lnTo>
                    <a:pt x="8" y="333"/>
                  </a:lnTo>
                  <a:lnTo>
                    <a:pt x="10" y="333"/>
                  </a:lnTo>
                  <a:lnTo>
                    <a:pt x="12" y="335"/>
                  </a:lnTo>
                  <a:lnTo>
                    <a:pt x="12" y="337"/>
                  </a:lnTo>
                  <a:lnTo>
                    <a:pt x="12" y="373"/>
                  </a:lnTo>
                  <a:lnTo>
                    <a:pt x="12" y="375"/>
                  </a:lnTo>
                  <a:lnTo>
                    <a:pt x="10" y="377"/>
                  </a:lnTo>
                  <a:lnTo>
                    <a:pt x="8" y="379"/>
                  </a:lnTo>
                  <a:lnTo>
                    <a:pt x="6" y="379"/>
                  </a:lnTo>
                  <a:lnTo>
                    <a:pt x="4" y="379"/>
                  </a:lnTo>
                  <a:lnTo>
                    <a:pt x="2" y="377"/>
                  </a:lnTo>
                  <a:lnTo>
                    <a:pt x="0" y="375"/>
                  </a:lnTo>
                  <a:lnTo>
                    <a:pt x="0" y="373"/>
                  </a:lnTo>
                  <a:close/>
                  <a:moveTo>
                    <a:pt x="0" y="290"/>
                  </a:moveTo>
                  <a:lnTo>
                    <a:pt x="0" y="256"/>
                  </a:lnTo>
                  <a:lnTo>
                    <a:pt x="0" y="252"/>
                  </a:lnTo>
                  <a:lnTo>
                    <a:pt x="2" y="250"/>
                  </a:lnTo>
                  <a:lnTo>
                    <a:pt x="4" y="250"/>
                  </a:lnTo>
                  <a:lnTo>
                    <a:pt x="6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2" y="252"/>
                  </a:lnTo>
                  <a:lnTo>
                    <a:pt x="12" y="256"/>
                  </a:lnTo>
                  <a:lnTo>
                    <a:pt x="12" y="290"/>
                  </a:lnTo>
                  <a:lnTo>
                    <a:pt x="12" y="294"/>
                  </a:lnTo>
                  <a:lnTo>
                    <a:pt x="12" y="296"/>
                  </a:lnTo>
                  <a:lnTo>
                    <a:pt x="10" y="296"/>
                  </a:lnTo>
                  <a:lnTo>
                    <a:pt x="6" y="297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0" y="294"/>
                  </a:lnTo>
                  <a:lnTo>
                    <a:pt x="0" y="290"/>
                  </a:lnTo>
                  <a:close/>
                  <a:moveTo>
                    <a:pt x="0" y="209"/>
                  </a:moveTo>
                  <a:lnTo>
                    <a:pt x="0" y="173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4" y="167"/>
                  </a:lnTo>
                  <a:lnTo>
                    <a:pt x="6" y="167"/>
                  </a:lnTo>
                  <a:lnTo>
                    <a:pt x="10" y="167"/>
                  </a:lnTo>
                  <a:lnTo>
                    <a:pt x="12" y="169"/>
                  </a:lnTo>
                  <a:lnTo>
                    <a:pt x="12" y="171"/>
                  </a:lnTo>
                  <a:lnTo>
                    <a:pt x="14" y="173"/>
                  </a:lnTo>
                  <a:lnTo>
                    <a:pt x="14" y="209"/>
                  </a:lnTo>
                  <a:lnTo>
                    <a:pt x="12" y="210"/>
                  </a:lnTo>
                  <a:lnTo>
                    <a:pt x="12" y="212"/>
                  </a:lnTo>
                  <a:lnTo>
                    <a:pt x="10" y="214"/>
                  </a:lnTo>
                  <a:lnTo>
                    <a:pt x="6" y="214"/>
                  </a:lnTo>
                  <a:lnTo>
                    <a:pt x="4" y="214"/>
                  </a:lnTo>
                  <a:lnTo>
                    <a:pt x="2" y="212"/>
                  </a:lnTo>
                  <a:lnTo>
                    <a:pt x="2" y="210"/>
                  </a:lnTo>
                  <a:lnTo>
                    <a:pt x="0" y="209"/>
                  </a:lnTo>
                  <a:close/>
                  <a:moveTo>
                    <a:pt x="0" y="125"/>
                  </a:moveTo>
                  <a:lnTo>
                    <a:pt x="0" y="89"/>
                  </a:lnTo>
                  <a:lnTo>
                    <a:pt x="2" y="87"/>
                  </a:lnTo>
                  <a:lnTo>
                    <a:pt x="2" y="85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10" y="84"/>
                  </a:lnTo>
                  <a:lnTo>
                    <a:pt x="12" y="85"/>
                  </a:lnTo>
                  <a:lnTo>
                    <a:pt x="12" y="87"/>
                  </a:lnTo>
                  <a:lnTo>
                    <a:pt x="14" y="89"/>
                  </a:lnTo>
                  <a:lnTo>
                    <a:pt x="14" y="125"/>
                  </a:lnTo>
                  <a:lnTo>
                    <a:pt x="12" y="127"/>
                  </a:lnTo>
                  <a:lnTo>
                    <a:pt x="12" y="129"/>
                  </a:lnTo>
                  <a:lnTo>
                    <a:pt x="10" y="131"/>
                  </a:lnTo>
                  <a:lnTo>
                    <a:pt x="6" y="131"/>
                  </a:lnTo>
                  <a:lnTo>
                    <a:pt x="4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0" y="125"/>
                  </a:lnTo>
                  <a:close/>
                  <a:moveTo>
                    <a:pt x="0" y="42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Rectangle 256">
              <a:extLst>
                <a:ext uri="{FF2B5EF4-FFF2-40B4-BE49-F238E27FC236}">
                  <a16:creationId xmlns:a16="http://schemas.microsoft.com/office/drawing/2014/main" id="{2128AAE8-20A1-4789-8E22-13FAC5FF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3076"/>
              <a:ext cx="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77" name="Rectangle 257">
              <a:extLst>
                <a:ext uri="{FF2B5EF4-FFF2-40B4-BE49-F238E27FC236}">
                  <a16:creationId xmlns:a16="http://schemas.microsoft.com/office/drawing/2014/main" id="{E8A566DA-C690-4DCF-91DD-82705E00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07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78" name="Rectangle 258">
              <a:extLst>
                <a:ext uri="{FF2B5EF4-FFF2-40B4-BE49-F238E27FC236}">
                  <a16:creationId xmlns:a16="http://schemas.microsoft.com/office/drawing/2014/main" id="{A7226906-9037-4A2E-AAF2-0511B42A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2556"/>
              <a:ext cx="6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79" name="Rectangle 259">
              <a:extLst>
                <a:ext uri="{FF2B5EF4-FFF2-40B4-BE49-F238E27FC236}">
                  <a16:creationId xmlns:a16="http://schemas.microsoft.com/office/drawing/2014/main" id="{E0D1AD91-027D-4D37-9223-3F6C22C7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12"/>
              <a:ext cx="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0" name="Rectangle 260">
              <a:extLst>
                <a:ext uri="{FF2B5EF4-FFF2-40B4-BE49-F238E27FC236}">
                  <a16:creationId xmlns:a16="http://schemas.microsoft.com/office/drawing/2014/main" id="{F25D877E-BB88-402E-91AA-838FB5CA3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554"/>
              <a:ext cx="3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1" name="Rectangle 261">
              <a:extLst>
                <a:ext uri="{FF2B5EF4-FFF2-40B4-BE49-F238E27FC236}">
                  <a16:creationId xmlns:a16="http://schemas.microsoft.com/office/drawing/2014/main" id="{63BED7CB-F915-4609-AC2E-48392A1A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715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2" name="Rectangle 262">
              <a:extLst>
                <a:ext uri="{FF2B5EF4-FFF2-40B4-BE49-F238E27FC236}">
                  <a16:creationId xmlns:a16="http://schemas.microsoft.com/office/drawing/2014/main" id="{BED95657-6094-4EE5-B735-1F2E4132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91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3" name="Rectangle 263">
              <a:extLst>
                <a:ext uri="{FF2B5EF4-FFF2-40B4-BE49-F238E27FC236}">
                  <a16:creationId xmlns:a16="http://schemas.microsoft.com/office/drawing/2014/main" id="{EE9353CA-D388-4AA6-85B8-CA502066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115"/>
              <a:ext cx="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4" name="Rectangle 264">
              <a:extLst>
                <a:ext uri="{FF2B5EF4-FFF2-40B4-BE49-F238E27FC236}">
                  <a16:creationId xmlns:a16="http://schemas.microsoft.com/office/drawing/2014/main" id="{B0B69D53-3C5B-4889-9ACD-5D2F6BC8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3115"/>
              <a:ext cx="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5" name="Rectangle 265">
              <a:extLst>
                <a:ext uri="{FF2B5EF4-FFF2-40B4-BE49-F238E27FC236}">
                  <a16:creationId xmlns:a16="http://schemas.microsoft.com/office/drawing/2014/main" id="{2D959584-E753-4BE2-B5C6-0B2BD2DA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15"/>
              <a:ext cx="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186" name="Freeform 266">
              <a:extLst>
                <a:ext uri="{FF2B5EF4-FFF2-40B4-BE49-F238E27FC236}">
                  <a16:creationId xmlns:a16="http://schemas.microsoft.com/office/drawing/2014/main" id="{639D9F77-DF8E-4B11-9AD3-2DAFCD79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3314"/>
              <a:ext cx="38" cy="118"/>
            </a:xfrm>
            <a:custGeom>
              <a:avLst/>
              <a:gdLst>
                <a:gd name="T0" fmla="*/ 20 w 27"/>
                <a:gd name="T1" fmla="*/ 0 h 99"/>
                <a:gd name="T2" fmla="*/ 0 w 27"/>
                <a:gd name="T3" fmla="*/ 118 h 99"/>
                <a:gd name="T4" fmla="*/ 38 w 27"/>
                <a:gd name="T5" fmla="*/ 118 h 99"/>
                <a:gd name="T6" fmla="*/ 20 w 27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9"/>
                <a:gd name="T14" fmla="*/ 27 w 27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9">
                  <a:moveTo>
                    <a:pt x="14" y="0"/>
                  </a:moveTo>
                  <a:lnTo>
                    <a:pt x="0" y="99"/>
                  </a:lnTo>
                  <a:lnTo>
                    <a:pt x="27" y="9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267">
              <a:extLst>
                <a:ext uri="{FF2B5EF4-FFF2-40B4-BE49-F238E27FC236}">
                  <a16:creationId xmlns:a16="http://schemas.microsoft.com/office/drawing/2014/main" id="{9B0627EE-74E6-4A0B-9A66-54602686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3314"/>
              <a:ext cx="38" cy="118"/>
            </a:xfrm>
            <a:custGeom>
              <a:avLst/>
              <a:gdLst>
                <a:gd name="T0" fmla="*/ 20 w 27"/>
                <a:gd name="T1" fmla="*/ 0 h 99"/>
                <a:gd name="T2" fmla="*/ 0 w 27"/>
                <a:gd name="T3" fmla="*/ 118 h 99"/>
                <a:gd name="T4" fmla="*/ 38 w 27"/>
                <a:gd name="T5" fmla="*/ 118 h 99"/>
                <a:gd name="T6" fmla="*/ 20 w 27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9"/>
                <a:gd name="T14" fmla="*/ 27 w 27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9">
                  <a:moveTo>
                    <a:pt x="14" y="0"/>
                  </a:moveTo>
                  <a:lnTo>
                    <a:pt x="0" y="99"/>
                  </a:lnTo>
                  <a:lnTo>
                    <a:pt x="27" y="99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Line 268">
              <a:extLst>
                <a:ext uri="{FF2B5EF4-FFF2-40B4-BE49-F238E27FC236}">
                  <a16:creationId xmlns:a16="http://schemas.microsoft.com/office/drawing/2014/main" id="{D1B8DF81-CFA9-44FB-B9FA-B30C3DC83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3412"/>
              <a:ext cx="1" cy="4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269">
              <a:extLst>
                <a:ext uri="{FF2B5EF4-FFF2-40B4-BE49-F238E27FC236}">
                  <a16:creationId xmlns:a16="http://schemas.microsoft.com/office/drawing/2014/main" id="{07AF53AD-6953-494C-B952-DAA7371F7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" y="3818"/>
              <a:ext cx="139" cy="30"/>
            </a:xfrm>
            <a:custGeom>
              <a:avLst/>
              <a:gdLst>
                <a:gd name="T0" fmla="*/ 139 w 98"/>
                <a:gd name="T1" fmla="*/ 17 h 25"/>
                <a:gd name="T2" fmla="*/ 0 w 98"/>
                <a:gd name="T3" fmla="*/ 30 h 25"/>
                <a:gd name="T4" fmla="*/ 0 w 98"/>
                <a:gd name="T5" fmla="*/ 0 h 25"/>
                <a:gd name="T6" fmla="*/ 139 w 98"/>
                <a:gd name="T7" fmla="*/ 1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25"/>
                <a:gd name="T14" fmla="*/ 98 w 9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25">
                  <a:moveTo>
                    <a:pt x="98" y="14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270">
              <a:extLst>
                <a:ext uri="{FF2B5EF4-FFF2-40B4-BE49-F238E27FC236}">
                  <a16:creationId xmlns:a16="http://schemas.microsoft.com/office/drawing/2014/main" id="{06CB125D-4AA9-49D7-8972-3A121AC7E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" y="3818"/>
              <a:ext cx="139" cy="30"/>
            </a:xfrm>
            <a:custGeom>
              <a:avLst/>
              <a:gdLst>
                <a:gd name="T0" fmla="*/ 139 w 98"/>
                <a:gd name="T1" fmla="*/ 17 h 25"/>
                <a:gd name="T2" fmla="*/ 0 w 98"/>
                <a:gd name="T3" fmla="*/ 30 h 25"/>
                <a:gd name="T4" fmla="*/ 0 w 98"/>
                <a:gd name="T5" fmla="*/ 0 h 25"/>
                <a:gd name="T6" fmla="*/ 139 w 98"/>
                <a:gd name="T7" fmla="*/ 1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25"/>
                <a:gd name="T14" fmla="*/ 98 w 9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25">
                  <a:moveTo>
                    <a:pt x="98" y="14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98" y="14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Line 271">
              <a:extLst>
                <a:ext uri="{FF2B5EF4-FFF2-40B4-BE49-F238E27FC236}">
                  <a16:creationId xmlns:a16="http://schemas.microsoft.com/office/drawing/2014/main" id="{61930438-EABB-4202-A3EA-E87A13D8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3838"/>
              <a:ext cx="2272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Line 272">
              <a:extLst>
                <a:ext uri="{FF2B5EF4-FFF2-40B4-BE49-F238E27FC236}">
                  <a16:creationId xmlns:a16="http://schemas.microsoft.com/office/drawing/2014/main" id="{45BD41B8-D206-4F65-8B74-AB6450C7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807"/>
              <a:ext cx="284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Line 273">
              <a:extLst>
                <a:ext uri="{FF2B5EF4-FFF2-40B4-BE49-F238E27FC236}">
                  <a16:creationId xmlns:a16="http://schemas.microsoft.com/office/drawing/2014/main" id="{8E4B6103-4E25-4761-A382-B3AF34629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3506"/>
              <a:ext cx="1" cy="3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Line 274">
              <a:extLst>
                <a:ext uri="{FF2B5EF4-FFF2-40B4-BE49-F238E27FC236}">
                  <a16:creationId xmlns:a16="http://schemas.microsoft.com/office/drawing/2014/main" id="{D5CD90CB-9807-461F-A584-6B3001F75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3519"/>
              <a:ext cx="57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Line 275">
              <a:extLst>
                <a:ext uri="{FF2B5EF4-FFF2-40B4-BE49-F238E27FC236}">
                  <a16:creationId xmlns:a16="http://schemas.microsoft.com/office/drawing/2014/main" id="{3157485A-784C-4288-AB62-47A8F2CD9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9" y="3506"/>
              <a:ext cx="1" cy="3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Line 276">
              <a:extLst>
                <a:ext uri="{FF2B5EF4-FFF2-40B4-BE49-F238E27FC236}">
                  <a16:creationId xmlns:a16="http://schemas.microsoft.com/office/drawing/2014/main" id="{884742F8-D480-4F4E-AC58-FB7BEE6D7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3812"/>
              <a:ext cx="28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Line 277">
              <a:extLst>
                <a:ext uri="{FF2B5EF4-FFF2-40B4-BE49-F238E27FC236}">
                  <a16:creationId xmlns:a16="http://schemas.microsoft.com/office/drawing/2014/main" id="{737FD5DC-5989-4B4C-9102-8BC33265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511"/>
              <a:ext cx="2" cy="3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Line 278">
              <a:extLst>
                <a:ext uri="{FF2B5EF4-FFF2-40B4-BE49-F238E27FC236}">
                  <a16:creationId xmlns:a16="http://schemas.microsoft.com/office/drawing/2014/main" id="{CFAFDB59-33D0-485A-A0B8-8392EDF20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3519"/>
              <a:ext cx="57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Line 279">
              <a:extLst>
                <a:ext uri="{FF2B5EF4-FFF2-40B4-BE49-F238E27FC236}">
                  <a16:creationId xmlns:a16="http://schemas.microsoft.com/office/drawing/2014/main" id="{D2B9FA36-148E-4DEE-9118-109736942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0" y="3511"/>
              <a:ext cx="2" cy="3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Line 280">
              <a:extLst>
                <a:ext uri="{FF2B5EF4-FFF2-40B4-BE49-F238E27FC236}">
                  <a16:creationId xmlns:a16="http://schemas.microsoft.com/office/drawing/2014/main" id="{00C71CAE-F175-42EF-AFDE-4BFF3A6BA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812"/>
              <a:ext cx="28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281">
              <a:extLst>
                <a:ext uri="{FF2B5EF4-FFF2-40B4-BE49-F238E27FC236}">
                  <a16:creationId xmlns:a16="http://schemas.microsoft.com/office/drawing/2014/main" id="{44970860-748D-4151-8310-82F340F83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629"/>
              <a:ext cx="38" cy="117"/>
            </a:xfrm>
            <a:custGeom>
              <a:avLst/>
              <a:gdLst>
                <a:gd name="T0" fmla="*/ 20 w 27"/>
                <a:gd name="T1" fmla="*/ 0 h 98"/>
                <a:gd name="T2" fmla="*/ 0 w 27"/>
                <a:gd name="T3" fmla="*/ 117 h 98"/>
                <a:gd name="T4" fmla="*/ 38 w 27"/>
                <a:gd name="T5" fmla="*/ 117 h 98"/>
                <a:gd name="T6" fmla="*/ 20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282">
              <a:extLst>
                <a:ext uri="{FF2B5EF4-FFF2-40B4-BE49-F238E27FC236}">
                  <a16:creationId xmlns:a16="http://schemas.microsoft.com/office/drawing/2014/main" id="{14480B18-55FA-4690-A187-527D44534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629"/>
              <a:ext cx="38" cy="117"/>
            </a:xfrm>
            <a:custGeom>
              <a:avLst/>
              <a:gdLst>
                <a:gd name="T0" fmla="*/ 20 w 27"/>
                <a:gd name="T1" fmla="*/ 0 h 98"/>
                <a:gd name="T2" fmla="*/ 0 w 27"/>
                <a:gd name="T3" fmla="*/ 117 h 98"/>
                <a:gd name="T4" fmla="*/ 38 w 27"/>
                <a:gd name="T5" fmla="*/ 117 h 98"/>
                <a:gd name="T6" fmla="*/ 20 w 2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8"/>
                <a:gd name="T14" fmla="*/ 27 w 2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8">
                  <a:moveTo>
                    <a:pt x="14" y="0"/>
                  </a:moveTo>
                  <a:lnTo>
                    <a:pt x="0" y="98"/>
                  </a:lnTo>
                  <a:lnTo>
                    <a:pt x="27" y="98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Line 283">
              <a:extLst>
                <a:ext uri="{FF2B5EF4-FFF2-40B4-BE49-F238E27FC236}">
                  <a16:creationId xmlns:a16="http://schemas.microsoft.com/office/drawing/2014/main" id="{7BC4D95B-4347-4A22-B7E5-7BA6ED023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2726"/>
              <a:ext cx="1" cy="4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4" name="Freeform 284">
              <a:extLst>
                <a:ext uri="{FF2B5EF4-FFF2-40B4-BE49-F238E27FC236}">
                  <a16:creationId xmlns:a16="http://schemas.microsoft.com/office/drawing/2014/main" id="{AC455A4A-947A-44AF-A61B-6F8CB30E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" y="3144"/>
              <a:ext cx="139" cy="32"/>
            </a:xfrm>
            <a:custGeom>
              <a:avLst/>
              <a:gdLst>
                <a:gd name="T0" fmla="*/ 139 w 98"/>
                <a:gd name="T1" fmla="*/ 15 h 27"/>
                <a:gd name="T2" fmla="*/ 0 w 98"/>
                <a:gd name="T3" fmla="*/ 32 h 27"/>
                <a:gd name="T4" fmla="*/ 0 w 98"/>
                <a:gd name="T5" fmla="*/ 0 h 27"/>
                <a:gd name="T6" fmla="*/ 139 w 98"/>
                <a:gd name="T7" fmla="*/ 15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27"/>
                <a:gd name="T14" fmla="*/ 98 w 9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27">
                  <a:moveTo>
                    <a:pt x="98" y="13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Freeform 285">
              <a:extLst>
                <a:ext uri="{FF2B5EF4-FFF2-40B4-BE49-F238E27FC236}">
                  <a16:creationId xmlns:a16="http://schemas.microsoft.com/office/drawing/2014/main" id="{F222AE8C-DF3B-44B3-906D-C7CAD43F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" y="3144"/>
              <a:ext cx="139" cy="32"/>
            </a:xfrm>
            <a:custGeom>
              <a:avLst/>
              <a:gdLst>
                <a:gd name="T0" fmla="*/ 139 w 98"/>
                <a:gd name="T1" fmla="*/ 15 h 27"/>
                <a:gd name="T2" fmla="*/ 0 w 98"/>
                <a:gd name="T3" fmla="*/ 32 h 27"/>
                <a:gd name="T4" fmla="*/ 0 w 98"/>
                <a:gd name="T5" fmla="*/ 0 h 27"/>
                <a:gd name="T6" fmla="*/ 139 w 98"/>
                <a:gd name="T7" fmla="*/ 15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27"/>
                <a:gd name="T14" fmla="*/ 98 w 9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27">
                  <a:moveTo>
                    <a:pt x="98" y="13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8" y="13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Line 286">
              <a:extLst>
                <a:ext uri="{FF2B5EF4-FFF2-40B4-BE49-F238E27FC236}">
                  <a16:creationId xmlns:a16="http://schemas.microsoft.com/office/drawing/2014/main" id="{F7F01B0C-13B5-4252-92C6-70A327373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3154"/>
              <a:ext cx="227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Line 287">
              <a:extLst>
                <a:ext uri="{FF2B5EF4-FFF2-40B4-BE49-F238E27FC236}">
                  <a16:creationId xmlns:a16="http://schemas.microsoft.com/office/drawing/2014/main" id="{5581D8DD-29CA-485E-BE95-72BE730EF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3128"/>
              <a:ext cx="153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288">
              <a:extLst>
                <a:ext uri="{FF2B5EF4-FFF2-40B4-BE49-F238E27FC236}">
                  <a16:creationId xmlns:a16="http://schemas.microsoft.com/office/drawing/2014/main" id="{D798B6A8-0D55-4540-8C5F-64A607EAE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4" y="2820"/>
              <a:ext cx="1706" cy="19"/>
            </a:xfrm>
            <a:custGeom>
              <a:avLst/>
              <a:gdLst>
                <a:gd name="T0" fmla="*/ 0 w 1205"/>
                <a:gd name="T1" fmla="*/ 19 h 16"/>
                <a:gd name="T2" fmla="*/ 68 w 1205"/>
                <a:gd name="T3" fmla="*/ 19 h 16"/>
                <a:gd name="T4" fmla="*/ 113 w 1205"/>
                <a:gd name="T5" fmla="*/ 0 h 16"/>
                <a:gd name="T6" fmla="*/ 134 w 1205"/>
                <a:gd name="T7" fmla="*/ 0 h 16"/>
                <a:gd name="T8" fmla="*/ 134 w 1205"/>
                <a:gd name="T9" fmla="*/ 0 h 16"/>
                <a:gd name="T10" fmla="*/ 181 w 1205"/>
                <a:gd name="T11" fmla="*/ 19 h 16"/>
                <a:gd name="T12" fmla="*/ 248 w 1205"/>
                <a:gd name="T13" fmla="*/ 19 h 16"/>
                <a:gd name="T14" fmla="*/ 293 w 1205"/>
                <a:gd name="T15" fmla="*/ 0 h 16"/>
                <a:gd name="T16" fmla="*/ 314 w 1205"/>
                <a:gd name="T17" fmla="*/ 0 h 16"/>
                <a:gd name="T18" fmla="*/ 314 w 1205"/>
                <a:gd name="T19" fmla="*/ 0 h 16"/>
                <a:gd name="T20" fmla="*/ 361 w 1205"/>
                <a:gd name="T21" fmla="*/ 19 h 16"/>
                <a:gd name="T22" fmla="*/ 428 w 1205"/>
                <a:gd name="T23" fmla="*/ 19 h 16"/>
                <a:gd name="T24" fmla="*/ 471 w 1205"/>
                <a:gd name="T25" fmla="*/ 0 h 16"/>
                <a:gd name="T26" fmla="*/ 496 w 1205"/>
                <a:gd name="T27" fmla="*/ 0 h 16"/>
                <a:gd name="T28" fmla="*/ 496 w 1205"/>
                <a:gd name="T29" fmla="*/ 0 h 16"/>
                <a:gd name="T30" fmla="*/ 538 w 1205"/>
                <a:gd name="T31" fmla="*/ 19 h 16"/>
                <a:gd name="T32" fmla="*/ 605 w 1205"/>
                <a:gd name="T33" fmla="*/ 19 h 16"/>
                <a:gd name="T34" fmla="*/ 651 w 1205"/>
                <a:gd name="T35" fmla="*/ 0 h 16"/>
                <a:gd name="T36" fmla="*/ 672 w 1205"/>
                <a:gd name="T37" fmla="*/ 0 h 16"/>
                <a:gd name="T38" fmla="*/ 672 w 1205"/>
                <a:gd name="T39" fmla="*/ 0 h 16"/>
                <a:gd name="T40" fmla="*/ 718 w 1205"/>
                <a:gd name="T41" fmla="*/ 19 h 16"/>
                <a:gd name="T42" fmla="*/ 786 w 1205"/>
                <a:gd name="T43" fmla="*/ 19 h 16"/>
                <a:gd name="T44" fmla="*/ 831 w 1205"/>
                <a:gd name="T45" fmla="*/ 0 h 16"/>
                <a:gd name="T46" fmla="*/ 852 w 1205"/>
                <a:gd name="T47" fmla="*/ 0 h 16"/>
                <a:gd name="T48" fmla="*/ 852 w 1205"/>
                <a:gd name="T49" fmla="*/ 0 h 16"/>
                <a:gd name="T50" fmla="*/ 898 w 1205"/>
                <a:gd name="T51" fmla="*/ 19 h 16"/>
                <a:gd name="T52" fmla="*/ 966 w 1205"/>
                <a:gd name="T53" fmla="*/ 19 h 16"/>
                <a:gd name="T54" fmla="*/ 1008 w 1205"/>
                <a:gd name="T55" fmla="*/ 0 h 16"/>
                <a:gd name="T56" fmla="*/ 1032 w 1205"/>
                <a:gd name="T57" fmla="*/ 0 h 16"/>
                <a:gd name="T58" fmla="*/ 1032 w 1205"/>
                <a:gd name="T59" fmla="*/ 0 h 16"/>
                <a:gd name="T60" fmla="*/ 1075 w 1205"/>
                <a:gd name="T61" fmla="*/ 19 h 16"/>
                <a:gd name="T62" fmla="*/ 1143 w 1205"/>
                <a:gd name="T63" fmla="*/ 19 h 16"/>
                <a:gd name="T64" fmla="*/ 1188 w 1205"/>
                <a:gd name="T65" fmla="*/ 0 h 16"/>
                <a:gd name="T66" fmla="*/ 1209 w 1205"/>
                <a:gd name="T67" fmla="*/ 0 h 16"/>
                <a:gd name="T68" fmla="*/ 1209 w 1205"/>
                <a:gd name="T69" fmla="*/ 0 h 16"/>
                <a:gd name="T70" fmla="*/ 1256 w 1205"/>
                <a:gd name="T71" fmla="*/ 19 h 16"/>
                <a:gd name="T72" fmla="*/ 1322 w 1205"/>
                <a:gd name="T73" fmla="*/ 19 h 16"/>
                <a:gd name="T74" fmla="*/ 1368 w 1205"/>
                <a:gd name="T75" fmla="*/ 0 h 16"/>
                <a:gd name="T76" fmla="*/ 1389 w 1205"/>
                <a:gd name="T77" fmla="*/ 0 h 16"/>
                <a:gd name="T78" fmla="*/ 1389 w 1205"/>
                <a:gd name="T79" fmla="*/ 0 h 16"/>
                <a:gd name="T80" fmla="*/ 1436 w 1205"/>
                <a:gd name="T81" fmla="*/ 19 h 16"/>
                <a:gd name="T82" fmla="*/ 1502 w 1205"/>
                <a:gd name="T83" fmla="*/ 19 h 16"/>
                <a:gd name="T84" fmla="*/ 1546 w 1205"/>
                <a:gd name="T85" fmla="*/ 0 h 16"/>
                <a:gd name="T86" fmla="*/ 1570 w 1205"/>
                <a:gd name="T87" fmla="*/ 0 h 16"/>
                <a:gd name="T88" fmla="*/ 1570 w 1205"/>
                <a:gd name="T89" fmla="*/ 0 h 16"/>
                <a:gd name="T90" fmla="*/ 1613 w 1205"/>
                <a:gd name="T91" fmla="*/ 19 h 16"/>
                <a:gd name="T92" fmla="*/ 1679 w 1205"/>
                <a:gd name="T93" fmla="*/ 19 h 16"/>
                <a:gd name="T94" fmla="*/ 1706 w 1205"/>
                <a:gd name="T95" fmla="*/ 0 h 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5"/>
                <a:gd name="T145" fmla="*/ 0 h 16"/>
                <a:gd name="T146" fmla="*/ 1205 w 1205"/>
                <a:gd name="T147" fmla="*/ 16 h 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5" h="16">
                  <a:moveTo>
                    <a:pt x="0" y="0"/>
                  </a:moveTo>
                  <a:lnTo>
                    <a:pt x="18" y="0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33" y="0"/>
                  </a:moveTo>
                  <a:lnTo>
                    <a:pt x="48" y="0"/>
                  </a:lnTo>
                  <a:lnTo>
                    <a:pt x="48" y="16"/>
                  </a:lnTo>
                  <a:lnTo>
                    <a:pt x="33" y="16"/>
                  </a:lnTo>
                  <a:lnTo>
                    <a:pt x="33" y="0"/>
                  </a:lnTo>
                  <a:close/>
                  <a:moveTo>
                    <a:pt x="65" y="0"/>
                  </a:moveTo>
                  <a:lnTo>
                    <a:pt x="80" y="0"/>
                  </a:lnTo>
                  <a:lnTo>
                    <a:pt x="80" y="16"/>
                  </a:lnTo>
                  <a:lnTo>
                    <a:pt x="65" y="16"/>
                  </a:lnTo>
                  <a:lnTo>
                    <a:pt x="65" y="0"/>
                  </a:lnTo>
                  <a:close/>
                  <a:moveTo>
                    <a:pt x="95" y="0"/>
                  </a:moveTo>
                  <a:lnTo>
                    <a:pt x="112" y="0"/>
                  </a:lnTo>
                  <a:lnTo>
                    <a:pt x="112" y="16"/>
                  </a:lnTo>
                  <a:lnTo>
                    <a:pt x="95" y="16"/>
                  </a:lnTo>
                  <a:lnTo>
                    <a:pt x="95" y="0"/>
                  </a:lnTo>
                  <a:close/>
                  <a:moveTo>
                    <a:pt x="128" y="0"/>
                  </a:moveTo>
                  <a:lnTo>
                    <a:pt x="143" y="0"/>
                  </a:lnTo>
                  <a:lnTo>
                    <a:pt x="143" y="16"/>
                  </a:lnTo>
                  <a:lnTo>
                    <a:pt x="128" y="16"/>
                  </a:lnTo>
                  <a:lnTo>
                    <a:pt x="128" y="0"/>
                  </a:lnTo>
                  <a:close/>
                  <a:moveTo>
                    <a:pt x="160" y="0"/>
                  </a:moveTo>
                  <a:lnTo>
                    <a:pt x="175" y="0"/>
                  </a:lnTo>
                  <a:lnTo>
                    <a:pt x="175" y="16"/>
                  </a:lnTo>
                  <a:lnTo>
                    <a:pt x="160" y="16"/>
                  </a:lnTo>
                  <a:lnTo>
                    <a:pt x="160" y="0"/>
                  </a:lnTo>
                  <a:close/>
                  <a:moveTo>
                    <a:pt x="190" y="0"/>
                  </a:moveTo>
                  <a:lnTo>
                    <a:pt x="207" y="0"/>
                  </a:lnTo>
                  <a:lnTo>
                    <a:pt x="207" y="16"/>
                  </a:lnTo>
                  <a:lnTo>
                    <a:pt x="190" y="16"/>
                  </a:lnTo>
                  <a:lnTo>
                    <a:pt x="190" y="0"/>
                  </a:lnTo>
                  <a:close/>
                  <a:moveTo>
                    <a:pt x="222" y="0"/>
                  </a:moveTo>
                  <a:lnTo>
                    <a:pt x="238" y="0"/>
                  </a:lnTo>
                  <a:lnTo>
                    <a:pt x="238" y="16"/>
                  </a:lnTo>
                  <a:lnTo>
                    <a:pt x="222" y="16"/>
                  </a:lnTo>
                  <a:lnTo>
                    <a:pt x="222" y="0"/>
                  </a:lnTo>
                  <a:close/>
                  <a:moveTo>
                    <a:pt x="255" y="0"/>
                  </a:moveTo>
                  <a:lnTo>
                    <a:pt x="270" y="0"/>
                  </a:lnTo>
                  <a:lnTo>
                    <a:pt x="270" y="16"/>
                  </a:lnTo>
                  <a:lnTo>
                    <a:pt x="255" y="16"/>
                  </a:lnTo>
                  <a:lnTo>
                    <a:pt x="255" y="0"/>
                  </a:lnTo>
                  <a:close/>
                  <a:moveTo>
                    <a:pt x="285" y="0"/>
                  </a:moveTo>
                  <a:lnTo>
                    <a:pt x="302" y="0"/>
                  </a:lnTo>
                  <a:lnTo>
                    <a:pt x="302" y="16"/>
                  </a:lnTo>
                  <a:lnTo>
                    <a:pt x="285" y="16"/>
                  </a:lnTo>
                  <a:lnTo>
                    <a:pt x="285" y="0"/>
                  </a:lnTo>
                  <a:close/>
                  <a:moveTo>
                    <a:pt x="317" y="0"/>
                  </a:moveTo>
                  <a:lnTo>
                    <a:pt x="333" y="0"/>
                  </a:lnTo>
                  <a:lnTo>
                    <a:pt x="333" y="16"/>
                  </a:lnTo>
                  <a:lnTo>
                    <a:pt x="317" y="16"/>
                  </a:lnTo>
                  <a:lnTo>
                    <a:pt x="317" y="0"/>
                  </a:lnTo>
                  <a:close/>
                  <a:moveTo>
                    <a:pt x="350" y="0"/>
                  </a:moveTo>
                  <a:lnTo>
                    <a:pt x="365" y="0"/>
                  </a:lnTo>
                  <a:lnTo>
                    <a:pt x="365" y="16"/>
                  </a:lnTo>
                  <a:lnTo>
                    <a:pt x="350" y="16"/>
                  </a:lnTo>
                  <a:lnTo>
                    <a:pt x="350" y="0"/>
                  </a:lnTo>
                  <a:close/>
                  <a:moveTo>
                    <a:pt x="380" y="0"/>
                  </a:moveTo>
                  <a:lnTo>
                    <a:pt x="397" y="0"/>
                  </a:lnTo>
                  <a:lnTo>
                    <a:pt x="397" y="16"/>
                  </a:lnTo>
                  <a:lnTo>
                    <a:pt x="380" y="16"/>
                  </a:lnTo>
                  <a:lnTo>
                    <a:pt x="380" y="0"/>
                  </a:lnTo>
                  <a:close/>
                  <a:moveTo>
                    <a:pt x="412" y="0"/>
                  </a:moveTo>
                  <a:lnTo>
                    <a:pt x="427" y="0"/>
                  </a:lnTo>
                  <a:lnTo>
                    <a:pt x="427" y="16"/>
                  </a:lnTo>
                  <a:lnTo>
                    <a:pt x="412" y="16"/>
                  </a:lnTo>
                  <a:lnTo>
                    <a:pt x="412" y="0"/>
                  </a:lnTo>
                  <a:close/>
                  <a:moveTo>
                    <a:pt x="444" y="0"/>
                  </a:moveTo>
                  <a:lnTo>
                    <a:pt x="460" y="0"/>
                  </a:lnTo>
                  <a:lnTo>
                    <a:pt x="460" y="16"/>
                  </a:lnTo>
                  <a:lnTo>
                    <a:pt x="444" y="16"/>
                  </a:lnTo>
                  <a:lnTo>
                    <a:pt x="444" y="0"/>
                  </a:lnTo>
                  <a:close/>
                  <a:moveTo>
                    <a:pt x="475" y="0"/>
                  </a:moveTo>
                  <a:lnTo>
                    <a:pt x="492" y="0"/>
                  </a:lnTo>
                  <a:lnTo>
                    <a:pt x="492" y="16"/>
                  </a:lnTo>
                  <a:lnTo>
                    <a:pt x="475" y="16"/>
                  </a:lnTo>
                  <a:lnTo>
                    <a:pt x="475" y="0"/>
                  </a:lnTo>
                  <a:close/>
                  <a:moveTo>
                    <a:pt x="507" y="0"/>
                  </a:moveTo>
                  <a:lnTo>
                    <a:pt x="522" y="0"/>
                  </a:lnTo>
                  <a:lnTo>
                    <a:pt x="522" y="16"/>
                  </a:lnTo>
                  <a:lnTo>
                    <a:pt x="507" y="16"/>
                  </a:lnTo>
                  <a:lnTo>
                    <a:pt x="507" y="0"/>
                  </a:lnTo>
                  <a:close/>
                  <a:moveTo>
                    <a:pt x="539" y="0"/>
                  </a:moveTo>
                  <a:lnTo>
                    <a:pt x="555" y="0"/>
                  </a:lnTo>
                  <a:lnTo>
                    <a:pt x="555" y="16"/>
                  </a:lnTo>
                  <a:lnTo>
                    <a:pt x="539" y="16"/>
                  </a:lnTo>
                  <a:lnTo>
                    <a:pt x="539" y="0"/>
                  </a:lnTo>
                  <a:close/>
                  <a:moveTo>
                    <a:pt x="570" y="0"/>
                  </a:moveTo>
                  <a:lnTo>
                    <a:pt x="587" y="0"/>
                  </a:lnTo>
                  <a:lnTo>
                    <a:pt x="587" y="16"/>
                  </a:lnTo>
                  <a:lnTo>
                    <a:pt x="570" y="16"/>
                  </a:lnTo>
                  <a:lnTo>
                    <a:pt x="570" y="0"/>
                  </a:lnTo>
                  <a:close/>
                  <a:moveTo>
                    <a:pt x="602" y="0"/>
                  </a:moveTo>
                  <a:lnTo>
                    <a:pt x="617" y="0"/>
                  </a:lnTo>
                  <a:lnTo>
                    <a:pt x="617" y="16"/>
                  </a:lnTo>
                  <a:lnTo>
                    <a:pt x="602" y="16"/>
                  </a:lnTo>
                  <a:lnTo>
                    <a:pt x="602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16"/>
                  </a:lnTo>
                  <a:lnTo>
                    <a:pt x="634" y="16"/>
                  </a:lnTo>
                  <a:lnTo>
                    <a:pt x="634" y="0"/>
                  </a:lnTo>
                  <a:close/>
                  <a:moveTo>
                    <a:pt x="665" y="0"/>
                  </a:moveTo>
                  <a:lnTo>
                    <a:pt x="682" y="0"/>
                  </a:lnTo>
                  <a:lnTo>
                    <a:pt x="682" y="16"/>
                  </a:lnTo>
                  <a:lnTo>
                    <a:pt x="665" y="16"/>
                  </a:lnTo>
                  <a:lnTo>
                    <a:pt x="665" y="0"/>
                  </a:lnTo>
                  <a:close/>
                  <a:moveTo>
                    <a:pt x="697" y="0"/>
                  </a:moveTo>
                  <a:lnTo>
                    <a:pt x="712" y="0"/>
                  </a:lnTo>
                  <a:lnTo>
                    <a:pt x="712" y="16"/>
                  </a:lnTo>
                  <a:lnTo>
                    <a:pt x="697" y="16"/>
                  </a:lnTo>
                  <a:lnTo>
                    <a:pt x="697" y="0"/>
                  </a:lnTo>
                  <a:close/>
                  <a:moveTo>
                    <a:pt x="729" y="0"/>
                  </a:moveTo>
                  <a:lnTo>
                    <a:pt x="744" y="0"/>
                  </a:lnTo>
                  <a:lnTo>
                    <a:pt x="744" y="16"/>
                  </a:lnTo>
                  <a:lnTo>
                    <a:pt x="729" y="16"/>
                  </a:lnTo>
                  <a:lnTo>
                    <a:pt x="729" y="0"/>
                  </a:lnTo>
                  <a:close/>
                  <a:moveTo>
                    <a:pt x="759" y="0"/>
                  </a:moveTo>
                  <a:lnTo>
                    <a:pt x="777" y="0"/>
                  </a:lnTo>
                  <a:lnTo>
                    <a:pt x="777" y="16"/>
                  </a:lnTo>
                  <a:lnTo>
                    <a:pt x="759" y="16"/>
                  </a:lnTo>
                  <a:lnTo>
                    <a:pt x="759" y="0"/>
                  </a:lnTo>
                  <a:close/>
                  <a:moveTo>
                    <a:pt x="792" y="0"/>
                  </a:moveTo>
                  <a:lnTo>
                    <a:pt x="807" y="0"/>
                  </a:lnTo>
                  <a:lnTo>
                    <a:pt x="807" y="16"/>
                  </a:lnTo>
                  <a:lnTo>
                    <a:pt x="792" y="16"/>
                  </a:lnTo>
                  <a:lnTo>
                    <a:pt x="792" y="0"/>
                  </a:lnTo>
                  <a:close/>
                  <a:moveTo>
                    <a:pt x="824" y="0"/>
                  </a:moveTo>
                  <a:lnTo>
                    <a:pt x="839" y="0"/>
                  </a:lnTo>
                  <a:lnTo>
                    <a:pt x="839" y="16"/>
                  </a:lnTo>
                  <a:lnTo>
                    <a:pt x="824" y="16"/>
                  </a:lnTo>
                  <a:lnTo>
                    <a:pt x="824" y="0"/>
                  </a:lnTo>
                  <a:close/>
                  <a:moveTo>
                    <a:pt x="854" y="0"/>
                  </a:moveTo>
                  <a:lnTo>
                    <a:pt x="871" y="0"/>
                  </a:lnTo>
                  <a:lnTo>
                    <a:pt x="871" y="16"/>
                  </a:lnTo>
                  <a:lnTo>
                    <a:pt x="854" y="16"/>
                  </a:lnTo>
                  <a:lnTo>
                    <a:pt x="854" y="0"/>
                  </a:lnTo>
                  <a:close/>
                  <a:moveTo>
                    <a:pt x="887" y="0"/>
                  </a:moveTo>
                  <a:lnTo>
                    <a:pt x="902" y="0"/>
                  </a:lnTo>
                  <a:lnTo>
                    <a:pt x="902" y="16"/>
                  </a:lnTo>
                  <a:lnTo>
                    <a:pt x="887" y="16"/>
                  </a:lnTo>
                  <a:lnTo>
                    <a:pt x="887" y="0"/>
                  </a:lnTo>
                  <a:close/>
                  <a:moveTo>
                    <a:pt x="919" y="0"/>
                  </a:moveTo>
                  <a:lnTo>
                    <a:pt x="934" y="0"/>
                  </a:lnTo>
                  <a:lnTo>
                    <a:pt x="934" y="16"/>
                  </a:lnTo>
                  <a:lnTo>
                    <a:pt x="919" y="16"/>
                  </a:lnTo>
                  <a:lnTo>
                    <a:pt x="919" y="0"/>
                  </a:lnTo>
                  <a:close/>
                  <a:moveTo>
                    <a:pt x="949" y="0"/>
                  </a:moveTo>
                  <a:lnTo>
                    <a:pt x="966" y="0"/>
                  </a:lnTo>
                  <a:lnTo>
                    <a:pt x="966" y="16"/>
                  </a:lnTo>
                  <a:lnTo>
                    <a:pt x="949" y="16"/>
                  </a:lnTo>
                  <a:lnTo>
                    <a:pt x="949" y="0"/>
                  </a:lnTo>
                  <a:close/>
                  <a:moveTo>
                    <a:pt x="981" y="0"/>
                  </a:moveTo>
                  <a:lnTo>
                    <a:pt x="997" y="0"/>
                  </a:lnTo>
                  <a:lnTo>
                    <a:pt x="997" y="16"/>
                  </a:lnTo>
                  <a:lnTo>
                    <a:pt x="981" y="16"/>
                  </a:lnTo>
                  <a:lnTo>
                    <a:pt x="981" y="0"/>
                  </a:lnTo>
                  <a:close/>
                  <a:moveTo>
                    <a:pt x="1014" y="0"/>
                  </a:moveTo>
                  <a:lnTo>
                    <a:pt x="1029" y="0"/>
                  </a:lnTo>
                  <a:lnTo>
                    <a:pt x="1029" y="16"/>
                  </a:lnTo>
                  <a:lnTo>
                    <a:pt x="1014" y="16"/>
                  </a:lnTo>
                  <a:lnTo>
                    <a:pt x="1014" y="0"/>
                  </a:lnTo>
                  <a:close/>
                  <a:moveTo>
                    <a:pt x="1044" y="0"/>
                  </a:moveTo>
                  <a:lnTo>
                    <a:pt x="1061" y="0"/>
                  </a:lnTo>
                  <a:lnTo>
                    <a:pt x="1061" y="16"/>
                  </a:lnTo>
                  <a:lnTo>
                    <a:pt x="1044" y="16"/>
                  </a:lnTo>
                  <a:lnTo>
                    <a:pt x="1044" y="0"/>
                  </a:lnTo>
                  <a:close/>
                  <a:moveTo>
                    <a:pt x="1076" y="0"/>
                  </a:moveTo>
                  <a:lnTo>
                    <a:pt x="1092" y="0"/>
                  </a:lnTo>
                  <a:lnTo>
                    <a:pt x="1092" y="16"/>
                  </a:lnTo>
                  <a:lnTo>
                    <a:pt x="1076" y="16"/>
                  </a:lnTo>
                  <a:lnTo>
                    <a:pt x="1076" y="0"/>
                  </a:lnTo>
                  <a:close/>
                  <a:moveTo>
                    <a:pt x="1109" y="0"/>
                  </a:moveTo>
                  <a:lnTo>
                    <a:pt x="1124" y="0"/>
                  </a:lnTo>
                  <a:lnTo>
                    <a:pt x="1124" y="16"/>
                  </a:lnTo>
                  <a:lnTo>
                    <a:pt x="1109" y="16"/>
                  </a:lnTo>
                  <a:lnTo>
                    <a:pt x="1109" y="0"/>
                  </a:lnTo>
                  <a:close/>
                  <a:moveTo>
                    <a:pt x="1139" y="0"/>
                  </a:moveTo>
                  <a:lnTo>
                    <a:pt x="1156" y="0"/>
                  </a:lnTo>
                  <a:lnTo>
                    <a:pt x="1156" y="16"/>
                  </a:lnTo>
                  <a:lnTo>
                    <a:pt x="1139" y="16"/>
                  </a:lnTo>
                  <a:lnTo>
                    <a:pt x="1139" y="0"/>
                  </a:lnTo>
                  <a:close/>
                  <a:moveTo>
                    <a:pt x="1171" y="0"/>
                  </a:moveTo>
                  <a:lnTo>
                    <a:pt x="1186" y="0"/>
                  </a:lnTo>
                  <a:lnTo>
                    <a:pt x="1186" y="16"/>
                  </a:lnTo>
                  <a:lnTo>
                    <a:pt x="1171" y="16"/>
                  </a:lnTo>
                  <a:lnTo>
                    <a:pt x="1171" y="0"/>
                  </a:lnTo>
                  <a:close/>
                  <a:moveTo>
                    <a:pt x="1203" y="0"/>
                  </a:moveTo>
                  <a:lnTo>
                    <a:pt x="1205" y="0"/>
                  </a:lnTo>
                  <a:lnTo>
                    <a:pt x="1205" y="16"/>
                  </a:lnTo>
                  <a:lnTo>
                    <a:pt x="1203" y="16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00FFFF"/>
            </a:solidFill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Line 289">
              <a:extLst>
                <a:ext uri="{FF2B5EF4-FFF2-40B4-BE49-F238E27FC236}">
                  <a16:creationId xmlns:a16="http://schemas.microsoft.com/office/drawing/2014/main" id="{BA3EA864-9C55-4A86-9A2B-36EDEA270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3128"/>
              <a:ext cx="152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Rectangle 290">
              <a:extLst>
                <a:ext uri="{FF2B5EF4-FFF2-40B4-BE49-F238E27FC236}">
                  <a16:creationId xmlns:a16="http://schemas.microsoft.com/office/drawing/2014/main" id="{17FB1263-7D9F-4909-93C2-B62B245B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117"/>
              <a:ext cx="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1" name="Rectangle 291">
              <a:extLst>
                <a:ext uri="{FF2B5EF4-FFF2-40B4-BE49-F238E27FC236}">
                  <a16:creationId xmlns:a16="http://schemas.microsoft.com/office/drawing/2014/main" id="{38DC97B4-771E-4CA5-889F-BDA7DEDE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117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2" name="Rectangle 292">
              <a:extLst>
                <a:ext uri="{FF2B5EF4-FFF2-40B4-BE49-F238E27FC236}">
                  <a16:creationId xmlns:a16="http://schemas.microsoft.com/office/drawing/2014/main" id="{BFB1D3F5-36CB-4DEF-9475-3622D13C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257"/>
              <a:ext cx="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3" name="Rectangle 293">
              <a:extLst>
                <a:ext uri="{FF2B5EF4-FFF2-40B4-BE49-F238E27FC236}">
                  <a16:creationId xmlns:a16="http://schemas.microsoft.com/office/drawing/2014/main" id="{7CA651D8-7288-44A5-AE9A-CC03BCC90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257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4" name="Line 294">
              <a:extLst>
                <a:ext uri="{FF2B5EF4-FFF2-40B4-BE49-F238E27FC236}">
                  <a16:creationId xmlns:a16="http://schemas.microsoft.com/office/drawing/2014/main" id="{30C0697B-47ED-4CA1-809E-BDF315D4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2259"/>
              <a:ext cx="107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295">
              <a:extLst>
                <a:ext uri="{FF2B5EF4-FFF2-40B4-BE49-F238E27FC236}">
                  <a16:creationId xmlns:a16="http://schemas.microsoft.com/office/drawing/2014/main" id="{C5AFFD7F-6A0B-456A-B58A-6E3B975F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2199"/>
              <a:ext cx="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6" name="Rectangle 296">
              <a:extLst>
                <a:ext uri="{FF2B5EF4-FFF2-40B4-BE49-F238E27FC236}">
                  <a16:creationId xmlns:a16="http://schemas.microsoft.com/office/drawing/2014/main" id="{2886C275-539F-4B21-B255-AC8E81FC2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257"/>
              <a:ext cx="1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7" name="Rectangle 297">
              <a:extLst>
                <a:ext uri="{FF2B5EF4-FFF2-40B4-BE49-F238E27FC236}">
                  <a16:creationId xmlns:a16="http://schemas.microsoft.com/office/drawing/2014/main" id="{C05E4E9A-5E92-4AFA-A2D9-D50CECD1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199"/>
              <a:ext cx="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8" name="Rectangle 298">
              <a:extLst>
                <a:ext uri="{FF2B5EF4-FFF2-40B4-BE49-F238E27FC236}">
                  <a16:creationId xmlns:a16="http://schemas.microsoft.com/office/drawing/2014/main" id="{DC4D977A-A682-4211-8CC0-2156547D9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687"/>
              <a:ext cx="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19" name="Rectangle 299">
              <a:extLst>
                <a:ext uri="{FF2B5EF4-FFF2-40B4-BE49-F238E27FC236}">
                  <a16:creationId xmlns:a16="http://schemas.microsoft.com/office/drawing/2014/main" id="{9EC4453E-0F4E-4288-80AC-9216B11DF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687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0" name="Rectangle 300">
              <a:extLst>
                <a:ext uri="{FF2B5EF4-FFF2-40B4-BE49-F238E27FC236}">
                  <a16:creationId xmlns:a16="http://schemas.microsoft.com/office/drawing/2014/main" id="{FDEE0557-0718-4643-91C8-32159ECC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827"/>
              <a:ext cx="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1" name="Rectangle 301">
              <a:extLst>
                <a:ext uri="{FF2B5EF4-FFF2-40B4-BE49-F238E27FC236}">
                  <a16:creationId xmlns:a16="http://schemas.microsoft.com/office/drawing/2014/main" id="{4F4F9609-D312-4819-A15D-CA1E1695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827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2" name="Line 302">
              <a:extLst>
                <a:ext uri="{FF2B5EF4-FFF2-40B4-BE49-F238E27FC236}">
                  <a16:creationId xmlns:a16="http://schemas.microsoft.com/office/drawing/2014/main" id="{F351F500-4B39-4060-9988-9159982FB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2827"/>
              <a:ext cx="1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Rectangle 303">
              <a:extLst>
                <a:ext uri="{FF2B5EF4-FFF2-40B4-BE49-F238E27FC236}">
                  <a16:creationId xmlns:a16="http://schemas.microsoft.com/office/drawing/2014/main" id="{43893D03-DE45-4B48-B286-95614BDA9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2769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4" name="Rectangle 304">
              <a:extLst>
                <a:ext uri="{FF2B5EF4-FFF2-40B4-BE49-F238E27FC236}">
                  <a16:creationId xmlns:a16="http://schemas.microsoft.com/office/drawing/2014/main" id="{0A6329CE-22C8-4F94-BBD8-D90A20B0B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827"/>
              <a:ext cx="1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5" name="Rectangle 305">
              <a:extLst>
                <a:ext uri="{FF2B5EF4-FFF2-40B4-BE49-F238E27FC236}">
                  <a16:creationId xmlns:a16="http://schemas.microsoft.com/office/drawing/2014/main" id="{1B48B63A-4585-432F-9EB9-4411E971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769"/>
              <a:ext cx="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6" name="Rectangle 306">
              <a:extLst>
                <a:ext uri="{FF2B5EF4-FFF2-40B4-BE49-F238E27FC236}">
                  <a16:creationId xmlns:a16="http://schemas.microsoft.com/office/drawing/2014/main" id="{4B6B14FB-0E0C-4191-87D9-EC729AD7D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608"/>
              <a:ext cx="185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27" name="Rectangle 307">
              <a:extLst>
                <a:ext uri="{FF2B5EF4-FFF2-40B4-BE49-F238E27FC236}">
                  <a16:creationId xmlns:a16="http://schemas.microsoft.com/office/drawing/2014/main" id="{851DDBAF-8E68-470F-9F79-AAFDAEA6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671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8" name="Rectangle 308">
              <a:extLst>
                <a:ext uri="{FF2B5EF4-FFF2-40B4-BE49-F238E27FC236}">
                  <a16:creationId xmlns:a16="http://schemas.microsoft.com/office/drawing/2014/main" id="{C56F8478-12A6-4859-A886-FBB969F0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2391"/>
              <a:ext cx="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29" name="Rectangle 309">
              <a:extLst>
                <a:ext uri="{FF2B5EF4-FFF2-40B4-BE49-F238E27FC236}">
                  <a16:creationId xmlns:a16="http://schemas.microsoft.com/office/drawing/2014/main" id="{52A44FB9-0617-4A90-88A9-1E67930D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238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0" name="Rectangle 310">
              <a:extLst>
                <a:ext uri="{FF2B5EF4-FFF2-40B4-BE49-F238E27FC236}">
                  <a16:creationId xmlns:a16="http://schemas.microsoft.com/office/drawing/2014/main" id="{97EA99FA-3266-4D83-AABE-6CC30301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181"/>
              <a:ext cx="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1" name="Rectangle 311">
              <a:extLst>
                <a:ext uri="{FF2B5EF4-FFF2-40B4-BE49-F238E27FC236}">
                  <a16:creationId xmlns:a16="http://schemas.microsoft.com/office/drawing/2014/main" id="{FD856F86-5C18-41A2-B91F-0D774BB9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3240"/>
              <a:ext cx="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2" name="Rectangle 312">
              <a:extLst>
                <a:ext uri="{FF2B5EF4-FFF2-40B4-BE49-F238E27FC236}">
                  <a16:creationId xmlns:a16="http://schemas.microsoft.com/office/drawing/2014/main" id="{A6C82AC9-0C62-40B9-9D22-9BE26F12C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81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3" name="Rectangle 313">
              <a:extLst>
                <a:ext uri="{FF2B5EF4-FFF2-40B4-BE49-F238E27FC236}">
                  <a16:creationId xmlns:a16="http://schemas.microsoft.com/office/drawing/2014/main" id="{AB059AB6-343A-4BC6-8E21-36A4FF02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181"/>
              <a:ext cx="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4" name="Rectangle 314">
              <a:extLst>
                <a:ext uri="{FF2B5EF4-FFF2-40B4-BE49-F238E27FC236}">
                  <a16:creationId xmlns:a16="http://schemas.microsoft.com/office/drawing/2014/main" id="{30A51982-8DDA-49AE-A3E3-5EDCFDAF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240"/>
              <a:ext cx="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5" name="Rectangle 315">
              <a:extLst>
                <a:ext uri="{FF2B5EF4-FFF2-40B4-BE49-F238E27FC236}">
                  <a16:creationId xmlns:a16="http://schemas.microsoft.com/office/drawing/2014/main" id="{9B06E5C0-C734-4781-8B9B-F8E68248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181"/>
              <a:ext cx="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6" name="Rectangle 316">
              <a:extLst>
                <a:ext uri="{FF2B5EF4-FFF2-40B4-BE49-F238E27FC236}">
                  <a16:creationId xmlns:a16="http://schemas.microsoft.com/office/drawing/2014/main" id="{8240E08B-D27E-4321-8466-81E4694D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119"/>
              <a:ext cx="5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7" name="Rectangle 317">
              <a:extLst>
                <a:ext uri="{FF2B5EF4-FFF2-40B4-BE49-F238E27FC236}">
                  <a16:creationId xmlns:a16="http://schemas.microsoft.com/office/drawing/2014/main" id="{38064745-721A-49D0-B0DC-C85E30A8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19"/>
              <a:ext cx="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Arial Narrow" panose="020B0606020202030204" pitchFamily="34" charset="0"/>
              </a:endParaRPr>
            </a:p>
          </p:txBody>
        </p:sp>
        <p:sp>
          <p:nvSpPr>
            <p:cNvPr id="2238" name="Arc 318">
              <a:extLst>
                <a:ext uri="{FF2B5EF4-FFF2-40B4-BE49-F238E27FC236}">
                  <a16:creationId xmlns:a16="http://schemas.microsoft.com/office/drawing/2014/main" id="{B0AB71D8-97CC-4436-A3F2-C8A3205EEF7A}"/>
                </a:ext>
              </a:extLst>
            </p:cNvPr>
            <p:cNvSpPr>
              <a:spLocks/>
            </p:cNvSpPr>
            <p:nvPr/>
          </p:nvSpPr>
          <p:spPr bwMode="auto">
            <a:xfrm rot="10426602" flipV="1">
              <a:off x="3344" y="2860"/>
              <a:ext cx="605" cy="271"/>
            </a:xfrm>
            <a:custGeom>
              <a:avLst/>
              <a:gdLst>
                <a:gd name="T0" fmla="*/ 0 w 23199"/>
                <a:gd name="T1" fmla="*/ 0 h 21600"/>
                <a:gd name="T2" fmla="*/ 16 w 23199"/>
                <a:gd name="T3" fmla="*/ 3 h 21600"/>
                <a:gd name="T4" fmla="*/ 1 w 23199"/>
                <a:gd name="T5" fmla="*/ 3 h 21600"/>
                <a:gd name="T6" fmla="*/ 0 60000 65536"/>
                <a:gd name="T7" fmla="*/ 0 60000 65536"/>
                <a:gd name="T8" fmla="*/ 0 60000 65536"/>
                <a:gd name="T9" fmla="*/ 0 w 23199"/>
                <a:gd name="T10" fmla="*/ 0 h 21600"/>
                <a:gd name="T11" fmla="*/ 23199 w 2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99" h="21600" fill="none" extrusionOk="0">
                  <a:moveTo>
                    <a:pt x="0" y="60"/>
                  </a:moveTo>
                  <a:cubicBezTo>
                    <a:pt x="536" y="20"/>
                    <a:pt x="1073" y="-1"/>
                    <a:pt x="1611" y="0"/>
                  </a:cubicBezTo>
                  <a:cubicBezTo>
                    <a:pt x="13262" y="0"/>
                    <a:pt x="22814" y="9241"/>
                    <a:pt x="23199" y="20886"/>
                  </a:cubicBezTo>
                </a:path>
                <a:path w="23199" h="21600" stroke="0" extrusionOk="0">
                  <a:moveTo>
                    <a:pt x="0" y="60"/>
                  </a:moveTo>
                  <a:cubicBezTo>
                    <a:pt x="536" y="20"/>
                    <a:pt x="1073" y="-1"/>
                    <a:pt x="1611" y="0"/>
                  </a:cubicBezTo>
                  <a:cubicBezTo>
                    <a:pt x="13262" y="0"/>
                    <a:pt x="22814" y="9241"/>
                    <a:pt x="23199" y="20886"/>
                  </a:cubicBezTo>
                  <a:lnTo>
                    <a:pt x="1611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9" name="Arc 319">
              <a:extLst>
                <a:ext uri="{FF2B5EF4-FFF2-40B4-BE49-F238E27FC236}">
                  <a16:creationId xmlns:a16="http://schemas.microsoft.com/office/drawing/2014/main" id="{6C884E85-451C-4685-B66D-ACE6CE52E5E6}"/>
                </a:ext>
              </a:extLst>
            </p:cNvPr>
            <p:cNvSpPr>
              <a:spLocks/>
            </p:cNvSpPr>
            <p:nvPr/>
          </p:nvSpPr>
          <p:spPr bwMode="auto">
            <a:xfrm rot="10444076">
              <a:off x="3942" y="2826"/>
              <a:ext cx="361" cy="305"/>
            </a:xfrm>
            <a:custGeom>
              <a:avLst/>
              <a:gdLst>
                <a:gd name="T0" fmla="*/ 4 w 21600"/>
                <a:gd name="T1" fmla="*/ 0 h 16055"/>
                <a:gd name="T2" fmla="*/ 6 w 21600"/>
                <a:gd name="T3" fmla="*/ 6 h 16055"/>
                <a:gd name="T4" fmla="*/ 0 w 21600"/>
                <a:gd name="T5" fmla="*/ 6 h 160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055"/>
                <a:gd name="T11" fmla="*/ 21600 w 21600"/>
                <a:gd name="T12" fmla="*/ 16055 h 160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055" fill="none" extrusionOk="0">
                  <a:moveTo>
                    <a:pt x="14449" y="0"/>
                  </a:moveTo>
                  <a:cubicBezTo>
                    <a:pt x="19001" y="4096"/>
                    <a:pt x="21600" y="9931"/>
                    <a:pt x="21600" y="16055"/>
                  </a:cubicBezTo>
                </a:path>
                <a:path w="21600" h="16055" stroke="0" extrusionOk="0">
                  <a:moveTo>
                    <a:pt x="14449" y="0"/>
                  </a:moveTo>
                  <a:cubicBezTo>
                    <a:pt x="19001" y="4096"/>
                    <a:pt x="21600" y="9931"/>
                    <a:pt x="21600" y="16055"/>
                  </a:cubicBezTo>
                  <a:lnTo>
                    <a:pt x="0" y="160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0" name="Arc 320">
              <a:extLst>
                <a:ext uri="{FF2B5EF4-FFF2-40B4-BE49-F238E27FC236}">
                  <a16:creationId xmlns:a16="http://schemas.microsoft.com/office/drawing/2014/main" id="{0DC6A8D1-A78B-429E-A720-8D98C9F554AF}"/>
                </a:ext>
              </a:extLst>
            </p:cNvPr>
            <p:cNvSpPr>
              <a:spLocks/>
            </p:cNvSpPr>
            <p:nvPr/>
          </p:nvSpPr>
          <p:spPr bwMode="auto">
            <a:xfrm rot="10426602" flipV="1">
              <a:off x="4187" y="2861"/>
              <a:ext cx="604" cy="271"/>
            </a:xfrm>
            <a:custGeom>
              <a:avLst/>
              <a:gdLst>
                <a:gd name="T0" fmla="*/ 0 w 23199"/>
                <a:gd name="T1" fmla="*/ 0 h 21600"/>
                <a:gd name="T2" fmla="*/ 16 w 23199"/>
                <a:gd name="T3" fmla="*/ 3 h 21600"/>
                <a:gd name="T4" fmla="*/ 1 w 23199"/>
                <a:gd name="T5" fmla="*/ 3 h 21600"/>
                <a:gd name="T6" fmla="*/ 0 60000 65536"/>
                <a:gd name="T7" fmla="*/ 0 60000 65536"/>
                <a:gd name="T8" fmla="*/ 0 60000 65536"/>
                <a:gd name="T9" fmla="*/ 0 w 23199"/>
                <a:gd name="T10" fmla="*/ 0 h 21600"/>
                <a:gd name="T11" fmla="*/ 23199 w 2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99" h="21600" fill="none" extrusionOk="0">
                  <a:moveTo>
                    <a:pt x="0" y="60"/>
                  </a:moveTo>
                  <a:cubicBezTo>
                    <a:pt x="536" y="20"/>
                    <a:pt x="1073" y="-1"/>
                    <a:pt x="1611" y="0"/>
                  </a:cubicBezTo>
                  <a:cubicBezTo>
                    <a:pt x="13262" y="0"/>
                    <a:pt x="22814" y="9241"/>
                    <a:pt x="23199" y="20886"/>
                  </a:cubicBezTo>
                </a:path>
                <a:path w="23199" h="21600" stroke="0" extrusionOk="0">
                  <a:moveTo>
                    <a:pt x="0" y="60"/>
                  </a:moveTo>
                  <a:cubicBezTo>
                    <a:pt x="536" y="20"/>
                    <a:pt x="1073" y="-1"/>
                    <a:pt x="1611" y="0"/>
                  </a:cubicBezTo>
                  <a:cubicBezTo>
                    <a:pt x="13262" y="0"/>
                    <a:pt x="22814" y="9241"/>
                    <a:pt x="23199" y="20886"/>
                  </a:cubicBezTo>
                  <a:lnTo>
                    <a:pt x="1611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1" name="Arc 321">
              <a:extLst>
                <a:ext uri="{FF2B5EF4-FFF2-40B4-BE49-F238E27FC236}">
                  <a16:creationId xmlns:a16="http://schemas.microsoft.com/office/drawing/2014/main" id="{D8B58027-1EA3-4BDB-B915-D8310ECA66C0}"/>
                </a:ext>
              </a:extLst>
            </p:cNvPr>
            <p:cNvSpPr>
              <a:spLocks/>
            </p:cNvSpPr>
            <p:nvPr/>
          </p:nvSpPr>
          <p:spPr bwMode="auto">
            <a:xfrm rot="10444076">
              <a:off x="4784" y="2827"/>
              <a:ext cx="361" cy="305"/>
            </a:xfrm>
            <a:custGeom>
              <a:avLst/>
              <a:gdLst>
                <a:gd name="T0" fmla="*/ 4 w 21600"/>
                <a:gd name="T1" fmla="*/ 0 h 16055"/>
                <a:gd name="T2" fmla="*/ 6 w 21600"/>
                <a:gd name="T3" fmla="*/ 6 h 16055"/>
                <a:gd name="T4" fmla="*/ 0 w 21600"/>
                <a:gd name="T5" fmla="*/ 6 h 160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055"/>
                <a:gd name="T11" fmla="*/ 21600 w 21600"/>
                <a:gd name="T12" fmla="*/ 16055 h 160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055" fill="none" extrusionOk="0">
                  <a:moveTo>
                    <a:pt x="14449" y="0"/>
                  </a:moveTo>
                  <a:cubicBezTo>
                    <a:pt x="19001" y="4096"/>
                    <a:pt x="21600" y="9931"/>
                    <a:pt x="21600" y="16055"/>
                  </a:cubicBezTo>
                </a:path>
                <a:path w="21600" h="16055" stroke="0" extrusionOk="0">
                  <a:moveTo>
                    <a:pt x="14449" y="0"/>
                  </a:moveTo>
                  <a:cubicBezTo>
                    <a:pt x="19001" y="4096"/>
                    <a:pt x="21600" y="9931"/>
                    <a:pt x="21600" y="16055"/>
                  </a:cubicBezTo>
                  <a:lnTo>
                    <a:pt x="0" y="160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9" name="Rectangle 322">
            <a:extLst>
              <a:ext uri="{FF2B5EF4-FFF2-40B4-BE49-F238E27FC236}">
                <a16:creationId xmlns:a16="http://schemas.microsoft.com/office/drawing/2014/main" id="{6B0C1335-FA52-40EE-B5E1-AF7839D2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962025"/>
            <a:ext cx="3286125" cy="220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299" name="AutoShape 323">
            <a:extLst>
              <a:ext uri="{FF2B5EF4-FFF2-40B4-BE49-F238E27FC236}">
                <a16:creationId xmlns:a16="http://schemas.microsoft.com/office/drawing/2014/main" id="{8C0B885A-E1B4-4B6B-8525-3F783B0C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2132013"/>
            <a:ext cx="630237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0" name="AutoShape 324">
            <a:extLst>
              <a:ext uri="{FF2B5EF4-FFF2-40B4-BE49-F238E27FC236}">
                <a16:creationId xmlns:a16="http://schemas.microsoft.com/office/drawing/2014/main" id="{CDECD840-10BB-433B-8525-69CCE30F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132013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1" name="AutoShape 325">
            <a:extLst>
              <a:ext uri="{FF2B5EF4-FFF2-40B4-BE49-F238E27FC236}">
                <a16:creationId xmlns:a16="http://schemas.microsoft.com/office/drawing/2014/main" id="{AD09FF9A-76D8-4D5B-93BC-47B04364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132013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2" name="AutoShape 326">
            <a:extLst>
              <a:ext uri="{FF2B5EF4-FFF2-40B4-BE49-F238E27FC236}">
                <a16:creationId xmlns:a16="http://schemas.microsoft.com/office/drawing/2014/main" id="{17B463DC-3C7A-4FB9-A1CE-BF2C98EC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132013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3" name="AutoShape 327">
            <a:extLst>
              <a:ext uri="{FF2B5EF4-FFF2-40B4-BE49-F238E27FC236}">
                <a16:creationId xmlns:a16="http://schemas.microsoft.com/office/drawing/2014/main" id="{B7FC7062-04C8-43D6-AB31-3BFBDE38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490788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4" name="AutoShape 328">
            <a:extLst>
              <a:ext uri="{FF2B5EF4-FFF2-40B4-BE49-F238E27FC236}">
                <a16:creationId xmlns:a16="http://schemas.microsoft.com/office/drawing/2014/main" id="{67B58C89-E89B-466A-B064-FA6D7057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2490788"/>
            <a:ext cx="630237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5" name="AutoShape 329">
            <a:extLst>
              <a:ext uri="{FF2B5EF4-FFF2-40B4-BE49-F238E27FC236}">
                <a16:creationId xmlns:a16="http://schemas.microsoft.com/office/drawing/2014/main" id="{AA097BFE-C2E1-4F09-96CD-07CE1641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490788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06" name="AutoShape 330">
            <a:extLst>
              <a:ext uri="{FF2B5EF4-FFF2-40B4-BE49-F238E27FC236}">
                <a16:creationId xmlns:a16="http://schemas.microsoft.com/office/drawing/2014/main" id="{8A105547-8940-4145-8478-1E7E364A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490788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8" name="AutoShape 332">
            <a:extLst>
              <a:ext uri="{FF2B5EF4-FFF2-40B4-BE49-F238E27FC236}">
                <a16:creationId xmlns:a16="http://schemas.microsoft.com/office/drawing/2014/main" id="{EDC6ECB7-BB0E-4876-B4F0-7C0B9B40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338513"/>
            <a:ext cx="3344863" cy="314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333">
            <a:extLst>
              <a:ext uri="{FF2B5EF4-FFF2-40B4-BE49-F238E27FC236}">
                <a16:creationId xmlns:a16="http://schemas.microsoft.com/office/drawing/2014/main" id="{30D89121-3563-4E50-A360-9780E5D62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3225" y="3519488"/>
          <a:ext cx="341947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Picture" r:id="rId3" imgW="1581120" imgH="1266840" progId="Word.Picture.8">
                  <p:embed/>
                </p:oleObj>
              </mc:Choice>
              <mc:Fallback>
                <p:oleObj name="Picture" r:id="rId3" imgW="1581120" imgH="1266840" progId="Word.Picture.8">
                  <p:embed/>
                  <p:pic>
                    <p:nvPicPr>
                      <p:cNvPr id="0" name="Object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3519488"/>
                        <a:ext cx="3419475" cy="274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 Box 334">
            <a:extLst>
              <a:ext uri="{FF2B5EF4-FFF2-40B4-BE49-F238E27FC236}">
                <a16:creationId xmlns:a16="http://schemas.microsoft.com/office/drawing/2014/main" id="{1027106C-961F-45C5-8C99-908B6C57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6910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Arial Narrow" panose="020B0606020202030204" pitchFamily="34" charset="0"/>
              </a:rPr>
              <a:t>_</a:t>
            </a:r>
          </a:p>
        </p:txBody>
      </p:sp>
      <p:sp>
        <p:nvSpPr>
          <p:cNvPr id="2070" name="Text Box 335">
            <a:extLst>
              <a:ext uri="{FF2B5EF4-FFF2-40B4-BE49-F238E27FC236}">
                <a16:creationId xmlns:a16="http://schemas.microsoft.com/office/drawing/2014/main" id="{88DBD5EB-1B0E-42AD-B491-6B35939D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523081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  <a:latin typeface="Arial Narrow" panose="020B0606020202030204" pitchFamily="34" charset="0"/>
              </a:rPr>
              <a:t>2+</a:t>
            </a:r>
          </a:p>
        </p:txBody>
      </p:sp>
      <p:grpSp>
        <p:nvGrpSpPr>
          <p:cNvPr id="2071" name="Group 339">
            <a:extLst>
              <a:ext uri="{FF2B5EF4-FFF2-40B4-BE49-F238E27FC236}">
                <a16:creationId xmlns:a16="http://schemas.microsoft.com/office/drawing/2014/main" id="{9AB4D447-5EDD-4F7A-A54E-45A4970B2EE6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1096963"/>
            <a:ext cx="3362325" cy="2114550"/>
            <a:chOff x="3272" y="686"/>
            <a:chExt cx="2293" cy="1843"/>
          </a:xfrm>
        </p:grpSpPr>
        <p:sp>
          <p:nvSpPr>
            <p:cNvPr id="2103" name="Rectangle 340">
              <a:extLst>
                <a:ext uri="{FF2B5EF4-FFF2-40B4-BE49-F238E27FC236}">
                  <a16:creationId xmlns:a16="http://schemas.microsoft.com/office/drawing/2014/main" id="{4C066D95-7DFC-4111-A906-C98B5EF27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2137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2104" name="Rectangle 341">
              <a:extLst>
                <a:ext uri="{FF2B5EF4-FFF2-40B4-BE49-F238E27FC236}">
                  <a16:creationId xmlns:a16="http://schemas.microsoft.com/office/drawing/2014/main" id="{E66345A1-8AE2-46D1-ACD1-71BB87EF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137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不变</a:t>
              </a:r>
              <a:endParaRPr lang="zh-CN" altLang="en-US" sz="1600" b="1"/>
            </a:p>
          </p:txBody>
        </p:sp>
        <p:sp>
          <p:nvSpPr>
            <p:cNvPr id="2105" name="Rectangle 342">
              <a:extLst>
                <a:ext uri="{FF2B5EF4-FFF2-40B4-BE49-F238E27FC236}">
                  <a16:creationId xmlns:a16="http://schemas.microsoft.com/office/drawing/2014/main" id="{2A146A55-D7A6-4EA0-A2DA-5184049F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833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2106" name="Rectangle 343">
              <a:extLst>
                <a:ext uri="{FF2B5EF4-FFF2-40B4-BE49-F238E27FC236}">
                  <a16:creationId xmlns:a16="http://schemas.microsoft.com/office/drawing/2014/main" id="{6E0413CD-E032-47BA-9FB5-F7F77001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833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2107" name="Rectangle 344">
              <a:extLst>
                <a:ext uri="{FF2B5EF4-FFF2-40B4-BE49-F238E27FC236}">
                  <a16:creationId xmlns:a16="http://schemas.microsoft.com/office/drawing/2014/main" id="{DA26A1B1-B5EE-4EFC-B3F1-64EF0309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51"/>
              <a:ext cx="73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2108" name="Rectangle 345">
              <a:extLst>
                <a:ext uri="{FF2B5EF4-FFF2-40B4-BE49-F238E27FC236}">
                  <a16:creationId xmlns:a16="http://schemas.microsoft.com/office/drawing/2014/main" id="{D6935957-5C69-4B28-95C9-E60A4AA4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539"/>
              <a:ext cx="51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截止</a:t>
              </a:r>
              <a:endParaRPr lang="zh-CN" altLang="en-US" sz="1600" b="1"/>
            </a:p>
          </p:txBody>
        </p:sp>
        <p:sp>
          <p:nvSpPr>
            <p:cNvPr id="2109" name="Rectangle 346">
              <a:extLst>
                <a:ext uri="{FF2B5EF4-FFF2-40B4-BE49-F238E27FC236}">
                  <a16:creationId xmlns:a16="http://schemas.microsoft.com/office/drawing/2014/main" id="{0BDE633B-6BCE-49A4-9654-0B264E98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539"/>
              <a:ext cx="5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2110" name="Rectangle 347">
              <a:extLst>
                <a:ext uri="{FF2B5EF4-FFF2-40B4-BE49-F238E27FC236}">
                  <a16:creationId xmlns:a16="http://schemas.microsoft.com/office/drawing/2014/main" id="{F7EC1806-1548-401D-BCFD-6676BF20C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560"/>
              <a:ext cx="73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1600"/>
            </a:p>
          </p:txBody>
        </p:sp>
        <p:sp>
          <p:nvSpPr>
            <p:cNvPr id="2111" name="Rectangle 348">
              <a:extLst>
                <a:ext uri="{FF2B5EF4-FFF2-40B4-BE49-F238E27FC236}">
                  <a16:creationId xmlns:a16="http://schemas.microsoft.com/office/drawing/2014/main" id="{82AF0300-1352-4B5F-82E9-450BCD4F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352"/>
              <a:ext cx="5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导通</a:t>
              </a:r>
              <a:endParaRPr lang="zh-CN" altLang="en-US" sz="1600" b="1"/>
            </a:p>
          </p:txBody>
        </p:sp>
        <p:sp>
          <p:nvSpPr>
            <p:cNvPr id="2112" name="Rectangle 349">
              <a:extLst>
                <a:ext uri="{FF2B5EF4-FFF2-40B4-BE49-F238E27FC236}">
                  <a16:creationId xmlns:a16="http://schemas.microsoft.com/office/drawing/2014/main" id="{FDB7551A-EDFC-4BB8-9B7E-4961189A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336"/>
              <a:ext cx="51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0</a:t>
              </a:r>
              <a:endParaRPr lang="en-US" altLang="zh-CN" sz="1600" b="1"/>
            </a:p>
          </p:txBody>
        </p:sp>
        <p:sp>
          <p:nvSpPr>
            <p:cNvPr id="2113" name="Rectangle 350">
              <a:extLst>
                <a:ext uri="{FF2B5EF4-FFF2-40B4-BE49-F238E27FC236}">
                  <a16:creationId xmlns:a16="http://schemas.microsoft.com/office/drawing/2014/main" id="{28FB7FAF-73F4-46E4-964B-B16E50D3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336"/>
              <a:ext cx="73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2114" name="Rectangle 351">
              <a:extLst>
                <a:ext uri="{FF2B5EF4-FFF2-40B4-BE49-F238E27FC236}">
                  <a16:creationId xmlns:a16="http://schemas.microsoft.com/office/drawing/2014/main" id="{7E732BA3-C7FC-4E61-9617-06739283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336"/>
              <a:ext cx="7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×</a:t>
              </a:r>
              <a:endParaRPr lang="en-US" altLang="zh-CN" sz="1600" b="1"/>
            </a:p>
          </p:txBody>
        </p:sp>
        <p:sp>
          <p:nvSpPr>
            <p:cNvPr id="2115" name="Rectangle 352">
              <a:extLst>
                <a:ext uri="{FF2B5EF4-FFF2-40B4-BE49-F238E27FC236}">
                  <a16:creationId xmlns:a16="http://schemas.microsoft.com/office/drawing/2014/main" id="{D840D02D-9409-4B61-9063-A7DE1A1AB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987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   T</a:t>
              </a:r>
              <a:endParaRPr lang="en-US" altLang="zh-CN" sz="1600" b="1"/>
            </a:p>
          </p:txBody>
        </p:sp>
        <p:sp>
          <p:nvSpPr>
            <p:cNvPr id="2116" name="Rectangle 353">
              <a:extLst>
                <a:ext uri="{FF2B5EF4-FFF2-40B4-BE49-F238E27FC236}">
                  <a16:creationId xmlns:a16="http://schemas.microsoft.com/office/drawing/2014/main" id="{F16CE4E2-1B0A-482D-8258-3B2B8F1A0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987"/>
              <a:ext cx="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latin typeface="Bookman Old Style" panose="02050604050505020204" pitchFamily="18" charset="0"/>
                  <a:cs typeface="Times New Roman" panose="02020603050405020304" pitchFamily="18" charset="0"/>
                </a:rPr>
                <a:t>  V</a:t>
              </a:r>
              <a:r>
                <a:rPr lang="en-US" altLang="zh-CN" sz="1600" b="1" baseline="-25000">
                  <a:latin typeface="Bookman Old Style" panose="02050604050505020204" pitchFamily="18" charset="0"/>
                </a:rPr>
                <a:t>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117" name="Rectangle 354">
              <a:extLst>
                <a:ext uri="{FF2B5EF4-FFF2-40B4-BE49-F238E27FC236}">
                  <a16:creationId xmlns:a16="http://schemas.microsoft.com/office/drawing/2014/main" id="{904E347F-7495-4979-8465-36B10F97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987"/>
              <a:ext cx="7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118" name="Rectangle 355">
              <a:extLst>
                <a:ext uri="{FF2B5EF4-FFF2-40B4-BE49-F238E27FC236}">
                  <a16:creationId xmlns:a16="http://schemas.microsoft.com/office/drawing/2014/main" id="{38CE19B1-357D-4627-8F63-72904C73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987"/>
              <a:ext cx="7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Bookman Old Style" panose="02050604050505020204" pitchFamily="18" charset="0"/>
                </a:rPr>
                <a:t>V</a:t>
              </a:r>
              <a:r>
                <a:rPr lang="en-US" altLang="zh-CN" sz="1600" b="1" baseline="-25000">
                  <a:latin typeface="Arial Narrow" panose="020B0606020202030204" pitchFamily="34" charset="0"/>
                </a:rPr>
                <a:t>I1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119" name="Rectangle 356">
              <a:extLst>
                <a:ext uri="{FF2B5EF4-FFF2-40B4-BE49-F238E27FC236}">
                  <a16:creationId xmlns:a16="http://schemas.microsoft.com/office/drawing/2014/main" id="{7A5B5321-5DF9-4B9B-AED2-8DF21DE2F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687"/>
              <a:ext cx="102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</a:rPr>
                <a:t>输    出</a:t>
              </a:r>
              <a:endParaRPr lang="zh-CN" altLang="en-US" sz="1600" b="1"/>
            </a:p>
          </p:txBody>
        </p:sp>
        <p:sp>
          <p:nvSpPr>
            <p:cNvPr id="2120" name="Rectangle 357">
              <a:extLst>
                <a:ext uri="{FF2B5EF4-FFF2-40B4-BE49-F238E27FC236}">
                  <a16:creationId xmlns:a16="http://schemas.microsoft.com/office/drawing/2014/main" id="{2E7C367D-F49E-4C22-9650-0C4D231F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687"/>
              <a:ext cx="12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输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宋体" panose="02010600030101010101" pitchFamily="2" charset="-122"/>
                  <a:cs typeface="Times New Roman" panose="02020603050405020304" pitchFamily="18" charset="0"/>
                </a:rPr>
                <a:t>入</a:t>
              </a:r>
              <a:endParaRPr lang="zh-CN" altLang="en-US" sz="1600" b="1"/>
            </a:p>
          </p:txBody>
        </p:sp>
        <p:sp>
          <p:nvSpPr>
            <p:cNvPr id="2121" name="Line 358">
              <a:extLst>
                <a:ext uri="{FF2B5EF4-FFF2-40B4-BE49-F238E27FC236}">
                  <a16:creationId xmlns:a16="http://schemas.microsoft.com/office/drawing/2014/main" id="{C4D0224B-6358-406A-A055-43E92437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686"/>
              <a:ext cx="0" cy="177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2" name="Line 359">
              <a:extLst>
                <a:ext uri="{FF2B5EF4-FFF2-40B4-BE49-F238E27FC236}">
                  <a16:creationId xmlns:a16="http://schemas.microsoft.com/office/drawing/2014/main" id="{2FB2ACEC-A181-4665-95FE-B8AB7F60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687"/>
              <a:ext cx="0" cy="18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3" name="Line 360">
              <a:extLst>
                <a:ext uri="{FF2B5EF4-FFF2-40B4-BE49-F238E27FC236}">
                  <a16:creationId xmlns:a16="http://schemas.microsoft.com/office/drawing/2014/main" id="{6EFC4D2B-AD93-46F7-9126-80909AE9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998"/>
              <a:ext cx="0" cy="14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4" name="Line 361">
              <a:extLst>
                <a:ext uri="{FF2B5EF4-FFF2-40B4-BE49-F238E27FC236}">
                  <a16:creationId xmlns:a16="http://schemas.microsoft.com/office/drawing/2014/main" id="{388C9993-2B17-4236-B98B-D423E7F96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987"/>
              <a:ext cx="0" cy="15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25" name="Group 362">
              <a:extLst>
                <a:ext uri="{FF2B5EF4-FFF2-40B4-BE49-F238E27FC236}">
                  <a16:creationId xmlns:a16="http://schemas.microsoft.com/office/drawing/2014/main" id="{A6312857-D02B-4CC0-83B6-428C558E5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" y="686"/>
              <a:ext cx="2167" cy="1795"/>
              <a:chOff x="2256" y="1224"/>
              <a:chExt cx="2693" cy="1333"/>
            </a:xfrm>
          </p:grpSpPr>
          <p:sp>
            <p:nvSpPr>
              <p:cNvPr id="2127" name="Line 363">
                <a:extLst>
                  <a:ext uri="{FF2B5EF4-FFF2-40B4-BE49-F238E27FC236}">
                    <a16:creationId xmlns:a16="http://schemas.microsoft.com/office/drawing/2014/main" id="{7EAA1874-1587-4E9A-BBC2-34836AE7A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224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364">
                <a:extLst>
                  <a:ext uri="{FF2B5EF4-FFF2-40B4-BE49-F238E27FC236}">
                    <a16:creationId xmlns:a16="http://schemas.microsoft.com/office/drawing/2014/main" id="{D9C4C269-B094-44E9-8B72-E7D76E561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57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365">
                <a:extLst>
                  <a:ext uri="{FF2B5EF4-FFF2-40B4-BE49-F238E27FC236}">
                    <a16:creationId xmlns:a16="http://schemas.microsoft.com/office/drawing/2014/main" id="{F2E5341D-492A-4750-A231-8A6504F0B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447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366">
                <a:extLst>
                  <a:ext uri="{FF2B5EF4-FFF2-40B4-BE49-F238E27FC236}">
                    <a16:creationId xmlns:a16="http://schemas.microsoft.com/office/drawing/2014/main" id="{FBB214ED-8AA6-4ABC-B438-28AFF8B71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686"/>
                <a:ext cx="269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367">
                <a:extLst>
                  <a:ext uri="{FF2B5EF4-FFF2-40B4-BE49-F238E27FC236}">
                    <a16:creationId xmlns:a16="http://schemas.microsoft.com/office/drawing/2014/main" id="{98BBF64A-E16C-482F-B78C-D27505349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93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368">
                <a:extLst>
                  <a:ext uri="{FF2B5EF4-FFF2-40B4-BE49-F238E27FC236}">
                    <a16:creationId xmlns:a16="http://schemas.microsoft.com/office/drawing/2014/main" id="{7C07E4C7-849F-409D-9E6C-04B2FBFF3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369">
                <a:extLst>
                  <a:ext uri="{FF2B5EF4-FFF2-40B4-BE49-F238E27FC236}">
                    <a16:creationId xmlns:a16="http://schemas.microsoft.com/office/drawing/2014/main" id="{EC51E524-0116-4F2D-98E3-5B68889EE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335"/>
                <a:ext cx="2693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1" name="Object 370">
              <a:extLst>
                <a:ext uri="{FF2B5EF4-FFF2-40B4-BE49-F238E27FC236}">
                  <a16:creationId xmlns:a16="http://schemas.microsoft.com/office/drawing/2014/main" id="{EEE7BCBB-F124-4B4A-8DB1-94EB0C56B6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868"/>
            <a:ext cx="46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Equation" r:id="rId5" imgW="507960" imgH="406080" progId="Equation.3">
                    <p:embed/>
                  </p:oleObj>
                </mc:Choice>
                <mc:Fallback>
                  <p:oleObj name="Equation" r:id="rId5" imgW="507960" imgH="406080" progId="Equation.3">
                    <p:embed/>
                    <p:pic>
                      <p:nvPicPr>
                        <p:cNvPr id="0" name="Object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868"/>
                          <a:ext cx="46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371">
              <a:extLst>
                <a:ext uri="{FF2B5EF4-FFF2-40B4-BE49-F238E27FC236}">
                  <a16:creationId xmlns:a16="http://schemas.microsoft.com/office/drawing/2014/main" id="{62A6DEFD-E825-4C91-9634-945AE114C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1568"/>
            <a:ext cx="4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7" imgW="507960" imgH="406080" progId="Equation.3">
                    <p:embed/>
                  </p:oleObj>
                </mc:Choice>
                <mc:Fallback>
                  <p:oleObj name="Equation" r:id="rId7" imgW="507960" imgH="406080" progId="Equation.3">
                    <p:embed/>
                    <p:pic>
                      <p:nvPicPr>
                        <p:cNvPr id="0" name="Object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1568"/>
                          <a:ext cx="4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72">
              <a:extLst>
                <a:ext uri="{FF2B5EF4-FFF2-40B4-BE49-F238E27FC236}">
                  <a16:creationId xmlns:a16="http://schemas.microsoft.com/office/drawing/2014/main" id="{B3838930-AF93-416F-ADEC-33E1BA1541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2175"/>
            <a:ext cx="46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Equation" r:id="rId9" imgW="507960" imgH="406080" progId="Equation.3">
                    <p:embed/>
                  </p:oleObj>
                </mc:Choice>
                <mc:Fallback>
                  <p:oleObj name="Equation" r:id="rId9" imgW="507960" imgH="406080" progId="Equation.3">
                    <p:embed/>
                    <p:pic>
                      <p:nvPicPr>
                        <p:cNvPr id="0" name="Object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175"/>
                          <a:ext cx="46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373">
              <a:extLst>
                <a:ext uri="{FF2B5EF4-FFF2-40B4-BE49-F238E27FC236}">
                  <a16:creationId xmlns:a16="http://schemas.microsoft.com/office/drawing/2014/main" id="{6B1A09D7-6BE1-427D-8814-628B5EC85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889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Equation" r:id="rId11" imgW="507960" imgH="406080" progId="Equation.3">
                    <p:embed/>
                  </p:oleObj>
                </mc:Choice>
                <mc:Fallback>
                  <p:oleObj name="Equation" r:id="rId11" imgW="507960" imgH="406080" progId="Equation.3">
                    <p:embed/>
                    <p:pic>
                      <p:nvPicPr>
                        <p:cNvPr id="0" name="Object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89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74">
              <a:extLst>
                <a:ext uri="{FF2B5EF4-FFF2-40B4-BE49-F238E27FC236}">
                  <a16:creationId xmlns:a16="http://schemas.microsoft.com/office/drawing/2014/main" id="{846D17F5-4546-465F-B822-94E20CA61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65"/>
            <a:ext cx="38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13" imgW="507960" imgH="406080" progId="Equation.3">
                    <p:embed/>
                  </p:oleObj>
                </mc:Choice>
                <mc:Fallback>
                  <p:oleObj name="Equation" r:id="rId13" imgW="507960" imgH="406080" progId="Equation.3">
                    <p:embed/>
                    <p:pic>
                      <p:nvPicPr>
                        <p:cNvPr id="0" name="Object 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65"/>
                          <a:ext cx="38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75">
              <a:extLst>
                <a:ext uri="{FF2B5EF4-FFF2-40B4-BE49-F238E27FC236}">
                  <a16:creationId xmlns:a16="http://schemas.microsoft.com/office/drawing/2014/main" id="{19B95B61-08C3-45A8-B383-056EEC0AA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175"/>
            <a:ext cx="3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15" imgW="507960" imgH="406080" progId="Equation.3">
                    <p:embed/>
                  </p:oleObj>
                </mc:Choice>
                <mc:Fallback>
                  <p:oleObj name="Equation" r:id="rId15" imgW="507960" imgH="406080" progId="Equation.3">
                    <p:embed/>
                    <p:pic>
                      <p:nvPicPr>
                        <p:cNvPr id="0" name="Object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75"/>
                          <a:ext cx="38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26" name="Line 376">
              <a:extLst>
                <a:ext uri="{FF2B5EF4-FFF2-40B4-BE49-F238E27FC236}">
                  <a16:creationId xmlns:a16="http://schemas.microsoft.com/office/drawing/2014/main" id="{2AD17F27-D1C3-467D-958B-DFF1218CF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687"/>
              <a:ext cx="0" cy="1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353" name="Text Box 377">
            <a:extLst>
              <a:ext uri="{FF2B5EF4-FFF2-40B4-BE49-F238E27FC236}">
                <a16:creationId xmlns:a16="http://schemas.microsoft.com/office/drawing/2014/main" id="{EA2D1701-08E0-49CA-8D7E-8A995DA3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当输入信号下降沿到达时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电路进入暂稳态 </a:t>
            </a:r>
          </a:p>
        </p:txBody>
      </p:sp>
      <p:sp>
        <p:nvSpPr>
          <p:cNvPr id="2073" name="Text Box 378">
            <a:extLst>
              <a:ext uri="{FF2B5EF4-FFF2-40B4-BE49-F238E27FC236}">
                <a16:creationId xmlns:a16="http://schemas.microsoft.com/office/drawing/2014/main" id="{702B51A8-E8F6-479E-8C9C-BF8FC4587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5057775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  <a:latin typeface="Arial Narrow" panose="020B0606020202030204" pitchFamily="34" charset="0"/>
              </a:rPr>
              <a:t>1+</a:t>
            </a:r>
          </a:p>
        </p:txBody>
      </p:sp>
      <p:grpSp>
        <p:nvGrpSpPr>
          <p:cNvPr id="5" name="Group 379">
            <a:extLst>
              <a:ext uri="{FF2B5EF4-FFF2-40B4-BE49-F238E27FC236}">
                <a16:creationId xmlns:a16="http://schemas.microsoft.com/office/drawing/2014/main" id="{10C2AF07-AB55-4B82-8B68-AF19C12017A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75038"/>
            <a:ext cx="2339975" cy="2024062"/>
            <a:chOff x="527" y="1310"/>
            <a:chExt cx="1474" cy="1247"/>
          </a:xfrm>
        </p:grpSpPr>
        <p:sp>
          <p:nvSpPr>
            <p:cNvPr id="2101" name="Line 380">
              <a:extLst>
                <a:ext uri="{FF2B5EF4-FFF2-40B4-BE49-F238E27FC236}">
                  <a16:creationId xmlns:a16="http://schemas.microsoft.com/office/drawing/2014/main" id="{2E12FA63-268A-4A7D-BFB1-06F32E933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" y="1310"/>
              <a:ext cx="14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" name="Line 381">
              <a:extLst>
                <a:ext uri="{FF2B5EF4-FFF2-40B4-BE49-F238E27FC236}">
                  <a16:creationId xmlns:a16="http://schemas.microsoft.com/office/drawing/2014/main" id="{D18DBEDB-5217-4D67-92F2-D3D926E83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310"/>
              <a:ext cx="0" cy="1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358" name="Line 382">
            <a:extLst>
              <a:ext uri="{FF2B5EF4-FFF2-40B4-BE49-F238E27FC236}">
                <a16:creationId xmlns:a16="http://schemas.microsoft.com/office/drawing/2014/main" id="{18AB7F00-2127-4AB8-8149-9978FD074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8525" y="4510088"/>
            <a:ext cx="0" cy="223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83">
            <a:extLst>
              <a:ext uri="{FF2B5EF4-FFF2-40B4-BE49-F238E27FC236}">
                <a16:creationId xmlns:a16="http://schemas.microsoft.com/office/drawing/2014/main" id="{EFE53129-C938-4DCE-93C4-EB9A52C943A7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3476625"/>
            <a:ext cx="223838" cy="495300"/>
            <a:chOff x="3521" y="11258"/>
            <a:chExt cx="1100" cy="344"/>
          </a:xfrm>
        </p:grpSpPr>
        <p:sp>
          <p:nvSpPr>
            <p:cNvPr id="2099" name="Line 384">
              <a:extLst>
                <a:ext uri="{FF2B5EF4-FFF2-40B4-BE49-F238E27FC236}">
                  <a16:creationId xmlns:a16="http://schemas.microsoft.com/office/drawing/2014/main" id="{DE1F0241-0620-423C-8A6C-615FDECD6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11586"/>
              <a:ext cx="1096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Line 385">
              <a:extLst>
                <a:ext uri="{FF2B5EF4-FFF2-40B4-BE49-F238E27FC236}">
                  <a16:creationId xmlns:a16="http://schemas.microsoft.com/office/drawing/2014/main" id="{568BF86C-AD52-49FD-A5AF-ED450879F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1" y="11258"/>
              <a:ext cx="2" cy="3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86">
            <a:extLst>
              <a:ext uri="{FF2B5EF4-FFF2-40B4-BE49-F238E27FC236}">
                <a16:creationId xmlns:a16="http://schemas.microsoft.com/office/drawing/2014/main" id="{66F59F41-8195-4AE3-AA6D-AE1E144655A9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5694363"/>
            <a:ext cx="893762" cy="420687"/>
            <a:chOff x="3000" y="11256"/>
            <a:chExt cx="519" cy="344"/>
          </a:xfrm>
        </p:grpSpPr>
        <p:sp>
          <p:nvSpPr>
            <p:cNvPr id="2097" name="Line 387">
              <a:extLst>
                <a:ext uri="{FF2B5EF4-FFF2-40B4-BE49-F238E27FC236}">
                  <a16:creationId xmlns:a16="http://schemas.microsoft.com/office/drawing/2014/main" id="{89B884FC-5403-4B66-B2C1-FDE86A5D6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5" y="11256"/>
              <a:ext cx="2" cy="3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Line 388">
              <a:extLst>
                <a:ext uri="{FF2B5EF4-FFF2-40B4-BE49-F238E27FC236}">
                  <a16:creationId xmlns:a16="http://schemas.microsoft.com/office/drawing/2014/main" id="{D13914D4-1FC9-46C8-B813-591962F4D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11271"/>
              <a:ext cx="519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365" name="Arc 389">
            <a:extLst>
              <a:ext uri="{FF2B5EF4-FFF2-40B4-BE49-F238E27FC236}">
                <a16:creationId xmlns:a16="http://schemas.microsoft.com/office/drawing/2014/main" id="{5A9800DD-7DC1-4833-813D-EA6DA310EBE2}"/>
              </a:ext>
            </a:extLst>
          </p:cNvPr>
          <p:cNvSpPr>
            <a:spLocks/>
          </p:cNvSpPr>
          <p:nvPr/>
        </p:nvSpPr>
        <p:spPr bwMode="auto">
          <a:xfrm rot="10426602" flipV="1">
            <a:off x="1684338" y="4676775"/>
            <a:ext cx="989012" cy="436563"/>
          </a:xfrm>
          <a:custGeom>
            <a:avLst/>
            <a:gdLst>
              <a:gd name="T0" fmla="*/ 0 w 23110"/>
              <a:gd name="T1" fmla="*/ 24516 h 21600"/>
              <a:gd name="T2" fmla="*/ 42325602 w 23110"/>
              <a:gd name="T3" fmla="*/ 7969740 h 21600"/>
              <a:gd name="T4" fmla="*/ 2950517 w 23110"/>
              <a:gd name="T5" fmla="*/ 8823483 h 21600"/>
              <a:gd name="T6" fmla="*/ 0 60000 65536"/>
              <a:gd name="T7" fmla="*/ 0 60000 65536"/>
              <a:gd name="T8" fmla="*/ 0 60000 65536"/>
              <a:gd name="T9" fmla="*/ 0 w 23110"/>
              <a:gd name="T10" fmla="*/ 0 h 21600"/>
              <a:gd name="T11" fmla="*/ 23110 w 23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10" h="21600" fill="none" extrusionOk="0">
                <a:moveTo>
                  <a:pt x="0" y="60"/>
                </a:moveTo>
                <a:cubicBezTo>
                  <a:pt x="536" y="20"/>
                  <a:pt x="1073" y="-1"/>
                  <a:pt x="1611" y="0"/>
                </a:cubicBezTo>
                <a:cubicBezTo>
                  <a:pt x="12730" y="0"/>
                  <a:pt x="22033" y="8442"/>
                  <a:pt x="23109" y="19510"/>
                </a:cubicBezTo>
              </a:path>
              <a:path w="23110" h="21600" stroke="0" extrusionOk="0">
                <a:moveTo>
                  <a:pt x="0" y="60"/>
                </a:moveTo>
                <a:cubicBezTo>
                  <a:pt x="536" y="20"/>
                  <a:pt x="1073" y="-1"/>
                  <a:pt x="1611" y="0"/>
                </a:cubicBezTo>
                <a:cubicBezTo>
                  <a:pt x="12730" y="0"/>
                  <a:pt x="22033" y="8442"/>
                  <a:pt x="23109" y="19510"/>
                </a:cubicBezTo>
                <a:lnTo>
                  <a:pt x="1611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366" name="Line 390">
            <a:extLst>
              <a:ext uri="{FF2B5EF4-FFF2-40B4-BE49-F238E27FC236}">
                <a16:creationId xmlns:a16="http://schemas.microsoft.com/office/drawing/2014/main" id="{9877AD74-75CB-4F6D-9E57-C073C864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3489325"/>
            <a:ext cx="719138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91">
            <a:extLst>
              <a:ext uri="{FF2B5EF4-FFF2-40B4-BE49-F238E27FC236}">
                <a16:creationId xmlns:a16="http://schemas.microsoft.com/office/drawing/2014/main" id="{AE41C731-E812-415D-8956-5C08056A1149}"/>
              </a:ext>
            </a:extLst>
          </p:cNvPr>
          <p:cNvGrpSpPr>
            <a:grpSpLocks/>
          </p:cNvGrpSpPr>
          <p:nvPr/>
        </p:nvGrpSpPr>
        <p:grpSpPr bwMode="auto">
          <a:xfrm>
            <a:off x="2617788" y="5715000"/>
            <a:ext cx="225425" cy="449263"/>
            <a:chOff x="3521" y="11258"/>
            <a:chExt cx="1100" cy="344"/>
          </a:xfrm>
        </p:grpSpPr>
        <p:sp>
          <p:nvSpPr>
            <p:cNvPr id="2095" name="Line 392">
              <a:extLst>
                <a:ext uri="{FF2B5EF4-FFF2-40B4-BE49-F238E27FC236}">
                  <a16:creationId xmlns:a16="http://schemas.microsoft.com/office/drawing/2014/main" id="{DA6D571F-7E30-4B87-88D9-8BCB1AAE1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11586"/>
              <a:ext cx="1096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Line 393">
              <a:extLst>
                <a:ext uri="{FF2B5EF4-FFF2-40B4-BE49-F238E27FC236}">
                  <a16:creationId xmlns:a16="http://schemas.microsoft.com/office/drawing/2014/main" id="{6CBD8C35-8644-4C7B-902C-EF3FFDA99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1" y="11258"/>
              <a:ext cx="2" cy="3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370" name="Arc 394">
            <a:extLst>
              <a:ext uri="{FF2B5EF4-FFF2-40B4-BE49-F238E27FC236}">
                <a16:creationId xmlns:a16="http://schemas.microsoft.com/office/drawing/2014/main" id="{5BBFBC02-90EB-497A-A2D1-D9698106B287}"/>
              </a:ext>
            </a:extLst>
          </p:cNvPr>
          <p:cNvSpPr>
            <a:spLocks/>
          </p:cNvSpPr>
          <p:nvPr/>
        </p:nvSpPr>
        <p:spPr bwMode="auto">
          <a:xfrm rot="10444076">
            <a:off x="2628900" y="4589463"/>
            <a:ext cx="363538" cy="496887"/>
          </a:xfrm>
          <a:custGeom>
            <a:avLst/>
            <a:gdLst>
              <a:gd name="T0" fmla="*/ 2787327 w 21600"/>
              <a:gd name="T1" fmla="*/ 0 h 19229"/>
              <a:gd name="T2" fmla="*/ 6118513 w 21600"/>
              <a:gd name="T3" fmla="*/ 12839807 h 19229"/>
              <a:gd name="T4" fmla="*/ 0 w 21600"/>
              <a:gd name="T5" fmla="*/ 12839807 h 19229"/>
              <a:gd name="T6" fmla="*/ 0 60000 65536"/>
              <a:gd name="T7" fmla="*/ 0 60000 65536"/>
              <a:gd name="T8" fmla="*/ 0 60000 65536"/>
              <a:gd name="T9" fmla="*/ 0 w 21600"/>
              <a:gd name="T10" fmla="*/ 0 h 19229"/>
              <a:gd name="T11" fmla="*/ 21600 w 21600"/>
              <a:gd name="T12" fmla="*/ 19229 h 19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229" fill="none" extrusionOk="0">
                <a:moveTo>
                  <a:pt x="9839" y="0"/>
                </a:moveTo>
                <a:cubicBezTo>
                  <a:pt x="17058" y="3694"/>
                  <a:pt x="21600" y="11120"/>
                  <a:pt x="21600" y="19229"/>
                </a:cubicBezTo>
              </a:path>
              <a:path w="21600" h="19229" stroke="0" extrusionOk="0">
                <a:moveTo>
                  <a:pt x="9839" y="0"/>
                </a:moveTo>
                <a:cubicBezTo>
                  <a:pt x="17058" y="3694"/>
                  <a:pt x="21600" y="11120"/>
                  <a:pt x="21600" y="19229"/>
                </a:cubicBezTo>
                <a:lnTo>
                  <a:pt x="0" y="1922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95">
            <a:extLst>
              <a:ext uri="{FF2B5EF4-FFF2-40B4-BE49-F238E27FC236}">
                <a16:creationId xmlns:a16="http://schemas.microsoft.com/office/drawing/2014/main" id="{D33057F8-EA45-4C75-8F5C-BEFAB35AE9BB}"/>
              </a:ext>
            </a:extLst>
          </p:cNvPr>
          <p:cNvGrpSpPr>
            <a:grpSpLocks/>
          </p:cNvGrpSpPr>
          <p:nvPr/>
        </p:nvGrpSpPr>
        <p:grpSpPr bwMode="auto">
          <a:xfrm>
            <a:off x="5888038" y="4464050"/>
            <a:ext cx="495300" cy="944563"/>
            <a:chOff x="697" y="1962"/>
            <a:chExt cx="312" cy="595"/>
          </a:xfrm>
        </p:grpSpPr>
        <p:sp>
          <p:nvSpPr>
            <p:cNvPr id="2093" name="Line 396">
              <a:extLst>
                <a:ext uri="{FF2B5EF4-FFF2-40B4-BE49-F238E27FC236}">
                  <a16:creationId xmlns:a16="http://schemas.microsoft.com/office/drawing/2014/main" id="{662C7F63-F9B9-445D-BC89-B60498C6D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" y="1962"/>
              <a:ext cx="0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Line 397">
              <a:extLst>
                <a:ext uri="{FF2B5EF4-FFF2-40B4-BE49-F238E27FC236}">
                  <a16:creationId xmlns:a16="http://schemas.microsoft.com/office/drawing/2014/main" id="{925A9BE2-D3FA-4855-AB92-1C6F8FA68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962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98">
            <a:extLst>
              <a:ext uri="{FF2B5EF4-FFF2-40B4-BE49-F238E27FC236}">
                <a16:creationId xmlns:a16="http://schemas.microsoft.com/office/drawing/2014/main" id="{0F98BFB8-F70C-4062-AC5B-1343AAE63236}"/>
              </a:ext>
            </a:extLst>
          </p:cNvPr>
          <p:cNvGrpSpPr>
            <a:grpSpLocks/>
          </p:cNvGrpSpPr>
          <p:nvPr/>
        </p:nvGrpSpPr>
        <p:grpSpPr bwMode="auto">
          <a:xfrm>
            <a:off x="2314575" y="3514725"/>
            <a:ext cx="225425" cy="493713"/>
            <a:chOff x="3544" y="3529"/>
            <a:chExt cx="58" cy="132"/>
          </a:xfrm>
        </p:grpSpPr>
        <p:sp>
          <p:nvSpPr>
            <p:cNvPr id="2090" name="Line 399">
              <a:extLst>
                <a:ext uri="{FF2B5EF4-FFF2-40B4-BE49-F238E27FC236}">
                  <a16:creationId xmlns:a16="http://schemas.microsoft.com/office/drawing/2014/main" id="{8DC3C43A-1E46-4FF0-BE08-E9B7493CB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529"/>
              <a:ext cx="0" cy="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400">
              <a:extLst>
                <a:ext uri="{FF2B5EF4-FFF2-40B4-BE49-F238E27FC236}">
                  <a16:creationId xmlns:a16="http://schemas.microsoft.com/office/drawing/2014/main" id="{43D5CFDA-2694-49F9-871C-5CECD75F5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4" y="3658"/>
              <a:ext cx="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401">
              <a:extLst>
                <a:ext uri="{FF2B5EF4-FFF2-40B4-BE49-F238E27FC236}">
                  <a16:creationId xmlns:a16="http://schemas.microsoft.com/office/drawing/2014/main" id="{EF98029E-F643-4081-9A85-7DAB9BC5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3529"/>
              <a:ext cx="0" cy="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378" name="AutoShape 402">
            <a:extLst>
              <a:ext uri="{FF2B5EF4-FFF2-40B4-BE49-F238E27FC236}">
                <a16:creationId xmlns:a16="http://schemas.microsoft.com/office/drawing/2014/main" id="{649E55C3-9A78-4ADC-888D-0F33EDB1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2132013"/>
            <a:ext cx="3149600" cy="3587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379" name="Line 403">
            <a:extLst>
              <a:ext uri="{FF2B5EF4-FFF2-40B4-BE49-F238E27FC236}">
                <a16:creationId xmlns:a16="http://schemas.microsoft.com/office/drawing/2014/main" id="{EAB1FDDE-2FA9-45F1-930F-152A0754A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5984875"/>
            <a:ext cx="9001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380" name="Text Box 404">
            <a:extLst>
              <a:ext uri="{FF2B5EF4-FFF2-40B4-BE49-F238E27FC236}">
                <a16:creationId xmlns:a16="http://schemas.microsoft.com/office/drawing/2014/main" id="{7A61A272-5DAC-423A-B6E0-6EA697C1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5894388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r>
              <a:rPr lang="en-US" altLang="zh-CN" b="1" baseline="-250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27381" name="Line 405">
            <a:extLst>
              <a:ext uri="{FF2B5EF4-FFF2-40B4-BE49-F238E27FC236}">
                <a16:creationId xmlns:a16="http://schemas.microsoft.com/office/drawing/2014/main" id="{AAD662E7-58BD-4011-9156-DC45079E6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084763"/>
            <a:ext cx="1809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382" name="Rectangle 406">
            <a:extLst>
              <a:ext uri="{FF2B5EF4-FFF2-40B4-BE49-F238E27FC236}">
                <a16:creationId xmlns:a16="http://schemas.microsoft.com/office/drawing/2014/main" id="{59021993-69C4-4228-A4A0-8850C9F6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49500"/>
            <a:ext cx="273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1n3≈1.1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7384" name="Text Box 408">
            <a:extLst>
              <a:ext uri="{FF2B5EF4-FFF2-40B4-BE49-F238E27FC236}">
                <a16:creationId xmlns:a16="http://schemas.microsoft.com/office/drawing/2014/main" id="{7C8FA88C-5BE0-4101-AFF8-7A482A87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电容放电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电路自动返回到稳态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2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1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99" grpId="0" animBg="1"/>
      <p:bldP spid="127300" grpId="0" animBg="1"/>
      <p:bldP spid="127301" grpId="0" animBg="1"/>
      <p:bldP spid="127302" grpId="0" animBg="1"/>
      <p:bldP spid="127303" grpId="0" animBg="1"/>
      <p:bldP spid="127304" grpId="0" animBg="1"/>
      <p:bldP spid="127305" grpId="0" animBg="1"/>
      <p:bldP spid="127306" grpId="0" animBg="1"/>
      <p:bldP spid="127353" grpId="0" autoUpdateAnimBg="0"/>
      <p:bldP spid="127378" grpId="0" animBg="1"/>
      <p:bldP spid="127380" grpId="0" autoUpdateAnimBg="0"/>
      <p:bldP spid="127382" grpId="0"/>
      <p:bldP spid="1273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AutoShape 345">
            <a:extLst>
              <a:ext uri="{FF2B5EF4-FFF2-40B4-BE49-F238E27FC236}">
                <a16:creationId xmlns:a16="http://schemas.microsoft.com/office/drawing/2014/main" id="{5D75B7E6-A970-4F0A-A692-BE86BA67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3581400"/>
            <a:ext cx="3375025" cy="3286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AutoShape 347">
            <a:extLst>
              <a:ext uri="{FF2B5EF4-FFF2-40B4-BE49-F238E27FC236}">
                <a16:creationId xmlns:a16="http://schemas.microsoft.com/office/drawing/2014/main" id="{C03A3951-EE03-45FB-940F-16361BD5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3638550"/>
            <a:ext cx="3421063" cy="3167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84" name="Group 349">
            <a:extLst>
              <a:ext uri="{FF2B5EF4-FFF2-40B4-BE49-F238E27FC236}">
                <a16:creationId xmlns:a16="http://schemas.microsoft.com/office/drawing/2014/main" id="{FEA97593-52B5-49D3-912D-21BB3A91F669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4125913"/>
            <a:ext cx="3117850" cy="2489200"/>
            <a:chOff x="358" y="1804"/>
            <a:chExt cx="1935" cy="1358"/>
          </a:xfrm>
        </p:grpSpPr>
        <p:graphicFrame>
          <p:nvGraphicFramePr>
            <p:cNvPr id="3081" name="Object 350">
              <a:extLst>
                <a:ext uri="{FF2B5EF4-FFF2-40B4-BE49-F238E27FC236}">
                  <a16:creationId xmlns:a16="http://schemas.microsoft.com/office/drawing/2014/main" id="{5E96167A-9707-4BDC-8FD3-7CC75CCC63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" y="1804"/>
            <a:ext cx="1686" cy="1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Picture" r:id="rId3" imgW="1514520" imgH="1266840" progId="Word.Picture.8">
                    <p:embed/>
                  </p:oleObj>
                </mc:Choice>
                <mc:Fallback>
                  <p:oleObj name="Picture" r:id="rId3" imgW="1514520" imgH="1266840" progId="Word.Picture.8">
                    <p:embed/>
                    <p:pic>
                      <p:nvPicPr>
                        <p:cNvPr id="0" name="Object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804"/>
                          <a:ext cx="1686" cy="1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7" name="Text Box 351">
              <a:extLst>
                <a:ext uri="{FF2B5EF4-FFF2-40B4-BE49-F238E27FC236}">
                  <a16:creationId xmlns:a16="http://schemas.microsoft.com/office/drawing/2014/main" id="{BC212854-821F-451C-B2F9-8D7429FBB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848"/>
              <a:ext cx="23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400" b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4400" b="1" baseline="-250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18" name="Text Box 352">
              <a:extLst>
                <a:ext uri="{FF2B5EF4-FFF2-40B4-BE49-F238E27FC236}">
                  <a16:creationId xmlns:a16="http://schemas.microsoft.com/office/drawing/2014/main" id="{91B77A69-651F-40CD-9B7D-835CFDD3E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2245"/>
              <a:ext cx="23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400" b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4400" b="1" baseline="-250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085" name="Freeform 353">
            <a:extLst>
              <a:ext uri="{FF2B5EF4-FFF2-40B4-BE49-F238E27FC236}">
                <a16:creationId xmlns:a16="http://schemas.microsoft.com/office/drawing/2014/main" id="{F8FF1B5D-7844-459F-AC3A-EC4E6329178A}"/>
              </a:ext>
            </a:extLst>
          </p:cNvPr>
          <p:cNvSpPr>
            <a:spLocks/>
          </p:cNvSpPr>
          <p:nvPr/>
        </p:nvSpPr>
        <p:spPr bwMode="auto">
          <a:xfrm>
            <a:off x="5435600" y="4410075"/>
            <a:ext cx="304800" cy="398463"/>
          </a:xfrm>
          <a:custGeom>
            <a:avLst/>
            <a:gdLst>
              <a:gd name="T0" fmla="*/ 304800 w 192"/>
              <a:gd name="T1" fmla="*/ 398463 h 251"/>
              <a:gd name="T2" fmla="*/ 266700 w 192"/>
              <a:gd name="T3" fmla="*/ 381000 h 251"/>
              <a:gd name="T4" fmla="*/ 234950 w 192"/>
              <a:gd name="T5" fmla="*/ 361950 h 251"/>
              <a:gd name="T6" fmla="*/ 201612 w 192"/>
              <a:gd name="T7" fmla="*/ 339725 h 251"/>
              <a:gd name="T8" fmla="*/ 173037 w 192"/>
              <a:gd name="T9" fmla="*/ 322263 h 251"/>
              <a:gd name="T10" fmla="*/ 144463 w 192"/>
              <a:gd name="T11" fmla="*/ 300038 h 251"/>
              <a:gd name="T12" fmla="*/ 119063 w 192"/>
              <a:gd name="T13" fmla="*/ 273050 h 251"/>
              <a:gd name="T14" fmla="*/ 98425 w 192"/>
              <a:gd name="T15" fmla="*/ 250825 h 251"/>
              <a:gd name="T16" fmla="*/ 77787 w 192"/>
              <a:gd name="T17" fmla="*/ 225425 h 251"/>
              <a:gd name="T18" fmla="*/ 58738 w 192"/>
              <a:gd name="T19" fmla="*/ 200025 h 251"/>
              <a:gd name="T20" fmla="*/ 41275 w 192"/>
              <a:gd name="T21" fmla="*/ 169863 h 251"/>
              <a:gd name="T22" fmla="*/ 28575 w 192"/>
              <a:gd name="T23" fmla="*/ 144463 h 251"/>
              <a:gd name="T24" fmla="*/ 17463 w 192"/>
              <a:gd name="T25" fmla="*/ 114300 h 251"/>
              <a:gd name="T26" fmla="*/ 9525 w 192"/>
              <a:gd name="T27" fmla="*/ 88900 h 251"/>
              <a:gd name="T28" fmla="*/ 4763 w 192"/>
              <a:gd name="T29" fmla="*/ 58738 h 251"/>
              <a:gd name="T30" fmla="*/ 0 w 192"/>
              <a:gd name="T31" fmla="*/ 30163 h 251"/>
              <a:gd name="T32" fmla="*/ 0 w 192"/>
              <a:gd name="T33" fmla="*/ 0 h 2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2"/>
              <a:gd name="T52" fmla="*/ 0 h 251"/>
              <a:gd name="T53" fmla="*/ 192 w 192"/>
              <a:gd name="T54" fmla="*/ 251 h 25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2" h="251">
                <a:moveTo>
                  <a:pt x="192" y="251"/>
                </a:moveTo>
                <a:lnTo>
                  <a:pt x="168" y="240"/>
                </a:lnTo>
                <a:lnTo>
                  <a:pt x="148" y="228"/>
                </a:lnTo>
                <a:lnTo>
                  <a:pt x="127" y="214"/>
                </a:lnTo>
                <a:lnTo>
                  <a:pt x="109" y="203"/>
                </a:lnTo>
                <a:lnTo>
                  <a:pt x="91" y="189"/>
                </a:lnTo>
                <a:lnTo>
                  <a:pt x="75" y="172"/>
                </a:lnTo>
                <a:lnTo>
                  <a:pt x="62" y="158"/>
                </a:lnTo>
                <a:lnTo>
                  <a:pt x="49" y="142"/>
                </a:lnTo>
                <a:lnTo>
                  <a:pt x="37" y="126"/>
                </a:lnTo>
                <a:lnTo>
                  <a:pt x="26" y="107"/>
                </a:lnTo>
                <a:lnTo>
                  <a:pt x="18" y="91"/>
                </a:lnTo>
                <a:lnTo>
                  <a:pt x="11" y="72"/>
                </a:lnTo>
                <a:lnTo>
                  <a:pt x="6" y="56"/>
                </a:lnTo>
                <a:lnTo>
                  <a:pt x="3" y="37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354">
            <a:extLst>
              <a:ext uri="{FF2B5EF4-FFF2-40B4-BE49-F238E27FC236}">
                <a16:creationId xmlns:a16="http://schemas.microsoft.com/office/drawing/2014/main" id="{DB1E2F1A-5AA4-4DD3-943B-8A7EA242CCAF}"/>
              </a:ext>
            </a:extLst>
          </p:cNvPr>
          <p:cNvSpPr>
            <a:spLocks/>
          </p:cNvSpPr>
          <p:nvPr/>
        </p:nvSpPr>
        <p:spPr bwMode="auto">
          <a:xfrm>
            <a:off x="5748338" y="4421188"/>
            <a:ext cx="709612" cy="406400"/>
          </a:xfrm>
          <a:custGeom>
            <a:avLst/>
            <a:gdLst>
              <a:gd name="T0" fmla="*/ 0 w 447"/>
              <a:gd name="T1" fmla="*/ 406400 h 256"/>
              <a:gd name="T2" fmla="*/ 20637 w 447"/>
              <a:gd name="T3" fmla="*/ 369887 h 256"/>
              <a:gd name="T4" fmla="*/ 44450 w 447"/>
              <a:gd name="T5" fmla="*/ 333375 h 256"/>
              <a:gd name="T6" fmla="*/ 73025 w 447"/>
              <a:gd name="T7" fmla="*/ 295275 h 256"/>
              <a:gd name="T8" fmla="*/ 106362 w 447"/>
              <a:gd name="T9" fmla="*/ 258762 h 256"/>
              <a:gd name="T10" fmla="*/ 142875 w 447"/>
              <a:gd name="T11" fmla="*/ 225425 h 256"/>
              <a:gd name="T12" fmla="*/ 179387 w 447"/>
              <a:gd name="T13" fmla="*/ 192087 h 256"/>
              <a:gd name="T14" fmla="*/ 220662 w 447"/>
              <a:gd name="T15" fmla="*/ 158750 h 256"/>
              <a:gd name="T16" fmla="*/ 266700 w 447"/>
              <a:gd name="T17" fmla="*/ 133350 h 256"/>
              <a:gd name="T18" fmla="*/ 290512 w 447"/>
              <a:gd name="T19" fmla="*/ 114300 h 256"/>
              <a:gd name="T20" fmla="*/ 319087 w 447"/>
              <a:gd name="T21" fmla="*/ 100012 h 256"/>
              <a:gd name="T22" fmla="*/ 344487 w 447"/>
              <a:gd name="T23" fmla="*/ 84137 h 256"/>
              <a:gd name="T24" fmla="*/ 373062 w 447"/>
              <a:gd name="T25" fmla="*/ 73025 h 256"/>
              <a:gd name="T26" fmla="*/ 401637 w 447"/>
              <a:gd name="T27" fmla="*/ 58737 h 256"/>
              <a:gd name="T28" fmla="*/ 430212 w 447"/>
              <a:gd name="T29" fmla="*/ 47625 h 256"/>
              <a:gd name="T30" fmla="*/ 458787 w 447"/>
              <a:gd name="T31" fmla="*/ 39687 h 256"/>
              <a:gd name="T32" fmla="*/ 487362 w 447"/>
              <a:gd name="T33" fmla="*/ 30162 h 256"/>
              <a:gd name="T34" fmla="*/ 515937 w 447"/>
              <a:gd name="T35" fmla="*/ 22225 h 256"/>
              <a:gd name="T36" fmla="*/ 541337 w 447"/>
              <a:gd name="T37" fmla="*/ 14287 h 256"/>
              <a:gd name="T38" fmla="*/ 569912 w 447"/>
              <a:gd name="T39" fmla="*/ 11112 h 256"/>
              <a:gd name="T40" fmla="*/ 598487 w 447"/>
              <a:gd name="T41" fmla="*/ 7937 h 256"/>
              <a:gd name="T42" fmla="*/ 627062 w 447"/>
              <a:gd name="T43" fmla="*/ 3175 h 256"/>
              <a:gd name="T44" fmla="*/ 655637 w 447"/>
              <a:gd name="T45" fmla="*/ 0 h 256"/>
              <a:gd name="T46" fmla="*/ 681037 w 447"/>
              <a:gd name="T47" fmla="*/ 0 h 256"/>
              <a:gd name="T48" fmla="*/ 709612 w 447"/>
              <a:gd name="T49" fmla="*/ 0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7"/>
              <a:gd name="T76" fmla="*/ 0 h 256"/>
              <a:gd name="T77" fmla="*/ 447 w 447"/>
              <a:gd name="T78" fmla="*/ 256 h 25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7" h="256">
                <a:moveTo>
                  <a:pt x="0" y="256"/>
                </a:moveTo>
                <a:lnTo>
                  <a:pt x="13" y="233"/>
                </a:lnTo>
                <a:lnTo>
                  <a:pt x="28" y="210"/>
                </a:lnTo>
                <a:lnTo>
                  <a:pt x="46" y="186"/>
                </a:lnTo>
                <a:lnTo>
                  <a:pt x="67" y="163"/>
                </a:lnTo>
                <a:lnTo>
                  <a:pt x="90" y="142"/>
                </a:lnTo>
                <a:lnTo>
                  <a:pt x="113" y="121"/>
                </a:lnTo>
                <a:lnTo>
                  <a:pt x="139" y="100"/>
                </a:lnTo>
                <a:lnTo>
                  <a:pt x="168" y="84"/>
                </a:lnTo>
                <a:lnTo>
                  <a:pt x="183" y="72"/>
                </a:lnTo>
                <a:lnTo>
                  <a:pt x="201" y="63"/>
                </a:lnTo>
                <a:lnTo>
                  <a:pt x="217" y="53"/>
                </a:lnTo>
                <a:lnTo>
                  <a:pt x="235" y="46"/>
                </a:lnTo>
                <a:lnTo>
                  <a:pt x="253" y="37"/>
                </a:lnTo>
                <a:lnTo>
                  <a:pt x="271" y="30"/>
                </a:lnTo>
                <a:lnTo>
                  <a:pt x="289" y="25"/>
                </a:lnTo>
                <a:lnTo>
                  <a:pt x="307" y="19"/>
                </a:lnTo>
                <a:lnTo>
                  <a:pt x="325" y="14"/>
                </a:lnTo>
                <a:lnTo>
                  <a:pt x="341" y="9"/>
                </a:lnTo>
                <a:lnTo>
                  <a:pt x="359" y="7"/>
                </a:lnTo>
                <a:lnTo>
                  <a:pt x="377" y="5"/>
                </a:lnTo>
                <a:lnTo>
                  <a:pt x="395" y="2"/>
                </a:lnTo>
                <a:lnTo>
                  <a:pt x="413" y="0"/>
                </a:lnTo>
                <a:lnTo>
                  <a:pt x="429" y="0"/>
                </a:lnTo>
                <a:lnTo>
                  <a:pt x="447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Rectangle 355">
            <a:extLst>
              <a:ext uri="{FF2B5EF4-FFF2-40B4-BE49-F238E27FC236}">
                <a16:creationId xmlns:a16="http://schemas.microsoft.com/office/drawing/2014/main" id="{E494FBEE-ED3C-46C9-BF58-4D7D8751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4395788"/>
            <a:ext cx="315913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Freeform 356">
            <a:extLst>
              <a:ext uri="{FF2B5EF4-FFF2-40B4-BE49-F238E27FC236}">
                <a16:creationId xmlns:a16="http://schemas.microsoft.com/office/drawing/2014/main" id="{378BC288-85B7-4BF7-A3AB-63BF37D85CA3}"/>
              </a:ext>
            </a:extLst>
          </p:cNvPr>
          <p:cNvSpPr>
            <a:spLocks/>
          </p:cNvSpPr>
          <p:nvPr/>
        </p:nvSpPr>
        <p:spPr bwMode="auto">
          <a:xfrm>
            <a:off x="6346825" y="4421188"/>
            <a:ext cx="300038" cy="398462"/>
          </a:xfrm>
          <a:custGeom>
            <a:avLst/>
            <a:gdLst>
              <a:gd name="T0" fmla="*/ 300038 w 189"/>
              <a:gd name="T1" fmla="*/ 398462 h 251"/>
              <a:gd name="T2" fmla="*/ 261938 w 189"/>
              <a:gd name="T3" fmla="*/ 381000 h 251"/>
              <a:gd name="T4" fmla="*/ 230188 w 189"/>
              <a:gd name="T5" fmla="*/ 361950 h 251"/>
              <a:gd name="T6" fmla="*/ 201613 w 189"/>
              <a:gd name="T7" fmla="*/ 339725 h 251"/>
              <a:gd name="T8" fmla="*/ 168275 w 189"/>
              <a:gd name="T9" fmla="*/ 322262 h 251"/>
              <a:gd name="T10" fmla="*/ 144463 w 189"/>
              <a:gd name="T11" fmla="*/ 295275 h 251"/>
              <a:gd name="T12" fmla="*/ 114300 w 189"/>
              <a:gd name="T13" fmla="*/ 273050 h 251"/>
              <a:gd name="T14" fmla="*/ 95250 w 189"/>
              <a:gd name="T15" fmla="*/ 247650 h 251"/>
              <a:gd name="T16" fmla="*/ 74613 w 189"/>
              <a:gd name="T17" fmla="*/ 225425 h 251"/>
              <a:gd name="T18" fmla="*/ 53975 w 189"/>
              <a:gd name="T19" fmla="*/ 200025 h 251"/>
              <a:gd name="T20" fmla="*/ 36513 w 189"/>
              <a:gd name="T21" fmla="*/ 169862 h 251"/>
              <a:gd name="T22" fmla="*/ 25400 w 189"/>
              <a:gd name="T23" fmla="*/ 144462 h 251"/>
              <a:gd name="T24" fmla="*/ 15875 w 189"/>
              <a:gd name="T25" fmla="*/ 114300 h 251"/>
              <a:gd name="T26" fmla="*/ 7938 w 189"/>
              <a:gd name="T27" fmla="*/ 88900 h 251"/>
              <a:gd name="T28" fmla="*/ 0 w 189"/>
              <a:gd name="T29" fmla="*/ 58737 h 251"/>
              <a:gd name="T30" fmla="*/ 0 w 189"/>
              <a:gd name="T31" fmla="*/ 30162 h 251"/>
              <a:gd name="T32" fmla="*/ 0 w 189"/>
              <a:gd name="T33" fmla="*/ 0 h 2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"/>
              <a:gd name="T52" fmla="*/ 0 h 251"/>
              <a:gd name="T53" fmla="*/ 189 w 189"/>
              <a:gd name="T54" fmla="*/ 251 h 25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" h="251">
                <a:moveTo>
                  <a:pt x="189" y="251"/>
                </a:moveTo>
                <a:lnTo>
                  <a:pt x="165" y="240"/>
                </a:lnTo>
                <a:lnTo>
                  <a:pt x="145" y="228"/>
                </a:lnTo>
                <a:lnTo>
                  <a:pt x="127" y="214"/>
                </a:lnTo>
                <a:lnTo>
                  <a:pt x="106" y="203"/>
                </a:lnTo>
                <a:lnTo>
                  <a:pt x="91" y="186"/>
                </a:lnTo>
                <a:lnTo>
                  <a:pt x="72" y="172"/>
                </a:lnTo>
                <a:lnTo>
                  <a:pt x="60" y="156"/>
                </a:lnTo>
                <a:lnTo>
                  <a:pt x="47" y="142"/>
                </a:lnTo>
                <a:lnTo>
                  <a:pt x="34" y="126"/>
                </a:lnTo>
                <a:lnTo>
                  <a:pt x="23" y="107"/>
                </a:lnTo>
                <a:lnTo>
                  <a:pt x="16" y="91"/>
                </a:lnTo>
                <a:lnTo>
                  <a:pt x="10" y="72"/>
                </a:lnTo>
                <a:lnTo>
                  <a:pt x="5" y="56"/>
                </a:lnTo>
                <a:lnTo>
                  <a:pt x="0" y="37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357">
            <a:extLst>
              <a:ext uri="{FF2B5EF4-FFF2-40B4-BE49-F238E27FC236}">
                <a16:creationId xmlns:a16="http://schemas.microsoft.com/office/drawing/2014/main" id="{EB42798A-48F4-4A62-8D00-6B9DA6DA6C0E}"/>
              </a:ext>
            </a:extLst>
          </p:cNvPr>
          <p:cNvSpPr>
            <a:spLocks/>
          </p:cNvSpPr>
          <p:nvPr/>
        </p:nvSpPr>
        <p:spPr bwMode="auto">
          <a:xfrm>
            <a:off x="6634163" y="4398963"/>
            <a:ext cx="706437" cy="406400"/>
          </a:xfrm>
          <a:custGeom>
            <a:avLst/>
            <a:gdLst>
              <a:gd name="T0" fmla="*/ 0 w 445"/>
              <a:gd name="T1" fmla="*/ 406400 h 256"/>
              <a:gd name="T2" fmla="*/ 20637 w 445"/>
              <a:gd name="T3" fmla="*/ 369887 h 256"/>
              <a:gd name="T4" fmla="*/ 44450 w 445"/>
              <a:gd name="T5" fmla="*/ 328612 h 256"/>
              <a:gd name="T6" fmla="*/ 74612 w 445"/>
              <a:gd name="T7" fmla="*/ 292100 h 256"/>
              <a:gd name="T8" fmla="*/ 106362 w 445"/>
              <a:gd name="T9" fmla="*/ 258762 h 256"/>
              <a:gd name="T10" fmla="*/ 139700 w 445"/>
              <a:gd name="T11" fmla="*/ 222250 h 256"/>
              <a:gd name="T12" fmla="*/ 180975 w 445"/>
              <a:gd name="T13" fmla="*/ 192087 h 256"/>
              <a:gd name="T14" fmla="*/ 217487 w 445"/>
              <a:gd name="T15" fmla="*/ 158750 h 256"/>
              <a:gd name="T16" fmla="*/ 261937 w 445"/>
              <a:gd name="T17" fmla="*/ 128587 h 256"/>
              <a:gd name="T18" fmla="*/ 290512 w 445"/>
              <a:gd name="T19" fmla="*/ 114300 h 256"/>
              <a:gd name="T20" fmla="*/ 315912 w 445"/>
              <a:gd name="T21" fmla="*/ 100012 h 256"/>
              <a:gd name="T22" fmla="*/ 344487 w 445"/>
              <a:gd name="T23" fmla="*/ 84137 h 256"/>
              <a:gd name="T24" fmla="*/ 373062 w 445"/>
              <a:gd name="T25" fmla="*/ 69850 h 256"/>
              <a:gd name="T26" fmla="*/ 398462 w 445"/>
              <a:gd name="T27" fmla="*/ 58737 h 256"/>
              <a:gd name="T28" fmla="*/ 427037 w 445"/>
              <a:gd name="T29" fmla="*/ 47625 h 256"/>
              <a:gd name="T30" fmla="*/ 455612 w 445"/>
              <a:gd name="T31" fmla="*/ 36512 h 256"/>
              <a:gd name="T32" fmla="*/ 484187 w 445"/>
              <a:gd name="T33" fmla="*/ 30162 h 256"/>
              <a:gd name="T34" fmla="*/ 512762 w 445"/>
              <a:gd name="T35" fmla="*/ 22225 h 256"/>
              <a:gd name="T36" fmla="*/ 541337 w 445"/>
              <a:gd name="T37" fmla="*/ 14287 h 256"/>
              <a:gd name="T38" fmla="*/ 569912 w 445"/>
              <a:gd name="T39" fmla="*/ 11112 h 256"/>
              <a:gd name="T40" fmla="*/ 598487 w 445"/>
              <a:gd name="T41" fmla="*/ 7937 h 256"/>
              <a:gd name="T42" fmla="*/ 623887 w 445"/>
              <a:gd name="T43" fmla="*/ 3175 h 256"/>
              <a:gd name="T44" fmla="*/ 652462 w 445"/>
              <a:gd name="T45" fmla="*/ 0 h 256"/>
              <a:gd name="T46" fmla="*/ 681037 w 445"/>
              <a:gd name="T47" fmla="*/ 0 h 256"/>
              <a:gd name="T48" fmla="*/ 706437 w 445"/>
              <a:gd name="T49" fmla="*/ 0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5"/>
              <a:gd name="T76" fmla="*/ 0 h 256"/>
              <a:gd name="T77" fmla="*/ 445 w 445"/>
              <a:gd name="T78" fmla="*/ 256 h 25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5" h="256">
                <a:moveTo>
                  <a:pt x="0" y="256"/>
                </a:moveTo>
                <a:lnTo>
                  <a:pt x="13" y="233"/>
                </a:lnTo>
                <a:lnTo>
                  <a:pt x="28" y="207"/>
                </a:lnTo>
                <a:lnTo>
                  <a:pt x="47" y="184"/>
                </a:lnTo>
                <a:lnTo>
                  <a:pt x="67" y="163"/>
                </a:lnTo>
                <a:lnTo>
                  <a:pt x="88" y="140"/>
                </a:lnTo>
                <a:lnTo>
                  <a:pt x="114" y="121"/>
                </a:lnTo>
                <a:lnTo>
                  <a:pt x="137" y="100"/>
                </a:lnTo>
                <a:lnTo>
                  <a:pt x="165" y="81"/>
                </a:lnTo>
                <a:lnTo>
                  <a:pt x="183" y="72"/>
                </a:lnTo>
                <a:lnTo>
                  <a:pt x="199" y="63"/>
                </a:lnTo>
                <a:lnTo>
                  <a:pt x="217" y="53"/>
                </a:lnTo>
                <a:lnTo>
                  <a:pt x="235" y="44"/>
                </a:lnTo>
                <a:lnTo>
                  <a:pt x="251" y="37"/>
                </a:lnTo>
                <a:lnTo>
                  <a:pt x="269" y="30"/>
                </a:lnTo>
                <a:lnTo>
                  <a:pt x="287" y="23"/>
                </a:lnTo>
                <a:lnTo>
                  <a:pt x="305" y="19"/>
                </a:lnTo>
                <a:lnTo>
                  <a:pt x="323" y="14"/>
                </a:lnTo>
                <a:lnTo>
                  <a:pt x="341" y="9"/>
                </a:lnTo>
                <a:lnTo>
                  <a:pt x="359" y="7"/>
                </a:lnTo>
                <a:lnTo>
                  <a:pt x="377" y="5"/>
                </a:lnTo>
                <a:lnTo>
                  <a:pt x="393" y="2"/>
                </a:lnTo>
                <a:lnTo>
                  <a:pt x="411" y="0"/>
                </a:lnTo>
                <a:lnTo>
                  <a:pt x="429" y="0"/>
                </a:lnTo>
                <a:lnTo>
                  <a:pt x="445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Line 358">
            <a:extLst>
              <a:ext uri="{FF2B5EF4-FFF2-40B4-BE49-F238E27FC236}">
                <a16:creationId xmlns:a16="http://schemas.microsoft.com/office/drawing/2014/main" id="{0907A844-AC79-46A0-9BD5-264944A68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5826125"/>
            <a:ext cx="582612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Line 359">
            <a:extLst>
              <a:ext uri="{FF2B5EF4-FFF2-40B4-BE49-F238E27FC236}">
                <a16:creationId xmlns:a16="http://schemas.microsoft.com/office/drawing/2014/main" id="{B5A618CA-D991-4DD8-BAF6-267047052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5815013"/>
            <a:ext cx="1588" cy="5032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Line 360">
            <a:extLst>
              <a:ext uri="{FF2B5EF4-FFF2-40B4-BE49-F238E27FC236}">
                <a16:creationId xmlns:a16="http://schemas.microsoft.com/office/drawing/2014/main" id="{872218A8-779F-459C-B151-F29938C40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5815013"/>
            <a:ext cx="1588" cy="5032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Line 361">
            <a:extLst>
              <a:ext uri="{FF2B5EF4-FFF2-40B4-BE49-F238E27FC236}">
                <a16:creationId xmlns:a16="http://schemas.microsoft.com/office/drawing/2014/main" id="{EEBC8505-BB68-49AA-8F84-F27793C94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6318250"/>
            <a:ext cx="3317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Rectangle 362">
            <a:extLst>
              <a:ext uri="{FF2B5EF4-FFF2-40B4-BE49-F238E27FC236}">
                <a16:creationId xmlns:a16="http://schemas.microsoft.com/office/drawing/2014/main" id="{4436D497-06E8-4AB5-B2E3-5470A2AA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461000"/>
            <a:ext cx="123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Bookman Old Style" panose="02050604050505020204" pitchFamily="18" charset="0"/>
              </a:rPr>
              <a:t>v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5" name="Rectangle 363">
            <a:extLst>
              <a:ext uri="{FF2B5EF4-FFF2-40B4-BE49-F238E27FC236}">
                <a16:creationId xmlns:a16="http://schemas.microsoft.com/office/drawing/2014/main" id="{C8ED2F38-E99E-4282-AF12-2567FBE3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54610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6" name="Rectangle 364">
            <a:extLst>
              <a:ext uri="{FF2B5EF4-FFF2-40B4-BE49-F238E27FC236}">
                <a16:creationId xmlns:a16="http://schemas.microsoft.com/office/drawing/2014/main" id="{64321DAE-3594-461C-B9C0-5D4765E6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1259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7" name="Rectangle 365">
            <a:extLst>
              <a:ext uri="{FF2B5EF4-FFF2-40B4-BE49-F238E27FC236}">
                <a16:creationId xmlns:a16="http://schemas.microsoft.com/office/drawing/2014/main" id="{404B128E-A751-4B49-B5BF-C7280FED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1259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8" name="Rectangle 366">
            <a:extLst>
              <a:ext uri="{FF2B5EF4-FFF2-40B4-BE49-F238E27FC236}">
                <a16:creationId xmlns:a16="http://schemas.microsoft.com/office/drawing/2014/main" id="{900FAE9C-85C4-4CEA-ABD5-120F6AED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3910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9" name="Rectangle 367">
            <a:extLst>
              <a:ext uri="{FF2B5EF4-FFF2-40B4-BE49-F238E27FC236}">
                <a16:creationId xmlns:a16="http://schemas.microsoft.com/office/drawing/2014/main" id="{B59B761A-CCBC-4268-A5D3-D19A91E9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3910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0" name="Line 368">
            <a:extLst>
              <a:ext uri="{FF2B5EF4-FFF2-40B4-BE49-F238E27FC236}">
                <a16:creationId xmlns:a16="http://schemas.microsoft.com/office/drawing/2014/main" id="{A48636F7-0226-4D17-9373-4CF11B62F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4365625"/>
            <a:ext cx="1651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Rectangle 369">
            <a:extLst>
              <a:ext uri="{FF2B5EF4-FFF2-40B4-BE49-F238E27FC236}">
                <a16:creationId xmlns:a16="http://schemas.microsoft.com/office/drawing/2014/main" id="{67BA7AAB-31E3-45D3-89F1-C20543F2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42656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" name="Rectangle 370">
            <a:extLst>
              <a:ext uri="{FF2B5EF4-FFF2-40B4-BE49-F238E27FC236}">
                <a16:creationId xmlns:a16="http://schemas.microsoft.com/office/drawing/2014/main" id="{8062F74E-A4A0-4C4A-9BC1-1D6AA838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360863"/>
            <a:ext cx="219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66"/>
                </a:solidFill>
                <a:latin typeface="Times New Roman" panose="02020603050405020304" pitchFamily="18" charset="0"/>
              </a:rPr>
              <a:t>CC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3" name="Rectangle 371">
            <a:extLst>
              <a:ext uri="{FF2B5EF4-FFF2-40B4-BE49-F238E27FC236}">
                <a16:creationId xmlns:a16="http://schemas.microsoft.com/office/drawing/2014/main" id="{52031D34-2A28-4DDC-A527-193F83CB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2624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4" name="Rectangle 372">
            <a:extLst>
              <a:ext uri="{FF2B5EF4-FFF2-40B4-BE49-F238E27FC236}">
                <a16:creationId xmlns:a16="http://schemas.microsoft.com/office/drawing/2014/main" id="{127DA0DA-05EC-47AB-82D3-B1E403E5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6132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5" name="Rectangle 373">
            <a:extLst>
              <a:ext uri="{FF2B5EF4-FFF2-40B4-BE49-F238E27FC236}">
                <a16:creationId xmlns:a16="http://schemas.microsoft.com/office/drawing/2014/main" id="{1B2B7C85-1608-408A-9B38-686639BF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6132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6" name="Rectangle 374">
            <a:extLst>
              <a:ext uri="{FF2B5EF4-FFF2-40B4-BE49-F238E27FC236}">
                <a16:creationId xmlns:a16="http://schemas.microsoft.com/office/drawing/2014/main" id="{0003B590-56CB-419C-AEB3-97BF98C1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8799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7" name="Rectangle 375">
            <a:extLst>
              <a:ext uri="{FF2B5EF4-FFF2-40B4-BE49-F238E27FC236}">
                <a16:creationId xmlns:a16="http://schemas.microsoft.com/office/drawing/2014/main" id="{05914D43-E7CA-4181-9717-3C2630D3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879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8" name="Line 376">
            <a:extLst>
              <a:ext uri="{FF2B5EF4-FFF2-40B4-BE49-F238E27FC236}">
                <a16:creationId xmlns:a16="http://schemas.microsoft.com/office/drawing/2014/main" id="{E599566C-942B-45B0-848C-83C433B72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4852988"/>
            <a:ext cx="1651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Rectangle 377">
            <a:extLst>
              <a:ext uri="{FF2B5EF4-FFF2-40B4-BE49-F238E27FC236}">
                <a16:creationId xmlns:a16="http://schemas.microsoft.com/office/drawing/2014/main" id="{0B29ADBF-FB3F-43CC-85C3-311FA830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4752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0" name="Rectangle 378">
            <a:extLst>
              <a:ext uri="{FF2B5EF4-FFF2-40B4-BE49-F238E27FC236}">
                <a16:creationId xmlns:a16="http://schemas.microsoft.com/office/drawing/2014/main" id="{5CBA5357-6844-4848-8E15-94836DD3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849813"/>
            <a:ext cx="219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66"/>
                </a:solidFill>
                <a:latin typeface="Times New Roman" panose="02020603050405020304" pitchFamily="18" charset="0"/>
              </a:rPr>
              <a:t>CC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1" name="Rectangle 379">
            <a:extLst>
              <a:ext uri="{FF2B5EF4-FFF2-40B4-BE49-F238E27FC236}">
                <a16:creationId xmlns:a16="http://schemas.microsoft.com/office/drawing/2014/main" id="{8C673A3E-4880-4044-9EBB-3E85A50C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7498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2" name="Rectangle 380">
            <a:extLst>
              <a:ext uri="{FF2B5EF4-FFF2-40B4-BE49-F238E27FC236}">
                <a16:creationId xmlns:a16="http://schemas.microsoft.com/office/drawing/2014/main" id="{E3573B55-7A90-4E48-9FEA-57FD2BAD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3678238"/>
            <a:ext cx="123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Bookman Old Style" panose="02050604050505020204" pitchFamily="18" charset="0"/>
              </a:rPr>
              <a:t>v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3" name="Rectangle 381">
            <a:extLst>
              <a:ext uri="{FF2B5EF4-FFF2-40B4-BE49-F238E27FC236}">
                <a16:creationId xmlns:a16="http://schemas.microsoft.com/office/drawing/2014/main" id="{2EDE4D6B-CA50-463A-8513-20CAA664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3776663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4" name="Rectangle 382">
            <a:extLst>
              <a:ext uri="{FF2B5EF4-FFF2-40B4-BE49-F238E27FC236}">
                <a16:creationId xmlns:a16="http://schemas.microsoft.com/office/drawing/2014/main" id="{997ABBD6-9AD3-4387-B5CB-CBD94E08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782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5" name="Rectangle 383">
            <a:extLst>
              <a:ext uri="{FF2B5EF4-FFF2-40B4-BE49-F238E27FC236}">
                <a16:creationId xmlns:a16="http://schemas.microsoft.com/office/drawing/2014/main" id="{868E298A-7F1C-48B5-8A32-B30E4B51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39481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6" name="Rectangle 384">
            <a:extLst>
              <a:ext uri="{FF2B5EF4-FFF2-40B4-BE49-F238E27FC236}">
                <a16:creationId xmlns:a16="http://schemas.microsoft.com/office/drawing/2014/main" id="{54047D49-4F3D-4B8A-915E-30AF68B5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2148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7" name="Rectangle 385">
            <a:extLst>
              <a:ext uri="{FF2B5EF4-FFF2-40B4-BE49-F238E27FC236}">
                <a16:creationId xmlns:a16="http://schemas.microsoft.com/office/drawing/2014/main" id="{7E6D2D27-E170-4D87-9E14-B74BC9FA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4767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8" name="Rectangle 386">
            <a:extLst>
              <a:ext uri="{FF2B5EF4-FFF2-40B4-BE49-F238E27FC236}">
                <a16:creationId xmlns:a16="http://schemas.microsoft.com/office/drawing/2014/main" id="{6556928E-AFB4-4F5A-A697-DF1B2A52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47434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9" name="Rectangle 387">
            <a:extLst>
              <a:ext uri="{FF2B5EF4-FFF2-40B4-BE49-F238E27FC236}">
                <a16:creationId xmlns:a16="http://schemas.microsoft.com/office/drawing/2014/main" id="{9A2F0BFF-DFA5-4585-BF2F-75100EFC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51133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0" name="Rectangle 388">
            <a:extLst>
              <a:ext uri="{FF2B5EF4-FFF2-40B4-BE49-F238E27FC236}">
                <a16:creationId xmlns:a16="http://schemas.microsoft.com/office/drawing/2014/main" id="{90464AB6-7039-4621-AEA0-A1D96940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51133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1" name="Rectangle 389">
            <a:extLst>
              <a:ext uri="{FF2B5EF4-FFF2-40B4-BE49-F238E27FC236}">
                <a16:creationId xmlns:a16="http://schemas.microsoft.com/office/drawing/2014/main" id="{C4DB99A0-DE20-498A-BA72-4119BF85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133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2" name="Rectangle 390">
            <a:extLst>
              <a:ext uri="{FF2B5EF4-FFF2-40B4-BE49-F238E27FC236}">
                <a16:creationId xmlns:a16="http://schemas.microsoft.com/office/drawing/2014/main" id="{D2667EFF-DDC3-4324-8E1B-B6F750C4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20065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" name="Rectangle 391">
            <a:extLst>
              <a:ext uri="{FF2B5EF4-FFF2-40B4-BE49-F238E27FC236}">
                <a16:creationId xmlns:a16="http://schemas.microsoft.com/office/drawing/2014/main" id="{261D18A0-F406-4192-AA79-5EBBE3BB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2974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4" name="Rectangle 392">
            <a:extLst>
              <a:ext uri="{FF2B5EF4-FFF2-40B4-BE49-F238E27FC236}">
                <a16:creationId xmlns:a16="http://schemas.microsoft.com/office/drawing/2014/main" id="{A1E0ED2F-670E-430B-BF14-4223DF02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51974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5" name="Rectangle 393">
            <a:extLst>
              <a:ext uri="{FF2B5EF4-FFF2-40B4-BE49-F238E27FC236}">
                <a16:creationId xmlns:a16="http://schemas.microsoft.com/office/drawing/2014/main" id="{13FCEB88-731E-420B-B9D5-BCBFB1D0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5211763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6" name="Rectangle 394">
            <a:extLst>
              <a:ext uri="{FF2B5EF4-FFF2-40B4-BE49-F238E27FC236}">
                <a16:creationId xmlns:a16="http://schemas.microsoft.com/office/drawing/2014/main" id="{B6E2B55E-0524-4EB3-B911-5C03F12A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5308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7" name="Rectangle 395">
            <a:extLst>
              <a:ext uri="{FF2B5EF4-FFF2-40B4-BE49-F238E27FC236}">
                <a16:creationId xmlns:a16="http://schemas.microsoft.com/office/drawing/2014/main" id="{867929A1-C1CD-4ABB-8CD3-A2439BEC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520858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8" name="Line 396">
            <a:extLst>
              <a:ext uri="{FF2B5EF4-FFF2-40B4-BE49-F238E27FC236}">
                <a16:creationId xmlns:a16="http://schemas.microsoft.com/office/drawing/2014/main" id="{C11EF6E2-14D1-419E-84FD-C210C0F69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6384925"/>
            <a:ext cx="254476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397">
            <a:extLst>
              <a:ext uri="{FF2B5EF4-FFF2-40B4-BE49-F238E27FC236}">
                <a16:creationId xmlns:a16="http://schemas.microsoft.com/office/drawing/2014/main" id="{5B24E365-B5F0-423A-B96B-DC63C1E79EB1}"/>
              </a:ext>
            </a:extLst>
          </p:cNvPr>
          <p:cNvSpPr>
            <a:spLocks/>
          </p:cNvSpPr>
          <p:nvPr/>
        </p:nvSpPr>
        <p:spPr bwMode="auto">
          <a:xfrm>
            <a:off x="4821238" y="5349875"/>
            <a:ext cx="57150" cy="187325"/>
          </a:xfrm>
          <a:custGeom>
            <a:avLst/>
            <a:gdLst>
              <a:gd name="T0" fmla="*/ 28575 w 36"/>
              <a:gd name="T1" fmla="*/ 0 h 118"/>
              <a:gd name="T2" fmla="*/ 0 w 36"/>
              <a:gd name="T3" fmla="*/ 187325 h 118"/>
              <a:gd name="T4" fmla="*/ 57150 w 36"/>
              <a:gd name="T5" fmla="*/ 187325 h 118"/>
              <a:gd name="T6" fmla="*/ 28575 w 36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18"/>
              <a:gd name="T14" fmla="*/ 36 w 36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18">
                <a:moveTo>
                  <a:pt x="18" y="0"/>
                </a:moveTo>
                <a:lnTo>
                  <a:pt x="0" y="118"/>
                </a:lnTo>
                <a:lnTo>
                  <a:pt x="36" y="11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398">
            <a:extLst>
              <a:ext uri="{FF2B5EF4-FFF2-40B4-BE49-F238E27FC236}">
                <a16:creationId xmlns:a16="http://schemas.microsoft.com/office/drawing/2014/main" id="{BD910369-1E21-4039-AB0A-72CF6FCBD7DE}"/>
              </a:ext>
            </a:extLst>
          </p:cNvPr>
          <p:cNvSpPr>
            <a:spLocks/>
          </p:cNvSpPr>
          <p:nvPr/>
        </p:nvSpPr>
        <p:spPr bwMode="auto">
          <a:xfrm>
            <a:off x="4821238" y="5349875"/>
            <a:ext cx="57150" cy="187325"/>
          </a:xfrm>
          <a:custGeom>
            <a:avLst/>
            <a:gdLst>
              <a:gd name="T0" fmla="*/ 28575 w 36"/>
              <a:gd name="T1" fmla="*/ 0 h 118"/>
              <a:gd name="T2" fmla="*/ 0 w 36"/>
              <a:gd name="T3" fmla="*/ 187325 h 118"/>
              <a:gd name="T4" fmla="*/ 57150 w 36"/>
              <a:gd name="T5" fmla="*/ 187325 h 118"/>
              <a:gd name="T6" fmla="*/ 28575 w 36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18"/>
              <a:gd name="T14" fmla="*/ 36 w 36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18">
                <a:moveTo>
                  <a:pt x="18" y="0"/>
                </a:moveTo>
                <a:lnTo>
                  <a:pt x="0" y="118"/>
                </a:lnTo>
                <a:lnTo>
                  <a:pt x="36" y="118"/>
                </a:lnTo>
                <a:lnTo>
                  <a:pt x="18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Line 399">
            <a:extLst>
              <a:ext uri="{FF2B5EF4-FFF2-40B4-BE49-F238E27FC236}">
                <a16:creationId xmlns:a16="http://schemas.microsoft.com/office/drawing/2014/main" id="{5E2656D1-556F-4756-912E-DE918339E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5319713"/>
            <a:ext cx="1588" cy="1065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400">
            <a:extLst>
              <a:ext uri="{FF2B5EF4-FFF2-40B4-BE49-F238E27FC236}">
                <a16:creationId xmlns:a16="http://schemas.microsoft.com/office/drawing/2014/main" id="{3FC15263-45B5-42E3-A9A6-ADA6CEC9C217}"/>
              </a:ext>
            </a:extLst>
          </p:cNvPr>
          <p:cNvSpPr>
            <a:spLocks/>
          </p:cNvSpPr>
          <p:nvPr/>
        </p:nvSpPr>
        <p:spPr bwMode="auto">
          <a:xfrm>
            <a:off x="4821238" y="3662363"/>
            <a:ext cx="57150" cy="192087"/>
          </a:xfrm>
          <a:custGeom>
            <a:avLst/>
            <a:gdLst>
              <a:gd name="T0" fmla="*/ 28575 w 36"/>
              <a:gd name="T1" fmla="*/ 0 h 121"/>
              <a:gd name="T2" fmla="*/ 0 w 36"/>
              <a:gd name="T3" fmla="*/ 192087 h 121"/>
              <a:gd name="T4" fmla="*/ 57150 w 36"/>
              <a:gd name="T5" fmla="*/ 192087 h 121"/>
              <a:gd name="T6" fmla="*/ 28575 w 36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1"/>
              <a:gd name="T14" fmla="*/ 36 w 36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1">
                <a:moveTo>
                  <a:pt x="18" y="0"/>
                </a:moveTo>
                <a:lnTo>
                  <a:pt x="0" y="121"/>
                </a:lnTo>
                <a:lnTo>
                  <a:pt x="36" y="121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Freeform 401">
            <a:extLst>
              <a:ext uri="{FF2B5EF4-FFF2-40B4-BE49-F238E27FC236}">
                <a16:creationId xmlns:a16="http://schemas.microsoft.com/office/drawing/2014/main" id="{2AE9AA98-CB06-4776-8459-B1E63D7E9D41}"/>
              </a:ext>
            </a:extLst>
          </p:cNvPr>
          <p:cNvSpPr>
            <a:spLocks/>
          </p:cNvSpPr>
          <p:nvPr/>
        </p:nvSpPr>
        <p:spPr bwMode="auto">
          <a:xfrm>
            <a:off x="4821238" y="3662363"/>
            <a:ext cx="57150" cy="192087"/>
          </a:xfrm>
          <a:custGeom>
            <a:avLst/>
            <a:gdLst>
              <a:gd name="T0" fmla="*/ 28575 w 36"/>
              <a:gd name="T1" fmla="*/ 0 h 121"/>
              <a:gd name="T2" fmla="*/ 0 w 36"/>
              <a:gd name="T3" fmla="*/ 192087 h 121"/>
              <a:gd name="T4" fmla="*/ 57150 w 36"/>
              <a:gd name="T5" fmla="*/ 192087 h 121"/>
              <a:gd name="T6" fmla="*/ 28575 w 36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1"/>
              <a:gd name="T14" fmla="*/ 36 w 36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1">
                <a:moveTo>
                  <a:pt x="18" y="0"/>
                </a:moveTo>
                <a:lnTo>
                  <a:pt x="0" y="121"/>
                </a:lnTo>
                <a:lnTo>
                  <a:pt x="36" y="121"/>
                </a:lnTo>
                <a:lnTo>
                  <a:pt x="18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" name="Line 402">
            <a:extLst>
              <a:ext uri="{FF2B5EF4-FFF2-40B4-BE49-F238E27FC236}">
                <a16:creationId xmlns:a16="http://schemas.microsoft.com/office/drawing/2014/main" id="{F6564AED-F9C2-4B94-A594-792639B53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3776663"/>
            <a:ext cx="1588" cy="1420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Line 403">
            <a:extLst>
              <a:ext uri="{FF2B5EF4-FFF2-40B4-BE49-F238E27FC236}">
                <a16:creationId xmlns:a16="http://schemas.microsoft.com/office/drawing/2014/main" id="{7F579EE4-3EF1-4D1C-8194-8F3209FB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5197475"/>
            <a:ext cx="24399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404">
            <a:extLst>
              <a:ext uri="{FF2B5EF4-FFF2-40B4-BE49-F238E27FC236}">
                <a16:creationId xmlns:a16="http://schemas.microsoft.com/office/drawing/2014/main" id="{929DCBB4-07A8-4FCD-8F19-FE3F34C6CE3D}"/>
              </a:ext>
            </a:extLst>
          </p:cNvPr>
          <p:cNvSpPr>
            <a:spLocks noEditPoints="1"/>
          </p:cNvSpPr>
          <p:nvPr/>
        </p:nvSpPr>
        <p:spPr bwMode="auto">
          <a:xfrm>
            <a:off x="5435600" y="4391025"/>
            <a:ext cx="9525" cy="1431925"/>
          </a:xfrm>
          <a:custGeom>
            <a:avLst/>
            <a:gdLst>
              <a:gd name="T0" fmla="*/ 0 w 6"/>
              <a:gd name="T1" fmla="*/ 26988 h 902"/>
              <a:gd name="T2" fmla="*/ 9525 w 6"/>
              <a:gd name="T3" fmla="*/ 4763 h 902"/>
              <a:gd name="T4" fmla="*/ 0 w 6"/>
              <a:gd name="T5" fmla="*/ 80963 h 902"/>
              <a:gd name="T6" fmla="*/ 9525 w 6"/>
              <a:gd name="T7" fmla="*/ 60325 h 902"/>
              <a:gd name="T8" fmla="*/ 0 w 6"/>
              <a:gd name="T9" fmla="*/ 133350 h 902"/>
              <a:gd name="T10" fmla="*/ 9525 w 6"/>
              <a:gd name="T11" fmla="*/ 111125 h 902"/>
              <a:gd name="T12" fmla="*/ 0 w 6"/>
              <a:gd name="T13" fmla="*/ 188912 h 902"/>
              <a:gd name="T14" fmla="*/ 9525 w 6"/>
              <a:gd name="T15" fmla="*/ 166688 h 902"/>
              <a:gd name="T16" fmla="*/ 0 w 6"/>
              <a:gd name="T17" fmla="*/ 244475 h 902"/>
              <a:gd name="T18" fmla="*/ 9525 w 6"/>
              <a:gd name="T19" fmla="*/ 219075 h 902"/>
              <a:gd name="T20" fmla="*/ 0 w 6"/>
              <a:gd name="T21" fmla="*/ 296863 h 902"/>
              <a:gd name="T22" fmla="*/ 9525 w 6"/>
              <a:gd name="T23" fmla="*/ 274638 h 902"/>
              <a:gd name="T24" fmla="*/ 0 w 6"/>
              <a:gd name="T25" fmla="*/ 352425 h 902"/>
              <a:gd name="T26" fmla="*/ 9525 w 6"/>
              <a:gd name="T27" fmla="*/ 325438 h 902"/>
              <a:gd name="T28" fmla="*/ 0 w 6"/>
              <a:gd name="T29" fmla="*/ 403225 h 902"/>
              <a:gd name="T30" fmla="*/ 9525 w 6"/>
              <a:gd name="T31" fmla="*/ 381000 h 902"/>
              <a:gd name="T32" fmla="*/ 0 w 6"/>
              <a:gd name="T33" fmla="*/ 458788 h 902"/>
              <a:gd name="T34" fmla="*/ 9525 w 6"/>
              <a:gd name="T35" fmla="*/ 436563 h 902"/>
              <a:gd name="T36" fmla="*/ 0 w 6"/>
              <a:gd name="T37" fmla="*/ 511175 h 902"/>
              <a:gd name="T38" fmla="*/ 9525 w 6"/>
              <a:gd name="T39" fmla="*/ 488950 h 902"/>
              <a:gd name="T40" fmla="*/ 0 w 6"/>
              <a:gd name="T41" fmla="*/ 566738 h 902"/>
              <a:gd name="T42" fmla="*/ 9525 w 6"/>
              <a:gd name="T43" fmla="*/ 544513 h 902"/>
              <a:gd name="T44" fmla="*/ 0 w 6"/>
              <a:gd name="T45" fmla="*/ 622300 h 902"/>
              <a:gd name="T46" fmla="*/ 9525 w 6"/>
              <a:gd name="T47" fmla="*/ 595313 h 902"/>
              <a:gd name="T48" fmla="*/ 0 w 6"/>
              <a:gd name="T49" fmla="*/ 673100 h 902"/>
              <a:gd name="T50" fmla="*/ 9525 w 6"/>
              <a:gd name="T51" fmla="*/ 650875 h 902"/>
              <a:gd name="T52" fmla="*/ 0 w 6"/>
              <a:gd name="T53" fmla="*/ 728662 h 902"/>
              <a:gd name="T54" fmla="*/ 9525 w 6"/>
              <a:gd name="T55" fmla="*/ 706438 h 902"/>
              <a:gd name="T56" fmla="*/ 0 w 6"/>
              <a:gd name="T57" fmla="*/ 781050 h 902"/>
              <a:gd name="T58" fmla="*/ 9525 w 6"/>
              <a:gd name="T59" fmla="*/ 758825 h 902"/>
              <a:gd name="T60" fmla="*/ 0 w 6"/>
              <a:gd name="T61" fmla="*/ 836613 h 902"/>
              <a:gd name="T62" fmla="*/ 9525 w 6"/>
              <a:gd name="T63" fmla="*/ 814388 h 902"/>
              <a:gd name="T64" fmla="*/ 0 w 6"/>
              <a:gd name="T65" fmla="*/ 892175 h 902"/>
              <a:gd name="T66" fmla="*/ 9525 w 6"/>
              <a:gd name="T67" fmla="*/ 865188 h 902"/>
              <a:gd name="T68" fmla="*/ 0 w 6"/>
              <a:gd name="T69" fmla="*/ 942975 h 902"/>
              <a:gd name="T70" fmla="*/ 9525 w 6"/>
              <a:gd name="T71" fmla="*/ 920750 h 902"/>
              <a:gd name="T72" fmla="*/ 0 w 6"/>
              <a:gd name="T73" fmla="*/ 998538 h 902"/>
              <a:gd name="T74" fmla="*/ 9525 w 6"/>
              <a:gd name="T75" fmla="*/ 973138 h 902"/>
              <a:gd name="T76" fmla="*/ 0 w 6"/>
              <a:gd name="T77" fmla="*/ 1050925 h 902"/>
              <a:gd name="T78" fmla="*/ 9525 w 6"/>
              <a:gd name="T79" fmla="*/ 1028700 h 902"/>
              <a:gd name="T80" fmla="*/ 0 w 6"/>
              <a:gd name="T81" fmla="*/ 1106488 h 902"/>
              <a:gd name="T82" fmla="*/ 9525 w 6"/>
              <a:gd name="T83" fmla="*/ 1084263 h 902"/>
              <a:gd name="T84" fmla="*/ 0 w 6"/>
              <a:gd name="T85" fmla="*/ 1157288 h 902"/>
              <a:gd name="T86" fmla="*/ 9525 w 6"/>
              <a:gd name="T87" fmla="*/ 1135063 h 902"/>
              <a:gd name="T88" fmla="*/ 0 w 6"/>
              <a:gd name="T89" fmla="*/ 1212850 h 902"/>
              <a:gd name="T90" fmla="*/ 9525 w 6"/>
              <a:gd name="T91" fmla="*/ 1190625 h 902"/>
              <a:gd name="T92" fmla="*/ 0 w 6"/>
              <a:gd name="T93" fmla="*/ 1268413 h 902"/>
              <a:gd name="T94" fmla="*/ 9525 w 6"/>
              <a:gd name="T95" fmla="*/ 1243013 h 902"/>
              <a:gd name="T96" fmla="*/ 0 w 6"/>
              <a:gd name="T97" fmla="*/ 1320800 h 902"/>
              <a:gd name="T98" fmla="*/ 9525 w 6"/>
              <a:gd name="T99" fmla="*/ 1298575 h 902"/>
              <a:gd name="T100" fmla="*/ 0 w 6"/>
              <a:gd name="T101" fmla="*/ 1376363 h 902"/>
              <a:gd name="T102" fmla="*/ 9525 w 6"/>
              <a:gd name="T103" fmla="*/ 1354138 h 902"/>
              <a:gd name="T104" fmla="*/ 0 w 6"/>
              <a:gd name="T105" fmla="*/ 1428750 h 902"/>
              <a:gd name="T106" fmla="*/ 9525 w 6"/>
              <a:gd name="T107" fmla="*/ 1406525 h 9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6"/>
              <a:gd name="T163" fmla="*/ 0 h 902"/>
              <a:gd name="T164" fmla="*/ 6 w 6"/>
              <a:gd name="T165" fmla="*/ 902 h 90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6" h="902">
                <a:moveTo>
                  <a:pt x="6" y="3"/>
                </a:moveTo>
                <a:lnTo>
                  <a:pt x="6" y="17"/>
                </a:lnTo>
                <a:lnTo>
                  <a:pt x="6" y="19"/>
                </a:lnTo>
                <a:lnTo>
                  <a:pt x="3" y="19"/>
                </a:lnTo>
                <a:lnTo>
                  <a:pt x="0" y="17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6" y="3"/>
                </a:lnTo>
                <a:close/>
                <a:moveTo>
                  <a:pt x="6" y="38"/>
                </a:moveTo>
                <a:lnTo>
                  <a:pt x="6" y="51"/>
                </a:lnTo>
                <a:lnTo>
                  <a:pt x="6" y="54"/>
                </a:lnTo>
                <a:lnTo>
                  <a:pt x="3" y="54"/>
                </a:lnTo>
                <a:lnTo>
                  <a:pt x="0" y="51"/>
                </a:lnTo>
                <a:lnTo>
                  <a:pt x="0" y="38"/>
                </a:lnTo>
                <a:lnTo>
                  <a:pt x="3" y="35"/>
                </a:lnTo>
                <a:lnTo>
                  <a:pt x="6" y="35"/>
                </a:lnTo>
                <a:lnTo>
                  <a:pt x="6" y="38"/>
                </a:lnTo>
                <a:close/>
                <a:moveTo>
                  <a:pt x="6" y="70"/>
                </a:moveTo>
                <a:lnTo>
                  <a:pt x="6" y="84"/>
                </a:lnTo>
                <a:lnTo>
                  <a:pt x="6" y="86"/>
                </a:lnTo>
                <a:lnTo>
                  <a:pt x="3" y="86"/>
                </a:lnTo>
                <a:lnTo>
                  <a:pt x="0" y="84"/>
                </a:lnTo>
                <a:lnTo>
                  <a:pt x="0" y="70"/>
                </a:lnTo>
                <a:lnTo>
                  <a:pt x="3" y="68"/>
                </a:lnTo>
                <a:lnTo>
                  <a:pt x="6" y="68"/>
                </a:lnTo>
                <a:lnTo>
                  <a:pt x="6" y="70"/>
                </a:lnTo>
                <a:close/>
                <a:moveTo>
                  <a:pt x="6" y="105"/>
                </a:moveTo>
                <a:lnTo>
                  <a:pt x="6" y="119"/>
                </a:lnTo>
                <a:lnTo>
                  <a:pt x="6" y="121"/>
                </a:lnTo>
                <a:lnTo>
                  <a:pt x="3" y="121"/>
                </a:lnTo>
                <a:lnTo>
                  <a:pt x="0" y="119"/>
                </a:lnTo>
                <a:lnTo>
                  <a:pt x="0" y="105"/>
                </a:lnTo>
                <a:lnTo>
                  <a:pt x="3" y="103"/>
                </a:lnTo>
                <a:lnTo>
                  <a:pt x="6" y="103"/>
                </a:lnTo>
                <a:lnTo>
                  <a:pt x="6" y="105"/>
                </a:lnTo>
                <a:close/>
                <a:moveTo>
                  <a:pt x="6" y="138"/>
                </a:moveTo>
                <a:lnTo>
                  <a:pt x="6" y="154"/>
                </a:lnTo>
                <a:lnTo>
                  <a:pt x="3" y="156"/>
                </a:lnTo>
                <a:lnTo>
                  <a:pt x="3" y="154"/>
                </a:lnTo>
                <a:lnTo>
                  <a:pt x="0" y="154"/>
                </a:lnTo>
                <a:lnTo>
                  <a:pt x="0" y="138"/>
                </a:lnTo>
                <a:lnTo>
                  <a:pt x="3" y="138"/>
                </a:lnTo>
                <a:lnTo>
                  <a:pt x="3" y="135"/>
                </a:lnTo>
                <a:lnTo>
                  <a:pt x="6" y="138"/>
                </a:lnTo>
                <a:close/>
                <a:moveTo>
                  <a:pt x="6" y="173"/>
                </a:moveTo>
                <a:lnTo>
                  <a:pt x="6" y="187"/>
                </a:lnTo>
                <a:lnTo>
                  <a:pt x="6" y="189"/>
                </a:lnTo>
                <a:lnTo>
                  <a:pt x="3" y="189"/>
                </a:lnTo>
                <a:lnTo>
                  <a:pt x="0" y="187"/>
                </a:lnTo>
                <a:lnTo>
                  <a:pt x="0" y="173"/>
                </a:lnTo>
                <a:lnTo>
                  <a:pt x="3" y="170"/>
                </a:lnTo>
                <a:lnTo>
                  <a:pt x="6" y="170"/>
                </a:lnTo>
                <a:lnTo>
                  <a:pt x="6" y="173"/>
                </a:lnTo>
                <a:close/>
                <a:moveTo>
                  <a:pt x="6" y="205"/>
                </a:moveTo>
                <a:lnTo>
                  <a:pt x="6" y="222"/>
                </a:lnTo>
                <a:lnTo>
                  <a:pt x="3" y="224"/>
                </a:lnTo>
                <a:lnTo>
                  <a:pt x="3" y="222"/>
                </a:lnTo>
                <a:lnTo>
                  <a:pt x="0" y="222"/>
                </a:lnTo>
                <a:lnTo>
                  <a:pt x="0" y="205"/>
                </a:lnTo>
                <a:lnTo>
                  <a:pt x="3" y="205"/>
                </a:lnTo>
                <a:lnTo>
                  <a:pt x="3" y="203"/>
                </a:lnTo>
                <a:lnTo>
                  <a:pt x="6" y="205"/>
                </a:lnTo>
                <a:close/>
                <a:moveTo>
                  <a:pt x="6" y="240"/>
                </a:moveTo>
                <a:lnTo>
                  <a:pt x="6" y="254"/>
                </a:lnTo>
                <a:lnTo>
                  <a:pt x="6" y="257"/>
                </a:lnTo>
                <a:lnTo>
                  <a:pt x="3" y="257"/>
                </a:lnTo>
                <a:lnTo>
                  <a:pt x="0" y="254"/>
                </a:lnTo>
                <a:lnTo>
                  <a:pt x="0" y="240"/>
                </a:lnTo>
                <a:lnTo>
                  <a:pt x="3" y="238"/>
                </a:lnTo>
                <a:lnTo>
                  <a:pt x="6" y="238"/>
                </a:lnTo>
                <a:lnTo>
                  <a:pt x="6" y="240"/>
                </a:lnTo>
                <a:close/>
                <a:moveTo>
                  <a:pt x="6" y="275"/>
                </a:moveTo>
                <a:lnTo>
                  <a:pt x="6" y="289"/>
                </a:lnTo>
                <a:lnTo>
                  <a:pt x="6" y="291"/>
                </a:lnTo>
                <a:lnTo>
                  <a:pt x="3" y="291"/>
                </a:lnTo>
                <a:lnTo>
                  <a:pt x="0" y="289"/>
                </a:lnTo>
                <a:lnTo>
                  <a:pt x="0" y="275"/>
                </a:lnTo>
                <a:lnTo>
                  <a:pt x="3" y="273"/>
                </a:lnTo>
                <a:lnTo>
                  <a:pt x="6" y="273"/>
                </a:lnTo>
                <a:lnTo>
                  <a:pt x="6" y="275"/>
                </a:lnTo>
                <a:close/>
                <a:moveTo>
                  <a:pt x="6" y="308"/>
                </a:moveTo>
                <a:lnTo>
                  <a:pt x="6" y="322"/>
                </a:lnTo>
                <a:lnTo>
                  <a:pt x="6" y="324"/>
                </a:lnTo>
                <a:lnTo>
                  <a:pt x="3" y="326"/>
                </a:lnTo>
                <a:lnTo>
                  <a:pt x="3" y="324"/>
                </a:lnTo>
                <a:lnTo>
                  <a:pt x="0" y="322"/>
                </a:lnTo>
                <a:lnTo>
                  <a:pt x="0" y="308"/>
                </a:lnTo>
                <a:lnTo>
                  <a:pt x="3" y="305"/>
                </a:lnTo>
                <a:lnTo>
                  <a:pt x="6" y="305"/>
                </a:lnTo>
                <a:lnTo>
                  <a:pt x="6" y="308"/>
                </a:lnTo>
                <a:close/>
                <a:moveTo>
                  <a:pt x="6" y="343"/>
                </a:moveTo>
                <a:lnTo>
                  <a:pt x="6" y="357"/>
                </a:lnTo>
                <a:lnTo>
                  <a:pt x="6" y="359"/>
                </a:lnTo>
                <a:lnTo>
                  <a:pt x="3" y="359"/>
                </a:lnTo>
                <a:lnTo>
                  <a:pt x="0" y="357"/>
                </a:lnTo>
                <a:lnTo>
                  <a:pt x="0" y="343"/>
                </a:lnTo>
                <a:lnTo>
                  <a:pt x="3" y="340"/>
                </a:lnTo>
                <a:lnTo>
                  <a:pt x="6" y="340"/>
                </a:lnTo>
                <a:lnTo>
                  <a:pt x="6" y="343"/>
                </a:lnTo>
                <a:close/>
                <a:moveTo>
                  <a:pt x="6" y="375"/>
                </a:moveTo>
                <a:lnTo>
                  <a:pt x="6" y="392"/>
                </a:lnTo>
                <a:lnTo>
                  <a:pt x="3" y="394"/>
                </a:lnTo>
                <a:lnTo>
                  <a:pt x="3" y="392"/>
                </a:lnTo>
                <a:lnTo>
                  <a:pt x="0" y="392"/>
                </a:lnTo>
                <a:lnTo>
                  <a:pt x="0" y="375"/>
                </a:lnTo>
                <a:lnTo>
                  <a:pt x="3" y="375"/>
                </a:lnTo>
                <a:lnTo>
                  <a:pt x="3" y="373"/>
                </a:lnTo>
                <a:lnTo>
                  <a:pt x="6" y="375"/>
                </a:lnTo>
                <a:close/>
                <a:moveTo>
                  <a:pt x="6" y="410"/>
                </a:moveTo>
                <a:lnTo>
                  <a:pt x="6" y="424"/>
                </a:lnTo>
                <a:lnTo>
                  <a:pt x="6" y="427"/>
                </a:lnTo>
                <a:lnTo>
                  <a:pt x="3" y="427"/>
                </a:lnTo>
                <a:lnTo>
                  <a:pt x="0" y="424"/>
                </a:lnTo>
                <a:lnTo>
                  <a:pt x="0" y="410"/>
                </a:lnTo>
                <a:lnTo>
                  <a:pt x="3" y="408"/>
                </a:lnTo>
                <a:lnTo>
                  <a:pt x="6" y="408"/>
                </a:lnTo>
                <a:lnTo>
                  <a:pt x="6" y="410"/>
                </a:lnTo>
                <a:close/>
                <a:moveTo>
                  <a:pt x="6" y="445"/>
                </a:moveTo>
                <a:lnTo>
                  <a:pt x="6" y="459"/>
                </a:lnTo>
                <a:lnTo>
                  <a:pt x="6" y="462"/>
                </a:lnTo>
                <a:lnTo>
                  <a:pt x="3" y="462"/>
                </a:lnTo>
                <a:lnTo>
                  <a:pt x="0" y="459"/>
                </a:lnTo>
                <a:lnTo>
                  <a:pt x="0" y="445"/>
                </a:lnTo>
                <a:lnTo>
                  <a:pt x="3" y="443"/>
                </a:lnTo>
                <a:lnTo>
                  <a:pt x="6" y="443"/>
                </a:lnTo>
                <a:lnTo>
                  <a:pt x="6" y="445"/>
                </a:lnTo>
                <a:close/>
                <a:moveTo>
                  <a:pt x="6" y="478"/>
                </a:moveTo>
                <a:lnTo>
                  <a:pt x="6" y="492"/>
                </a:lnTo>
                <a:lnTo>
                  <a:pt x="6" y="494"/>
                </a:lnTo>
                <a:lnTo>
                  <a:pt x="3" y="494"/>
                </a:lnTo>
                <a:lnTo>
                  <a:pt x="0" y="492"/>
                </a:lnTo>
                <a:lnTo>
                  <a:pt x="0" y="478"/>
                </a:lnTo>
                <a:lnTo>
                  <a:pt x="3" y="476"/>
                </a:lnTo>
                <a:lnTo>
                  <a:pt x="6" y="476"/>
                </a:lnTo>
                <a:lnTo>
                  <a:pt x="6" y="478"/>
                </a:lnTo>
                <a:close/>
                <a:moveTo>
                  <a:pt x="6" y="513"/>
                </a:moveTo>
                <a:lnTo>
                  <a:pt x="6" y="527"/>
                </a:lnTo>
                <a:lnTo>
                  <a:pt x="6" y="529"/>
                </a:lnTo>
                <a:lnTo>
                  <a:pt x="3" y="529"/>
                </a:lnTo>
                <a:lnTo>
                  <a:pt x="0" y="527"/>
                </a:lnTo>
                <a:lnTo>
                  <a:pt x="0" y="513"/>
                </a:lnTo>
                <a:lnTo>
                  <a:pt x="3" y="510"/>
                </a:lnTo>
                <a:lnTo>
                  <a:pt x="6" y="510"/>
                </a:lnTo>
                <a:lnTo>
                  <a:pt x="6" y="513"/>
                </a:lnTo>
                <a:close/>
                <a:moveTo>
                  <a:pt x="6" y="545"/>
                </a:moveTo>
                <a:lnTo>
                  <a:pt x="6" y="562"/>
                </a:lnTo>
                <a:lnTo>
                  <a:pt x="3" y="564"/>
                </a:lnTo>
                <a:lnTo>
                  <a:pt x="3" y="562"/>
                </a:lnTo>
                <a:lnTo>
                  <a:pt x="0" y="562"/>
                </a:lnTo>
                <a:lnTo>
                  <a:pt x="0" y="545"/>
                </a:lnTo>
                <a:lnTo>
                  <a:pt x="3" y="545"/>
                </a:lnTo>
                <a:lnTo>
                  <a:pt x="3" y="543"/>
                </a:lnTo>
                <a:lnTo>
                  <a:pt x="6" y="545"/>
                </a:lnTo>
                <a:close/>
                <a:moveTo>
                  <a:pt x="6" y="580"/>
                </a:moveTo>
                <a:lnTo>
                  <a:pt x="6" y="594"/>
                </a:lnTo>
                <a:lnTo>
                  <a:pt x="6" y="597"/>
                </a:lnTo>
                <a:lnTo>
                  <a:pt x="3" y="597"/>
                </a:lnTo>
                <a:lnTo>
                  <a:pt x="0" y="594"/>
                </a:lnTo>
                <a:lnTo>
                  <a:pt x="0" y="580"/>
                </a:lnTo>
                <a:lnTo>
                  <a:pt x="3" y="578"/>
                </a:lnTo>
                <a:lnTo>
                  <a:pt x="6" y="578"/>
                </a:lnTo>
                <a:lnTo>
                  <a:pt x="6" y="580"/>
                </a:lnTo>
                <a:close/>
                <a:moveTo>
                  <a:pt x="6" y="613"/>
                </a:moveTo>
                <a:lnTo>
                  <a:pt x="6" y="629"/>
                </a:lnTo>
                <a:lnTo>
                  <a:pt x="3" y="632"/>
                </a:lnTo>
                <a:lnTo>
                  <a:pt x="3" y="629"/>
                </a:lnTo>
                <a:lnTo>
                  <a:pt x="0" y="629"/>
                </a:lnTo>
                <a:lnTo>
                  <a:pt x="0" y="613"/>
                </a:lnTo>
                <a:lnTo>
                  <a:pt x="3" y="613"/>
                </a:lnTo>
                <a:lnTo>
                  <a:pt x="3" y="611"/>
                </a:lnTo>
                <a:lnTo>
                  <a:pt x="6" y="613"/>
                </a:lnTo>
                <a:close/>
                <a:moveTo>
                  <a:pt x="6" y="648"/>
                </a:moveTo>
                <a:lnTo>
                  <a:pt x="6" y="662"/>
                </a:lnTo>
                <a:lnTo>
                  <a:pt x="6" y="664"/>
                </a:lnTo>
                <a:lnTo>
                  <a:pt x="3" y="664"/>
                </a:lnTo>
                <a:lnTo>
                  <a:pt x="0" y="662"/>
                </a:lnTo>
                <a:lnTo>
                  <a:pt x="0" y="648"/>
                </a:lnTo>
                <a:lnTo>
                  <a:pt x="3" y="646"/>
                </a:lnTo>
                <a:lnTo>
                  <a:pt x="6" y="646"/>
                </a:lnTo>
                <a:lnTo>
                  <a:pt x="6" y="648"/>
                </a:lnTo>
                <a:close/>
                <a:moveTo>
                  <a:pt x="6" y="683"/>
                </a:moveTo>
                <a:lnTo>
                  <a:pt x="6" y="697"/>
                </a:lnTo>
                <a:lnTo>
                  <a:pt x="6" y="699"/>
                </a:lnTo>
                <a:lnTo>
                  <a:pt x="3" y="699"/>
                </a:lnTo>
                <a:lnTo>
                  <a:pt x="0" y="697"/>
                </a:lnTo>
                <a:lnTo>
                  <a:pt x="0" y="683"/>
                </a:lnTo>
                <a:lnTo>
                  <a:pt x="3" y="681"/>
                </a:lnTo>
                <a:lnTo>
                  <a:pt x="6" y="681"/>
                </a:lnTo>
                <a:lnTo>
                  <a:pt x="6" y="683"/>
                </a:lnTo>
                <a:close/>
                <a:moveTo>
                  <a:pt x="6" y="715"/>
                </a:moveTo>
                <a:lnTo>
                  <a:pt x="6" y="729"/>
                </a:lnTo>
                <a:lnTo>
                  <a:pt x="6" y="732"/>
                </a:lnTo>
                <a:lnTo>
                  <a:pt x="3" y="734"/>
                </a:lnTo>
                <a:lnTo>
                  <a:pt x="3" y="732"/>
                </a:lnTo>
                <a:lnTo>
                  <a:pt x="0" y="729"/>
                </a:lnTo>
                <a:lnTo>
                  <a:pt x="0" y="715"/>
                </a:lnTo>
                <a:lnTo>
                  <a:pt x="3" y="713"/>
                </a:lnTo>
                <a:lnTo>
                  <a:pt x="6" y="713"/>
                </a:lnTo>
                <a:lnTo>
                  <a:pt x="6" y="715"/>
                </a:lnTo>
                <a:close/>
                <a:moveTo>
                  <a:pt x="6" y="750"/>
                </a:moveTo>
                <a:lnTo>
                  <a:pt x="6" y="764"/>
                </a:lnTo>
                <a:lnTo>
                  <a:pt x="6" y="767"/>
                </a:lnTo>
                <a:lnTo>
                  <a:pt x="3" y="767"/>
                </a:lnTo>
                <a:lnTo>
                  <a:pt x="0" y="764"/>
                </a:lnTo>
                <a:lnTo>
                  <a:pt x="0" y="750"/>
                </a:lnTo>
                <a:lnTo>
                  <a:pt x="3" y="748"/>
                </a:lnTo>
                <a:lnTo>
                  <a:pt x="6" y="748"/>
                </a:lnTo>
                <a:lnTo>
                  <a:pt x="6" y="750"/>
                </a:lnTo>
                <a:close/>
                <a:moveTo>
                  <a:pt x="6" y="783"/>
                </a:moveTo>
                <a:lnTo>
                  <a:pt x="6" y="799"/>
                </a:lnTo>
                <a:lnTo>
                  <a:pt x="3" y="802"/>
                </a:lnTo>
                <a:lnTo>
                  <a:pt x="3" y="799"/>
                </a:lnTo>
                <a:lnTo>
                  <a:pt x="0" y="799"/>
                </a:lnTo>
                <a:lnTo>
                  <a:pt x="0" y="783"/>
                </a:lnTo>
                <a:lnTo>
                  <a:pt x="3" y="783"/>
                </a:lnTo>
                <a:lnTo>
                  <a:pt x="3" y="781"/>
                </a:lnTo>
                <a:lnTo>
                  <a:pt x="6" y="783"/>
                </a:lnTo>
                <a:close/>
                <a:moveTo>
                  <a:pt x="6" y="818"/>
                </a:moveTo>
                <a:lnTo>
                  <a:pt x="6" y="832"/>
                </a:lnTo>
                <a:lnTo>
                  <a:pt x="6" y="834"/>
                </a:lnTo>
                <a:lnTo>
                  <a:pt x="3" y="834"/>
                </a:lnTo>
                <a:lnTo>
                  <a:pt x="0" y="832"/>
                </a:lnTo>
                <a:lnTo>
                  <a:pt x="0" y="818"/>
                </a:lnTo>
                <a:lnTo>
                  <a:pt x="3" y="816"/>
                </a:lnTo>
                <a:lnTo>
                  <a:pt x="6" y="816"/>
                </a:lnTo>
                <a:lnTo>
                  <a:pt x="6" y="818"/>
                </a:lnTo>
                <a:close/>
                <a:moveTo>
                  <a:pt x="6" y="853"/>
                </a:moveTo>
                <a:lnTo>
                  <a:pt x="6" y="867"/>
                </a:lnTo>
                <a:lnTo>
                  <a:pt x="6" y="869"/>
                </a:lnTo>
                <a:lnTo>
                  <a:pt x="3" y="869"/>
                </a:lnTo>
                <a:lnTo>
                  <a:pt x="0" y="867"/>
                </a:lnTo>
                <a:lnTo>
                  <a:pt x="0" y="853"/>
                </a:lnTo>
                <a:lnTo>
                  <a:pt x="3" y="851"/>
                </a:lnTo>
                <a:lnTo>
                  <a:pt x="6" y="851"/>
                </a:lnTo>
                <a:lnTo>
                  <a:pt x="6" y="853"/>
                </a:lnTo>
                <a:close/>
                <a:moveTo>
                  <a:pt x="6" y="886"/>
                </a:moveTo>
                <a:lnTo>
                  <a:pt x="6" y="900"/>
                </a:lnTo>
                <a:lnTo>
                  <a:pt x="6" y="902"/>
                </a:lnTo>
                <a:lnTo>
                  <a:pt x="3" y="902"/>
                </a:lnTo>
                <a:lnTo>
                  <a:pt x="0" y="900"/>
                </a:lnTo>
                <a:lnTo>
                  <a:pt x="0" y="886"/>
                </a:lnTo>
                <a:lnTo>
                  <a:pt x="3" y="883"/>
                </a:lnTo>
                <a:lnTo>
                  <a:pt x="6" y="883"/>
                </a:lnTo>
                <a:lnTo>
                  <a:pt x="6" y="886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405">
            <a:extLst>
              <a:ext uri="{FF2B5EF4-FFF2-40B4-BE49-F238E27FC236}">
                <a16:creationId xmlns:a16="http://schemas.microsoft.com/office/drawing/2014/main" id="{AAB0141B-8E0D-41DC-B198-B147E762658D}"/>
              </a:ext>
            </a:extLst>
          </p:cNvPr>
          <p:cNvSpPr>
            <a:spLocks noEditPoints="1"/>
          </p:cNvSpPr>
          <p:nvPr/>
        </p:nvSpPr>
        <p:spPr bwMode="auto">
          <a:xfrm>
            <a:off x="5730875" y="4805363"/>
            <a:ext cx="9525" cy="1379537"/>
          </a:xfrm>
          <a:custGeom>
            <a:avLst/>
            <a:gdLst>
              <a:gd name="T0" fmla="*/ 0 w 6"/>
              <a:gd name="T1" fmla="*/ 30162 h 869"/>
              <a:gd name="T2" fmla="*/ 4763 w 6"/>
              <a:gd name="T3" fmla="*/ 3175 h 869"/>
              <a:gd name="T4" fmla="*/ 4763 w 6"/>
              <a:gd name="T5" fmla="*/ 85725 h 869"/>
              <a:gd name="T6" fmla="*/ 0 w 6"/>
              <a:gd name="T7" fmla="*/ 55562 h 869"/>
              <a:gd name="T8" fmla="*/ 9525 w 6"/>
              <a:gd name="T9" fmla="*/ 114300 h 869"/>
              <a:gd name="T10" fmla="*/ 0 w 6"/>
              <a:gd name="T11" fmla="*/ 136525 h 869"/>
              <a:gd name="T12" fmla="*/ 9525 w 6"/>
              <a:gd name="T13" fmla="*/ 114300 h 869"/>
              <a:gd name="T14" fmla="*/ 4763 w 6"/>
              <a:gd name="T15" fmla="*/ 196850 h 869"/>
              <a:gd name="T16" fmla="*/ 4763 w 6"/>
              <a:gd name="T17" fmla="*/ 163512 h 869"/>
              <a:gd name="T18" fmla="*/ 9525 w 6"/>
              <a:gd name="T19" fmla="*/ 244475 h 869"/>
              <a:gd name="T20" fmla="*/ 0 w 6"/>
              <a:gd name="T21" fmla="*/ 222250 h 869"/>
              <a:gd name="T22" fmla="*/ 9525 w 6"/>
              <a:gd name="T23" fmla="*/ 222250 h 869"/>
              <a:gd name="T24" fmla="*/ 0 w 6"/>
              <a:gd name="T25" fmla="*/ 300037 h 869"/>
              <a:gd name="T26" fmla="*/ 4763 w 6"/>
              <a:gd name="T27" fmla="*/ 274637 h 869"/>
              <a:gd name="T28" fmla="*/ 4763 w 6"/>
              <a:gd name="T29" fmla="*/ 355600 h 869"/>
              <a:gd name="T30" fmla="*/ 0 w 6"/>
              <a:gd name="T31" fmla="*/ 325437 h 869"/>
              <a:gd name="T32" fmla="*/ 9525 w 6"/>
              <a:gd name="T33" fmla="*/ 384175 h 869"/>
              <a:gd name="T34" fmla="*/ 0 w 6"/>
              <a:gd name="T35" fmla="*/ 406400 h 869"/>
              <a:gd name="T36" fmla="*/ 9525 w 6"/>
              <a:gd name="T37" fmla="*/ 384175 h 869"/>
              <a:gd name="T38" fmla="*/ 4763 w 6"/>
              <a:gd name="T39" fmla="*/ 461962 h 869"/>
              <a:gd name="T40" fmla="*/ 4763 w 6"/>
              <a:gd name="T41" fmla="*/ 433387 h 869"/>
              <a:gd name="T42" fmla="*/ 9525 w 6"/>
              <a:gd name="T43" fmla="*/ 514350 h 869"/>
              <a:gd name="T44" fmla="*/ 0 w 6"/>
              <a:gd name="T45" fmla="*/ 492125 h 869"/>
              <a:gd name="T46" fmla="*/ 9525 w 6"/>
              <a:gd name="T47" fmla="*/ 492125 h 869"/>
              <a:gd name="T48" fmla="*/ 0 w 6"/>
              <a:gd name="T49" fmla="*/ 569912 h 869"/>
              <a:gd name="T50" fmla="*/ 4763 w 6"/>
              <a:gd name="T51" fmla="*/ 544512 h 869"/>
              <a:gd name="T52" fmla="*/ 4763 w 6"/>
              <a:gd name="T53" fmla="*/ 625475 h 869"/>
              <a:gd name="T54" fmla="*/ 0 w 6"/>
              <a:gd name="T55" fmla="*/ 595312 h 869"/>
              <a:gd name="T56" fmla="*/ 9525 w 6"/>
              <a:gd name="T57" fmla="*/ 650875 h 869"/>
              <a:gd name="T58" fmla="*/ 0 w 6"/>
              <a:gd name="T59" fmla="*/ 677862 h 869"/>
              <a:gd name="T60" fmla="*/ 9525 w 6"/>
              <a:gd name="T61" fmla="*/ 650875 h 869"/>
              <a:gd name="T62" fmla="*/ 4763 w 6"/>
              <a:gd name="T63" fmla="*/ 731837 h 869"/>
              <a:gd name="T64" fmla="*/ 4763 w 6"/>
              <a:gd name="T65" fmla="*/ 703262 h 869"/>
              <a:gd name="T66" fmla="*/ 9525 w 6"/>
              <a:gd name="T67" fmla="*/ 784225 h 869"/>
              <a:gd name="T68" fmla="*/ 0 w 6"/>
              <a:gd name="T69" fmla="*/ 762000 h 869"/>
              <a:gd name="T70" fmla="*/ 9525 w 6"/>
              <a:gd name="T71" fmla="*/ 762000 h 869"/>
              <a:gd name="T72" fmla="*/ 0 w 6"/>
              <a:gd name="T73" fmla="*/ 839787 h 869"/>
              <a:gd name="T74" fmla="*/ 4763 w 6"/>
              <a:gd name="T75" fmla="*/ 809625 h 869"/>
              <a:gd name="T76" fmla="*/ 4763 w 6"/>
              <a:gd name="T77" fmla="*/ 895350 h 869"/>
              <a:gd name="T78" fmla="*/ 0 w 6"/>
              <a:gd name="T79" fmla="*/ 865187 h 869"/>
              <a:gd name="T80" fmla="*/ 9525 w 6"/>
              <a:gd name="T81" fmla="*/ 920750 h 869"/>
              <a:gd name="T82" fmla="*/ 0 w 6"/>
              <a:gd name="T83" fmla="*/ 947737 h 869"/>
              <a:gd name="T84" fmla="*/ 9525 w 6"/>
              <a:gd name="T85" fmla="*/ 920750 h 869"/>
              <a:gd name="T86" fmla="*/ 4763 w 6"/>
              <a:gd name="T87" fmla="*/ 1003300 h 869"/>
              <a:gd name="T88" fmla="*/ 4763 w 6"/>
              <a:gd name="T89" fmla="*/ 973137 h 869"/>
              <a:gd name="T90" fmla="*/ 9525 w 6"/>
              <a:gd name="T91" fmla="*/ 1054100 h 869"/>
              <a:gd name="T92" fmla="*/ 0 w 6"/>
              <a:gd name="T93" fmla="*/ 1031875 h 869"/>
              <a:gd name="T94" fmla="*/ 9525 w 6"/>
              <a:gd name="T95" fmla="*/ 1031875 h 869"/>
              <a:gd name="T96" fmla="*/ 0 w 6"/>
              <a:gd name="T97" fmla="*/ 1109662 h 869"/>
              <a:gd name="T98" fmla="*/ 4763 w 6"/>
              <a:gd name="T99" fmla="*/ 1079500 h 869"/>
              <a:gd name="T100" fmla="*/ 4763 w 6"/>
              <a:gd name="T101" fmla="*/ 1165225 h 869"/>
              <a:gd name="T102" fmla="*/ 0 w 6"/>
              <a:gd name="T103" fmla="*/ 1135062 h 869"/>
              <a:gd name="T104" fmla="*/ 9525 w 6"/>
              <a:gd name="T105" fmla="*/ 1190625 h 869"/>
              <a:gd name="T106" fmla="*/ 0 w 6"/>
              <a:gd name="T107" fmla="*/ 1217612 h 869"/>
              <a:gd name="T108" fmla="*/ 9525 w 6"/>
              <a:gd name="T109" fmla="*/ 1190625 h 869"/>
              <a:gd name="T110" fmla="*/ 4763 w 6"/>
              <a:gd name="T111" fmla="*/ 1273175 h 869"/>
              <a:gd name="T112" fmla="*/ 4763 w 6"/>
              <a:gd name="T113" fmla="*/ 1243012 h 869"/>
              <a:gd name="T114" fmla="*/ 9525 w 6"/>
              <a:gd name="T115" fmla="*/ 1323975 h 869"/>
              <a:gd name="T116" fmla="*/ 0 w 6"/>
              <a:gd name="T117" fmla="*/ 1298575 h 869"/>
              <a:gd name="T118" fmla="*/ 9525 w 6"/>
              <a:gd name="T119" fmla="*/ 1298575 h 869"/>
              <a:gd name="T120" fmla="*/ 0 w 6"/>
              <a:gd name="T121" fmla="*/ 1379537 h 869"/>
              <a:gd name="T122" fmla="*/ 4763 w 6"/>
              <a:gd name="T123" fmla="*/ 1350962 h 8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869"/>
              <a:gd name="T188" fmla="*/ 6 w 6"/>
              <a:gd name="T189" fmla="*/ 869 h 8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869">
                <a:moveTo>
                  <a:pt x="6" y="2"/>
                </a:moveTo>
                <a:lnTo>
                  <a:pt x="6" y="19"/>
                </a:lnTo>
                <a:lnTo>
                  <a:pt x="3" y="19"/>
                </a:lnTo>
                <a:lnTo>
                  <a:pt x="3" y="21"/>
                </a:lnTo>
                <a:lnTo>
                  <a:pt x="0" y="19"/>
                </a:lnTo>
                <a:lnTo>
                  <a:pt x="0" y="2"/>
                </a:lnTo>
                <a:lnTo>
                  <a:pt x="3" y="0"/>
                </a:lnTo>
                <a:lnTo>
                  <a:pt x="3" y="2"/>
                </a:lnTo>
                <a:lnTo>
                  <a:pt x="6" y="2"/>
                </a:lnTo>
                <a:close/>
                <a:moveTo>
                  <a:pt x="6" y="37"/>
                </a:moveTo>
                <a:lnTo>
                  <a:pt x="6" y="51"/>
                </a:lnTo>
                <a:lnTo>
                  <a:pt x="3" y="54"/>
                </a:lnTo>
                <a:lnTo>
                  <a:pt x="0" y="54"/>
                </a:lnTo>
                <a:lnTo>
                  <a:pt x="0" y="51"/>
                </a:lnTo>
                <a:lnTo>
                  <a:pt x="0" y="37"/>
                </a:lnTo>
                <a:lnTo>
                  <a:pt x="0" y="35"/>
                </a:lnTo>
                <a:lnTo>
                  <a:pt x="3" y="35"/>
                </a:lnTo>
                <a:lnTo>
                  <a:pt x="6" y="37"/>
                </a:lnTo>
                <a:close/>
                <a:moveTo>
                  <a:pt x="6" y="72"/>
                </a:moveTo>
                <a:lnTo>
                  <a:pt x="6" y="86"/>
                </a:lnTo>
                <a:lnTo>
                  <a:pt x="3" y="89"/>
                </a:lnTo>
                <a:lnTo>
                  <a:pt x="0" y="89"/>
                </a:lnTo>
                <a:lnTo>
                  <a:pt x="0" y="86"/>
                </a:lnTo>
                <a:lnTo>
                  <a:pt x="0" y="72"/>
                </a:lnTo>
                <a:lnTo>
                  <a:pt x="0" y="70"/>
                </a:lnTo>
                <a:lnTo>
                  <a:pt x="3" y="70"/>
                </a:lnTo>
                <a:lnTo>
                  <a:pt x="6" y="72"/>
                </a:lnTo>
                <a:close/>
                <a:moveTo>
                  <a:pt x="6" y="105"/>
                </a:moveTo>
                <a:lnTo>
                  <a:pt x="6" y="119"/>
                </a:lnTo>
                <a:lnTo>
                  <a:pt x="3" y="121"/>
                </a:lnTo>
                <a:lnTo>
                  <a:pt x="3" y="124"/>
                </a:lnTo>
                <a:lnTo>
                  <a:pt x="0" y="121"/>
                </a:lnTo>
                <a:lnTo>
                  <a:pt x="0" y="119"/>
                </a:lnTo>
                <a:lnTo>
                  <a:pt x="0" y="105"/>
                </a:lnTo>
                <a:lnTo>
                  <a:pt x="0" y="103"/>
                </a:lnTo>
                <a:lnTo>
                  <a:pt x="3" y="103"/>
                </a:lnTo>
                <a:lnTo>
                  <a:pt x="6" y="105"/>
                </a:lnTo>
                <a:close/>
                <a:moveTo>
                  <a:pt x="6" y="140"/>
                </a:moveTo>
                <a:lnTo>
                  <a:pt x="6" y="154"/>
                </a:lnTo>
                <a:lnTo>
                  <a:pt x="3" y="156"/>
                </a:lnTo>
                <a:lnTo>
                  <a:pt x="0" y="156"/>
                </a:lnTo>
                <a:lnTo>
                  <a:pt x="0" y="154"/>
                </a:lnTo>
                <a:lnTo>
                  <a:pt x="0" y="140"/>
                </a:lnTo>
                <a:lnTo>
                  <a:pt x="0" y="138"/>
                </a:lnTo>
                <a:lnTo>
                  <a:pt x="3" y="138"/>
                </a:lnTo>
                <a:lnTo>
                  <a:pt x="6" y="140"/>
                </a:lnTo>
                <a:close/>
                <a:moveTo>
                  <a:pt x="6" y="173"/>
                </a:moveTo>
                <a:lnTo>
                  <a:pt x="6" y="189"/>
                </a:lnTo>
                <a:lnTo>
                  <a:pt x="3" y="189"/>
                </a:lnTo>
                <a:lnTo>
                  <a:pt x="3" y="191"/>
                </a:lnTo>
                <a:lnTo>
                  <a:pt x="0" y="189"/>
                </a:lnTo>
                <a:lnTo>
                  <a:pt x="0" y="173"/>
                </a:lnTo>
                <a:lnTo>
                  <a:pt x="3" y="170"/>
                </a:lnTo>
                <a:lnTo>
                  <a:pt x="3" y="173"/>
                </a:lnTo>
                <a:lnTo>
                  <a:pt x="6" y="173"/>
                </a:lnTo>
                <a:close/>
                <a:moveTo>
                  <a:pt x="6" y="208"/>
                </a:moveTo>
                <a:lnTo>
                  <a:pt x="6" y="222"/>
                </a:lnTo>
                <a:lnTo>
                  <a:pt x="3" y="224"/>
                </a:lnTo>
                <a:lnTo>
                  <a:pt x="0" y="224"/>
                </a:lnTo>
                <a:lnTo>
                  <a:pt x="0" y="222"/>
                </a:lnTo>
                <a:lnTo>
                  <a:pt x="0" y="208"/>
                </a:lnTo>
                <a:lnTo>
                  <a:pt x="0" y="205"/>
                </a:lnTo>
                <a:lnTo>
                  <a:pt x="3" y="205"/>
                </a:lnTo>
                <a:lnTo>
                  <a:pt x="6" y="208"/>
                </a:lnTo>
                <a:close/>
                <a:moveTo>
                  <a:pt x="6" y="242"/>
                </a:moveTo>
                <a:lnTo>
                  <a:pt x="6" y="256"/>
                </a:lnTo>
                <a:lnTo>
                  <a:pt x="3" y="259"/>
                </a:lnTo>
                <a:lnTo>
                  <a:pt x="0" y="259"/>
                </a:lnTo>
                <a:lnTo>
                  <a:pt x="0" y="256"/>
                </a:lnTo>
                <a:lnTo>
                  <a:pt x="0" y="242"/>
                </a:lnTo>
                <a:lnTo>
                  <a:pt x="0" y="240"/>
                </a:lnTo>
                <a:lnTo>
                  <a:pt x="3" y="240"/>
                </a:lnTo>
                <a:lnTo>
                  <a:pt x="6" y="242"/>
                </a:lnTo>
                <a:close/>
                <a:moveTo>
                  <a:pt x="6" y="275"/>
                </a:moveTo>
                <a:lnTo>
                  <a:pt x="6" y="289"/>
                </a:lnTo>
                <a:lnTo>
                  <a:pt x="3" y="291"/>
                </a:lnTo>
                <a:lnTo>
                  <a:pt x="0" y="291"/>
                </a:lnTo>
                <a:lnTo>
                  <a:pt x="0" y="289"/>
                </a:lnTo>
                <a:lnTo>
                  <a:pt x="0" y="275"/>
                </a:lnTo>
                <a:lnTo>
                  <a:pt x="0" y="273"/>
                </a:lnTo>
                <a:lnTo>
                  <a:pt x="3" y="273"/>
                </a:lnTo>
                <a:lnTo>
                  <a:pt x="6" y="275"/>
                </a:lnTo>
                <a:close/>
                <a:moveTo>
                  <a:pt x="6" y="310"/>
                </a:moveTo>
                <a:lnTo>
                  <a:pt x="6" y="324"/>
                </a:lnTo>
                <a:lnTo>
                  <a:pt x="3" y="326"/>
                </a:lnTo>
                <a:lnTo>
                  <a:pt x="0" y="326"/>
                </a:lnTo>
                <a:lnTo>
                  <a:pt x="0" y="324"/>
                </a:lnTo>
                <a:lnTo>
                  <a:pt x="0" y="310"/>
                </a:lnTo>
                <a:lnTo>
                  <a:pt x="0" y="308"/>
                </a:lnTo>
                <a:lnTo>
                  <a:pt x="3" y="308"/>
                </a:lnTo>
                <a:lnTo>
                  <a:pt x="6" y="310"/>
                </a:lnTo>
                <a:close/>
                <a:moveTo>
                  <a:pt x="6" y="343"/>
                </a:moveTo>
                <a:lnTo>
                  <a:pt x="6" y="359"/>
                </a:lnTo>
                <a:lnTo>
                  <a:pt x="3" y="359"/>
                </a:lnTo>
                <a:lnTo>
                  <a:pt x="3" y="361"/>
                </a:lnTo>
                <a:lnTo>
                  <a:pt x="0" y="359"/>
                </a:lnTo>
                <a:lnTo>
                  <a:pt x="0" y="343"/>
                </a:lnTo>
                <a:lnTo>
                  <a:pt x="3" y="340"/>
                </a:lnTo>
                <a:lnTo>
                  <a:pt x="3" y="343"/>
                </a:lnTo>
                <a:lnTo>
                  <a:pt x="6" y="343"/>
                </a:lnTo>
                <a:close/>
                <a:moveTo>
                  <a:pt x="6" y="378"/>
                </a:moveTo>
                <a:lnTo>
                  <a:pt x="6" y="392"/>
                </a:lnTo>
                <a:lnTo>
                  <a:pt x="3" y="394"/>
                </a:lnTo>
                <a:lnTo>
                  <a:pt x="0" y="394"/>
                </a:lnTo>
                <a:lnTo>
                  <a:pt x="0" y="392"/>
                </a:lnTo>
                <a:lnTo>
                  <a:pt x="0" y="378"/>
                </a:lnTo>
                <a:lnTo>
                  <a:pt x="0" y="375"/>
                </a:lnTo>
                <a:lnTo>
                  <a:pt x="3" y="375"/>
                </a:lnTo>
                <a:lnTo>
                  <a:pt x="6" y="378"/>
                </a:lnTo>
                <a:close/>
                <a:moveTo>
                  <a:pt x="6" y="410"/>
                </a:moveTo>
                <a:lnTo>
                  <a:pt x="6" y="427"/>
                </a:lnTo>
                <a:lnTo>
                  <a:pt x="3" y="427"/>
                </a:lnTo>
                <a:lnTo>
                  <a:pt x="3" y="429"/>
                </a:lnTo>
                <a:lnTo>
                  <a:pt x="0" y="427"/>
                </a:lnTo>
                <a:lnTo>
                  <a:pt x="0" y="410"/>
                </a:lnTo>
                <a:lnTo>
                  <a:pt x="3" y="408"/>
                </a:lnTo>
                <a:lnTo>
                  <a:pt x="3" y="410"/>
                </a:lnTo>
                <a:lnTo>
                  <a:pt x="6" y="410"/>
                </a:lnTo>
                <a:close/>
                <a:moveTo>
                  <a:pt x="6" y="445"/>
                </a:moveTo>
                <a:lnTo>
                  <a:pt x="6" y="459"/>
                </a:lnTo>
                <a:lnTo>
                  <a:pt x="3" y="461"/>
                </a:lnTo>
                <a:lnTo>
                  <a:pt x="0" y="461"/>
                </a:lnTo>
                <a:lnTo>
                  <a:pt x="0" y="459"/>
                </a:lnTo>
                <a:lnTo>
                  <a:pt x="0" y="445"/>
                </a:lnTo>
                <a:lnTo>
                  <a:pt x="0" y="443"/>
                </a:lnTo>
                <a:lnTo>
                  <a:pt x="3" y="443"/>
                </a:lnTo>
                <a:lnTo>
                  <a:pt x="6" y="445"/>
                </a:lnTo>
                <a:close/>
                <a:moveTo>
                  <a:pt x="6" y="480"/>
                </a:moveTo>
                <a:lnTo>
                  <a:pt x="6" y="494"/>
                </a:lnTo>
                <a:lnTo>
                  <a:pt x="3" y="496"/>
                </a:lnTo>
                <a:lnTo>
                  <a:pt x="0" y="496"/>
                </a:lnTo>
                <a:lnTo>
                  <a:pt x="0" y="494"/>
                </a:lnTo>
                <a:lnTo>
                  <a:pt x="0" y="480"/>
                </a:lnTo>
                <a:lnTo>
                  <a:pt x="0" y="478"/>
                </a:lnTo>
                <a:lnTo>
                  <a:pt x="3" y="478"/>
                </a:lnTo>
                <a:lnTo>
                  <a:pt x="6" y="480"/>
                </a:lnTo>
                <a:close/>
                <a:moveTo>
                  <a:pt x="6" y="513"/>
                </a:moveTo>
                <a:lnTo>
                  <a:pt x="6" y="527"/>
                </a:lnTo>
                <a:lnTo>
                  <a:pt x="3" y="529"/>
                </a:lnTo>
                <a:lnTo>
                  <a:pt x="3" y="531"/>
                </a:lnTo>
                <a:lnTo>
                  <a:pt x="0" y="529"/>
                </a:lnTo>
                <a:lnTo>
                  <a:pt x="0" y="527"/>
                </a:lnTo>
                <a:lnTo>
                  <a:pt x="0" y="513"/>
                </a:lnTo>
                <a:lnTo>
                  <a:pt x="0" y="510"/>
                </a:lnTo>
                <a:lnTo>
                  <a:pt x="3" y="510"/>
                </a:lnTo>
                <a:lnTo>
                  <a:pt x="6" y="513"/>
                </a:lnTo>
                <a:close/>
                <a:moveTo>
                  <a:pt x="6" y="548"/>
                </a:moveTo>
                <a:lnTo>
                  <a:pt x="6" y="562"/>
                </a:lnTo>
                <a:lnTo>
                  <a:pt x="3" y="564"/>
                </a:lnTo>
                <a:lnTo>
                  <a:pt x="0" y="564"/>
                </a:lnTo>
                <a:lnTo>
                  <a:pt x="0" y="562"/>
                </a:lnTo>
                <a:lnTo>
                  <a:pt x="0" y="548"/>
                </a:lnTo>
                <a:lnTo>
                  <a:pt x="0" y="545"/>
                </a:lnTo>
                <a:lnTo>
                  <a:pt x="3" y="545"/>
                </a:lnTo>
                <a:lnTo>
                  <a:pt x="6" y="548"/>
                </a:lnTo>
                <a:close/>
                <a:moveTo>
                  <a:pt x="6" y="580"/>
                </a:moveTo>
                <a:lnTo>
                  <a:pt x="6" y="597"/>
                </a:lnTo>
                <a:lnTo>
                  <a:pt x="3" y="597"/>
                </a:lnTo>
                <a:lnTo>
                  <a:pt x="3" y="599"/>
                </a:lnTo>
                <a:lnTo>
                  <a:pt x="0" y="597"/>
                </a:lnTo>
                <a:lnTo>
                  <a:pt x="0" y="580"/>
                </a:lnTo>
                <a:lnTo>
                  <a:pt x="3" y="578"/>
                </a:lnTo>
                <a:lnTo>
                  <a:pt x="3" y="580"/>
                </a:lnTo>
                <a:lnTo>
                  <a:pt x="6" y="580"/>
                </a:lnTo>
                <a:close/>
                <a:moveTo>
                  <a:pt x="6" y="615"/>
                </a:moveTo>
                <a:lnTo>
                  <a:pt x="6" y="629"/>
                </a:lnTo>
                <a:lnTo>
                  <a:pt x="3" y="632"/>
                </a:lnTo>
                <a:lnTo>
                  <a:pt x="0" y="632"/>
                </a:lnTo>
                <a:lnTo>
                  <a:pt x="0" y="629"/>
                </a:lnTo>
                <a:lnTo>
                  <a:pt x="0" y="615"/>
                </a:lnTo>
                <a:lnTo>
                  <a:pt x="0" y="613"/>
                </a:lnTo>
                <a:lnTo>
                  <a:pt x="3" y="613"/>
                </a:lnTo>
                <a:lnTo>
                  <a:pt x="6" y="615"/>
                </a:lnTo>
                <a:close/>
                <a:moveTo>
                  <a:pt x="6" y="650"/>
                </a:moveTo>
                <a:lnTo>
                  <a:pt x="6" y="664"/>
                </a:lnTo>
                <a:lnTo>
                  <a:pt x="3" y="666"/>
                </a:lnTo>
                <a:lnTo>
                  <a:pt x="0" y="666"/>
                </a:lnTo>
                <a:lnTo>
                  <a:pt x="0" y="664"/>
                </a:lnTo>
                <a:lnTo>
                  <a:pt x="0" y="650"/>
                </a:lnTo>
                <a:lnTo>
                  <a:pt x="0" y="648"/>
                </a:lnTo>
                <a:lnTo>
                  <a:pt x="3" y="648"/>
                </a:lnTo>
                <a:lnTo>
                  <a:pt x="6" y="650"/>
                </a:lnTo>
                <a:close/>
                <a:moveTo>
                  <a:pt x="6" y="683"/>
                </a:moveTo>
                <a:lnTo>
                  <a:pt x="6" y="697"/>
                </a:lnTo>
                <a:lnTo>
                  <a:pt x="3" y="699"/>
                </a:lnTo>
                <a:lnTo>
                  <a:pt x="0" y="699"/>
                </a:lnTo>
                <a:lnTo>
                  <a:pt x="0" y="697"/>
                </a:lnTo>
                <a:lnTo>
                  <a:pt x="0" y="683"/>
                </a:lnTo>
                <a:lnTo>
                  <a:pt x="0" y="680"/>
                </a:lnTo>
                <a:lnTo>
                  <a:pt x="3" y="680"/>
                </a:lnTo>
                <a:lnTo>
                  <a:pt x="6" y="683"/>
                </a:lnTo>
                <a:close/>
                <a:moveTo>
                  <a:pt x="6" y="718"/>
                </a:moveTo>
                <a:lnTo>
                  <a:pt x="6" y="732"/>
                </a:lnTo>
                <a:lnTo>
                  <a:pt x="3" y="734"/>
                </a:lnTo>
                <a:lnTo>
                  <a:pt x="0" y="734"/>
                </a:lnTo>
                <a:lnTo>
                  <a:pt x="0" y="732"/>
                </a:lnTo>
                <a:lnTo>
                  <a:pt x="0" y="718"/>
                </a:lnTo>
                <a:lnTo>
                  <a:pt x="0" y="715"/>
                </a:lnTo>
                <a:lnTo>
                  <a:pt x="3" y="715"/>
                </a:lnTo>
                <a:lnTo>
                  <a:pt x="6" y="718"/>
                </a:lnTo>
                <a:close/>
                <a:moveTo>
                  <a:pt x="6" y="750"/>
                </a:moveTo>
                <a:lnTo>
                  <a:pt x="6" y="767"/>
                </a:lnTo>
                <a:lnTo>
                  <a:pt x="3" y="767"/>
                </a:lnTo>
                <a:lnTo>
                  <a:pt x="3" y="769"/>
                </a:lnTo>
                <a:lnTo>
                  <a:pt x="0" y="767"/>
                </a:lnTo>
                <a:lnTo>
                  <a:pt x="0" y="750"/>
                </a:lnTo>
                <a:lnTo>
                  <a:pt x="3" y="748"/>
                </a:lnTo>
                <a:lnTo>
                  <a:pt x="3" y="750"/>
                </a:lnTo>
                <a:lnTo>
                  <a:pt x="6" y="750"/>
                </a:lnTo>
                <a:close/>
                <a:moveTo>
                  <a:pt x="6" y="785"/>
                </a:moveTo>
                <a:lnTo>
                  <a:pt x="6" y="799"/>
                </a:lnTo>
                <a:lnTo>
                  <a:pt x="3" y="802"/>
                </a:lnTo>
                <a:lnTo>
                  <a:pt x="0" y="802"/>
                </a:lnTo>
                <a:lnTo>
                  <a:pt x="0" y="799"/>
                </a:lnTo>
                <a:lnTo>
                  <a:pt x="0" y="785"/>
                </a:lnTo>
                <a:lnTo>
                  <a:pt x="0" y="783"/>
                </a:lnTo>
                <a:lnTo>
                  <a:pt x="3" y="783"/>
                </a:lnTo>
                <a:lnTo>
                  <a:pt x="6" y="785"/>
                </a:lnTo>
                <a:close/>
                <a:moveTo>
                  <a:pt x="6" y="818"/>
                </a:moveTo>
                <a:lnTo>
                  <a:pt x="6" y="834"/>
                </a:lnTo>
                <a:lnTo>
                  <a:pt x="3" y="834"/>
                </a:lnTo>
                <a:lnTo>
                  <a:pt x="3" y="837"/>
                </a:lnTo>
                <a:lnTo>
                  <a:pt x="0" y="834"/>
                </a:lnTo>
                <a:lnTo>
                  <a:pt x="0" y="818"/>
                </a:lnTo>
                <a:lnTo>
                  <a:pt x="3" y="816"/>
                </a:lnTo>
                <a:lnTo>
                  <a:pt x="3" y="818"/>
                </a:lnTo>
                <a:lnTo>
                  <a:pt x="6" y="818"/>
                </a:lnTo>
                <a:close/>
                <a:moveTo>
                  <a:pt x="6" y="853"/>
                </a:moveTo>
                <a:lnTo>
                  <a:pt x="6" y="867"/>
                </a:lnTo>
                <a:lnTo>
                  <a:pt x="3" y="869"/>
                </a:lnTo>
                <a:lnTo>
                  <a:pt x="0" y="869"/>
                </a:lnTo>
                <a:lnTo>
                  <a:pt x="0" y="867"/>
                </a:lnTo>
                <a:lnTo>
                  <a:pt x="0" y="853"/>
                </a:lnTo>
                <a:lnTo>
                  <a:pt x="0" y="851"/>
                </a:lnTo>
                <a:lnTo>
                  <a:pt x="3" y="851"/>
                </a:lnTo>
                <a:lnTo>
                  <a:pt x="6" y="853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8" name="Freeform 406">
            <a:extLst>
              <a:ext uri="{FF2B5EF4-FFF2-40B4-BE49-F238E27FC236}">
                <a16:creationId xmlns:a16="http://schemas.microsoft.com/office/drawing/2014/main" id="{A45E9235-C42C-41CC-A650-369EFCC610CC}"/>
              </a:ext>
            </a:extLst>
          </p:cNvPr>
          <p:cNvSpPr>
            <a:spLocks noEditPoints="1"/>
          </p:cNvSpPr>
          <p:nvPr/>
        </p:nvSpPr>
        <p:spPr bwMode="auto">
          <a:xfrm>
            <a:off x="6330950" y="4391025"/>
            <a:ext cx="7938" cy="1905000"/>
          </a:xfrm>
          <a:custGeom>
            <a:avLst/>
            <a:gdLst>
              <a:gd name="T0" fmla="*/ 0 w 5"/>
              <a:gd name="T1" fmla="*/ 4762 h 1200"/>
              <a:gd name="T2" fmla="*/ 7938 w 5"/>
              <a:gd name="T3" fmla="*/ 80962 h 1200"/>
              <a:gd name="T4" fmla="*/ 3175 w 5"/>
              <a:gd name="T5" fmla="*/ 55563 h 1200"/>
              <a:gd name="T6" fmla="*/ 3175 w 5"/>
              <a:gd name="T7" fmla="*/ 136525 h 1200"/>
              <a:gd name="T8" fmla="*/ 7938 w 5"/>
              <a:gd name="T9" fmla="*/ 111125 h 1200"/>
              <a:gd name="T10" fmla="*/ 0 w 5"/>
              <a:gd name="T11" fmla="*/ 188912 h 1200"/>
              <a:gd name="T12" fmla="*/ 7938 w 5"/>
              <a:gd name="T13" fmla="*/ 219075 h 1200"/>
              <a:gd name="T14" fmla="*/ 3175 w 5"/>
              <a:gd name="T15" fmla="*/ 219075 h 1200"/>
              <a:gd name="T16" fmla="*/ 7938 w 5"/>
              <a:gd name="T17" fmla="*/ 300037 h 1200"/>
              <a:gd name="T18" fmla="*/ 7938 w 5"/>
              <a:gd name="T19" fmla="*/ 269875 h 1200"/>
              <a:gd name="T20" fmla="*/ 3175 w 5"/>
              <a:gd name="T21" fmla="*/ 352425 h 1200"/>
              <a:gd name="T22" fmla="*/ 7938 w 5"/>
              <a:gd name="T23" fmla="*/ 325437 h 1200"/>
              <a:gd name="T24" fmla="*/ 0 w 5"/>
              <a:gd name="T25" fmla="*/ 381000 h 1200"/>
              <a:gd name="T26" fmla="*/ 7938 w 5"/>
              <a:gd name="T27" fmla="*/ 458788 h 1200"/>
              <a:gd name="T28" fmla="*/ 3175 w 5"/>
              <a:gd name="T29" fmla="*/ 433388 h 1200"/>
              <a:gd name="T30" fmla="*/ 3175 w 5"/>
              <a:gd name="T31" fmla="*/ 517525 h 1200"/>
              <a:gd name="T32" fmla="*/ 7938 w 5"/>
              <a:gd name="T33" fmla="*/ 488950 h 1200"/>
              <a:gd name="T34" fmla="*/ 0 w 5"/>
              <a:gd name="T35" fmla="*/ 566737 h 1200"/>
              <a:gd name="T36" fmla="*/ 7938 w 5"/>
              <a:gd name="T37" fmla="*/ 595312 h 1200"/>
              <a:gd name="T38" fmla="*/ 3175 w 5"/>
              <a:gd name="T39" fmla="*/ 595312 h 1200"/>
              <a:gd name="T40" fmla="*/ 7938 w 5"/>
              <a:gd name="T41" fmla="*/ 677862 h 1200"/>
              <a:gd name="T42" fmla="*/ 7938 w 5"/>
              <a:gd name="T43" fmla="*/ 647700 h 1200"/>
              <a:gd name="T44" fmla="*/ 3175 w 5"/>
              <a:gd name="T45" fmla="*/ 733425 h 1200"/>
              <a:gd name="T46" fmla="*/ 7938 w 5"/>
              <a:gd name="T47" fmla="*/ 706437 h 1200"/>
              <a:gd name="T48" fmla="*/ 0 w 5"/>
              <a:gd name="T49" fmla="*/ 758825 h 1200"/>
              <a:gd name="T50" fmla="*/ 7938 w 5"/>
              <a:gd name="T51" fmla="*/ 836613 h 1200"/>
              <a:gd name="T52" fmla="*/ 3175 w 5"/>
              <a:gd name="T53" fmla="*/ 809625 h 1200"/>
              <a:gd name="T54" fmla="*/ 3175 w 5"/>
              <a:gd name="T55" fmla="*/ 895350 h 1200"/>
              <a:gd name="T56" fmla="*/ 7938 w 5"/>
              <a:gd name="T57" fmla="*/ 865188 h 1200"/>
              <a:gd name="T58" fmla="*/ 0 w 5"/>
              <a:gd name="T59" fmla="*/ 942975 h 1200"/>
              <a:gd name="T60" fmla="*/ 7938 w 5"/>
              <a:gd name="T61" fmla="*/ 973137 h 1200"/>
              <a:gd name="T62" fmla="*/ 3175 w 5"/>
              <a:gd name="T63" fmla="*/ 973137 h 1200"/>
              <a:gd name="T64" fmla="*/ 7938 w 5"/>
              <a:gd name="T65" fmla="*/ 1054100 h 1200"/>
              <a:gd name="T66" fmla="*/ 7938 w 5"/>
              <a:gd name="T67" fmla="*/ 1025525 h 1200"/>
              <a:gd name="T68" fmla="*/ 3175 w 5"/>
              <a:gd name="T69" fmla="*/ 1109662 h 1200"/>
              <a:gd name="T70" fmla="*/ 7938 w 5"/>
              <a:gd name="T71" fmla="*/ 1084262 h 1200"/>
              <a:gd name="T72" fmla="*/ 0 w 5"/>
              <a:gd name="T73" fmla="*/ 1135062 h 1200"/>
              <a:gd name="T74" fmla="*/ 7938 w 5"/>
              <a:gd name="T75" fmla="*/ 1212850 h 1200"/>
              <a:gd name="T76" fmla="*/ 3175 w 5"/>
              <a:gd name="T77" fmla="*/ 1187450 h 1200"/>
              <a:gd name="T78" fmla="*/ 3175 w 5"/>
              <a:gd name="T79" fmla="*/ 1273175 h 1200"/>
              <a:gd name="T80" fmla="*/ 7938 w 5"/>
              <a:gd name="T81" fmla="*/ 1243012 h 1200"/>
              <a:gd name="T82" fmla="*/ 0 w 5"/>
              <a:gd name="T83" fmla="*/ 1320800 h 1200"/>
              <a:gd name="T84" fmla="*/ 7938 w 5"/>
              <a:gd name="T85" fmla="*/ 1354137 h 1200"/>
              <a:gd name="T86" fmla="*/ 3175 w 5"/>
              <a:gd name="T87" fmla="*/ 1350962 h 1200"/>
              <a:gd name="T88" fmla="*/ 7938 w 5"/>
              <a:gd name="T89" fmla="*/ 1431925 h 1200"/>
              <a:gd name="T90" fmla="*/ 7938 w 5"/>
              <a:gd name="T91" fmla="*/ 1401762 h 1200"/>
              <a:gd name="T92" fmla="*/ 3175 w 5"/>
              <a:gd name="T93" fmla="*/ 1487487 h 1200"/>
              <a:gd name="T94" fmla="*/ 7938 w 5"/>
              <a:gd name="T95" fmla="*/ 1462087 h 1200"/>
              <a:gd name="T96" fmla="*/ 0 w 5"/>
              <a:gd name="T97" fmla="*/ 1512887 h 1200"/>
              <a:gd name="T98" fmla="*/ 7938 w 5"/>
              <a:gd name="T99" fmla="*/ 1590675 h 1200"/>
              <a:gd name="T100" fmla="*/ 3175 w 5"/>
              <a:gd name="T101" fmla="*/ 1565275 h 1200"/>
              <a:gd name="T102" fmla="*/ 3175 w 5"/>
              <a:gd name="T103" fmla="*/ 1649413 h 1200"/>
              <a:gd name="T104" fmla="*/ 7938 w 5"/>
              <a:gd name="T105" fmla="*/ 1620837 h 1200"/>
              <a:gd name="T106" fmla="*/ 0 w 5"/>
              <a:gd name="T107" fmla="*/ 1698625 h 1200"/>
              <a:gd name="T108" fmla="*/ 7938 w 5"/>
              <a:gd name="T109" fmla="*/ 1731963 h 1200"/>
              <a:gd name="T110" fmla="*/ 3175 w 5"/>
              <a:gd name="T111" fmla="*/ 1727200 h 1200"/>
              <a:gd name="T112" fmla="*/ 7938 w 5"/>
              <a:gd name="T113" fmla="*/ 1809750 h 1200"/>
              <a:gd name="T114" fmla="*/ 7938 w 5"/>
              <a:gd name="T115" fmla="*/ 1779588 h 1200"/>
              <a:gd name="T116" fmla="*/ 3175 w 5"/>
              <a:gd name="T117" fmla="*/ 1863725 h 1200"/>
              <a:gd name="T118" fmla="*/ 7938 w 5"/>
              <a:gd name="T119" fmla="*/ 1838325 h 1200"/>
              <a:gd name="T120" fmla="*/ 0 w 5"/>
              <a:gd name="T121" fmla="*/ 1890713 h 12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"/>
              <a:gd name="T184" fmla="*/ 0 h 1200"/>
              <a:gd name="T185" fmla="*/ 5 w 5"/>
              <a:gd name="T186" fmla="*/ 1200 h 12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" h="1200">
                <a:moveTo>
                  <a:pt x="5" y="3"/>
                </a:moveTo>
                <a:lnTo>
                  <a:pt x="5" y="17"/>
                </a:lnTo>
                <a:lnTo>
                  <a:pt x="5" y="19"/>
                </a:lnTo>
                <a:lnTo>
                  <a:pt x="2" y="19"/>
                </a:lnTo>
                <a:lnTo>
                  <a:pt x="0" y="17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5" y="3"/>
                </a:lnTo>
                <a:close/>
                <a:moveTo>
                  <a:pt x="5" y="38"/>
                </a:moveTo>
                <a:lnTo>
                  <a:pt x="5" y="51"/>
                </a:lnTo>
                <a:lnTo>
                  <a:pt x="5" y="54"/>
                </a:lnTo>
                <a:lnTo>
                  <a:pt x="2" y="54"/>
                </a:lnTo>
                <a:lnTo>
                  <a:pt x="0" y="51"/>
                </a:lnTo>
                <a:lnTo>
                  <a:pt x="0" y="38"/>
                </a:lnTo>
                <a:lnTo>
                  <a:pt x="2" y="35"/>
                </a:lnTo>
                <a:lnTo>
                  <a:pt x="5" y="35"/>
                </a:lnTo>
                <a:lnTo>
                  <a:pt x="5" y="38"/>
                </a:lnTo>
                <a:close/>
                <a:moveTo>
                  <a:pt x="5" y="70"/>
                </a:moveTo>
                <a:lnTo>
                  <a:pt x="5" y="84"/>
                </a:lnTo>
                <a:lnTo>
                  <a:pt x="5" y="86"/>
                </a:lnTo>
                <a:lnTo>
                  <a:pt x="2" y="86"/>
                </a:lnTo>
                <a:lnTo>
                  <a:pt x="0" y="84"/>
                </a:lnTo>
                <a:lnTo>
                  <a:pt x="0" y="70"/>
                </a:lnTo>
                <a:lnTo>
                  <a:pt x="2" y="68"/>
                </a:lnTo>
                <a:lnTo>
                  <a:pt x="5" y="68"/>
                </a:lnTo>
                <a:lnTo>
                  <a:pt x="5" y="70"/>
                </a:lnTo>
                <a:close/>
                <a:moveTo>
                  <a:pt x="5" y="105"/>
                </a:moveTo>
                <a:lnTo>
                  <a:pt x="5" y="119"/>
                </a:lnTo>
                <a:lnTo>
                  <a:pt x="5" y="121"/>
                </a:lnTo>
                <a:lnTo>
                  <a:pt x="2" y="121"/>
                </a:lnTo>
                <a:lnTo>
                  <a:pt x="0" y="119"/>
                </a:lnTo>
                <a:lnTo>
                  <a:pt x="0" y="105"/>
                </a:lnTo>
                <a:lnTo>
                  <a:pt x="2" y="103"/>
                </a:lnTo>
                <a:lnTo>
                  <a:pt x="5" y="103"/>
                </a:lnTo>
                <a:lnTo>
                  <a:pt x="5" y="105"/>
                </a:lnTo>
                <a:close/>
                <a:moveTo>
                  <a:pt x="5" y="138"/>
                </a:moveTo>
                <a:lnTo>
                  <a:pt x="5" y="154"/>
                </a:lnTo>
                <a:lnTo>
                  <a:pt x="2" y="156"/>
                </a:lnTo>
                <a:lnTo>
                  <a:pt x="2" y="154"/>
                </a:lnTo>
                <a:lnTo>
                  <a:pt x="0" y="154"/>
                </a:lnTo>
                <a:lnTo>
                  <a:pt x="0" y="138"/>
                </a:lnTo>
                <a:lnTo>
                  <a:pt x="2" y="138"/>
                </a:lnTo>
                <a:lnTo>
                  <a:pt x="2" y="135"/>
                </a:lnTo>
                <a:lnTo>
                  <a:pt x="5" y="138"/>
                </a:lnTo>
                <a:close/>
                <a:moveTo>
                  <a:pt x="5" y="173"/>
                </a:moveTo>
                <a:lnTo>
                  <a:pt x="5" y="187"/>
                </a:lnTo>
                <a:lnTo>
                  <a:pt x="5" y="189"/>
                </a:lnTo>
                <a:lnTo>
                  <a:pt x="2" y="189"/>
                </a:lnTo>
                <a:lnTo>
                  <a:pt x="0" y="187"/>
                </a:lnTo>
                <a:lnTo>
                  <a:pt x="0" y="173"/>
                </a:lnTo>
                <a:lnTo>
                  <a:pt x="2" y="170"/>
                </a:lnTo>
                <a:lnTo>
                  <a:pt x="5" y="170"/>
                </a:lnTo>
                <a:lnTo>
                  <a:pt x="5" y="173"/>
                </a:lnTo>
                <a:close/>
                <a:moveTo>
                  <a:pt x="5" y="205"/>
                </a:moveTo>
                <a:lnTo>
                  <a:pt x="5" y="222"/>
                </a:lnTo>
                <a:lnTo>
                  <a:pt x="2" y="224"/>
                </a:lnTo>
                <a:lnTo>
                  <a:pt x="2" y="222"/>
                </a:lnTo>
                <a:lnTo>
                  <a:pt x="0" y="222"/>
                </a:lnTo>
                <a:lnTo>
                  <a:pt x="0" y="205"/>
                </a:lnTo>
                <a:lnTo>
                  <a:pt x="2" y="205"/>
                </a:lnTo>
                <a:lnTo>
                  <a:pt x="2" y="203"/>
                </a:lnTo>
                <a:lnTo>
                  <a:pt x="5" y="205"/>
                </a:lnTo>
                <a:close/>
                <a:moveTo>
                  <a:pt x="5" y="240"/>
                </a:moveTo>
                <a:lnTo>
                  <a:pt x="5" y="254"/>
                </a:lnTo>
                <a:lnTo>
                  <a:pt x="5" y="257"/>
                </a:lnTo>
                <a:lnTo>
                  <a:pt x="2" y="257"/>
                </a:lnTo>
                <a:lnTo>
                  <a:pt x="0" y="254"/>
                </a:lnTo>
                <a:lnTo>
                  <a:pt x="0" y="240"/>
                </a:lnTo>
                <a:lnTo>
                  <a:pt x="2" y="238"/>
                </a:lnTo>
                <a:lnTo>
                  <a:pt x="5" y="238"/>
                </a:lnTo>
                <a:lnTo>
                  <a:pt x="5" y="240"/>
                </a:lnTo>
                <a:close/>
                <a:moveTo>
                  <a:pt x="5" y="275"/>
                </a:moveTo>
                <a:lnTo>
                  <a:pt x="5" y="289"/>
                </a:lnTo>
                <a:lnTo>
                  <a:pt x="5" y="291"/>
                </a:lnTo>
                <a:lnTo>
                  <a:pt x="2" y="291"/>
                </a:lnTo>
                <a:lnTo>
                  <a:pt x="0" y="289"/>
                </a:lnTo>
                <a:lnTo>
                  <a:pt x="0" y="275"/>
                </a:lnTo>
                <a:lnTo>
                  <a:pt x="2" y="273"/>
                </a:lnTo>
                <a:lnTo>
                  <a:pt x="5" y="273"/>
                </a:lnTo>
                <a:lnTo>
                  <a:pt x="5" y="275"/>
                </a:lnTo>
                <a:close/>
                <a:moveTo>
                  <a:pt x="5" y="308"/>
                </a:moveTo>
                <a:lnTo>
                  <a:pt x="5" y="322"/>
                </a:lnTo>
                <a:lnTo>
                  <a:pt x="5" y="324"/>
                </a:lnTo>
                <a:lnTo>
                  <a:pt x="2" y="326"/>
                </a:lnTo>
                <a:lnTo>
                  <a:pt x="2" y="324"/>
                </a:lnTo>
                <a:lnTo>
                  <a:pt x="0" y="322"/>
                </a:lnTo>
                <a:lnTo>
                  <a:pt x="0" y="308"/>
                </a:lnTo>
                <a:lnTo>
                  <a:pt x="2" y="305"/>
                </a:lnTo>
                <a:lnTo>
                  <a:pt x="5" y="305"/>
                </a:lnTo>
                <a:lnTo>
                  <a:pt x="5" y="308"/>
                </a:lnTo>
                <a:close/>
                <a:moveTo>
                  <a:pt x="5" y="343"/>
                </a:moveTo>
                <a:lnTo>
                  <a:pt x="5" y="357"/>
                </a:lnTo>
                <a:lnTo>
                  <a:pt x="5" y="359"/>
                </a:lnTo>
                <a:lnTo>
                  <a:pt x="2" y="359"/>
                </a:lnTo>
                <a:lnTo>
                  <a:pt x="0" y="357"/>
                </a:lnTo>
                <a:lnTo>
                  <a:pt x="0" y="343"/>
                </a:lnTo>
                <a:lnTo>
                  <a:pt x="2" y="340"/>
                </a:lnTo>
                <a:lnTo>
                  <a:pt x="5" y="340"/>
                </a:lnTo>
                <a:lnTo>
                  <a:pt x="5" y="343"/>
                </a:lnTo>
                <a:close/>
                <a:moveTo>
                  <a:pt x="5" y="375"/>
                </a:moveTo>
                <a:lnTo>
                  <a:pt x="5" y="392"/>
                </a:lnTo>
                <a:lnTo>
                  <a:pt x="2" y="394"/>
                </a:lnTo>
                <a:lnTo>
                  <a:pt x="2" y="392"/>
                </a:lnTo>
                <a:lnTo>
                  <a:pt x="0" y="392"/>
                </a:lnTo>
                <a:lnTo>
                  <a:pt x="0" y="375"/>
                </a:lnTo>
                <a:lnTo>
                  <a:pt x="2" y="375"/>
                </a:lnTo>
                <a:lnTo>
                  <a:pt x="2" y="373"/>
                </a:lnTo>
                <a:lnTo>
                  <a:pt x="5" y="375"/>
                </a:lnTo>
                <a:close/>
                <a:moveTo>
                  <a:pt x="5" y="410"/>
                </a:moveTo>
                <a:lnTo>
                  <a:pt x="5" y="424"/>
                </a:lnTo>
                <a:lnTo>
                  <a:pt x="5" y="427"/>
                </a:lnTo>
                <a:lnTo>
                  <a:pt x="2" y="427"/>
                </a:lnTo>
                <a:lnTo>
                  <a:pt x="0" y="424"/>
                </a:lnTo>
                <a:lnTo>
                  <a:pt x="0" y="410"/>
                </a:lnTo>
                <a:lnTo>
                  <a:pt x="2" y="408"/>
                </a:lnTo>
                <a:lnTo>
                  <a:pt x="5" y="408"/>
                </a:lnTo>
                <a:lnTo>
                  <a:pt x="5" y="410"/>
                </a:lnTo>
                <a:close/>
                <a:moveTo>
                  <a:pt x="5" y="445"/>
                </a:moveTo>
                <a:lnTo>
                  <a:pt x="5" y="459"/>
                </a:lnTo>
                <a:lnTo>
                  <a:pt x="5" y="462"/>
                </a:lnTo>
                <a:lnTo>
                  <a:pt x="2" y="462"/>
                </a:lnTo>
                <a:lnTo>
                  <a:pt x="0" y="459"/>
                </a:lnTo>
                <a:lnTo>
                  <a:pt x="0" y="445"/>
                </a:lnTo>
                <a:lnTo>
                  <a:pt x="2" y="443"/>
                </a:lnTo>
                <a:lnTo>
                  <a:pt x="5" y="443"/>
                </a:lnTo>
                <a:lnTo>
                  <a:pt x="5" y="445"/>
                </a:lnTo>
                <a:close/>
                <a:moveTo>
                  <a:pt x="5" y="478"/>
                </a:moveTo>
                <a:lnTo>
                  <a:pt x="5" y="492"/>
                </a:lnTo>
                <a:lnTo>
                  <a:pt x="5" y="494"/>
                </a:lnTo>
                <a:lnTo>
                  <a:pt x="2" y="494"/>
                </a:lnTo>
                <a:lnTo>
                  <a:pt x="0" y="492"/>
                </a:lnTo>
                <a:lnTo>
                  <a:pt x="0" y="478"/>
                </a:lnTo>
                <a:lnTo>
                  <a:pt x="2" y="476"/>
                </a:lnTo>
                <a:lnTo>
                  <a:pt x="5" y="476"/>
                </a:lnTo>
                <a:lnTo>
                  <a:pt x="5" y="478"/>
                </a:lnTo>
                <a:close/>
                <a:moveTo>
                  <a:pt x="5" y="513"/>
                </a:moveTo>
                <a:lnTo>
                  <a:pt x="5" y="527"/>
                </a:lnTo>
                <a:lnTo>
                  <a:pt x="5" y="529"/>
                </a:lnTo>
                <a:lnTo>
                  <a:pt x="2" y="529"/>
                </a:lnTo>
                <a:lnTo>
                  <a:pt x="0" y="527"/>
                </a:lnTo>
                <a:lnTo>
                  <a:pt x="0" y="513"/>
                </a:lnTo>
                <a:lnTo>
                  <a:pt x="2" y="510"/>
                </a:lnTo>
                <a:lnTo>
                  <a:pt x="5" y="510"/>
                </a:lnTo>
                <a:lnTo>
                  <a:pt x="5" y="513"/>
                </a:lnTo>
                <a:close/>
                <a:moveTo>
                  <a:pt x="5" y="545"/>
                </a:moveTo>
                <a:lnTo>
                  <a:pt x="5" y="562"/>
                </a:lnTo>
                <a:lnTo>
                  <a:pt x="2" y="564"/>
                </a:lnTo>
                <a:lnTo>
                  <a:pt x="2" y="562"/>
                </a:lnTo>
                <a:lnTo>
                  <a:pt x="0" y="562"/>
                </a:lnTo>
                <a:lnTo>
                  <a:pt x="0" y="545"/>
                </a:lnTo>
                <a:lnTo>
                  <a:pt x="2" y="545"/>
                </a:lnTo>
                <a:lnTo>
                  <a:pt x="2" y="543"/>
                </a:lnTo>
                <a:lnTo>
                  <a:pt x="5" y="545"/>
                </a:lnTo>
                <a:close/>
                <a:moveTo>
                  <a:pt x="5" y="580"/>
                </a:moveTo>
                <a:lnTo>
                  <a:pt x="5" y="594"/>
                </a:lnTo>
                <a:lnTo>
                  <a:pt x="5" y="597"/>
                </a:lnTo>
                <a:lnTo>
                  <a:pt x="2" y="597"/>
                </a:lnTo>
                <a:lnTo>
                  <a:pt x="0" y="594"/>
                </a:lnTo>
                <a:lnTo>
                  <a:pt x="0" y="580"/>
                </a:lnTo>
                <a:lnTo>
                  <a:pt x="2" y="578"/>
                </a:lnTo>
                <a:lnTo>
                  <a:pt x="5" y="578"/>
                </a:lnTo>
                <a:lnTo>
                  <a:pt x="5" y="580"/>
                </a:lnTo>
                <a:close/>
                <a:moveTo>
                  <a:pt x="5" y="613"/>
                </a:moveTo>
                <a:lnTo>
                  <a:pt x="5" y="629"/>
                </a:lnTo>
                <a:lnTo>
                  <a:pt x="2" y="632"/>
                </a:lnTo>
                <a:lnTo>
                  <a:pt x="2" y="629"/>
                </a:lnTo>
                <a:lnTo>
                  <a:pt x="0" y="629"/>
                </a:lnTo>
                <a:lnTo>
                  <a:pt x="0" y="613"/>
                </a:lnTo>
                <a:lnTo>
                  <a:pt x="2" y="613"/>
                </a:lnTo>
                <a:lnTo>
                  <a:pt x="2" y="611"/>
                </a:lnTo>
                <a:lnTo>
                  <a:pt x="5" y="613"/>
                </a:lnTo>
                <a:close/>
                <a:moveTo>
                  <a:pt x="5" y="648"/>
                </a:moveTo>
                <a:lnTo>
                  <a:pt x="5" y="662"/>
                </a:lnTo>
                <a:lnTo>
                  <a:pt x="5" y="664"/>
                </a:lnTo>
                <a:lnTo>
                  <a:pt x="2" y="664"/>
                </a:lnTo>
                <a:lnTo>
                  <a:pt x="0" y="662"/>
                </a:lnTo>
                <a:lnTo>
                  <a:pt x="0" y="648"/>
                </a:lnTo>
                <a:lnTo>
                  <a:pt x="2" y="646"/>
                </a:lnTo>
                <a:lnTo>
                  <a:pt x="5" y="646"/>
                </a:lnTo>
                <a:lnTo>
                  <a:pt x="5" y="648"/>
                </a:lnTo>
                <a:close/>
                <a:moveTo>
                  <a:pt x="5" y="683"/>
                </a:moveTo>
                <a:lnTo>
                  <a:pt x="5" y="697"/>
                </a:lnTo>
                <a:lnTo>
                  <a:pt x="5" y="699"/>
                </a:lnTo>
                <a:lnTo>
                  <a:pt x="2" y="699"/>
                </a:lnTo>
                <a:lnTo>
                  <a:pt x="0" y="697"/>
                </a:lnTo>
                <a:lnTo>
                  <a:pt x="0" y="683"/>
                </a:lnTo>
                <a:lnTo>
                  <a:pt x="2" y="681"/>
                </a:lnTo>
                <a:lnTo>
                  <a:pt x="5" y="681"/>
                </a:lnTo>
                <a:lnTo>
                  <a:pt x="5" y="683"/>
                </a:lnTo>
                <a:close/>
                <a:moveTo>
                  <a:pt x="5" y="715"/>
                </a:moveTo>
                <a:lnTo>
                  <a:pt x="5" y="729"/>
                </a:lnTo>
                <a:lnTo>
                  <a:pt x="5" y="732"/>
                </a:lnTo>
                <a:lnTo>
                  <a:pt x="2" y="734"/>
                </a:lnTo>
                <a:lnTo>
                  <a:pt x="2" y="732"/>
                </a:lnTo>
                <a:lnTo>
                  <a:pt x="0" y="729"/>
                </a:lnTo>
                <a:lnTo>
                  <a:pt x="0" y="715"/>
                </a:lnTo>
                <a:lnTo>
                  <a:pt x="2" y="713"/>
                </a:lnTo>
                <a:lnTo>
                  <a:pt x="5" y="713"/>
                </a:lnTo>
                <a:lnTo>
                  <a:pt x="5" y="715"/>
                </a:lnTo>
                <a:close/>
                <a:moveTo>
                  <a:pt x="5" y="750"/>
                </a:moveTo>
                <a:lnTo>
                  <a:pt x="5" y="764"/>
                </a:lnTo>
                <a:lnTo>
                  <a:pt x="5" y="767"/>
                </a:lnTo>
                <a:lnTo>
                  <a:pt x="2" y="767"/>
                </a:lnTo>
                <a:lnTo>
                  <a:pt x="0" y="764"/>
                </a:lnTo>
                <a:lnTo>
                  <a:pt x="0" y="750"/>
                </a:lnTo>
                <a:lnTo>
                  <a:pt x="2" y="748"/>
                </a:lnTo>
                <a:lnTo>
                  <a:pt x="5" y="748"/>
                </a:lnTo>
                <a:lnTo>
                  <a:pt x="5" y="750"/>
                </a:lnTo>
                <a:close/>
                <a:moveTo>
                  <a:pt x="5" y="783"/>
                </a:moveTo>
                <a:lnTo>
                  <a:pt x="5" y="799"/>
                </a:lnTo>
                <a:lnTo>
                  <a:pt x="2" y="802"/>
                </a:lnTo>
                <a:lnTo>
                  <a:pt x="2" y="799"/>
                </a:lnTo>
                <a:lnTo>
                  <a:pt x="0" y="799"/>
                </a:lnTo>
                <a:lnTo>
                  <a:pt x="0" y="783"/>
                </a:lnTo>
                <a:lnTo>
                  <a:pt x="2" y="783"/>
                </a:lnTo>
                <a:lnTo>
                  <a:pt x="2" y="781"/>
                </a:lnTo>
                <a:lnTo>
                  <a:pt x="5" y="783"/>
                </a:lnTo>
                <a:close/>
                <a:moveTo>
                  <a:pt x="5" y="818"/>
                </a:moveTo>
                <a:lnTo>
                  <a:pt x="5" y="832"/>
                </a:lnTo>
                <a:lnTo>
                  <a:pt x="5" y="834"/>
                </a:lnTo>
                <a:lnTo>
                  <a:pt x="2" y="834"/>
                </a:lnTo>
                <a:lnTo>
                  <a:pt x="0" y="832"/>
                </a:lnTo>
                <a:lnTo>
                  <a:pt x="0" y="818"/>
                </a:lnTo>
                <a:lnTo>
                  <a:pt x="2" y="816"/>
                </a:lnTo>
                <a:lnTo>
                  <a:pt x="5" y="816"/>
                </a:lnTo>
                <a:lnTo>
                  <a:pt x="5" y="818"/>
                </a:lnTo>
                <a:close/>
                <a:moveTo>
                  <a:pt x="5" y="853"/>
                </a:moveTo>
                <a:lnTo>
                  <a:pt x="5" y="867"/>
                </a:lnTo>
                <a:lnTo>
                  <a:pt x="5" y="869"/>
                </a:lnTo>
                <a:lnTo>
                  <a:pt x="2" y="869"/>
                </a:lnTo>
                <a:lnTo>
                  <a:pt x="0" y="867"/>
                </a:lnTo>
                <a:lnTo>
                  <a:pt x="0" y="853"/>
                </a:lnTo>
                <a:lnTo>
                  <a:pt x="2" y="851"/>
                </a:lnTo>
                <a:lnTo>
                  <a:pt x="5" y="851"/>
                </a:lnTo>
                <a:lnTo>
                  <a:pt x="5" y="853"/>
                </a:lnTo>
                <a:close/>
                <a:moveTo>
                  <a:pt x="5" y="886"/>
                </a:moveTo>
                <a:lnTo>
                  <a:pt x="5" y="900"/>
                </a:lnTo>
                <a:lnTo>
                  <a:pt x="5" y="902"/>
                </a:lnTo>
                <a:lnTo>
                  <a:pt x="2" y="902"/>
                </a:lnTo>
                <a:lnTo>
                  <a:pt x="0" y="900"/>
                </a:lnTo>
                <a:lnTo>
                  <a:pt x="0" y="886"/>
                </a:lnTo>
                <a:lnTo>
                  <a:pt x="2" y="883"/>
                </a:lnTo>
                <a:lnTo>
                  <a:pt x="5" y="883"/>
                </a:lnTo>
                <a:lnTo>
                  <a:pt x="5" y="886"/>
                </a:lnTo>
                <a:close/>
                <a:moveTo>
                  <a:pt x="5" y="921"/>
                </a:moveTo>
                <a:lnTo>
                  <a:pt x="5" y="934"/>
                </a:lnTo>
                <a:lnTo>
                  <a:pt x="5" y="937"/>
                </a:lnTo>
                <a:lnTo>
                  <a:pt x="2" y="937"/>
                </a:lnTo>
                <a:lnTo>
                  <a:pt x="0" y="934"/>
                </a:lnTo>
                <a:lnTo>
                  <a:pt x="0" y="921"/>
                </a:lnTo>
                <a:lnTo>
                  <a:pt x="2" y="918"/>
                </a:lnTo>
                <a:lnTo>
                  <a:pt x="5" y="918"/>
                </a:lnTo>
                <a:lnTo>
                  <a:pt x="5" y="921"/>
                </a:lnTo>
                <a:close/>
                <a:moveTo>
                  <a:pt x="5" y="953"/>
                </a:moveTo>
                <a:lnTo>
                  <a:pt x="5" y="969"/>
                </a:lnTo>
                <a:lnTo>
                  <a:pt x="2" y="972"/>
                </a:lnTo>
                <a:lnTo>
                  <a:pt x="2" y="969"/>
                </a:lnTo>
                <a:lnTo>
                  <a:pt x="0" y="969"/>
                </a:lnTo>
                <a:lnTo>
                  <a:pt x="0" y="953"/>
                </a:lnTo>
                <a:lnTo>
                  <a:pt x="2" y="953"/>
                </a:lnTo>
                <a:lnTo>
                  <a:pt x="2" y="951"/>
                </a:lnTo>
                <a:lnTo>
                  <a:pt x="5" y="953"/>
                </a:lnTo>
                <a:close/>
                <a:moveTo>
                  <a:pt x="5" y="988"/>
                </a:moveTo>
                <a:lnTo>
                  <a:pt x="5" y="1002"/>
                </a:lnTo>
                <a:lnTo>
                  <a:pt x="5" y="1004"/>
                </a:lnTo>
                <a:lnTo>
                  <a:pt x="2" y="1004"/>
                </a:lnTo>
                <a:lnTo>
                  <a:pt x="0" y="1002"/>
                </a:lnTo>
                <a:lnTo>
                  <a:pt x="0" y="988"/>
                </a:lnTo>
                <a:lnTo>
                  <a:pt x="2" y="986"/>
                </a:lnTo>
                <a:lnTo>
                  <a:pt x="5" y="986"/>
                </a:lnTo>
                <a:lnTo>
                  <a:pt x="5" y="988"/>
                </a:lnTo>
                <a:close/>
                <a:moveTo>
                  <a:pt x="5" y="1021"/>
                </a:moveTo>
                <a:lnTo>
                  <a:pt x="5" y="1037"/>
                </a:lnTo>
                <a:lnTo>
                  <a:pt x="2" y="1039"/>
                </a:lnTo>
                <a:lnTo>
                  <a:pt x="2" y="1037"/>
                </a:lnTo>
                <a:lnTo>
                  <a:pt x="0" y="1037"/>
                </a:lnTo>
                <a:lnTo>
                  <a:pt x="0" y="1021"/>
                </a:lnTo>
                <a:lnTo>
                  <a:pt x="2" y="1021"/>
                </a:lnTo>
                <a:lnTo>
                  <a:pt x="2" y="1018"/>
                </a:lnTo>
                <a:lnTo>
                  <a:pt x="5" y="1021"/>
                </a:lnTo>
                <a:close/>
                <a:moveTo>
                  <a:pt x="5" y="1056"/>
                </a:moveTo>
                <a:lnTo>
                  <a:pt x="5" y="1070"/>
                </a:lnTo>
                <a:lnTo>
                  <a:pt x="5" y="1072"/>
                </a:lnTo>
                <a:lnTo>
                  <a:pt x="2" y="1072"/>
                </a:lnTo>
                <a:lnTo>
                  <a:pt x="0" y="1070"/>
                </a:lnTo>
                <a:lnTo>
                  <a:pt x="0" y="1056"/>
                </a:lnTo>
                <a:lnTo>
                  <a:pt x="2" y="1053"/>
                </a:lnTo>
                <a:lnTo>
                  <a:pt x="5" y="1053"/>
                </a:lnTo>
                <a:lnTo>
                  <a:pt x="5" y="1056"/>
                </a:lnTo>
                <a:close/>
                <a:moveTo>
                  <a:pt x="5" y="1091"/>
                </a:moveTo>
                <a:lnTo>
                  <a:pt x="5" y="1105"/>
                </a:lnTo>
                <a:lnTo>
                  <a:pt x="5" y="1107"/>
                </a:lnTo>
                <a:lnTo>
                  <a:pt x="2" y="1107"/>
                </a:lnTo>
                <a:lnTo>
                  <a:pt x="0" y="1105"/>
                </a:lnTo>
                <a:lnTo>
                  <a:pt x="0" y="1091"/>
                </a:lnTo>
                <a:lnTo>
                  <a:pt x="2" y="1088"/>
                </a:lnTo>
                <a:lnTo>
                  <a:pt x="5" y="1088"/>
                </a:lnTo>
                <a:lnTo>
                  <a:pt x="5" y="1091"/>
                </a:lnTo>
                <a:close/>
                <a:moveTo>
                  <a:pt x="5" y="1123"/>
                </a:moveTo>
                <a:lnTo>
                  <a:pt x="5" y="1137"/>
                </a:lnTo>
                <a:lnTo>
                  <a:pt x="5" y="1140"/>
                </a:lnTo>
                <a:lnTo>
                  <a:pt x="2" y="1142"/>
                </a:lnTo>
                <a:lnTo>
                  <a:pt x="2" y="1140"/>
                </a:lnTo>
                <a:lnTo>
                  <a:pt x="0" y="1137"/>
                </a:lnTo>
                <a:lnTo>
                  <a:pt x="0" y="1123"/>
                </a:lnTo>
                <a:lnTo>
                  <a:pt x="2" y="1121"/>
                </a:lnTo>
                <a:lnTo>
                  <a:pt x="5" y="1121"/>
                </a:lnTo>
                <a:lnTo>
                  <a:pt x="5" y="1123"/>
                </a:lnTo>
                <a:close/>
                <a:moveTo>
                  <a:pt x="5" y="1158"/>
                </a:moveTo>
                <a:lnTo>
                  <a:pt x="5" y="1172"/>
                </a:lnTo>
                <a:lnTo>
                  <a:pt x="5" y="1174"/>
                </a:lnTo>
                <a:lnTo>
                  <a:pt x="2" y="1174"/>
                </a:lnTo>
                <a:lnTo>
                  <a:pt x="0" y="1172"/>
                </a:lnTo>
                <a:lnTo>
                  <a:pt x="0" y="1158"/>
                </a:lnTo>
                <a:lnTo>
                  <a:pt x="2" y="1156"/>
                </a:lnTo>
                <a:lnTo>
                  <a:pt x="5" y="1156"/>
                </a:lnTo>
                <a:lnTo>
                  <a:pt x="5" y="1158"/>
                </a:lnTo>
                <a:close/>
                <a:moveTo>
                  <a:pt x="5" y="1191"/>
                </a:moveTo>
                <a:lnTo>
                  <a:pt x="5" y="1195"/>
                </a:lnTo>
                <a:lnTo>
                  <a:pt x="5" y="1198"/>
                </a:lnTo>
                <a:lnTo>
                  <a:pt x="2" y="1200"/>
                </a:lnTo>
                <a:lnTo>
                  <a:pt x="2" y="1198"/>
                </a:lnTo>
                <a:lnTo>
                  <a:pt x="0" y="1195"/>
                </a:lnTo>
                <a:lnTo>
                  <a:pt x="0" y="1191"/>
                </a:lnTo>
                <a:lnTo>
                  <a:pt x="2" y="1191"/>
                </a:lnTo>
                <a:lnTo>
                  <a:pt x="2" y="1188"/>
                </a:lnTo>
                <a:lnTo>
                  <a:pt x="5" y="119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9" name="Freeform 407">
            <a:extLst>
              <a:ext uri="{FF2B5EF4-FFF2-40B4-BE49-F238E27FC236}">
                <a16:creationId xmlns:a16="http://schemas.microsoft.com/office/drawing/2014/main" id="{8E8F4DEC-5E47-4B86-9A20-38AAE7AB81F8}"/>
              </a:ext>
            </a:extLst>
          </p:cNvPr>
          <p:cNvSpPr>
            <a:spLocks noEditPoints="1"/>
          </p:cNvSpPr>
          <p:nvPr/>
        </p:nvSpPr>
        <p:spPr bwMode="auto">
          <a:xfrm>
            <a:off x="6626225" y="4816475"/>
            <a:ext cx="7938" cy="998538"/>
          </a:xfrm>
          <a:custGeom>
            <a:avLst/>
            <a:gdLst>
              <a:gd name="T0" fmla="*/ 3175 w 5"/>
              <a:gd name="T1" fmla="*/ 30163 h 629"/>
              <a:gd name="T2" fmla="*/ 0 w 5"/>
              <a:gd name="T3" fmla="*/ 0 h 629"/>
              <a:gd name="T4" fmla="*/ 7938 w 5"/>
              <a:gd name="T5" fmla="*/ 3175 h 629"/>
              <a:gd name="T6" fmla="*/ 3175 w 5"/>
              <a:gd name="T7" fmla="*/ 80963 h 629"/>
              <a:gd name="T8" fmla="*/ 0 w 5"/>
              <a:gd name="T9" fmla="*/ 52388 h 629"/>
              <a:gd name="T10" fmla="*/ 7938 w 5"/>
              <a:gd name="T11" fmla="*/ 55563 h 629"/>
              <a:gd name="T12" fmla="*/ 3175 w 5"/>
              <a:gd name="T13" fmla="*/ 136525 h 629"/>
              <a:gd name="T14" fmla="*/ 0 w 5"/>
              <a:gd name="T15" fmla="*/ 107950 h 629"/>
              <a:gd name="T16" fmla="*/ 7938 w 5"/>
              <a:gd name="T17" fmla="*/ 111125 h 629"/>
              <a:gd name="T18" fmla="*/ 3175 w 5"/>
              <a:gd name="T19" fmla="*/ 192088 h 629"/>
              <a:gd name="T20" fmla="*/ 0 w 5"/>
              <a:gd name="T21" fmla="*/ 163513 h 629"/>
              <a:gd name="T22" fmla="*/ 7938 w 5"/>
              <a:gd name="T23" fmla="*/ 163513 h 629"/>
              <a:gd name="T24" fmla="*/ 3175 w 5"/>
              <a:gd name="T25" fmla="*/ 244475 h 629"/>
              <a:gd name="T26" fmla="*/ 0 w 5"/>
              <a:gd name="T27" fmla="*/ 214313 h 629"/>
              <a:gd name="T28" fmla="*/ 7938 w 5"/>
              <a:gd name="T29" fmla="*/ 219075 h 629"/>
              <a:gd name="T30" fmla="*/ 3175 w 5"/>
              <a:gd name="T31" fmla="*/ 300038 h 629"/>
              <a:gd name="T32" fmla="*/ 0 w 5"/>
              <a:gd name="T33" fmla="*/ 269875 h 629"/>
              <a:gd name="T34" fmla="*/ 7938 w 5"/>
              <a:gd name="T35" fmla="*/ 269875 h 629"/>
              <a:gd name="T36" fmla="*/ 3175 w 5"/>
              <a:gd name="T37" fmla="*/ 350838 h 629"/>
              <a:gd name="T38" fmla="*/ 0 w 5"/>
              <a:gd name="T39" fmla="*/ 322263 h 629"/>
              <a:gd name="T40" fmla="*/ 7938 w 5"/>
              <a:gd name="T41" fmla="*/ 325438 h 629"/>
              <a:gd name="T42" fmla="*/ 3175 w 5"/>
              <a:gd name="T43" fmla="*/ 406400 h 629"/>
              <a:gd name="T44" fmla="*/ 0 w 5"/>
              <a:gd name="T45" fmla="*/ 377825 h 629"/>
              <a:gd name="T46" fmla="*/ 7938 w 5"/>
              <a:gd name="T47" fmla="*/ 381000 h 629"/>
              <a:gd name="T48" fmla="*/ 3175 w 5"/>
              <a:gd name="T49" fmla="*/ 461963 h 629"/>
              <a:gd name="T50" fmla="*/ 0 w 5"/>
              <a:gd name="T51" fmla="*/ 428625 h 629"/>
              <a:gd name="T52" fmla="*/ 7938 w 5"/>
              <a:gd name="T53" fmla="*/ 433388 h 629"/>
              <a:gd name="T54" fmla="*/ 3175 w 5"/>
              <a:gd name="T55" fmla="*/ 514350 h 629"/>
              <a:gd name="T56" fmla="*/ 0 w 5"/>
              <a:gd name="T57" fmla="*/ 484188 h 629"/>
              <a:gd name="T58" fmla="*/ 7938 w 5"/>
              <a:gd name="T59" fmla="*/ 488950 h 629"/>
              <a:gd name="T60" fmla="*/ 3175 w 5"/>
              <a:gd name="T61" fmla="*/ 569913 h 629"/>
              <a:gd name="T62" fmla="*/ 0 w 5"/>
              <a:gd name="T63" fmla="*/ 539750 h 629"/>
              <a:gd name="T64" fmla="*/ 7938 w 5"/>
              <a:gd name="T65" fmla="*/ 539750 h 629"/>
              <a:gd name="T66" fmla="*/ 3175 w 5"/>
              <a:gd name="T67" fmla="*/ 622300 h 629"/>
              <a:gd name="T68" fmla="*/ 0 w 5"/>
              <a:gd name="T69" fmla="*/ 592138 h 629"/>
              <a:gd name="T70" fmla="*/ 7938 w 5"/>
              <a:gd name="T71" fmla="*/ 595313 h 629"/>
              <a:gd name="T72" fmla="*/ 3175 w 5"/>
              <a:gd name="T73" fmla="*/ 677863 h 629"/>
              <a:gd name="T74" fmla="*/ 0 w 5"/>
              <a:gd name="T75" fmla="*/ 647700 h 629"/>
              <a:gd name="T76" fmla="*/ 7938 w 5"/>
              <a:gd name="T77" fmla="*/ 650875 h 629"/>
              <a:gd name="T78" fmla="*/ 3175 w 5"/>
              <a:gd name="T79" fmla="*/ 728663 h 629"/>
              <a:gd name="T80" fmla="*/ 0 w 5"/>
              <a:gd name="T81" fmla="*/ 698500 h 629"/>
              <a:gd name="T82" fmla="*/ 7938 w 5"/>
              <a:gd name="T83" fmla="*/ 703263 h 629"/>
              <a:gd name="T84" fmla="*/ 3175 w 5"/>
              <a:gd name="T85" fmla="*/ 784225 h 629"/>
              <a:gd name="T86" fmla="*/ 0 w 5"/>
              <a:gd name="T87" fmla="*/ 754063 h 629"/>
              <a:gd name="T88" fmla="*/ 7938 w 5"/>
              <a:gd name="T89" fmla="*/ 758825 h 629"/>
              <a:gd name="T90" fmla="*/ 3175 w 5"/>
              <a:gd name="T91" fmla="*/ 839788 h 629"/>
              <a:gd name="T92" fmla="*/ 0 w 5"/>
              <a:gd name="T93" fmla="*/ 809625 h 629"/>
              <a:gd name="T94" fmla="*/ 7938 w 5"/>
              <a:gd name="T95" fmla="*/ 809625 h 629"/>
              <a:gd name="T96" fmla="*/ 3175 w 5"/>
              <a:gd name="T97" fmla="*/ 892175 h 629"/>
              <a:gd name="T98" fmla="*/ 0 w 5"/>
              <a:gd name="T99" fmla="*/ 862013 h 629"/>
              <a:gd name="T100" fmla="*/ 7938 w 5"/>
              <a:gd name="T101" fmla="*/ 865188 h 629"/>
              <a:gd name="T102" fmla="*/ 3175 w 5"/>
              <a:gd name="T103" fmla="*/ 947738 h 629"/>
              <a:gd name="T104" fmla="*/ 0 w 5"/>
              <a:gd name="T105" fmla="*/ 917575 h 629"/>
              <a:gd name="T106" fmla="*/ 7938 w 5"/>
              <a:gd name="T107" fmla="*/ 917575 h 629"/>
              <a:gd name="T108" fmla="*/ 3175 w 5"/>
              <a:gd name="T109" fmla="*/ 998538 h 629"/>
              <a:gd name="T110" fmla="*/ 0 w 5"/>
              <a:gd name="T111" fmla="*/ 969963 h 629"/>
              <a:gd name="T112" fmla="*/ 7938 w 5"/>
              <a:gd name="T113" fmla="*/ 973138 h 62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"/>
              <a:gd name="T172" fmla="*/ 0 h 629"/>
              <a:gd name="T173" fmla="*/ 5 w 5"/>
              <a:gd name="T174" fmla="*/ 629 h 62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" h="629">
                <a:moveTo>
                  <a:pt x="5" y="2"/>
                </a:moveTo>
                <a:lnTo>
                  <a:pt x="5" y="16"/>
                </a:lnTo>
                <a:lnTo>
                  <a:pt x="5" y="19"/>
                </a:lnTo>
                <a:lnTo>
                  <a:pt x="2" y="19"/>
                </a:lnTo>
                <a:lnTo>
                  <a:pt x="0" y="19"/>
                </a:lnTo>
                <a:lnTo>
                  <a:pt x="0" y="1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2"/>
                </a:lnTo>
                <a:close/>
                <a:moveTo>
                  <a:pt x="5" y="35"/>
                </a:moveTo>
                <a:lnTo>
                  <a:pt x="5" y="49"/>
                </a:lnTo>
                <a:lnTo>
                  <a:pt x="5" y="51"/>
                </a:lnTo>
                <a:lnTo>
                  <a:pt x="2" y="51"/>
                </a:lnTo>
                <a:lnTo>
                  <a:pt x="0" y="51"/>
                </a:lnTo>
                <a:lnTo>
                  <a:pt x="0" y="49"/>
                </a:lnTo>
                <a:lnTo>
                  <a:pt x="0" y="35"/>
                </a:lnTo>
                <a:lnTo>
                  <a:pt x="0" y="33"/>
                </a:lnTo>
                <a:lnTo>
                  <a:pt x="2" y="33"/>
                </a:lnTo>
                <a:lnTo>
                  <a:pt x="5" y="33"/>
                </a:lnTo>
                <a:lnTo>
                  <a:pt x="5" y="35"/>
                </a:lnTo>
                <a:close/>
                <a:moveTo>
                  <a:pt x="5" y="70"/>
                </a:moveTo>
                <a:lnTo>
                  <a:pt x="5" y="84"/>
                </a:lnTo>
                <a:lnTo>
                  <a:pt x="5" y="86"/>
                </a:lnTo>
                <a:lnTo>
                  <a:pt x="2" y="86"/>
                </a:lnTo>
                <a:lnTo>
                  <a:pt x="0" y="86"/>
                </a:lnTo>
                <a:lnTo>
                  <a:pt x="0" y="84"/>
                </a:lnTo>
                <a:lnTo>
                  <a:pt x="0" y="70"/>
                </a:lnTo>
                <a:lnTo>
                  <a:pt x="0" y="68"/>
                </a:lnTo>
                <a:lnTo>
                  <a:pt x="2" y="68"/>
                </a:lnTo>
                <a:lnTo>
                  <a:pt x="5" y="68"/>
                </a:lnTo>
                <a:lnTo>
                  <a:pt x="5" y="70"/>
                </a:lnTo>
                <a:close/>
                <a:moveTo>
                  <a:pt x="5" y="103"/>
                </a:moveTo>
                <a:lnTo>
                  <a:pt x="5" y="119"/>
                </a:lnTo>
                <a:lnTo>
                  <a:pt x="2" y="121"/>
                </a:lnTo>
                <a:lnTo>
                  <a:pt x="0" y="119"/>
                </a:lnTo>
                <a:lnTo>
                  <a:pt x="0" y="103"/>
                </a:lnTo>
                <a:lnTo>
                  <a:pt x="2" y="100"/>
                </a:lnTo>
                <a:lnTo>
                  <a:pt x="5" y="103"/>
                </a:lnTo>
                <a:close/>
                <a:moveTo>
                  <a:pt x="5" y="138"/>
                </a:moveTo>
                <a:lnTo>
                  <a:pt x="5" y="152"/>
                </a:lnTo>
                <a:lnTo>
                  <a:pt x="5" y="154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38"/>
                </a:lnTo>
                <a:lnTo>
                  <a:pt x="0" y="135"/>
                </a:lnTo>
                <a:lnTo>
                  <a:pt x="2" y="135"/>
                </a:lnTo>
                <a:lnTo>
                  <a:pt x="5" y="135"/>
                </a:lnTo>
                <a:lnTo>
                  <a:pt x="5" y="138"/>
                </a:lnTo>
                <a:close/>
                <a:moveTo>
                  <a:pt x="5" y="170"/>
                </a:moveTo>
                <a:lnTo>
                  <a:pt x="5" y="187"/>
                </a:lnTo>
                <a:lnTo>
                  <a:pt x="2" y="189"/>
                </a:lnTo>
                <a:lnTo>
                  <a:pt x="0" y="187"/>
                </a:lnTo>
                <a:lnTo>
                  <a:pt x="0" y="170"/>
                </a:lnTo>
                <a:lnTo>
                  <a:pt x="2" y="168"/>
                </a:lnTo>
                <a:lnTo>
                  <a:pt x="5" y="170"/>
                </a:lnTo>
                <a:close/>
                <a:moveTo>
                  <a:pt x="5" y="205"/>
                </a:moveTo>
                <a:lnTo>
                  <a:pt x="5" y="219"/>
                </a:lnTo>
                <a:lnTo>
                  <a:pt x="5" y="221"/>
                </a:lnTo>
                <a:lnTo>
                  <a:pt x="2" y="221"/>
                </a:lnTo>
                <a:lnTo>
                  <a:pt x="0" y="221"/>
                </a:lnTo>
                <a:lnTo>
                  <a:pt x="0" y="219"/>
                </a:lnTo>
                <a:lnTo>
                  <a:pt x="0" y="205"/>
                </a:lnTo>
                <a:lnTo>
                  <a:pt x="0" y="203"/>
                </a:lnTo>
                <a:lnTo>
                  <a:pt x="2" y="203"/>
                </a:lnTo>
                <a:lnTo>
                  <a:pt x="5" y="203"/>
                </a:lnTo>
                <a:lnTo>
                  <a:pt x="5" y="205"/>
                </a:lnTo>
                <a:close/>
                <a:moveTo>
                  <a:pt x="5" y="240"/>
                </a:moveTo>
                <a:lnTo>
                  <a:pt x="5" y="254"/>
                </a:lnTo>
                <a:lnTo>
                  <a:pt x="5" y="256"/>
                </a:lnTo>
                <a:lnTo>
                  <a:pt x="2" y="256"/>
                </a:lnTo>
                <a:lnTo>
                  <a:pt x="0" y="256"/>
                </a:lnTo>
                <a:lnTo>
                  <a:pt x="0" y="254"/>
                </a:lnTo>
                <a:lnTo>
                  <a:pt x="0" y="240"/>
                </a:lnTo>
                <a:lnTo>
                  <a:pt x="0" y="238"/>
                </a:lnTo>
                <a:lnTo>
                  <a:pt x="2" y="238"/>
                </a:lnTo>
                <a:lnTo>
                  <a:pt x="5" y="238"/>
                </a:lnTo>
                <a:lnTo>
                  <a:pt x="5" y="240"/>
                </a:lnTo>
                <a:close/>
                <a:moveTo>
                  <a:pt x="5" y="273"/>
                </a:moveTo>
                <a:lnTo>
                  <a:pt x="5" y="287"/>
                </a:lnTo>
                <a:lnTo>
                  <a:pt x="5" y="289"/>
                </a:lnTo>
                <a:lnTo>
                  <a:pt x="2" y="291"/>
                </a:lnTo>
                <a:lnTo>
                  <a:pt x="0" y="289"/>
                </a:lnTo>
                <a:lnTo>
                  <a:pt x="0" y="287"/>
                </a:lnTo>
                <a:lnTo>
                  <a:pt x="0" y="273"/>
                </a:lnTo>
                <a:lnTo>
                  <a:pt x="0" y="270"/>
                </a:lnTo>
                <a:lnTo>
                  <a:pt x="2" y="270"/>
                </a:lnTo>
                <a:lnTo>
                  <a:pt x="5" y="270"/>
                </a:lnTo>
                <a:lnTo>
                  <a:pt x="5" y="273"/>
                </a:lnTo>
                <a:close/>
                <a:moveTo>
                  <a:pt x="5" y="308"/>
                </a:moveTo>
                <a:lnTo>
                  <a:pt x="5" y="322"/>
                </a:lnTo>
                <a:lnTo>
                  <a:pt x="5" y="324"/>
                </a:lnTo>
                <a:lnTo>
                  <a:pt x="2" y="324"/>
                </a:lnTo>
                <a:lnTo>
                  <a:pt x="0" y="324"/>
                </a:lnTo>
                <a:lnTo>
                  <a:pt x="0" y="322"/>
                </a:lnTo>
                <a:lnTo>
                  <a:pt x="0" y="308"/>
                </a:lnTo>
                <a:lnTo>
                  <a:pt x="0" y="305"/>
                </a:lnTo>
                <a:lnTo>
                  <a:pt x="2" y="305"/>
                </a:lnTo>
                <a:lnTo>
                  <a:pt x="5" y="305"/>
                </a:lnTo>
                <a:lnTo>
                  <a:pt x="5" y="308"/>
                </a:lnTo>
                <a:close/>
                <a:moveTo>
                  <a:pt x="5" y="340"/>
                </a:moveTo>
                <a:lnTo>
                  <a:pt x="5" y="357"/>
                </a:lnTo>
                <a:lnTo>
                  <a:pt x="2" y="359"/>
                </a:lnTo>
                <a:lnTo>
                  <a:pt x="0" y="357"/>
                </a:lnTo>
                <a:lnTo>
                  <a:pt x="0" y="340"/>
                </a:lnTo>
                <a:lnTo>
                  <a:pt x="2" y="338"/>
                </a:lnTo>
                <a:lnTo>
                  <a:pt x="5" y="340"/>
                </a:lnTo>
                <a:close/>
                <a:moveTo>
                  <a:pt x="5" y="375"/>
                </a:moveTo>
                <a:lnTo>
                  <a:pt x="5" y="389"/>
                </a:lnTo>
                <a:lnTo>
                  <a:pt x="5" y="392"/>
                </a:lnTo>
                <a:lnTo>
                  <a:pt x="2" y="392"/>
                </a:lnTo>
                <a:lnTo>
                  <a:pt x="0" y="392"/>
                </a:lnTo>
                <a:lnTo>
                  <a:pt x="0" y="389"/>
                </a:lnTo>
                <a:lnTo>
                  <a:pt x="0" y="375"/>
                </a:lnTo>
                <a:lnTo>
                  <a:pt x="0" y="373"/>
                </a:lnTo>
                <a:lnTo>
                  <a:pt x="2" y="373"/>
                </a:lnTo>
                <a:lnTo>
                  <a:pt x="5" y="373"/>
                </a:lnTo>
                <a:lnTo>
                  <a:pt x="5" y="375"/>
                </a:lnTo>
                <a:close/>
                <a:moveTo>
                  <a:pt x="5" y="410"/>
                </a:moveTo>
                <a:lnTo>
                  <a:pt x="5" y="424"/>
                </a:lnTo>
                <a:lnTo>
                  <a:pt x="5" y="427"/>
                </a:lnTo>
                <a:lnTo>
                  <a:pt x="2" y="427"/>
                </a:lnTo>
                <a:lnTo>
                  <a:pt x="0" y="427"/>
                </a:lnTo>
                <a:lnTo>
                  <a:pt x="0" y="424"/>
                </a:lnTo>
                <a:lnTo>
                  <a:pt x="0" y="410"/>
                </a:lnTo>
                <a:lnTo>
                  <a:pt x="0" y="408"/>
                </a:lnTo>
                <a:lnTo>
                  <a:pt x="2" y="408"/>
                </a:lnTo>
                <a:lnTo>
                  <a:pt x="5" y="408"/>
                </a:lnTo>
                <a:lnTo>
                  <a:pt x="5" y="410"/>
                </a:lnTo>
                <a:close/>
                <a:moveTo>
                  <a:pt x="5" y="443"/>
                </a:moveTo>
                <a:lnTo>
                  <a:pt x="5" y="457"/>
                </a:lnTo>
                <a:lnTo>
                  <a:pt x="5" y="459"/>
                </a:lnTo>
                <a:lnTo>
                  <a:pt x="2" y="459"/>
                </a:lnTo>
                <a:lnTo>
                  <a:pt x="0" y="459"/>
                </a:lnTo>
                <a:lnTo>
                  <a:pt x="0" y="457"/>
                </a:lnTo>
                <a:lnTo>
                  <a:pt x="0" y="443"/>
                </a:lnTo>
                <a:lnTo>
                  <a:pt x="0" y="440"/>
                </a:lnTo>
                <a:lnTo>
                  <a:pt x="2" y="440"/>
                </a:lnTo>
                <a:lnTo>
                  <a:pt x="5" y="440"/>
                </a:lnTo>
                <a:lnTo>
                  <a:pt x="5" y="443"/>
                </a:lnTo>
                <a:close/>
                <a:moveTo>
                  <a:pt x="5" y="478"/>
                </a:moveTo>
                <a:lnTo>
                  <a:pt x="5" y="492"/>
                </a:lnTo>
                <a:lnTo>
                  <a:pt x="5" y="494"/>
                </a:lnTo>
                <a:lnTo>
                  <a:pt x="2" y="494"/>
                </a:lnTo>
                <a:lnTo>
                  <a:pt x="0" y="494"/>
                </a:lnTo>
                <a:lnTo>
                  <a:pt x="0" y="492"/>
                </a:lnTo>
                <a:lnTo>
                  <a:pt x="0" y="478"/>
                </a:lnTo>
                <a:lnTo>
                  <a:pt x="0" y="475"/>
                </a:lnTo>
                <a:lnTo>
                  <a:pt x="2" y="475"/>
                </a:lnTo>
                <a:lnTo>
                  <a:pt x="5" y="475"/>
                </a:lnTo>
                <a:lnTo>
                  <a:pt x="5" y="478"/>
                </a:lnTo>
                <a:close/>
                <a:moveTo>
                  <a:pt x="5" y="510"/>
                </a:moveTo>
                <a:lnTo>
                  <a:pt x="5" y="527"/>
                </a:lnTo>
                <a:lnTo>
                  <a:pt x="2" y="529"/>
                </a:lnTo>
                <a:lnTo>
                  <a:pt x="0" y="527"/>
                </a:lnTo>
                <a:lnTo>
                  <a:pt x="0" y="510"/>
                </a:lnTo>
                <a:lnTo>
                  <a:pt x="2" y="508"/>
                </a:lnTo>
                <a:lnTo>
                  <a:pt x="5" y="510"/>
                </a:lnTo>
                <a:close/>
                <a:moveTo>
                  <a:pt x="5" y="545"/>
                </a:moveTo>
                <a:lnTo>
                  <a:pt x="5" y="559"/>
                </a:lnTo>
                <a:lnTo>
                  <a:pt x="5" y="562"/>
                </a:lnTo>
                <a:lnTo>
                  <a:pt x="2" y="562"/>
                </a:lnTo>
                <a:lnTo>
                  <a:pt x="0" y="562"/>
                </a:lnTo>
                <a:lnTo>
                  <a:pt x="0" y="559"/>
                </a:lnTo>
                <a:lnTo>
                  <a:pt x="0" y="545"/>
                </a:lnTo>
                <a:lnTo>
                  <a:pt x="0" y="543"/>
                </a:lnTo>
                <a:lnTo>
                  <a:pt x="2" y="543"/>
                </a:lnTo>
                <a:lnTo>
                  <a:pt x="5" y="543"/>
                </a:lnTo>
                <a:lnTo>
                  <a:pt x="5" y="545"/>
                </a:lnTo>
                <a:close/>
                <a:moveTo>
                  <a:pt x="5" y="578"/>
                </a:moveTo>
                <a:lnTo>
                  <a:pt x="5" y="594"/>
                </a:lnTo>
                <a:lnTo>
                  <a:pt x="2" y="597"/>
                </a:lnTo>
                <a:lnTo>
                  <a:pt x="0" y="594"/>
                </a:lnTo>
                <a:lnTo>
                  <a:pt x="0" y="578"/>
                </a:lnTo>
                <a:lnTo>
                  <a:pt x="2" y="576"/>
                </a:lnTo>
                <a:lnTo>
                  <a:pt x="5" y="578"/>
                </a:lnTo>
                <a:close/>
                <a:moveTo>
                  <a:pt x="5" y="613"/>
                </a:moveTo>
                <a:lnTo>
                  <a:pt x="5" y="627"/>
                </a:lnTo>
                <a:lnTo>
                  <a:pt x="5" y="629"/>
                </a:lnTo>
                <a:lnTo>
                  <a:pt x="2" y="629"/>
                </a:lnTo>
                <a:lnTo>
                  <a:pt x="0" y="629"/>
                </a:lnTo>
                <a:lnTo>
                  <a:pt x="0" y="627"/>
                </a:lnTo>
                <a:lnTo>
                  <a:pt x="0" y="613"/>
                </a:lnTo>
                <a:lnTo>
                  <a:pt x="0" y="611"/>
                </a:lnTo>
                <a:lnTo>
                  <a:pt x="2" y="611"/>
                </a:lnTo>
                <a:lnTo>
                  <a:pt x="5" y="611"/>
                </a:lnTo>
                <a:lnTo>
                  <a:pt x="5" y="613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40" name="Freeform 408">
            <a:extLst>
              <a:ext uri="{FF2B5EF4-FFF2-40B4-BE49-F238E27FC236}">
                <a16:creationId xmlns:a16="http://schemas.microsoft.com/office/drawing/2014/main" id="{FB563350-DD9A-4015-B5B1-E29D15D3C1F1}"/>
              </a:ext>
            </a:extLst>
          </p:cNvPr>
          <p:cNvSpPr>
            <a:spLocks/>
          </p:cNvSpPr>
          <p:nvPr/>
        </p:nvSpPr>
        <p:spPr bwMode="auto">
          <a:xfrm>
            <a:off x="4845050" y="4421188"/>
            <a:ext cx="600075" cy="776287"/>
          </a:xfrm>
          <a:custGeom>
            <a:avLst/>
            <a:gdLst>
              <a:gd name="T0" fmla="*/ 0 w 378"/>
              <a:gd name="T1" fmla="*/ 776287 h 489"/>
              <a:gd name="T2" fmla="*/ 17463 w 378"/>
              <a:gd name="T3" fmla="*/ 728662 h 489"/>
              <a:gd name="T4" fmla="*/ 33338 w 378"/>
              <a:gd name="T5" fmla="*/ 676275 h 489"/>
              <a:gd name="T6" fmla="*/ 53975 w 378"/>
              <a:gd name="T7" fmla="*/ 620712 h 489"/>
              <a:gd name="T8" fmla="*/ 77787 w 378"/>
              <a:gd name="T9" fmla="*/ 569912 h 489"/>
              <a:gd name="T10" fmla="*/ 106363 w 378"/>
              <a:gd name="T11" fmla="*/ 517525 h 489"/>
              <a:gd name="T12" fmla="*/ 139700 w 378"/>
              <a:gd name="T13" fmla="*/ 465137 h 489"/>
              <a:gd name="T14" fmla="*/ 173037 w 378"/>
              <a:gd name="T15" fmla="*/ 414337 h 489"/>
              <a:gd name="T16" fmla="*/ 209550 w 378"/>
              <a:gd name="T17" fmla="*/ 361950 h 489"/>
              <a:gd name="T18" fmla="*/ 254000 w 378"/>
              <a:gd name="T19" fmla="*/ 306387 h 489"/>
              <a:gd name="T20" fmla="*/ 300038 w 378"/>
              <a:gd name="T21" fmla="*/ 250825 h 489"/>
              <a:gd name="T22" fmla="*/ 344487 w 378"/>
              <a:gd name="T23" fmla="*/ 203200 h 489"/>
              <a:gd name="T24" fmla="*/ 393700 w 378"/>
              <a:gd name="T25" fmla="*/ 155575 h 489"/>
              <a:gd name="T26" fmla="*/ 442913 w 378"/>
              <a:gd name="T27" fmla="*/ 111125 h 489"/>
              <a:gd name="T28" fmla="*/ 471488 w 378"/>
              <a:gd name="T29" fmla="*/ 88900 h 489"/>
              <a:gd name="T30" fmla="*/ 496888 w 378"/>
              <a:gd name="T31" fmla="*/ 69850 h 489"/>
              <a:gd name="T32" fmla="*/ 520700 w 378"/>
              <a:gd name="T33" fmla="*/ 50800 h 489"/>
              <a:gd name="T34" fmla="*/ 550863 w 378"/>
              <a:gd name="T35" fmla="*/ 33337 h 489"/>
              <a:gd name="T36" fmla="*/ 574675 w 378"/>
              <a:gd name="T37" fmla="*/ 14287 h 489"/>
              <a:gd name="T38" fmla="*/ 600075 w 378"/>
              <a:gd name="T39" fmla="*/ 0 h 4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78"/>
              <a:gd name="T61" fmla="*/ 0 h 489"/>
              <a:gd name="T62" fmla="*/ 378 w 378"/>
              <a:gd name="T63" fmla="*/ 489 h 4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78" h="489">
                <a:moveTo>
                  <a:pt x="0" y="489"/>
                </a:moveTo>
                <a:lnTo>
                  <a:pt x="11" y="459"/>
                </a:lnTo>
                <a:lnTo>
                  <a:pt x="21" y="426"/>
                </a:lnTo>
                <a:lnTo>
                  <a:pt x="34" y="391"/>
                </a:lnTo>
                <a:lnTo>
                  <a:pt x="49" y="359"/>
                </a:lnTo>
                <a:lnTo>
                  <a:pt x="67" y="326"/>
                </a:lnTo>
                <a:lnTo>
                  <a:pt x="88" y="293"/>
                </a:lnTo>
                <a:lnTo>
                  <a:pt x="109" y="261"/>
                </a:lnTo>
                <a:lnTo>
                  <a:pt x="132" y="228"/>
                </a:lnTo>
                <a:lnTo>
                  <a:pt x="160" y="193"/>
                </a:lnTo>
                <a:lnTo>
                  <a:pt x="189" y="158"/>
                </a:lnTo>
                <a:lnTo>
                  <a:pt x="217" y="128"/>
                </a:lnTo>
                <a:lnTo>
                  <a:pt x="248" y="98"/>
                </a:lnTo>
                <a:lnTo>
                  <a:pt x="279" y="70"/>
                </a:lnTo>
                <a:lnTo>
                  <a:pt x="297" y="56"/>
                </a:lnTo>
                <a:lnTo>
                  <a:pt x="313" y="44"/>
                </a:lnTo>
                <a:lnTo>
                  <a:pt x="328" y="32"/>
                </a:lnTo>
                <a:lnTo>
                  <a:pt x="347" y="21"/>
                </a:lnTo>
                <a:lnTo>
                  <a:pt x="362" y="9"/>
                </a:lnTo>
                <a:lnTo>
                  <a:pt x="378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09">
            <a:extLst>
              <a:ext uri="{FF2B5EF4-FFF2-40B4-BE49-F238E27FC236}">
                <a16:creationId xmlns:a16="http://schemas.microsoft.com/office/drawing/2014/main" id="{5C316D72-038C-4595-AAFD-095B64D755B2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3851275"/>
            <a:ext cx="2339975" cy="2239963"/>
            <a:chOff x="527" y="1310"/>
            <a:chExt cx="1474" cy="1247"/>
          </a:xfrm>
        </p:grpSpPr>
        <p:sp>
          <p:nvSpPr>
            <p:cNvPr id="3215" name="Line 410">
              <a:extLst>
                <a:ext uri="{FF2B5EF4-FFF2-40B4-BE49-F238E27FC236}">
                  <a16:creationId xmlns:a16="http://schemas.microsoft.com/office/drawing/2014/main" id="{F934F8CA-AF2D-485C-AA94-1BC8A6169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" y="1310"/>
              <a:ext cx="14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6" name="Line 411">
              <a:extLst>
                <a:ext uri="{FF2B5EF4-FFF2-40B4-BE49-F238E27FC236}">
                  <a16:creationId xmlns:a16="http://schemas.microsoft.com/office/drawing/2014/main" id="{DC2981AE-2CFF-4F17-944E-66600723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310"/>
              <a:ext cx="0" cy="1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2" name="Arc 412">
            <a:extLst>
              <a:ext uri="{FF2B5EF4-FFF2-40B4-BE49-F238E27FC236}">
                <a16:creationId xmlns:a16="http://schemas.microsoft.com/office/drawing/2014/main" id="{6D52320A-2184-4907-A1C1-6A4B8CD10953}"/>
              </a:ext>
            </a:extLst>
          </p:cNvPr>
          <p:cNvSpPr>
            <a:spLocks/>
          </p:cNvSpPr>
          <p:nvPr/>
        </p:nvSpPr>
        <p:spPr bwMode="auto">
          <a:xfrm flipH="1">
            <a:off x="5745163" y="4437063"/>
            <a:ext cx="585787" cy="495300"/>
          </a:xfrm>
          <a:custGeom>
            <a:avLst/>
            <a:gdLst>
              <a:gd name="T0" fmla="*/ 656001 w 20999"/>
              <a:gd name="T1" fmla="*/ 0 h 21584"/>
              <a:gd name="T2" fmla="*/ 16341084 w 20999"/>
              <a:gd name="T3" fmla="*/ 8701896 h 21584"/>
              <a:gd name="T4" fmla="*/ 0 w 20999"/>
              <a:gd name="T5" fmla="*/ 11365922 h 21584"/>
              <a:gd name="T6" fmla="*/ 0 60000 65536"/>
              <a:gd name="T7" fmla="*/ 0 60000 65536"/>
              <a:gd name="T8" fmla="*/ 0 60000 65536"/>
              <a:gd name="T9" fmla="*/ 0 w 20999"/>
              <a:gd name="T10" fmla="*/ 0 h 21584"/>
              <a:gd name="T11" fmla="*/ 20999 w 20999"/>
              <a:gd name="T12" fmla="*/ 21584 h 2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99" h="21584" fill="none" extrusionOk="0">
                <a:moveTo>
                  <a:pt x="842" y="0"/>
                </a:moveTo>
                <a:cubicBezTo>
                  <a:pt x="10502" y="377"/>
                  <a:pt x="18735" y="7127"/>
                  <a:pt x="20999" y="16524"/>
                </a:cubicBezTo>
              </a:path>
              <a:path w="20999" h="21584" stroke="0" extrusionOk="0">
                <a:moveTo>
                  <a:pt x="842" y="0"/>
                </a:moveTo>
                <a:cubicBezTo>
                  <a:pt x="10502" y="377"/>
                  <a:pt x="18735" y="7127"/>
                  <a:pt x="20999" y="16524"/>
                </a:cubicBezTo>
                <a:lnTo>
                  <a:pt x="0" y="21584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3" name="Arc 413">
            <a:extLst>
              <a:ext uri="{FF2B5EF4-FFF2-40B4-BE49-F238E27FC236}">
                <a16:creationId xmlns:a16="http://schemas.microsoft.com/office/drawing/2014/main" id="{0F5E6984-0738-44D6-A43D-4C5B97FBDFA4}"/>
              </a:ext>
            </a:extLst>
          </p:cNvPr>
          <p:cNvSpPr>
            <a:spLocks/>
          </p:cNvSpPr>
          <p:nvPr/>
        </p:nvSpPr>
        <p:spPr bwMode="auto">
          <a:xfrm rot="-3371982">
            <a:off x="4755356" y="4671220"/>
            <a:ext cx="942975" cy="334962"/>
          </a:xfrm>
          <a:custGeom>
            <a:avLst/>
            <a:gdLst>
              <a:gd name="T0" fmla="*/ 0 w 27844"/>
              <a:gd name="T1" fmla="*/ 1151184 h 21600"/>
              <a:gd name="T2" fmla="*/ 31935133 w 27844"/>
              <a:gd name="T3" fmla="*/ 1297885 h 21600"/>
              <a:gd name="T4" fmla="*/ 15552382 w 27844"/>
              <a:gd name="T5" fmla="*/ 5194423 h 21600"/>
              <a:gd name="T6" fmla="*/ 0 60000 65536"/>
              <a:gd name="T7" fmla="*/ 0 60000 65536"/>
              <a:gd name="T8" fmla="*/ 0 60000 65536"/>
              <a:gd name="T9" fmla="*/ 0 w 27844"/>
              <a:gd name="T10" fmla="*/ 0 h 21600"/>
              <a:gd name="T11" fmla="*/ 27844 w 278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44" h="21600" fill="none" extrusionOk="0">
                <a:moveTo>
                  <a:pt x="-1" y="4786"/>
                </a:moveTo>
                <a:cubicBezTo>
                  <a:pt x="3840" y="1689"/>
                  <a:pt x="8625" y="-1"/>
                  <a:pt x="13560" y="0"/>
                </a:cubicBezTo>
                <a:cubicBezTo>
                  <a:pt x="18819" y="0"/>
                  <a:pt x="23898" y="1919"/>
                  <a:pt x="27843" y="5397"/>
                </a:cubicBezTo>
              </a:path>
              <a:path w="27844" h="21600" stroke="0" extrusionOk="0">
                <a:moveTo>
                  <a:pt x="-1" y="4786"/>
                </a:moveTo>
                <a:cubicBezTo>
                  <a:pt x="3840" y="1689"/>
                  <a:pt x="8625" y="-1"/>
                  <a:pt x="13560" y="0"/>
                </a:cubicBezTo>
                <a:cubicBezTo>
                  <a:pt x="18819" y="0"/>
                  <a:pt x="23898" y="1919"/>
                  <a:pt x="27843" y="5397"/>
                </a:cubicBezTo>
                <a:lnTo>
                  <a:pt x="1356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14">
            <a:extLst>
              <a:ext uri="{FF2B5EF4-FFF2-40B4-BE49-F238E27FC236}">
                <a16:creationId xmlns:a16="http://schemas.microsoft.com/office/drawing/2014/main" id="{1D084036-3538-4F9C-A692-9A7EEA10FD14}"/>
              </a:ext>
            </a:extLst>
          </p:cNvPr>
          <p:cNvGrpSpPr>
            <a:grpSpLocks/>
          </p:cNvGrpSpPr>
          <p:nvPr/>
        </p:nvGrpSpPr>
        <p:grpSpPr bwMode="auto">
          <a:xfrm>
            <a:off x="5465763" y="5845175"/>
            <a:ext cx="300037" cy="468313"/>
            <a:chOff x="3521" y="11258"/>
            <a:chExt cx="1100" cy="344"/>
          </a:xfrm>
        </p:grpSpPr>
        <p:sp>
          <p:nvSpPr>
            <p:cNvPr id="3213" name="Line 415">
              <a:extLst>
                <a:ext uri="{FF2B5EF4-FFF2-40B4-BE49-F238E27FC236}">
                  <a16:creationId xmlns:a16="http://schemas.microsoft.com/office/drawing/2014/main" id="{02B2C856-1AAA-4891-9915-ABFDB1234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11586"/>
              <a:ext cx="1096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Line 416">
              <a:extLst>
                <a:ext uri="{FF2B5EF4-FFF2-40B4-BE49-F238E27FC236}">
                  <a16:creationId xmlns:a16="http://schemas.microsoft.com/office/drawing/2014/main" id="{B46E80EB-29D0-4EDA-94A7-6A750D4F3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1" y="11258"/>
              <a:ext cx="2" cy="3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17">
            <a:extLst>
              <a:ext uri="{FF2B5EF4-FFF2-40B4-BE49-F238E27FC236}">
                <a16:creationId xmlns:a16="http://schemas.microsoft.com/office/drawing/2014/main" id="{4F1D1306-2F3A-4B6F-A6FD-20DED289FFEB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4886325"/>
            <a:ext cx="584200" cy="1044575"/>
            <a:chOff x="697" y="1962"/>
            <a:chExt cx="312" cy="595"/>
          </a:xfrm>
        </p:grpSpPr>
        <p:sp>
          <p:nvSpPr>
            <p:cNvPr id="3211" name="Line 418">
              <a:extLst>
                <a:ext uri="{FF2B5EF4-FFF2-40B4-BE49-F238E27FC236}">
                  <a16:creationId xmlns:a16="http://schemas.microsoft.com/office/drawing/2014/main" id="{F3D84C1A-E29D-4DE3-B16A-5503813CF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" y="1962"/>
              <a:ext cx="0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2" name="Line 419">
              <a:extLst>
                <a:ext uri="{FF2B5EF4-FFF2-40B4-BE49-F238E27FC236}">
                  <a16:creationId xmlns:a16="http://schemas.microsoft.com/office/drawing/2014/main" id="{DCBC6619-520F-4526-9177-3B3F4D8FD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962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20" name="Arc 420">
            <a:extLst>
              <a:ext uri="{FF2B5EF4-FFF2-40B4-BE49-F238E27FC236}">
                <a16:creationId xmlns:a16="http://schemas.microsoft.com/office/drawing/2014/main" id="{BB22C2F6-B8F2-4F62-B14A-4DB82458EC55}"/>
              </a:ext>
            </a:extLst>
          </p:cNvPr>
          <p:cNvSpPr>
            <a:spLocks/>
          </p:cNvSpPr>
          <p:nvPr/>
        </p:nvSpPr>
        <p:spPr bwMode="auto">
          <a:xfrm rot="10444076">
            <a:off x="5473700" y="4387850"/>
            <a:ext cx="312738" cy="406400"/>
          </a:xfrm>
          <a:custGeom>
            <a:avLst/>
            <a:gdLst>
              <a:gd name="T0" fmla="*/ 660123 w 21600"/>
              <a:gd name="T1" fmla="*/ 0 h 21369"/>
              <a:gd name="T2" fmla="*/ 4528012 w 21600"/>
              <a:gd name="T3" fmla="*/ 7728998 h 21369"/>
              <a:gd name="T4" fmla="*/ 0 w 21600"/>
              <a:gd name="T5" fmla="*/ 7728998 h 21369"/>
              <a:gd name="T6" fmla="*/ 0 60000 65536"/>
              <a:gd name="T7" fmla="*/ 0 60000 65536"/>
              <a:gd name="T8" fmla="*/ 0 60000 65536"/>
              <a:gd name="T9" fmla="*/ 0 w 21600"/>
              <a:gd name="T10" fmla="*/ 0 h 21369"/>
              <a:gd name="T11" fmla="*/ 21600 w 21600"/>
              <a:gd name="T12" fmla="*/ 21369 h 213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69" fill="none" extrusionOk="0">
                <a:moveTo>
                  <a:pt x="3149" y="-1"/>
                </a:moveTo>
                <a:cubicBezTo>
                  <a:pt x="13747" y="1561"/>
                  <a:pt x="21600" y="10655"/>
                  <a:pt x="21600" y="21369"/>
                </a:cubicBezTo>
              </a:path>
              <a:path w="21600" h="21369" stroke="0" extrusionOk="0">
                <a:moveTo>
                  <a:pt x="3149" y="-1"/>
                </a:moveTo>
                <a:cubicBezTo>
                  <a:pt x="13747" y="1561"/>
                  <a:pt x="21600" y="10655"/>
                  <a:pt x="21600" y="21369"/>
                </a:cubicBezTo>
                <a:lnTo>
                  <a:pt x="0" y="2136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21">
            <a:extLst>
              <a:ext uri="{FF2B5EF4-FFF2-40B4-BE49-F238E27FC236}">
                <a16:creationId xmlns:a16="http://schemas.microsoft.com/office/drawing/2014/main" id="{6547B0D9-CBE5-43A3-9501-2E598954B655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5807075"/>
            <a:ext cx="617537" cy="520700"/>
            <a:chOff x="3000" y="11256"/>
            <a:chExt cx="519" cy="344"/>
          </a:xfrm>
        </p:grpSpPr>
        <p:sp>
          <p:nvSpPr>
            <p:cNvPr id="3209" name="Line 422">
              <a:extLst>
                <a:ext uri="{FF2B5EF4-FFF2-40B4-BE49-F238E27FC236}">
                  <a16:creationId xmlns:a16="http://schemas.microsoft.com/office/drawing/2014/main" id="{29F43B08-5985-4CA3-93DD-22A1CB9F6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5" y="11256"/>
              <a:ext cx="2" cy="3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Line 423">
              <a:extLst>
                <a:ext uri="{FF2B5EF4-FFF2-40B4-BE49-F238E27FC236}">
                  <a16:creationId xmlns:a16="http://schemas.microsoft.com/office/drawing/2014/main" id="{12354743-3425-4549-8745-7D0E7AE4D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11271"/>
              <a:ext cx="519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26" name="Line 426">
            <a:extLst>
              <a:ext uri="{FF2B5EF4-FFF2-40B4-BE49-F238E27FC236}">
                <a16:creationId xmlns:a16="http://schemas.microsoft.com/office/drawing/2014/main" id="{E0EE041E-1203-47C8-944C-C09395E23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3" y="6056313"/>
            <a:ext cx="674687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27" name="Text Box 427">
            <a:extLst>
              <a:ext uri="{FF2B5EF4-FFF2-40B4-BE49-F238E27FC236}">
                <a16:creationId xmlns:a16="http://schemas.microsoft.com/office/drawing/2014/main" id="{C766BFCF-3529-4228-9BFA-848DC0E1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6372225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PL</a:t>
            </a:r>
          </a:p>
        </p:txBody>
      </p:sp>
      <p:grpSp>
        <p:nvGrpSpPr>
          <p:cNvPr id="7" name="Group 428">
            <a:extLst>
              <a:ext uri="{FF2B5EF4-FFF2-40B4-BE49-F238E27FC236}">
                <a16:creationId xmlns:a16="http://schemas.microsoft.com/office/drawing/2014/main" id="{73203FD2-DA8F-42D1-8D41-5724199774C9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6191250"/>
            <a:ext cx="811213" cy="0"/>
            <a:chOff x="3078" y="3492"/>
            <a:chExt cx="511" cy="0"/>
          </a:xfrm>
        </p:grpSpPr>
        <p:sp>
          <p:nvSpPr>
            <p:cNvPr id="3207" name="Line 429">
              <a:extLst>
                <a:ext uri="{FF2B5EF4-FFF2-40B4-BE49-F238E27FC236}">
                  <a16:creationId xmlns:a16="http://schemas.microsoft.com/office/drawing/2014/main" id="{F8FA4CE9-C5E5-48E6-AB64-14D348644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92"/>
              <a:ext cx="17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8" name="Line 430">
              <a:extLst>
                <a:ext uri="{FF2B5EF4-FFF2-40B4-BE49-F238E27FC236}">
                  <a16:creationId xmlns:a16="http://schemas.microsoft.com/office/drawing/2014/main" id="{8DDE2E80-A533-4A87-BFE3-133EDC0E2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9" y="3492"/>
              <a:ext cx="1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1" name="Text Box 431">
            <a:extLst>
              <a:ext uri="{FF2B5EF4-FFF2-40B4-BE49-F238E27FC236}">
                <a16:creationId xmlns:a16="http://schemas.microsoft.com/office/drawing/2014/main" id="{27AD8F61-5B89-4D1C-89BB-19273050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6372225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PH</a:t>
            </a:r>
          </a:p>
        </p:txBody>
      </p:sp>
      <p:sp>
        <p:nvSpPr>
          <p:cNvPr id="77232" name="Rectangle 432">
            <a:extLst>
              <a:ext uri="{FF2B5EF4-FFF2-40B4-BE49-F238E27FC236}">
                <a16:creationId xmlns:a16="http://schemas.microsoft.com/office/drawing/2014/main" id="{7E2D8120-21D0-4305-AE74-D38B2217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489075"/>
            <a:ext cx="295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PL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1n2≈0.7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233" name="Rectangle 433">
            <a:extLst>
              <a:ext uri="{FF2B5EF4-FFF2-40B4-BE49-F238E27FC236}">
                <a16:creationId xmlns:a16="http://schemas.microsoft.com/office/drawing/2014/main" id="{CC633241-A671-4DD5-B3A5-E1B6F677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8675"/>
            <a:ext cx="448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pH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= (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1n2≈0.7(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7234" name="Object 434">
            <a:extLst>
              <a:ext uri="{FF2B5EF4-FFF2-40B4-BE49-F238E27FC236}">
                <a16:creationId xmlns:a16="http://schemas.microsoft.com/office/drawing/2014/main" id="{853CAAC2-C3AA-4AF3-9FFB-50DE7B0F6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2681288"/>
          <a:ext cx="32273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5" imgW="1688760" imgH="431640" progId="Equation.DSMT4">
                  <p:embed/>
                </p:oleObj>
              </mc:Choice>
              <mc:Fallback>
                <p:oleObj name="Equation" r:id="rId5" imgW="1688760" imgH="431640" progId="Equation.DSMT4">
                  <p:embed/>
                  <p:pic>
                    <p:nvPicPr>
                      <p:cNvPr id="0" name="Object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681288"/>
                        <a:ext cx="3227387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" name="Rectangle 436">
            <a:extLst>
              <a:ext uri="{FF2B5EF4-FFF2-40B4-BE49-F238E27FC236}">
                <a16:creationId xmlns:a16="http://schemas.microsoft.com/office/drawing/2014/main" id="{DE504291-CBAA-4D35-A763-E71B56CF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2254250"/>
            <a:ext cx="11890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GB" altLang="zh-CN" sz="1600">
              <a:solidFill>
                <a:srgbClr val="000066"/>
              </a:solidFill>
            </a:endParaRPr>
          </a:p>
        </p:txBody>
      </p:sp>
      <p:sp>
        <p:nvSpPr>
          <p:cNvPr id="3155" name="AutoShape 437">
            <a:extLst>
              <a:ext uri="{FF2B5EF4-FFF2-40B4-BE49-F238E27FC236}">
                <a16:creationId xmlns:a16="http://schemas.microsoft.com/office/drawing/2014/main" id="{0A175342-CF34-40C3-85E2-146B2C88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313" y="2722563"/>
            <a:ext cx="4953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6" name="Rectangle 438">
            <a:extLst>
              <a:ext uri="{FF2B5EF4-FFF2-40B4-BE49-F238E27FC236}">
                <a16:creationId xmlns:a16="http://schemas.microsoft.com/office/drawing/2014/main" id="{8CAB17B2-B073-4339-92E6-C7EBFB28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168400"/>
            <a:ext cx="3744912" cy="2281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39" name="AutoShape 439">
            <a:extLst>
              <a:ext uri="{FF2B5EF4-FFF2-40B4-BE49-F238E27FC236}">
                <a16:creationId xmlns:a16="http://schemas.microsoft.com/office/drawing/2014/main" id="{EFAB01BE-C51A-4ACB-9509-E66DAE2F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2709863"/>
            <a:ext cx="6477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40" name="AutoShape 440">
            <a:extLst>
              <a:ext uri="{FF2B5EF4-FFF2-40B4-BE49-F238E27FC236}">
                <a16:creationId xmlns:a16="http://schemas.microsoft.com/office/drawing/2014/main" id="{2188395F-F138-4A9C-BC67-3DF8D5AA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2709863"/>
            <a:ext cx="415925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41" name="AutoShape 441">
            <a:extLst>
              <a:ext uri="{FF2B5EF4-FFF2-40B4-BE49-F238E27FC236}">
                <a16:creationId xmlns:a16="http://schemas.microsoft.com/office/drawing/2014/main" id="{36652D8C-CD39-40BD-950D-C4976158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709863"/>
            <a:ext cx="509587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42" name="AutoShape 442">
            <a:extLst>
              <a:ext uri="{FF2B5EF4-FFF2-40B4-BE49-F238E27FC236}">
                <a16:creationId xmlns:a16="http://schemas.microsoft.com/office/drawing/2014/main" id="{D9F1A03E-A371-4060-8DC1-9CC4297E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2338388"/>
            <a:ext cx="647700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43" name="AutoShape 443">
            <a:extLst>
              <a:ext uri="{FF2B5EF4-FFF2-40B4-BE49-F238E27FC236}">
                <a16:creationId xmlns:a16="http://schemas.microsoft.com/office/drawing/2014/main" id="{0E5D1047-C91B-4886-8073-DC65C6E3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301875"/>
            <a:ext cx="415925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244" name="AutoShape 444">
            <a:extLst>
              <a:ext uri="{FF2B5EF4-FFF2-40B4-BE49-F238E27FC236}">
                <a16:creationId xmlns:a16="http://schemas.microsoft.com/office/drawing/2014/main" id="{02130AF9-999A-42F2-AB57-D2F95CF3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327275"/>
            <a:ext cx="509588" cy="314325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63" name="Rectangle 445">
            <a:extLst>
              <a:ext uri="{FF2B5EF4-FFF2-40B4-BE49-F238E27FC236}">
                <a16:creationId xmlns:a16="http://schemas.microsoft.com/office/drawing/2014/main" id="{AE7F2F14-F829-48E7-BBD8-F685A139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8956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6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" name="Rectangle 446">
            <a:extLst>
              <a:ext uri="{FF2B5EF4-FFF2-40B4-BE49-F238E27FC236}">
                <a16:creationId xmlns:a16="http://schemas.microsoft.com/office/drawing/2014/main" id="{842F032B-EBB5-4922-8FD8-804CAA58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1141413"/>
            <a:ext cx="58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5" name="Rectangle 447">
            <a:extLst>
              <a:ext uri="{FF2B5EF4-FFF2-40B4-BE49-F238E27FC236}">
                <a16:creationId xmlns:a16="http://schemas.microsoft.com/office/drawing/2014/main" id="{584D34FC-6091-4B40-8667-F52C313F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3255963"/>
            <a:ext cx="58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6" name="Rectangle 448">
            <a:extLst>
              <a:ext uri="{FF2B5EF4-FFF2-40B4-BE49-F238E27FC236}">
                <a16:creationId xmlns:a16="http://schemas.microsoft.com/office/drawing/2014/main" id="{038A487D-EF45-4B0D-AC6B-41610423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973388"/>
            <a:ext cx="831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不变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67" name="Rectangle 449">
            <a:extLst>
              <a:ext uri="{FF2B5EF4-FFF2-40B4-BE49-F238E27FC236}">
                <a16:creationId xmlns:a16="http://schemas.microsoft.com/office/drawing/2014/main" id="{C9B67F18-D964-43DB-854F-7BDE38E1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2973388"/>
            <a:ext cx="827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不变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68" name="Rectangle 450">
            <a:extLst>
              <a:ext uri="{FF2B5EF4-FFF2-40B4-BE49-F238E27FC236}">
                <a16:creationId xmlns:a16="http://schemas.microsoft.com/office/drawing/2014/main" id="{AE690863-E543-497B-819E-83421599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587625"/>
            <a:ext cx="831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69" name="Rectangle 451">
            <a:extLst>
              <a:ext uri="{FF2B5EF4-FFF2-40B4-BE49-F238E27FC236}">
                <a16:creationId xmlns:a16="http://schemas.microsoft.com/office/drawing/2014/main" id="{D6525A1E-6E21-44E5-91E9-72CFB254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2640013"/>
            <a:ext cx="827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0" name="Rectangle 452">
            <a:extLst>
              <a:ext uri="{FF2B5EF4-FFF2-40B4-BE49-F238E27FC236}">
                <a16:creationId xmlns:a16="http://schemas.microsoft.com/office/drawing/2014/main" id="{12641AF1-1792-45F6-91C5-7DC9D614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214563"/>
            <a:ext cx="831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71" name="Rectangle 453">
            <a:extLst>
              <a:ext uri="{FF2B5EF4-FFF2-40B4-BE49-F238E27FC236}">
                <a16:creationId xmlns:a16="http://schemas.microsoft.com/office/drawing/2014/main" id="{8D456EA1-16FF-4EB5-8A2B-BF9A815A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2266950"/>
            <a:ext cx="827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2" name="Rectangle 454">
            <a:extLst>
              <a:ext uri="{FF2B5EF4-FFF2-40B4-BE49-F238E27FC236}">
                <a16:creationId xmlns:a16="http://schemas.microsoft.com/office/drawing/2014/main" id="{E2595235-D288-4825-BA04-EEDFB60F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1978025"/>
            <a:ext cx="8318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导通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73" name="Rectangle 455">
            <a:extLst>
              <a:ext uri="{FF2B5EF4-FFF2-40B4-BE49-F238E27FC236}">
                <a16:creationId xmlns:a16="http://schemas.microsoft.com/office/drawing/2014/main" id="{13EDEE2D-1F51-4051-8A8A-B0A7167D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1957388"/>
            <a:ext cx="8255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4" name="Rectangle 456">
            <a:extLst>
              <a:ext uri="{FF2B5EF4-FFF2-40B4-BE49-F238E27FC236}">
                <a16:creationId xmlns:a16="http://schemas.microsoft.com/office/drawing/2014/main" id="{DEF1E096-279D-4DDD-B738-4AE69FCA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1957388"/>
            <a:ext cx="1190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×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5" name="Rectangle 457">
            <a:extLst>
              <a:ext uri="{FF2B5EF4-FFF2-40B4-BE49-F238E27FC236}">
                <a16:creationId xmlns:a16="http://schemas.microsoft.com/office/drawing/2014/main" id="{B8A21C40-F3F2-4763-87AE-AEBE380B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1971675"/>
            <a:ext cx="6985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×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6" name="Rectangle 458">
            <a:extLst>
              <a:ext uri="{FF2B5EF4-FFF2-40B4-BE49-F238E27FC236}">
                <a16:creationId xmlns:a16="http://schemas.microsoft.com/office/drawing/2014/main" id="{3C520F25-66DB-4F1A-A073-62A569D1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1489075"/>
            <a:ext cx="831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 T</a:t>
            </a:r>
            <a:endParaRPr lang="en-US" altLang="zh-CN" sz="1600" b="1">
              <a:solidFill>
                <a:srgbClr val="000066"/>
              </a:solidFill>
            </a:endParaRPr>
          </a:p>
        </p:txBody>
      </p:sp>
      <p:sp>
        <p:nvSpPr>
          <p:cNvPr id="3177" name="Rectangle 459">
            <a:extLst>
              <a:ext uri="{FF2B5EF4-FFF2-40B4-BE49-F238E27FC236}">
                <a16:creationId xmlns:a16="http://schemas.microsoft.com/office/drawing/2014/main" id="{AA6B95F5-87AB-41C8-9B52-8146DDAF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1514475"/>
            <a:ext cx="827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0066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V</a:t>
            </a:r>
            <a:r>
              <a:rPr lang="en-US" altLang="zh-CN" sz="1600" b="1" baseline="-25000">
                <a:solidFill>
                  <a:srgbClr val="000066"/>
                </a:solidFill>
                <a:latin typeface="Bookman Old Style" panose="02050604050505020204" pitchFamily="18" charset="0"/>
              </a:rPr>
              <a:t>O</a:t>
            </a:r>
            <a:endParaRPr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" name="Rectangle 460">
            <a:extLst>
              <a:ext uri="{FF2B5EF4-FFF2-40B4-BE49-F238E27FC236}">
                <a16:creationId xmlns:a16="http://schemas.microsoft.com/office/drawing/2014/main" id="{BD1B2D68-39CD-41DF-B09E-318C5502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1514475"/>
            <a:ext cx="1190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66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1600" b="1" baseline="-25000">
                <a:solidFill>
                  <a:srgbClr val="000066"/>
                </a:solidFill>
                <a:latin typeface="Arial Narrow" panose="020B0606020202030204" pitchFamily="34" charset="0"/>
              </a:rPr>
              <a:t>I2</a:t>
            </a:r>
            <a:endParaRPr lang="en-US" altLang="zh-CN" sz="16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" name="Rectangle 461">
            <a:extLst>
              <a:ext uri="{FF2B5EF4-FFF2-40B4-BE49-F238E27FC236}">
                <a16:creationId xmlns:a16="http://schemas.microsoft.com/office/drawing/2014/main" id="{7B1078D9-D013-450D-B2A6-1072ADF7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1514475"/>
            <a:ext cx="12906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66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1600" b="1" baseline="-25000">
                <a:solidFill>
                  <a:srgbClr val="000066"/>
                </a:solidFill>
                <a:latin typeface="Arial Narrow" panose="020B0606020202030204" pitchFamily="34" charset="0"/>
              </a:rPr>
              <a:t>I1</a:t>
            </a:r>
            <a:endParaRPr lang="en-US" altLang="zh-CN" sz="16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" name="Rectangle 462">
            <a:extLst>
              <a:ext uri="{FF2B5EF4-FFF2-40B4-BE49-F238E27FC236}">
                <a16:creationId xmlns:a16="http://schemas.microsoft.com/office/drawing/2014/main" id="{1E6EBC09-CFEC-4151-A57D-E7F35A1E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1119188"/>
            <a:ext cx="16589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输    出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81" name="Rectangle 463">
            <a:extLst>
              <a:ext uri="{FF2B5EF4-FFF2-40B4-BE49-F238E27FC236}">
                <a16:creationId xmlns:a16="http://schemas.microsoft.com/office/drawing/2014/main" id="{2A3130B4-3002-4DF7-BBDF-C70B3355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1133475"/>
            <a:ext cx="1971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600" b="1">
                <a:solidFill>
                  <a:srgbClr val="00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入</a:t>
            </a:r>
            <a:endParaRPr lang="zh-CN" altLang="en-US" sz="1600" b="1">
              <a:solidFill>
                <a:srgbClr val="000066"/>
              </a:solidFill>
            </a:endParaRPr>
          </a:p>
        </p:txBody>
      </p:sp>
      <p:sp>
        <p:nvSpPr>
          <p:cNvPr id="3182" name="Line 464">
            <a:extLst>
              <a:ext uri="{FF2B5EF4-FFF2-40B4-BE49-F238E27FC236}">
                <a16:creationId xmlns:a16="http://schemas.microsoft.com/office/drawing/2014/main" id="{3BD46F90-343C-4242-BCCE-4C3B2D167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1131888"/>
            <a:ext cx="0" cy="2255837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3" name="Line 465">
            <a:extLst>
              <a:ext uri="{FF2B5EF4-FFF2-40B4-BE49-F238E27FC236}">
                <a16:creationId xmlns:a16="http://schemas.microsoft.com/office/drawing/2014/main" id="{4AAD050B-2B41-477D-8537-6A605D9E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1133475"/>
            <a:ext cx="0" cy="22891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" name="Line 466">
            <a:extLst>
              <a:ext uri="{FF2B5EF4-FFF2-40B4-BE49-F238E27FC236}">
                <a16:creationId xmlns:a16="http://schemas.microsoft.com/office/drawing/2014/main" id="{736F295C-9E92-4FBF-BF65-9EC8D19D8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1528763"/>
            <a:ext cx="0" cy="18891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" name="Line 467">
            <a:extLst>
              <a:ext uri="{FF2B5EF4-FFF2-40B4-BE49-F238E27FC236}">
                <a16:creationId xmlns:a16="http://schemas.microsoft.com/office/drawing/2014/main" id="{6E69B3CC-3E74-4A9A-87B2-39FF7EB01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1514475"/>
            <a:ext cx="0" cy="19081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6" name="Group 468">
            <a:extLst>
              <a:ext uri="{FF2B5EF4-FFF2-40B4-BE49-F238E27FC236}">
                <a16:creationId xmlns:a16="http://schemas.microsoft.com/office/drawing/2014/main" id="{1745FFA1-6582-4957-A43F-00328CF01DA3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3502025" cy="2279650"/>
            <a:chOff x="2256" y="1224"/>
            <a:chExt cx="2693" cy="1333"/>
          </a:xfrm>
        </p:grpSpPr>
        <p:sp>
          <p:nvSpPr>
            <p:cNvPr id="3200" name="Line 469">
              <a:extLst>
                <a:ext uri="{FF2B5EF4-FFF2-40B4-BE49-F238E27FC236}">
                  <a16:creationId xmlns:a16="http://schemas.microsoft.com/office/drawing/2014/main" id="{B68441B3-50CB-46AF-A798-2E7D6B5CE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24"/>
              <a:ext cx="269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1" name="Line 470">
              <a:extLst>
                <a:ext uri="{FF2B5EF4-FFF2-40B4-BE49-F238E27FC236}">
                  <a16:creationId xmlns:a16="http://schemas.microsoft.com/office/drawing/2014/main" id="{4C5A6B9A-83CB-49E8-953E-9F46AB291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57"/>
              <a:ext cx="269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2" name="Line 471">
              <a:extLst>
                <a:ext uri="{FF2B5EF4-FFF2-40B4-BE49-F238E27FC236}">
                  <a16:creationId xmlns:a16="http://schemas.microsoft.com/office/drawing/2014/main" id="{D78D7C77-33BD-4F6B-BC4C-1B2D90A80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47"/>
              <a:ext cx="269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3" name="Line 472">
              <a:extLst>
                <a:ext uri="{FF2B5EF4-FFF2-40B4-BE49-F238E27FC236}">
                  <a16:creationId xmlns:a16="http://schemas.microsoft.com/office/drawing/2014/main" id="{F113E04D-302B-41DE-A7BD-F74A21DC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86"/>
              <a:ext cx="269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4" name="Line 473">
              <a:extLst>
                <a:ext uri="{FF2B5EF4-FFF2-40B4-BE49-F238E27FC236}">
                  <a16:creationId xmlns:a16="http://schemas.microsoft.com/office/drawing/2014/main" id="{D6D2341A-1D6E-4E3D-959E-137DD4409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893"/>
              <a:ext cx="269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" name="Line 474">
              <a:extLst>
                <a:ext uri="{FF2B5EF4-FFF2-40B4-BE49-F238E27FC236}">
                  <a16:creationId xmlns:a16="http://schemas.microsoft.com/office/drawing/2014/main" id="{749E34C0-CCF5-4F27-92AF-3BC8EC6DA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269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6" name="Line 475">
              <a:extLst>
                <a:ext uri="{FF2B5EF4-FFF2-40B4-BE49-F238E27FC236}">
                  <a16:creationId xmlns:a16="http://schemas.microsoft.com/office/drawing/2014/main" id="{4DBBCBBF-7782-49A6-AF3D-03C6A21B5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35"/>
              <a:ext cx="269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5" name="Object 476">
            <a:extLst>
              <a:ext uri="{FF2B5EF4-FFF2-40B4-BE49-F238E27FC236}">
                <a16:creationId xmlns:a16="http://schemas.microsoft.com/office/drawing/2014/main" id="{996AF887-330A-4DFE-9802-DE9B1130C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6525" y="2644775"/>
          <a:ext cx="7477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7" imgW="507960" imgH="406080" progId="Equation.3">
                  <p:embed/>
                </p:oleObj>
              </mc:Choice>
              <mc:Fallback>
                <p:oleObj name="Equation" r:id="rId7" imgW="507960" imgH="406080" progId="Equation.3">
                  <p:embed/>
                  <p:pic>
                    <p:nvPicPr>
                      <p:cNvPr id="0" name="Object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644775"/>
                        <a:ext cx="7477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77">
            <a:extLst>
              <a:ext uri="{FF2B5EF4-FFF2-40B4-BE49-F238E27FC236}">
                <a16:creationId xmlns:a16="http://schemas.microsoft.com/office/drawing/2014/main" id="{B93DDE3C-3FDB-428F-8571-B1A54328F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251075"/>
          <a:ext cx="747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9" imgW="507960" imgH="406080" progId="Equation.3">
                  <p:embed/>
                </p:oleObj>
              </mc:Choice>
              <mc:Fallback>
                <p:oleObj name="Equation" r:id="rId9" imgW="507960" imgH="406080" progId="Equation.3">
                  <p:embed/>
                  <p:pic>
                    <p:nvPicPr>
                      <p:cNvPr id="0" name="Object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51075"/>
                        <a:ext cx="7477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78">
            <a:extLst>
              <a:ext uri="{FF2B5EF4-FFF2-40B4-BE49-F238E27FC236}">
                <a16:creationId xmlns:a16="http://schemas.microsoft.com/office/drawing/2014/main" id="{C8D17D3A-880F-4BF9-9BD4-E871B6E79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2997200"/>
          <a:ext cx="7477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1" imgW="507960" imgH="406080" progId="Equation.3">
                  <p:embed/>
                </p:oleObj>
              </mc:Choice>
              <mc:Fallback>
                <p:oleObj name="Equation" r:id="rId11" imgW="507960" imgH="406080" progId="Equation.3">
                  <p:embed/>
                  <p:pic>
                    <p:nvPicPr>
                      <p:cNvPr id="0" name="Object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2997200"/>
                        <a:ext cx="7477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479">
            <a:extLst>
              <a:ext uri="{FF2B5EF4-FFF2-40B4-BE49-F238E27FC236}">
                <a16:creationId xmlns:a16="http://schemas.microsoft.com/office/drawing/2014/main" id="{B51A4084-7A26-418E-940C-394966A4F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659063"/>
          <a:ext cx="627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13" imgW="507960" imgH="406080" progId="Equation.3">
                  <p:embed/>
                </p:oleObj>
              </mc:Choice>
              <mc:Fallback>
                <p:oleObj name="Equation" r:id="rId13" imgW="507960" imgH="406080" progId="Equation.3">
                  <p:embed/>
                  <p:pic>
                    <p:nvPicPr>
                      <p:cNvPr id="0" name="Object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59063"/>
                        <a:ext cx="6270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80">
            <a:extLst>
              <a:ext uri="{FF2B5EF4-FFF2-40B4-BE49-F238E27FC236}">
                <a16:creationId xmlns:a16="http://schemas.microsoft.com/office/drawing/2014/main" id="{CCF457ED-740C-446C-A704-305341527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247900"/>
          <a:ext cx="627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15" imgW="507960" imgH="406080" progId="Equation.3">
                  <p:embed/>
                </p:oleObj>
              </mc:Choice>
              <mc:Fallback>
                <p:oleObj name="Equation" r:id="rId15" imgW="507960" imgH="406080" progId="Equation.3">
                  <p:embed/>
                  <p:pic>
                    <p:nvPicPr>
                      <p:cNvPr id="0" name="Object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47900"/>
                        <a:ext cx="6270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481">
            <a:extLst>
              <a:ext uri="{FF2B5EF4-FFF2-40B4-BE49-F238E27FC236}">
                <a16:creationId xmlns:a16="http://schemas.microsoft.com/office/drawing/2014/main" id="{8A322E36-1715-4778-9CD7-50DBA8585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0700" y="3022600"/>
          <a:ext cx="627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17" imgW="507960" imgH="406080" progId="Equation.3">
                  <p:embed/>
                </p:oleObj>
              </mc:Choice>
              <mc:Fallback>
                <p:oleObj name="Equation" r:id="rId17" imgW="507960" imgH="406080" progId="Equation.3">
                  <p:embed/>
                  <p:pic>
                    <p:nvPicPr>
                      <p:cNvPr id="0" name="Object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022600"/>
                        <a:ext cx="627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7" name="Line 482">
            <a:extLst>
              <a:ext uri="{FF2B5EF4-FFF2-40B4-BE49-F238E27FC236}">
                <a16:creationId xmlns:a16="http://schemas.microsoft.com/office/drawing/2014/main" id="{C90708D6-4781-49BA-83F9-57DAF9FA7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1125538"/>
            <a:ext cx="0" cy="2289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83" name="Rectangle 483">
            <a:extLst>
              <a:ext uri="{FF2B5EF4-FFF2-40B4-BE49-F238E27FC236}">
                <a16:creationId xmlns:a16="http://schemas.microsoft.com/office/drawing/2014/main" id="{0087B785-49BA-47D0-89CF-47EB87D5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2305050"/>
            <a:ext cx="603250" cy="34607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>
                <a:solidFill>
                  <a:srgbClr val="000066"/>
                </a:solidFill>
                <a:latin typeface="Times New Roman" panose="02020603050405020304" pitchFamily="18" charset="0"/>
              </a:rPr>
              <a:t>截止</a:t>
            </a:r>
          </a:p>
        </p:txBody>
      </p:sp>
      <p:grpSp>
        <p:nvGrpSpPr>
          <p:cNvPr id="9" name="Group 484">
            <a:extLst>
              <a:ext uri="{FF2B5EF4-FFF2-40B4-BE49-F238E27FC236}">
                <a16:creationId xmlns:a16="http://schemas.microsoft.com/office/drawing/2014/main" id="{2D9EB60A-2AFD-4EFC-8B4B-70125CE9F090}"/>
              </a:ext>
            </a:extLst>
          </p:cNvPr>
          <p:cNvGrpSpPr>
            <a:grpSpLocks/>
          </p:cNvGrpSpPr>
          <p:nvPr/>
        </p:nvGrpSpPr>
        <p:grpSpPr bwMode="auto">
          <a:xfrm>
            <a:off x="8374063" y="2684463"/>
            <a:ext cx="590550" cy="346075"/>
            <a:chOff x="4122" y="4102"/>
            <a:chExt cx="361" cy="218"/>
          </a:xfrm>
        </p:grpSpPr>
        <p:sp>
          <p:nvSpPr>
            <p:cNvPr id="3198" name="Rectangle 485">
              <a:extLst>
                <a:ext uri="{FF2B5EF4-FFF2-40B4-BE49-F238E27FC236}">
                  <a16:creationId xmlns:a16="http://schemas.microsoft.com/office/drawing/2014/main" id="{1C21D7F0-BBE8-44A4-BC1C-FF6F2F57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4102"/>
              <a:ext cx="341" cy="2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99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16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99" name="Rectangle 486">
              <a:extLst>
                <a:ext uri="{FF2B5EF4-FFF2-40B4-BE49-F238E27FC236}">
                  <a16:creationId xmlns:a16="http://schemas.microsoft.com/office/drawing/2014/main" id="{D93E5796-BB53-49B1-A8E8-B50A8D59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4108"/>
              <a:ext cx="3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导通</a:t>
              </a:r>
            </a:p>
          </p:txBody>
        </p:sp>
      </p:grpSp>
      <p:sp>
        <p:nvSpPr>
          <p:cNvPr id="3190" name="Line 487">
            <a:extLst>
              <a:ext uri="{FF2B5EF4-FFF2-40B4-BE49-F238E27FC236}">
                <a16:creationId xmlns:a16="http://schemas.microsoft.com/office/drawing/2014/main" id="{00261127-908C-41D5-986C-F5CE56FF5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13" y="4806950"/>
            <a:ext cx="2498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1" name="Line 488">
            <a:extLst>
              <a:ext uri="{FF2B5EF4-FFF2-40B4-BE49-F238E27FC236}">
                <a16:creationId xmlns:a16="http://schemas.microsoft.com/office/drawing/2014/main" id="{BA1F0B03-4C4C-4DB2-BB79-3966425AD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4408488"/>
            <a:ext cx="2498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2" name="Line 489">
            <a:extLst>
              <a:ext uri="{FF2B5EF4-FFF2-40B4-BE49-F238E27FC236}">
                <a16:creationId xmlns:a16="http://schemas.microsoft.com/office/drawing/2014/main" id="{CC8B0774-7493-4CEF-9DB1-CEFCDEB28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5808663"/>
            <a:ext cx="631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3" name="Line 490">
            <a:extLst>
              <a:ext uri="{FF2B5EF4-FFF2-40B4-BE49-F238E27FC236}">
                <a16:creationId xmlns:a16="http://schemas.microsoft.com/office/drawing/2014/main" id="{6CBBEFA0-AC44-41AC-8F95-F9F53822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862638"/>
            <a:ext cx="60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491">
            <a:extLst>
              <a:ext uri="{FF2B5EF4-FFF2-40B4-BE49-F238E27FC236}">
                <a16:creationId xmlns:a16="http://schemas.microsoft.com/office/drawing/2014/main" id="{57B7733E-27D2-429F-8952-9AEAF7D1D5DF}"/>
              </a:ext>
            </a:extLst>
          </p:cNvPr>
          <p:cNvGrpSpPr>
            <a:grpSpLocks/>
          </p:cNvGrpSpPr>
          <p:nvPr/>
        </p:nvGrpSpPr>
        <p:grpSpPr bwMode="auto">
          <a:xfrm>
            <a:off x="1425575" y="3952875"/>
            <a:ext cx="2339975" cy="2239963"/>
            <a:chOff x="527" y="1310"/>
            <a:chExt cx="1474" cy="1247"/>
          </a:xfrm>
        </p:grpSpPr>
        <p:sp>
          <p:nvSpPr>
            <p:cNvPr id="3196" name="Line 492">
              <a:extLst>
                <a:ext uri="{FF2B5EF4-FFF2-40B4-BE49-F238E27FC236}">
                  <a16:creationId xmlns:a16="http://schemas.microsoft.com/office/drawing/2014/main" id="{B8013A2B-CC06-43FD-A2C8-F278431EB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" y="1310"/>
              <a:ext cx="14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7" name="Line 493">
              <a:extLst>
                <a:ext uri="{FF2B5EF4-FFF2-40B4-BE49-F238E27FC236}">
                  <a16:creationId xmlns:a16="http://schemas.microsoft.com/office/drawing/2014/main" id="{7E34E52C-41D6-4560-9428-87444B015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310"/>
              <a:ext cx="0" cy="1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" name="Rectangle 496">
            <a:hlinkClick r:id="rId19" action="ppaction://hlinksldjump"/>
            <a:extLst>
              <a:ext uri="{FF2B5EF4-FFF2-40B4-BE49-F238E27FC236}">
                <a16:creationId xmlns:a16="http://schemas.microsoft.com/office/drawing/2014/main" id="{0B772171-4A00-4AB3-9AD6-BB6891A4A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7200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555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定时器构成多谐振荡器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7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27" grpId="0" autoUpdateAnimBg="0"/>
      <p:bldP spid="77231" grpId="0" autoUpdateAnimBg="0"/>
      <p:bldP spid="77232" grpId="0" autoUpdateAnimBg="0"/>
      <p:bldP spid="77233" grpId="0" autoUpdateAnimBg="0"/>
      <p:bldP spid="77239" grpId="0" animBg="1"/>
      <p:bldP spid="77240" grpId="0" animBg="1"/>
      <p:bldP spid="77241" grpId="0" animBg="1"/>
      <p:bldP spid="77242" grpId="0" animBg="1"/>
      <p:bldP spid="77243" grpId="0" animBg="1"/>
      <p:bldP spid="77244" grpId="0" animBg="1"/>
      <p:bldP spid="7728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17">
            <a:extLst>
              <a:ext uri="{FF2B5EF4-FFF2-40B4-BE49-F238E27FC236}">
                <a16:creationId xmlns:a16="http://schemas.microsoft.com/office/drawing/2014/main" id="{1A2A7ADD-9CA8-48B9-BEDF-FFAD6060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528888"/>
            <a:ext cx="4589462" cy="3690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219">
            <a:extLst>
              <a:ext uri="{FF2B5EF4-FFF2-40B4-BE49-F238E27FC236}">
                <a16:creationId xmlns:a16="http://schemas.microsoft.com/office/drawing/2014/main" id="{828319AC-D185-4EA4-96A8-AB4AD1838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" y="2989263"/>
          <a:ext cx="3995738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Picture" r:id="rId3" imgW="2314440" imgH="1857240" progId="Word.Picture.8">
                  <p:embed/>
                </p:oleObj>
              </mc:Choice>
              <mc:Fallback>
                <p:oleObj name="Picture" r:id="rId3" imgW="2314440" imgH="1857240" progId="Word.Picture.8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989263"/>
                        <a:ext cx="3995738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0">
            <a:extLst>
              <a:ext uri="{FF2B5EF4-FFF2-40B4-BE49-F238E27FC236}">
                <a16:creationId xmlns:a16="http://schemas.microsoft.com/office/drawing/2014/main" id="{000DB014-7240-4AEC-93CB-5B0C6FA5E078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3081338"/>
            <a:ext cx="720725" cy="1914525"/>
            <a:chOff x="1264" y="1678"/>
            <a:chExt cx="454" cy="1332"/>
          </a:xfrm>
        </p:grpSpPr>
        <p:sp>
          <p:nvSpPr>
            <p:cNvPr id="4113" name="Line 221">
              <a:extLst>
                <a:ext uri="{FF2B5EF4-FFF2-40B4-BE49-F238E27FC236}">
                  <a16:creationId xmlns:a16="http://schemas.microsoft.com/office/drawing/2014/main" id="{0E267BB1-4392-4308-8FCF-1254C1AD5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678"/>
              <a:ext cx="0" cy="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222">
              <a:extLst>
                <a:ext uri="{FF2B5EF4-FFF2-40B4-BE49-F238E27FC236}">
                  <a16:creationId xmlns:a16="http://schemas.microsoft.com/office/drawing/2014/main" id="{F95DF081-BDF9-4CE7-A94F-244175241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103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223">
              <a:extLst>
                <a:ext uri="{FF2B5EF4-FFF2-40B4-BE49-F238E27FC236}">
                  <a16:creationId xmlns:a16="http://schemas.microsoft.com/office/drawing/2014/main" id="{C0C18681-4C0A-4FF2-841A-3C1BEDAC9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103"/>
              <a:ext cx="0" cy="9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4">
            <a:extLst>
              <a:ext uri="{FF2B5EF4-FFF2-40B4-BE49-F238E27FC236}">
                <a16:creationId xmlns:a16="http://schemas.microsoft.com/office/drawing/2014/main" id="{EC616BC2-3712-451E-BE3D-0355C8803E4F}"/>
              </a:ext>
            </a:extLst>
          </p:cNvPr>
          <p:cNvGrpSpPr>
            <a:grpSpLocks/>
          </p:cNvGrpSpPr>
          <p:nvPr/>
        </p:nvGrpSpPr>
        <p:grpSpPr bwMode="auto">
          <a:xfrm>
            <a:off x="1108075" y="3890963"/>
            <a:ext cx="1157288" cy="1524000"/>
            <a:chOff x="1207" y="2273"/>
            <a:chExt cx="737" cy="936"/>
          </a:xfrm>
        </p:grpSpPr>
        <p:sp>
          <p:nvSpPr>
            <p:cNvPr id="4110" name="Line 225">
              <a:extLst>
                <a:ext uri="{FF2B5EF4-FFF2-40B4-BE49-F238E27FC236}">
                  <a16:creationId xmlns:a16="http://schemas.microsoft.com/office/drawing/2014/main" id="{5B87E113-9631-4FF1-B663-D5B82A4F2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7" y="3209"/>
              <a:ext cx="2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26">
              <a:extLst>
                <a:ext uri="{FF2B5EF4-FFF2-40B4-BE49-F238E27FC236}">
                  <a16:creationId xmlns:a16="http://schemas.microsoft.com/office/drawing/2014/main" id="{7DBAB59B-4830-4947-8132-4D3806B44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2273"/>
              <a:ext cx="0" cy="9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227">
              <a:extLst>
                <a:ext uri="{FF2B5EF4-FFF2-40B4-BE49-F238E27FC236}">
                  <a16:creationId xmlns:a16="http://schemas.microsoft.com/office/drawing/2014/main" id="{9293477F-37E5-4EDA-8054-4106D2F3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273"/>
              <a:ext cx="7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556" name="Oval 228">
            <a:extLst>
              <a:ext uri="{FF2B5EF4-FFF2-40B4-BE49-F238E27FC236}">
                <a16:creationId xmlns:a16="http://schemas.microsoft.com/office/drawing/2014/main" id="{DDE6A32A-F864-4C7C-933A-6E217024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444875"/>
            <a:ext cx="315913" cy="3603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557" name="Oval 229">
            <a:extLst>
              <a:ext uri="{FF2B5EF4-FFF2-40B4-BE49-F238E27FC236}">
                <a16:creationId xmlns:a16="http://schemas.microsoft.com/office/drawing/2014/main" id="{BFBD793C-30DF-470E-83B7-EDDCFCD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237038"/>
            <a:ext cx="315913" cy="360362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558" name="Rectangle 230">
            <a:extLst>
              <a:ext uri="{FF2B5EF4-FFF2-40B4-BE49-F238E27FC236}">
                <a16:creationId xmlns:a16="http://schemas.microsoft.com/office/drawing/2014/main" id="{B5447EBF-2FAC-49C4-AC18-B8361B84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190875"/>
            <a:ext cx="302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PL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1n2≈0.7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9559" name="Rectangle 231">
            <a:extLst>
              <a:ext uri="{FF2B5EF4-FFF2-40B4-BE49-F238E27FC236}">
                <a16:creationId xmlns:a16="http://schemas.microsoft.com/office/drawing/2014/main" id="{25AC6374-6D5F-41C6-AF56-E9EC8BD3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2233613"/>
            <a:ext cx="322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pH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= 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1n2≈0.7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9560" name="Object 232">
            <a:extLst>
              <a:ext uri="{FF2B5EF4-FFF2-40B4-BE49-F238E27FC236}">
                <a16:creationId xmlns:a16="http://schemas.microsoft.com/office/drawing/2014/main" id="{3CB549D9-7B99-413A-ACA3-EC4A551FE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3994150"/>
          <a:ext cx="3254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994150"/>
                        <a:ext cx="32543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233">
            <a:extLst>
              <a:ext uri="{FF2B5EF4-FFF2-40B4-BE49-F238E27FC236}">
                <a16:creationId xmlns:a16="http://schemas.microsoft.com/office/drawing/2014/main" id="{0EE66663-EBA1-4F58-80CC-CE7B87AC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562" name="Object 234">
            <a:extLst>
              <a:ext uri="{FF2B5EF4-FFF2-40B4-BE49-F238E27FC236}">
                <a16:creationId xmlns:a16="http://schemas.microsoft.com/office/drawing/2014/main" id="{063ECD16-C7D6-49CE-822A-EB75A6FE7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0825" y="5106988"/>
          <a:ext cx="30702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0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5106988"/>
                        <a:ext cx="307022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65" name="Rectangle 237">
            <a:extLst>
              <a:ext uri="{FF2B5EF4-FFF2-40B4-BE49-F238E27FC236}">
                <a16:creationId xmlns:a16="http://schemas.microsoft.com/office/drawing/2014/main" id="{351DD863-82C1-4B12-8BE2-AC21BAEF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465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占空比可调的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多谐振荡器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9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56" grpId="0" animBg="1"/>
      <p:bldP spid="99557" grpId="0" animBg="1"/>
      <p:bldP spid="99558" grpId="0" autoUpdateAnimBg="0"/>
      <p:bldP spid="99559" grpId="0" autoUpdateAnimBg="0"/>
      <p:bldP spid="9956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508</Words>
  <Application>Microsoft Office PowerPoint</Application>
  <PresentationFormat>全屏显示(4:3)</PresentationFormat>
  <Paragraphs>273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Calibri</vt:lpstr>
      <vt:lpstr>黑体</vt:lpstr>
      <vt:lpstr>Arial Narrow</vt:lpstr>
      <vt:lpstr>Times New Roman</vt:lpstr>
      <vt:lpstr>Symbol</vt:lpstr>
      <vt:lpstr>Bookman Old Style</vt:lpstr>
      <vt:lpstr>默认设计模板</vt:lpstr>
      <vt:lpstr>Microsoft Word Picture</vt:lpstr>
      <vt:lpstr>Microsoft Equation 3.0</vt:lpstr>
      <vt:lpstr>MathType 5.0 Equation</vt:lpstr>
      <vt:lpstr>Microsoft Word 图片</vt:lpstr>
      <vt:lpstr>第10章  脉冲电路及模数转换</vt:lpstr>
      <vt:lpstr>PowerPoint 演示文稿</vt:lpstr>
      <vt:lpstr>PowerPoint 演示文稿</vt:lpstr>
      <vt:lpstr>PowerPoint 演示文稿</vt:lpstr>
      <vt:lpstr>PowerPoint 演示文稿</vt:lpstr>
      <vt:lpstr>10.3.2  555定时器的典型应用</vt:lpstr>
      <vt:lpstr>PowerPoint 演示文稿</vt:lpstr>
      <vt:lpstr>PowerPoint 演示文稿</vt:lpstr>
      <vt:lpstr>PowerPoint 演示文稿</vt:lpstr>
      <vt:lpstr>3. 用555定时器构成施密特触发器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448</cp:revision>
  <dcterms:created xsi:type="dcterms:W3CDTF">2007-02-28T08:42:04Z</dcterms:created>
  <dcterms:modified xsi:type="dcterms:W3CDTF">2017-09-07T11:45:58Z</dcterms:modified>
</cp:coreProperties>
</file>