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56" r:id="rId2"/>
    <p:sldId id="279" r:id="rId3"/>
    <p:sldId id="257" r:id="rId4"/>
    <p:sldId id="280" r:id="rId5"/>
    <p:sldId id="277" r:id="rId6"/>
    <p:sldId id="267" r:id="rId7"/>
    <p:sldId id="260" r:id="rId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3300"/>
    <a:srgbClr val="CC66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9" d="100"/>
          <a:sy n="79" d="100"/>
        </p:scale>
        <p:origin x="984" y="8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E8A6703-D28D-4F06-B295-76DF0A99FD7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97893C3-DACD-4EB3-B647-A094BD2A3AB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1F151F3-7077-41FD-82A9-DFB8B6DAE49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2D6C608-AFF3-4440-B3FD-AC1C1F95E72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CAA057D-84F3-46F6-A972-59A41E29898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8039A6C-EFAB-4E40-9D53-55F291765AC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FA4ADB9-FF81-4F46-A990-56010556669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1479007E-F978-4DF2-ADFB-4DB482EB8713}"/>
              </a:ext>
            </a:extLst>
          </p:cNvPr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1A240F3-E17A-4E95-BC6D-B7BD0521038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278D7393-664D-4BD5-A8EF-792620E4A81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0E7158BC-D09F-4C3A-80BF-90059007F2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3089E89-7675-414D-B3A3-D00C510809A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074">
            <a:extLst>
              <a:ext uri="{FF2B5EF4-FFF2-40B4-BE49-F238E27FC236}">
                <a16:creationId xmlns:a16="http://schemas.microsoft.com/office/drawing/2014/main" id="{25D23497-F986-46D3-92ED-8B302D7939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0188" y="1708150"/>
            <a:ext cx="7646987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Arc 3075">
            <a:extLst>
              <a:ext uri="{FF2B5EF4-FFF2-40B4-BE49-F238E27FC236}">
                <a16:creationId xmlns:a16="http://schemas.microsoft.com/office/drawing/2014/main" id="{37B32BC4-C771-4FE6-8353-661DFB715937}"/>
              </a:ext>
            </a:extLst>
          </p:cNvPr>
          <p:cNvSpPr>
            <a:spLocks/>
          </p:cNvSpPr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6" name="Rectangle 307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4CD0417-67D6-44C0-A0CC-50C4340BA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050" y="6499225"/>
            <a:ext cx="15303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1200">
                <a:solidFill>
                  <a:schemeClr val="folHlink"/>
                </a:solidFill>
                <a:latin typeface="Arial" charset="0"/>
                <a:hlinkClick r:id="" action="ppaction://hlinkshowjump?jump=firstslide"/>
              </a:rPr>
              <a:t>跳转到第一页</a:t>
            </a:r>
          </a:p>
        </p:txBody>
      </p:sp>
      <p:sp>
        <p:nvSpPr>
          <p:cNvPr id="7" name="AutoShape 307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AB4EADC-9BC5-43E5-BDA9-6212DFC53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2650" y="6554788"/>
            <a:ext cx="193675" cy="227012"/>
          </a:xfrm>
          <a:prstGeom prst="leftArrow">
            <a:avLst>
              <a:gd name="adj1" fmla="val 50000"/>
              <a:gd name="adj2" fmla="val 63796"/>
            </a:avLst>
          </a:prstGeom>
          <a:solidFill>
            <a:schemeClr val="bg1"/>
          </a:solidFill>
          <a:ln w="12700" cap="sq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8" name="AutoShape 308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7830D1D-8F90-4EC6-9350-9D0029922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0" y="6556375"/>
            <a:ext cx="193675" cy="227013"/>
          </a:xfrm>
          <a:prstGeom prst="rightArrow">
            <a:avLst>
              <a:gd name="adj1" fmla="val 50000"/>
              <a:gd name="adj2" fmla="val 63806"/>
            </a:avLst>
          </a:prstGeom>
          <a:solidFill>
            <a:schemeClr val="bg1"/>
          </a:solidFill>
          <a:ln w="12700" cap="sq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zh-CN" altLang="zh-CN"/>
          </a:p>
        </p:txBody>
      </p:sp>
      <p:sp>
        <p:nvSpPr>
          <p:cNvPr id="10244" name="Rectangle 3076"/>
          <p:cNvSpPr>
            <a:spLocks noGrp="1" noChangeArrowheads="1"/>
          </p:cNvSpPr>
          <p:nvPr>
            <p:ph type="ctrTitle" sz="quarter"/>
          </p:nvPr>
        </p:nvSpPr>
        <p:spPr>
          <a:xfrm>
            <a:off x="2590800" y="781050"/>
            <a:ext cx="6248400" cy="1143000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45" name="Rectangle 307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191000" y="1752600"/>
            <a:ext cx="45720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3081">
            <a:extLst>
              <a:ext uri="{FF2B5EF4-FFF2-40B4-BE49-F238E27FC236}">
                <a16:creationId xmlns:a16="http://schemas.microsoft.com/office/drawing/2014/main" id="{AB941C59-0362-4F3A-B40B-FAE0A43BC6C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152400" y="54864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3082">
            <a:extLst>
              <a:ext uri="{FF2B5EF4-FFF2-40B4-BE49-F238E27FC236}">
                <a16:creationId xmlns:a16="http://schemas.microsoft.com/office/drawing/2014/main" id="{7D9C4994-6D90-4B5A-8146-3415FA016F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52400" y="5791200"/>
            <a:ext cx="2667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3083">
            <a:extLst>
              <a:ext uri="{FF2B5EF4-FFF2-40B4-BE49-F238E27FC236}">
                <a16:creationId xmlns:a16="http://schemas.microsoft.com/office/drawing/2014/main" id="{5E9F6E34-D120-4FF6-9FB0-938E46A945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845BA4-4A51-48EB-885B-F179B4D1F5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938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1C10B72-67C5-491B-9A63-BD0AF2020D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8D687EC-F3A8-4B2D-BA59-EC258338A2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3EA3A6A-067C-4AE3-93E1-574418498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09E20C-B3FD-447C-AA40-582F524E7D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84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609600"/>
            <a:ext cx="15240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19400" y="609600"/>
            <a:ext cx="44196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692E9D90-044C-4D38-9529-3B23F82175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0BF716B-C987-4AFC-9E77-2D868DD93B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4239080-C202-4EDE-97D5-F292887987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F30BF7-9130-4CCA-A78F-7AD42A7429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18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AE81258-2857-43E0-9B69-951F7A6D03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3ED852C-15A4-412A-AC53-37069D86F1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10A4C45-872D-4F31-A332-6930326900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34B43-E50E-4803-B6D2-3ADB9DC719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320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6777C0E8-6D88-49E6-84FF-8B243BEC47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BE277E1-EF2B-4123-91D1-3F3B074714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36A5753-1451-483A-B0C3-0D6B1CC70C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A4B143-6581-43FC-9CD1-CB1525A8A7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457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19400" y="1981200"/>
            <a:ext cx="2971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3600" y="1981200"/>
            <a:ext cx="2971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DB1C1DE-3612-43BC-9958-E4575B0BCD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0672361-6437-4E7E-A56D-C6680249FD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42A2520-6261-492B-ABEA-0B54D9CD02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00345D-DEB1-45C4-AFA9-0AC358EA95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667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4BB5114-FDC1-4A6D-9EB2-35424A7856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CBD32F9B-5310-465C-98DE-C945452E0E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A7167B4C-1AC2-432A-88FB-83CA8CD5CF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255A69-8659-4B63-89FD-B9142E0919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53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C91E7CE5-EAAB-4A5C-A05D-EBE689AD31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6EB3190-4D28-4416-8E55-C19B49EE42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B38D530-88A5-48CF-8091-04DA71A691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6AA717-8E73-450D-B2D6-1C3838200D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975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A5B76ECD-FA46-4A5B-AA38-3FE50ADF8A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BD97365E-7ECC-4325-9121-C3956C29FD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22F9F56B-37B3-467A-8864-DB89C02994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404A84-993E-48FD-90B7-B866D1D246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571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A8A0664-F8EA-4FA9-9A0D-924637BD4B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95D0380-AD0E-4F1D-85A9-20779915BB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BD25E87-B8EA-400A-ABF3-61E868865A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99C64-2625-4129-B303-DA798071BF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087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94C42E5-8DDA-44D2-9F18-5925DD028E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6BEB02A-F3E5-40FE-969D-151453688F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45A572C-FD07-47AF-8986-44B71DBF91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A16D8-C800-4477-A2EB-AEE54853D8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803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rc 2">
            <a:extLst>
              <a:ext uri="{FF2B5EF4-FFF2-40B4-BE49-F238E27FC236}">
                <a16:creationId xmlns:a16="http://schemas.microsoft.com/office/drawing/2014/main" id="{0A154560-D2D1-4ADB-B916-CD5841569C49}"/>
              </a:ext>
            </a:extLst>
          </p:cNvPr>
          <p:cNvSpPr>
            <a:spLocks/>
          </p:cNvSpPr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F658EE7-79BA-459A-A7D8-FB91EE2C6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819400" y="609600"/>
            <a:ext cx="609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E60B886-5EAE-49B1-A17E-434C205478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819400" y="1981200"/>
            <a:ext cx="6096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84EE26CA-F3EC-4C90-8CE2-7ACCDD45AFF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55626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chemeClr val="folHlink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64EFC4B3-8C2D-42A7-A87F-8716F5BC06F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5867400"/>
            <a:ext cx="259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chemeClr val="folHlink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40FC9CD9-B09A-45F9-9A01-2B5F94C1D1A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chemeClr val="folHlink"/>
                </a:solidFill>
                <a:latin typeface="Arial" panose="020B0604020202020204" pitchFamily="34" charset="0"/>
              </a:defRPr>
            </a:lvl1pPr>
          </a:lstStyle>
          <a:p>
            <a:fld id="{50B0DA8F-386F-4F67-AE7C-9D1BCA64777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Monotype Sort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u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354FE5E-20D0-4568-97D7-1273E9EFBD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549275"/>
            <a:ext cx="7608887" cy="16764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CN" sz="40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2.10  </a:t>
            </a:r>
            <a:r>
              <a:rPr lang="zh-CN" altLang="en-US" sz="40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电流源电路</a:t>
            </a:r>
            <a:endParaRPr lang="zh-CN" altLang="en-US" sz="3600">
              <a:solidFill>
                <a:srgbClr val="CC6600"/>
              </a:solidFill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5BB9115-83AD-46BB-A2D6-61AB51225C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2276475"/>
            <a:ext cx="8137525" cy="38893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2.10.1  </a:t>
            </a:r>
            <a:r>
              <a:rPr lang="zh-CN" altLang="en-US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镜像恒流源电路</a:t>
            </a: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2.10.2  </a:t>
            </a:r>
            <a:r>
              <a:rPr lang="zh-CN" altLang="en-US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微电流源电路</a:t>
            </a:r>
            <a:endParaRPr lang="en-US" altLang="zh-CN" sz="3200" b="1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2.10.3  </a:t>
            </a:r>
            <a:r>
              <a:rPr lang="zh-CN" altLang="en-US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多路输出恒流源电路</a:t>
            </a:r>
            <a:endParaRPr lang="en-US" altLang="zh-CN" sz="3200" b="1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2.10.4  </a:t>
            </a:r>
            <a:r>
              <a:rPr lang="zh-CN" altLang="en-US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有源负载放大电路</a:t>
            </a:r>
            <a:endParaRPr lang="en-US" altLang="zh-CN" sz="3200" b="1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endParaRPr lang="en-US" altLang="zh-CN" sz="3200" b="1" i="1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endParaRPr lang="zh-CN" altLang="en-US" sz="3200" b="1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 descr="QQ截图20140326170306.jpg">
            <a:extLst>
              <a:ext uri="{FF2B5EF4-FFF2-40B4-BE49-F238E27FC236}">
                <a16:creationId xmlns:a16="http://schemas.microsoft.com/office/drawing/2014/main" id="{7996197A-5ED9-4E25-A103-6099F9D9E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052513"/>
            <a:ext cx="4022725" cy="407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988F8FE-7FF3-49A2-ADFF-8B6B4C2F1A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8064500" cy="533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32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2.10.1  </a:t>
            </a:r>
            <a:r>
              <a:rPr lang="zh-CN" altLang="en-US" sz="32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镜像恒流源电路</a:t>
            </a:r>
          </a:p>
        </p:txBody>
      </p:sp>
      <p:pic>
        <p:nvPicPr>
          <p:cNvPr id="5123" name="图片 6" descr="QQ截图20140326170453.jpg">
            <a:extLst>
              <a:ext uri="{FF2B5EF4-FFF2-40B4-BE49-F238E27FC236}">
                <a16:creationId xmlns:a16="http://schemas.microsoft.com/office/drawing/2014/main" id="{6A61D1E7-DC6C-48BD-AC80-DCB18A15D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412875"/>
            <a:ext cx="4465637" cy="43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截图20140326170705.jpg">
            <a:extLst>
              <a:ext uri="{FF2B5EF4-FFF2-40B4-BE49-F238E27FC236}">
                <a16:creationId xmlns:a16="http://schemas.microsoft.com/office/drawing/2014/main" id="{5FF0D5C6-E0AA-4A71-B445-C1C289733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3" b="77087"/>
          <a:stretch>
            <a:fillRect/>
          </a:stretch>
        </p:blipFill>
        <p:spPr bwMode="auto">
          <a:xfrm>
            <a:off x="2051050" y="908050"/>
            <a:ext cx="6265863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QQ截图20140326170705.jpg">
            <a:extLst>
              <a:ext uri="{FF2B5EF4-FFF2-40B4-BE49-F238E27FC236}">
                <a16:creationId xmlns:a16="http://schemas.microsoft.com/office/drawing/2014/main" id="{4A0561ED-7739-4DE2-8D6A-305DA81CE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93" t="22913" r="18932" b="37688"/>
          <a:stretch>
            <a:fillRect/>
          </a:stretch>
        </p:blipFill>
        <p:spPr bwMode="auto">
          <a:xfrm>
            <a:off x="2987675" y="2133600"/>
            <a:ext cx="3168650" cy="153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QQ截图20140326170705.jpg">
            <a:extLst>
              <a:ext uri="{FF2B5EF4-FFF2-40B4-BE49-F238E27FC236}">
                <a16:creationId xmlns:a16="http://schemas.microsoft.com/office/drawing/2014/main" id="{CB85C9AA-E532-45DE-B142-7522E8384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51" t="74625" r="11684"/>
          <a:stretch>
            <a:fillRect/>
          </a:stretch>
        </p:blipFill>
        <p:spPr bwMode="auto">
          <a:xfrm>
            <a:off x="3276600" y="4005263"/>
            <a:ext cx="3959225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QQ截图20140326170705.jpg">
            <a:extLst>
              <a:ext uri="{FF2B5EF4-FFF2-40B4-BE49-F238E27FC236}">
                <a16:creationId xmlns:a16="http://schemas.microsoft.com/office/drawing/2014/main" id="{369B48E8-DF17-4D91-8887-05A501B50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87" r="48964" b="25375"/>
          <a:stretch>
            <a:fillRect/>
          </a:stretch>
        </p:blipFill>
        <p:spPr bwMode="auto">
          <a:xfrm>
            <a:off x="4140200" y="5157788"/>
            <a:ext cx="39798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43E0D37-84AB-4F20-B3B2-2B727C13E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7777162" cy="6143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32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2.10.2  </a:t>
            </a:r>
            <a:r>
              <a:rPr lang="zh-CN" altLang="en-US" sz="32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微电流源电路</a:t>
            </a:r>
            <a:endParaRPr lang="en-US" altLang="zh-CN" sz="3200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171" name="图片 4" descr="QQ截图20140326171450.jpg">
            <a:extLst>
              <a:ext uri="{FF2B5EF4-FFF2-40B4-BE49-F238E27FC236}">
                <a16:creationId xmlns:a16="http://schemas.microsoft.com/office/drawing/2014/main" id="{6F93790C-0292-43C3-A633-3CEE0363E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0" y="1125538"/>
            <a:ext cx="3076575" cy="373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QQ截图20140326172113.jpg">
            <a:extLst>
              <a:ext uri="{FF2B5EF4-FFF2-40B4-BE49-F238E27FC236}">
                <a16:creationId xmlns:a16="http://schemas.microsoft.com/office/drawing/2014/main" id="{19334B44-7504-4448-AD8B-2F7E2B865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0" r="44563" b="77837"/>
          <a:stretch>
            <a:fillRect/>
          </a:stretch>
        </p:blipFill>
        <p:spPr bwMode="auto">
          <a:xfrm>
            <a:off x="395288" y="1628775"/>
            <a:ext cx="5400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QQ截图20140326172113.jpg">
            <a:extLst>
              <a:ext uri="{FF2B5EF4-FFF2-40B4-BE49-F238E27FC236}">
                <a16:creationId xmlns:a16="http://schemas.microsoft.com/office/drawing/2014/main" id="{B3F7A732-B833-4CB5-949A-C727AFDD2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7" t="14763" r="37846" b="46797"/>
          <a:stretch>
            <a:fillRect/>
          </a:stretch>
        </p:blipFill>
        <p:spPr bwMode="auto">
          <a:xfrm>
            <a:off x="1403350" y="2276475"/>
            <a:ext cx="26098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QQ截图20140326172113.jpg">
            <a:extLst>
              <a:ext uri="{FF2B5EF4-FFF2-40B4-BE49-F238E27FC236}">
                <a16:creationId xmlns:a16="http://schemas.microsoft.com/office/drawing/2014/main" id="{1571BA64-B979-437F-B599-7D3D48F61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0" t="66017" r="22450"/>
          <a:stretch>
            <a:fillRect/>
          </a:stretch>
        </p:blipFill>
        <p:spPr bwMode="auto">
          <a:xfrm>
            <a:off x="323850" y="3357563"/>
            <a:ext cx="57832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 descr="QQ截图20140326172521.jpg">
            <a:extLst>
              <a:ext uri="{FF2B5EF4-FFF2-40B4-BE49-F238E27FC236}">
                <a16:creationId xmlns:a16="http://schemas.microsoft.com/office/drawing/2014/main" id="{EED8C025-B974-4A90-B705-BD83D619F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41" r="5019" b="72862"/>
          <a:stretch>
            <a:fillRect/>
          </a:stretch>
        </p:blipFill>
        <p:spPr bwMode="auto">
          <a:xfrm>
            <a:off x="539750" y="4508500"/>
            <a:ext cx="216058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 descr="QQ截图20140326172521.jpg">
            <a:extLst>
              <a:ext uri="{FF2B5EF4-FFF2-40B4-BE49-F238E27FC236}">
                <a16:creationId xmlns:a16="http://schemas.microsoft.com/office/drawing/2014/main" id="{14A6EA26-82F0-47AB-83D5-935BDE85AE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41" r="90747" b="50652"/>
          <a:stretch>
            <a:fillRect/>
          </a:stretch>
        </p:blipFill>
        <p:spPr bwMode="auto">
          <a:xfrm>
            <a:off x="2916238" y="4508500"/>
            <a:ext cx="10795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 descr="QQ截图20140326172521.jpg">
            <a:extLst>
              <a:ext uri="{FF2B5EF4-FFF2-40B4-BE49-F238E27FC236}">
                <a16:creationId xmlns:a16="http://schemas.microsoft.com/office/drawing/2014/main" id="{1E0FCBA2-661F-4AFA-A06F-99DEA4CB2D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7" t="19041" r="78409" b="50652"/>
          <a:stretch>
            <a:fillRect/>
          </a:stretch>
        </p:blipFill>
        <p:spPr bwMode="auto">
          <a:xfrm>
            <a:off x="4356100" y="4508500"/>
            <a:ext cx="12954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 descr="QQ截图20140326172521.jpg">
            <a:extLst>
              <a:ext uri="{FF2B5EF4-FFF2-40B4-BE49-F238E27FC236}">
                <a16:creationId xmlns:a16="http://schemas.microsoft.com/office/drawing/2014/main" id="{51E1D2DC-26A0-447D-A432-B5BF56D74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2" t="35461" r="38953"/>
          <a:stretch>
            <a:fillRect/>
          </a:stretch>
        </p:blipFill>
        <p:spPr bwMode="auto">
          <a:xfrm>
            <a:off x="1908175" y="5229225"/>
            <a:ext cx="2335213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76525B2-C287-4FB3-8037-E81C23DF3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6250"/>
            <a:ext cx="7777162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2.10.3  </a:t>
            </a:r>
            <a:r>
              <a:rPr lang="zh-CN" altLang="en-US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多路输出恒流源电路</a:t>
            </a:r>
            <a:endParaRPr lang="en-US" altLang="zh-CN" sz="3200" b="1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195" name="图片 5" descr="QQ截图20140326173404.jpg">
            <a:extLst>
              <a:ext uri="{FF2B5EF4-FFF2-40B4-BE49-F238E27FC236}">
                <a16:creationId xmlns:a16="http://schemas.microsoft.com/office/drawing/2014/main" id="{C9DD23DD-BB60-4F82-988A-6A481DCBB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484313"/>
            <a:ext cx="6821488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CCF592D-6EFF-4548-BAFC-0A3EBDC7C7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620713"/>
            <a:ext cx="7777162" cy="6143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32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2.10.4  </a:t>
            </a:r>
            <a:r>
              <a:rPr lang="zh-CN" altLang="en-US" sz="320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有源负载放大电路</a:t>
            </a:r>
            <a:endParaRPr lang="en-US" altLang="zh-CN" sz="3200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219" name="图片 3" descr="QQ截图20140326173554.jpg">
            <a:extLst>
              <a:ext uri="{FF2B5EF4-FFF2-40B4-BE49-F238E27FC236}">
                <a16:creationId xmlns:a16="http://schemas.microsoft.com/office/drawing/2014/main" id="{9461E9C7-E1ED-4227-8CE1-DB2BDF36A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773238"/>
            <a:ext cx="4032250" cy="453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/>
  </p:transition>
</p:sld>
</file>

<file path=ppt/theme/theme1.xml><?xml version="1.0" encoding="utf-8"?>
<a:theme xmlns:a="http://schemas.openxmlformats.org/drawingml/2006/main" name="Gen1">
  <a:themeElements>
    <a:clrScheme name="Gen1 1">
      <a:dk1>
        <a:srgbClr val="009999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8282"/>
      </a:accent4>
      <a:accent5>
        <a:srgbClr val="E2F4FF"/>
      </a:accent5>
      <a:accent6>
        <a:srgbClr val="E7E7B9"/>
      </a:accent6>
      <a:hlink>
        <a:srgbClr val="FF9966"/>
      </a:hlink>
      <a:folHlink>
        <a:srgbClr val="009999"/>
      </a:folHlink>
    </a:clrScheme>
    <a:fontScheme name="Gen1">
      <a:majorFont>
        <a:latin typeface="Arial Narrow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en1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1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8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1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D4D4D4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D:\ecai1\dot\Gen1.pot</Template>
  <TotalTime>631</TotalTime>
  <Words>41</Words>
  <Application>Microsoft Office PowerPoint</Application>
  <PresentationFormat>全屏显示(4:3)</PresentationFormat>
  <Paragraphs>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Times New Roman</vt:lpstr>
      <vt:lpstr>宋体</vt:lpstr>
      <vt:lpstr>Arial</vt:lpstr>
      <vt:lpstr>Arial Narrow</vt:lpstr>
      <vt:lpstr>Monotype Sorts</vt:lpstr>
      <vt:lpstr>黑体</vt:lpstr>
      <vt:lpstr>Gen1</vt:lpstr>
      <vt:lpstr>2.10  电流源电路</vt:lpstr>
      <vt:lpstr>PowerPoint 演示文稿</vt:lpstr>
      <vt:lpstr>2.10.1  镜像恒流源电路</vt:lpstr>
      <vt:lpstr>PowerPoint 演示文稿</vt:lpstr>
      <vt:lpstr>2.10.2  微电流源电路</vt:lpstr>
      <vt:lpstr>PowerPoint 演示文稿</vt:lpstr>
      <vt:lpstr>2.10.4  有源负载放大电路</vt:lpstr>
    </vt:vector>
  </TitlesOfParts>
  <Manager/>
  <Company>HIT603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a</dc:creator>
  <cp:lastModifiedBy>张伯望</cp:lastModifiedBy>
  <cp:revision>107</cp:revision>
  <dcterms:created xsi:type="dcterms:W3CDTF">1998-06-03T12:50:28Z</dcterms:created>
  <dcterms:modified xsi:type="dcterms:W3CDTF">2017-09-07T11:38:38Z</dcterms:modified>
</cp:coreProperties>
</file>