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7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7F5F149-9F93-4719-9904-F20F9DE6CD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BB28E0A-B569-4BB7-9BD4-07C3377229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E294C9-6F59-4A4A-BCAD-1647669916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C9232E-7BF0-4CE2-8984-A31B01B884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5910EB-A125-413C-965F-7478D8B110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557D722-D705-465A-922F-7B33D4D0A7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0CEDFFE-EE9D-4E36-BA04-C99A8001D8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38B6B7-0D65-4646-964B-64773D9E097B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DB753C0-AEA9-4EA7-8CA6-8C90533A25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124AD66-12B0-4E97-B9F8-E6C9A06C88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893315F-3333-4150-B789-C76E79B30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F5ECF0-CC33-4410-B30A-6FAE80E41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7B649F87-A5F7-49BE-BCD8-686FE5483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F71901D9-4800-4575-B1AF-AE00425ECAAC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927C52-6E64-4D66-B0D1-4647A228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0A26A1-DF44-453F-987A-D6A9B4D4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D3D25F-386C-4178-82CE-BD600F53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FF00EF4C-5D43-40E9-B6FB-3F88453A31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2FDC3A55-6653-48C9-99FE-48ACAF94A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3015A7EE-5702-408D-AEE3-10D6620EA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77CA8-2093-42DA-8C65-539FEFE982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31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27628AA-CF0F-4472-88DA-A43FBF6DD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B6D137-1C5C-4025-850E-C83BFF59F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831734E-07CE-4BDC-A9FB-0DB15628B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8EEFD-8D3F-45C5-8C84-AB404190E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C09B49E-72ED-498E-B0DE-3F71D68CE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29F84DC-7208-4D5F-8631-7CD8C6A47B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7F5FCB-1311-4C22-8193-6015EC688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3A3F7-73FC-42D4-A0CD-773758EB3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6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7F492E1-279B-4C80-8584-0F95B8580A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A4DB23C-BB09-4521-8014-3A1D8A2E8E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9A0EC9E-F724-47A1-BEAB-BD76B7FE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D5AFB-4A47-4932-BD57-94234D2F54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3934B72-42F9-4AAF-A8FB-31C93491D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284704D-C07D-4E08-92FC-0920353ED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AE79550-F253-4E87-A75A-E6B9490D3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5633C-09C7-401A-89FC-F4D9114349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89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6DA8B4-1BF6-474C-B935-182322972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555CD15-35C8-4BF6-BA51-DFC910B5A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C203453-7694-44A2-988E-9E7ECFB0C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AC868-9AFB-448E-AFB0-80C4783D9B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5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9537D8D-79AE-45BF-B5E2-2763968482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EDECB3C-5B24-4A14-A43B-D1C17EE36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1E7092B-4B30-484D-8B30-51B85E30C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8CF26-628F-46B5-A39A-ED19B37E8D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78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8641492-E0BE-4EE5-B080-E0C2C7398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E993FFB-BCD4-41BC-A2E6-507B5E340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273322-4F47-4300-8DF9-9815A9F53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34047-E7B0-4A13-8DCB-CDE34CF435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69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2E7B225-4664-40CD-A0E4-2DB1F8ADE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25389FF-213F-4322-848A-22FA34ABF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CDC82C2-CDA5-4C72-AB39-9FE066C15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03702-24F8-4B9F-92BE-B176AEC0C8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A02DB9-10D6-4095-82A5-98CE7BC72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807C0A4-AFAF-45DD-B5EB-92374C0AF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332662B-1398-4182-86B5-F17FD5ED7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C197E-A707-446F-B137-00FBA8AF7B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72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5604BA8-CC4A-4633-A3EF-C9E358861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5149562-40B3-477C-AE31-7EB7C522D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C3A16BD-C426-40F7-B3F7-CC75B3BB0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228AFE-5BBB-4133-B340-3486490157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4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C0069C21-0567-42C8-AFAF-3A054D5245BB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3CF475-EFB3-4015-90D1-6BA5B9EB7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B0202B5-3823-47C4-A640-7C3DD076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D806C37-EA59-4317-9131-03525FD3DD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4E7A916-93A8-4527-81F5-F28E945032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9FFC0A68-3E42-40DF-83B0-0BDFF292F5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00DB80EF-479B-4A53-9629-BA67CEA5AE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72A176-C601-4EEE-A5A4-B28631063D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608887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共基极放大电路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659C97-E56E-4649-AE43-2E482E9C69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76475"/>
            <a:ext cx="8137525" cy="3889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2.6.1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电压放大倍数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2.6.2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输入电阻和输出电阻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8EDB19D-6236-4F43-8D45-2732377B7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2.6.1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电压放大倍数</a:t>
            </a:r>
            <a:endParaRPr lang="en-US" altLang="zh-CN" sz="32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9" name="图片 7" descr="QQ截图20140325224210.jpg">
            <a:extLst>
              <a:ext uri="{FF2B5EF4-FFF2-40B4-BE49-F238E27FC236}">
                <a16:creationId xmlns:a16="http://schemas.microsoft.com/office/drawing/2014/main" id="{3684628E-C06C-4343-B052-6B7BBBC2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/>
          <a:stretch>
            <a:fillRect/>
          </a:stretch>
        </p:blipFill>
        <p:spPr bwMode="auto">
          <a:xfrm>
            <a:off x="0" y="1484313"/>
            <a:ext cx="88201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F506F117-2FDA-41C5-A2F8-654F13FDB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6480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2.6.2  </a:t>
            </a:r>
            <a:r>
              <a:rPr lang="zh-CN" altLang="en-US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输入电阻和输出电阻</a:t>
            </a:r>
            <a:endParaRPr lang="en-US" altLang="zh-CN" sz="36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1A0567C7-8DB1-45E5-93E0-7270A1D0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334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5124" name="图片 6" descr="QQ截图20140325224210.jpg">
            <a:extLst>
              <a:ext uri="{FF2B5EF4-FFF2-40B4-BE49-F238E27FC236}">
                <a16:creationId xmlns:a16="http://schemas.microsoft.com/office/drawing/2014/main" id="{65255913-4863-4D53-A6EB-5567436C4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7" b="28448"/>
          <a:stretch>
            <a:fillRect/>
          </a:stretch>
        </p:blipFill>
        <p:spPr bwMode="auto">
          <a:xfrm>
            <a:off x="2195513" y="1916113"/>
            <a:ext cx="421798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463</TotalTime>
  <Words>20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Times New Roman</vt:lpstr>
      <vt:lpstr>宋体</vt:lpstr>
      <vt:lpstr>Arial</vt:lpstr>
      <vt:lpstr>Arial Narrow</vt:lpstr>
      <vt:lpstr>Monotype Sorts</vt:lpstr>
      <vt:lpstr>黑体</vt:lpstr>
      <vt:lpstr>Gen1</vt:lpstr>
      <vt:lpstr>2.6  共基极放大电路</vt:lpstr>
      <vt:lpstr>2.6.1 电压放大倍数</vt:lpstr>
      <vt:lpstr>PowerPoint 演示文稿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71</cp:revision>
  <dcterms:created xsi:type="dcterms:W3CDTF">1998-06-03T12:50:28Z</dcterms:created>
  <dcterms:modified xsi:type="dcterms:W3CDTF">2017-09-07T11:38:10Z</dcterms:modified>
</cp:coreProperties>
</file>