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29" r:id="rId2"/>
    <p:sldMasterId id="2147483741" r:id="rId3"/>
  </p:sldMasterIdLst>
  <p:sldIdLst>
    <p:sldId id="256" r:id="rId4"/>
    <p:sldId id="257" r:id="rId5"/>
    <p:sldId id="266" r:id="rId6"/>
    <p:sldId id="264" r:id="rId7"/>
    <p:sldId id="265" r:id="rId8"/>
    <p:sldId id="258" r:id="rId9"/>
    <p:sldId id="262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4E33C35-AF73-4EAC-977D-5D0A8D591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F9696B2-86D4-4880-A2BA-AAF3811EC710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058D7A00-B12B-4487-B32A-4A5121167AC9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2DDBC3-4E0F-435D-A681-ACC743D58F5D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F25888A9-4DF3-4504-9289-107C0E9CD200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FB8F16B-9C7E-420B-8663-4F24363BD3FD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693944F0-B8B7-4FF7-AD90-7D6265066083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694D38D-D716-4D45-9C5E-F05061EB3ECF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0AAE5BC6-7BCA-4C03-A07D-65ED0A8B8AC9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FD69546-F6CD-43FB-8387-9C1F1E4A9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C23934C-760E-46C8-8129-30DD6E18D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651DD4B-CF16-4609-8773-E755580BC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8EEB3-0F92-4DEE-AB8A-B7853E676D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76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C810CC44-EC30-4D95-93C0-6987ACE32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3D6C2E34-21E6-430F-9B53-4FE421218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ACBF711C-1602-4301-934C-8B57C65A7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B9A99-8506-4E33-B5C4-463D76D079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04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7DCB13C6-80A0-4645-BF85-F7417331B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A86F1F9E-7420-4063-9AA0-1B2D757DBC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9787B960-C1AB-4A2B-B3EC-B013CCC78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3BF46-ACD6-4FF3-8C33-6336013FCA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194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014852-E321-47F8-AB8F-60FEFC0E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9D3E2EE0-A08E-4E30-9CF5-44DC1D539D1B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923B2ECA-F605-4836-B1AE-D554C37C0C4A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9F5BE07-59DD-4E4E-A774-BBDDD2BC331E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6155909-04C1-45D6-9E1E-9C69507B0F6C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0E622644-1402-4693-9A96-9DA28C7F43B0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F31F0BA-9433-45FE-A5E9-2733A591DA70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87A06B3-0CCA-44E8-9F3A-7D3188814A47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1C2A403-9067-4A78-B72A-7068BE70A32F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39ED136-B627-4E5C-A569-C5F760C1D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EDE0726-4FDA-4529-A1C3-79FEB00E88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C54A492-441B-4468-817B-E6DAE73E0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D3A08-9682-4FE2-A362-B6AFB0C5EC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20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FCC6444A-3285-4593-A5CF-89C4588CE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9837D436-544A-4EBF-A5CC-A57FC9AA7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5FB7B95B-DEB7-41C0-AEE7-CDAAB0D59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DEE93-6807-40C9-83BA-2D961FA8BE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68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F30A4575-4D39-4B1D-981F-E9E488FA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F0C7208D-1CF3-48A2-BB4D-6029B7C9B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590E7301-2B74-4033-965C-BB9D35FC2C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27F41-147D-4185-86E2-5A040A5EC2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472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0F5DB1CE-8F51-4E1C-A1A3-3AB4D039D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3839E434-13C7-4F71-8C53-500C609502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9F7B77E7-15F9-495C-8D55-42F7844444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AAA4C-09EA-45C9-925E-5C3DF0C621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348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C91F1A8A-F130-430A-BF9D-4A8A78433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17EAA40D-7368-4945-B288-437A75019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E0721C5B-3E7E-41F2-ABB2-BDF12E7D3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A7BD9-361F-4F98-ADFD-3CB712AE53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10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CB6C7609-8530-44DC-81FC-D9E0F79FE2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EF1A6FFF-35A9-44A7-8E9C-8FB59CEE3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2926C817-B680-4B49-9936-3A6029E4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7BFC7-69AF-4247-94C7-FD16CEEC2E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80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5284D51B-99C7-4B0B-92F3-F4C498C09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BAC419DA-3198-4441-A56E-1C5F0DAEC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6616B14F-7C84-4CC8-831A-B351FAD824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1BFF4-265B-4A57-A68D-E72EED6EB7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88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CF28D70D-9F4F-46D7-95CF-DDBD6A9FD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0EE3415A-AF17-4866-830C-1C62052813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C61D359B-5AEA-4EFF-9C87-94F994FC3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8B1F4-CE36-4AC5-958E-250267FAE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55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7EC3F7D3-5133-46F0-90D5-65BD15A5F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CCDCD7F8-7574-41A0-B49B-BE247281B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4CF06768-49D2-4682-B1BF-84D881AC4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DE765-467A-4504-BC8F-F2E084241B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706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50EF0942-AA4C-4A2B-8520-EC57F674D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58E2FA92-5CA9-4A01-9295-E4C9ECC15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567769D9-D89F-4C19-AB7E-514437DE6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B3901-1381-4E76-941D-1204BF7DF4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052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B2CFCF1F-7D97-4D27-A51A-D81ACCAB3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13596C14-DC05-497E-B7DC-DCFB0AE979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6FFDFB91-53CC-4AB6-8D22-218EF075C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52685-427F-4251-AA18-81F32CDDB3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93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A4D76941-4208-4E89-B4CA-05D6D910D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0218EDB4-AD11-45AA-A359-ED4BE59CD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84FE222F-6AAF-4D07-8296-ACEF076A7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AB4FB-D936-46FE-AC14-154E3E609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38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895ED9D-E04A-430E-85E4-4E64DFF7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96BCF8D4-B319-4F51-8A0A-2078857A6403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5EAA9442-0C78-4797-8585-B1773109397B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1CABE06-A339-494D-9FC7-0D8920E4F57A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F77C1B93-3BB4-4386-B14D-B40532058617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FD1759E6-18EA-42E6-8FCF-A5B740DF5E92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6892BD8-79EC-4F92-875A-1926150524A7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C6E3DCF-EEFA-4E3B-BD3A-4017BC1BAFBC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625A4989-1C28-4622-8671-6E1014A62286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FE8C8A0-D1B6-4D1F-9DB9-8BF3490E69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0DB8206-A36E-4250-AE1B-0573159B5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AFA4980-93EC-4E7F-9CCC-944A242A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846C0-0BA9-4957-BFD2-42BD449B06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4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6511AC9D-B57B-4E1F-AA40-25BA58196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980F3422-A912-48DF-B93A-67DBB2ED12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AB83A5E7-550A-4249-A098-9E4C84830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EAEB2-41AA-4782-8F62-39FEAD6CBC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504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918CF81A-D3AE-44C2-A964-6F18C47B2A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72D7D5C-58FB-4BFF-B47A-996301732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249E5F2A-ACEA-4197-8E59-9788BCA5B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0490-6F86-48E1-995C-3342F2BF36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475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40FAEDF5-03F1-46E2-9BB6-5B19561F0E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15E05B56-4B0D-48ED-9A57-0401C63EC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938D1888-32F6-4B69-B435-0E8ACC34B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7E567-482B-4D3E-98AB-6FCC32B210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791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C79D9D40-38A4-40EC-B43A-A9DDC7A4F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D7CF5C2F-9913-4B19-8152-9248675D8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973706AC-C9A9-4A65-A410-BF124FDD5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F62B8-1AB4-4EE3-83A4-78EAA86B71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55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C51AA234-08BF-4FAE-B435-3EE81FD70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F07D41A8-4DFF-4FA2-BFDB-C7A596B053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E5CB087-A2C1-485B-A53B-E43CC7F0F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C77A5-1527-41D2-A2C9-29CDCB484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7235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3E23EF25-5C50-4FBB-ADB1-91B0F85571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9DCB4C02-17FE-4EBB-B5BB-777CAD939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7C33A4A9-E0C8-46D0-8A81-19E369D36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1F958-2800-48C0-B7DD-1E4B5CAC6B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3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0914F801-906E-45DD-80F1-ABEBAA5F6E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75E95930-518D-4F16-8B92-6F6CDC568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77C1CED2-0FA7-4282-AFC2-2793EC0A59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22433-7B78-4161-BB98-9242590AC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587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9CF79391-BAA1-40D6-89C2-E20B7E242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3CE31BD6-32A9-48BC-8DB5-87F4C77AD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BF91380-8C2A-4E25-B3B6-1D550C1320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2A589-2520-4EB1-B23A-66BFA2581D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639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309DA70B-2150-446F-AEBD-BEB5A0B7C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80A92D8C-6F6B-47B9-9A40-583F926F4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E58642C-A2D1-402F-BDB6-AA482E3D2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653A7-D28D-4387-8C0F-1856B00C0B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242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49F39ACB-BAD4-41D3-9685-EF4EB78DBB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FE0918E4-D487-4C27-BD11-14983235F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FFFE7C0C-4987-4A8C-9433-63411CD5CA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258EE-4ECE-4BD8-9E02-E4B0E16A0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484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45818290-1BBB-40A5-B8B2-AF403575E7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82EBE43F-32A0-4035-8E3F-4E5B6F68CC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CC0BB4C8-3AA3-439A-9F43-8659E7D69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9418B-5A56-4F19-9BED-2CF54A32A5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29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418B5EE5-AEDA-48BD-A7D9-3C24CE418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A95FDD28-3B5A-4B9A-AB4C-B7681FEDE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D53976FB-BDBB-45FB-84CE-929738545D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16F12-FFFD-4FB2-9F48-5400B960BE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8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34768F50-0D9D-4083-9A03-1A1615368B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869A92C8-AC0F-400F-AE73-E1B64CC32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B659AC13-AF25-41D8-8BA9-92315DF270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C3463-0084-4CD3-8837-25719D8546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5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DAD29FDF-6AC0-414B-B846-71962902E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6CBBF621-A64D-420F-872C-1B4DFAC60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08E826E4-D9CE-4FBE-B05C-1070325220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06EBF-1E7D-455D-8FE2-95CF9101C7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91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643C558B-00B5-4217-8A9C-5367696991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24EA5D23-0152-48A3-AA12-E9DECE024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41C2C17-D64A-4F09-ADB5-4899120DA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F03E9-CAA6-4CAC-A7C9-92E9FF34A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9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2F6C2450-B6C9-4E74-956E-9F38CCC4E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88D3FB09-4D48-460D-8636-3D7483CDD2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ACBE5D24-A0BE-40BF-B504-6E385ED0B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E99D6-1BF6-42E2-B12B-E0674332A0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35019F20-C523-4D2C-B99D-D6268058A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E8F5E4EB-C38E-47DF-B07C-7AB6F3ADC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B12BAF6-C88D-44F1-A27E-7705D0143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83CFB-0849-4E59-A24E-8A39082C29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58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BD9641B3-78F5-4792-96EB-1D90C740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5" name="Freeform 1027">
            <a:extLst>
              <a:ext uri="{FF2B5EF4-FFF2-40B4-BE49-F238E27FC236}">
                <a16:creationId xmlns:a16="http://schemas.microsoft.com/office/drawing/2014/main" id="{17B44971-3F0E-41FB-885E-E6AFDC4560D3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Freeform 1028">
            <a:extLst>
              <a:ext uri="{FF2B5EF4-FFF2-40B4-BE49-F238E27FC236}">
                <a16:creationId xmlns:a16="http://schemas.microsoft.com/office/drawing/2014/main" id="{6F66360C-3BEC-4116-8A02-A1A3A9B9D907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Freeform 1029">
            <a:extLst>
              <a:ext uri="{FF2B5EF4-FFF2-40B4-BE49-F238E27FC236}">
                <a16:creationId xmlns:a16="http://schemas.microsoft.com/office/drawing/2014/main" id="{CA2C03C5-1BE6-439B-85E3-8CEE6AE46822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8" name="Freeform 1030">
            <a:extLst>
              <a:ext uri="{FF2B5EF4-FFF2-40B4-BE49-F238E27FC236}">
                <a16:creationId xmlns:a16="http://schemas.microsoft.com/office/drawing/2014/main" id="{91C9DF51-90D1-495F-8B42-0C229C28131B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Freeform 1031">
            <a:extLst>
              <a:ext uri="{FF2B5EF4-FFF2-40B4-BE49-F238E27FC236}">
                <a16:creationId xmlns:a16="http://schemas.microsoft.com/office/drawing/2014/main" id="{E719C536-E151-4675-A990-2FABA8D813F0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0" name="Freeform 1032">
            <a:extLst>
              <a:ext uri="{FF2B5EF4-FFF2-40B4-BE49-F238E27FC236}">
                <a16:creationId xmlns:a16="http://schemas.microsoft.com/office/drawing/2014/main" id="{D9B343CA-EAE4-41A2-83BC-632A61155DAD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1" name="Freeform 1033">
            <a:extLst>
              <a:ext uri="{FF2B5EF4-FFF2-40B4-BE49-F238E27FC236}">
                <a16:creationId xmlns:a16="http://schemas.microsoft.com/office/drawing/2014/main" id="{54DBF078-243B-4109-A193-B96BB4D58922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2" name="Freeform 1034">
            <a:extLst>
              <a:ext uri="{FF2B5EF4-FFF2-40B4-BE49-F238E27FC236}">
                <a16:creationId xmlns:a16="http://schemas.microsoft.com/office/drawing/2014/main" id="{2D574484-504A-481F-8102-58D9DBFDAA49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3" name="Rectangle 1035">
            <a:extLst>
              <a:ext uri="{FF2B5EF4-FFF2-40B4-BE49-F238E27FC236}">
                <a16:creationId xmlns:a16="http://schemas.microsoft.com/office/drawing/2014/main" id="{CB812707-0D05-4C6D-9F62-C8309C6AE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4" name="Rectangle 1036">
            <a:extLst>
              <a:ext uri="{FF2B5EF4-FFF2-40B4-BE49-F238E27FC236}">
                <a16:creationId xmlns:a16="http://schemas.microsoft.com/office/drawing/2014/main" id="{E6770060-B66C-4F89-B73F-209558863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5" name="Rectangle 1037">
            <a:extLst>
              <a:ext uri="{FF2B5EF4-FFF2-40B4-BE49-F238E27FC236}">
                <a16:creationId xmlns:a16="http://schemas.microsoft.com/office/drawing/2014/main" id="{B198B865-A6DF-4205-9D32-5B8B46AD4C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6" name="Rectangle 1038">
            <a:extLst>
              <a:ext uri="{FF2B5EF4-FFF2-40B4-BE49-F238E27FC236}">
                <a16:creationId xmlns:a16="http://schemas.microsoft.com/office/drawing/2014/main" id="{788AA61D-CAE1-4ADD-B9E9-BDA8925B51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7" name="Rectangle 1039">
            <a:extLst>
              <a:ext uri="{FF2B5EF4-FFF2-40B4-BE49-F238E27FC236}">
                <a16:creationId xmlns:a16="http://schemas.microsoft.com/office/drawing/2014/main" id="{1A1F1A00-ED37-4E66-B481-F2AC2F1123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9650E6-8975-428D-A6C7-5C1F641F30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89CB6A12-0817-4325-80A8-5F3413C9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5" name="Freeform 1027">
            <a:extLst>
              <a:ext uri="{FF2B5EF4-FFF2-40B4-BE49-F238E27FC236}">
                <a16:creationId xmlns:a16="http://schemas.microsoft.com/office/drawing/2014/main" id="{10CD67D6-4A7E-4191-94D9-8D16A8D74845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6" name="Freeform 1028">
            <a:extLst>
              <a:ext uri="{FF2B5EF4-FFF2-40B4-BE49-F238E27FC236}">
                <a16:creationId xmlns:a16="http://schemas.microsoft.com/office/drawing/2014/main" id="{CACDF6BC-907C-4B49-A927-2EDF79B610C1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" name="Freeform 1029">
            <a:extLst>
              <a:ext uri="{FF2B5EF4-FFF2-40B4-BE49-F238E27FC236}">
                <a16:creationId xmlns:a16="http://schemas.microsoft.com/office/drawing/2014/main" id="{DF557DE5-2BBB-464B-9850-4BE15A7D06B1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8" name="Freeform 1030">
            <a:extLst>
              <a:ext uri="{FF2B5EF4-FFF2-40B4-BE49-F238E27FC236}">
                <a16:creationId xmlns:a16="http://schemas.microsoft.com/office/drawing/2014/main" id="{49A9A4D6-244F-462B-B4EA-D170FD573DB8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9" name="Freeform 1031">
            <a:extLst>
              <a:ext uri="{FF2B5EF4-FFF2-40B4-BE49-F238E27FC236}">
                <a16:creationId xmlns:a16="http://schemas.microsoft.com/office/drawing/2014/main" id="{F450BD16-E345-44F2-9F0F-65D639EB5F8A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0" name="Freeform 1032">
            <a:extLst>
              <a:ext uri="{FF2B5EF4-FFF2-40B4-BE49-F238E27FC236}">
                <a16:creationId xmlns:a16="http://schemas.microsoft.com/office/drawing/2014/main" id="{36EF6F6D-2405-4B94-AE99-87F73EAC6A80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1" name="Freeform 1033">
            <a:extLst>
              <a:ext uri="{FF2B5EF4-FFF2-40B4-BE49-F238E27FC236}">
                <a16:creationId xmlns:a16="http://schemas.microsoft.com/office/drawing/2014/main" id="{6BC8430C-5275-491C-A81E-1FD04EE22C7E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2" name="Freeform 1034">
            <a:extLst>
              <a:ext uri="{FF2B5EF4-FFF2-40B4-BE49-F238E27FC236}">
                <a16:creationId xmlns:a16="http://schemas.microsoft.com/office/drawing/2014/main" id="{44093E18-4678-4D88-AC9A-D8FCD60DA5B8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7" name="Rectangle 1035">
            <a:extLst>
              <a:ext uri="{FF2B5EF4-FFF2-40B4-BE49-F238E27FC236}">
                <a16:creationId xmlns:a16="http://schemas.microsoft.com/office/drawing/2014/main" id="{70B3EA95-9D19-4649-9483-2E4C47BF6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8" name="Rectangle 1036">
            <a:extLst>
              <a:ext uri="{FF2B5EF4-FFF2-40B4-BE49-F238E27FC236}">
                <a16:creationId xmlns:a16="http://schemas.microsoft.com/office/drawing/2014/main" id="{91928AC6-0E4E-4630-AC82-A89222490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5" name="Rectangle 1037">
            <a:extLst>
              <a:ext uri="{FF2B5EF4-FFF2-40B4-BE49-F238E27FC236}">
                <a16:creationId xmlns:a16="http://schemas.microsoft.com/office/drawing/2014/main" id="{4B086E4A-EC34-4F2D-A56B-AD326ED95F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6" name="Rectangle 1038">
            <a:extLst>
              <a:ext uri="{FF2B5EF4-FFF2-40B4-BE49-F238E27FC236}">
                <a16:creationId xmlns:a16="http://schemas.microsoft.com/office/drawing/2014/main" id="{95D21CA8-84A0-4A59-AAF4-19EB18B28E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7" name="Rectangle 1039">
            <a:extLst>
              <a:ext uri="{FF2B5EF4-FFF2-40B4-BE49-F238E27FC236}">
                <a16:creationId xmlns:a16="http://schemas.microsoft.com/office/drawing/2014/main" id="{1C16E334-AA8F-4A02-AEBD-AA77D486BE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F5311D4D-3AEA-48C7-97AB-2B1CD0E6ED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95E6A253-7659-4BA4-B0A2-70DBDA4B7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5" name="Freeform 1027">
            <a:extLst>
              <a:ext uri="{FF2B5EF4-FFF2-40B4-BE49-F238E27FC236}">
                <a16:creationId xmlns:a16="http://schemas.microsoft.com/office/drawing/2014/main" id="{1CC1ACD5-8BA3-456F-8C3B-1B55FCC8A622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6" name="Freeform 1028">
            <a:extLst>
              <a:ext uri="{FF2B5EF4-FFF2-40B4-BE49-F238E27FC236}">
                <a16:creationId xmlns:a16="http://schemas.microsoft.com/office/drawing/2014/main" id="{34A260CA-9F23-4EF1-B558-5E3070C85EA1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" name="Freeform 1029">
            <a:extLst>
              <a:ext uri="{FF2B5EF4-FFF2-40B4-BE49-F238E27FC236}">
                <a16:creationId xmlns:a16="http://schemas.microsoft.com/office/drawing/2014/main" id="{E5CEC9DB-332C-4B26-B797-D6CCD56EE111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8" name="Freeform 1030">
            <a:extLst>
              <a:ext uri="{FF2B5EF4-FFF2-40B4-BE49-F238E27FC236}">
                <a16:creationId xmlns:a16="http://schemas.microsoft.com/office/drawing/2014/main" id="{928E2396-E3B2-4088-989F-F159FA859D41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9" name="Freeform 1031">
            <a:extLst>
              <a:ext uri="{FF2B5EF4-FFF2-40B4-BE49-F238E27FC236}">
                <a16:creationId xmlns:a16="http://schemas.microsoft.com/office/drawing/2014/main" id="{1DCEA894-4AEA-4F48-9AF5-42B3ACA85A1A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0" name="Freeform 1032">
            <a:extLst>
              <a:ext uri="{FF2B5EF4-FFF2-40B4-BE49-F238E27FC236}">
                <a16:creationId xmlns:a16="http://schemas.microsoft.com/office/drawing/2014/main" id="{D22F298B-7888-486E-A20C-608DE9792AA9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1" name="Freeform 1033">
            <a:extLst>
              <a:ext uri="{FF2B5EF4-FFF2-40B4-BE49-F238E27FC236}">
                <a16:creationId xmlns:a16="http://schemas.microsoft.com/office/drawing/2014/main" id="{957C5137-C81B-46CD-91EE-5375D5525C33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2" name="Freeform 1034">
            <a:extLst>
              <a:ext uri="{FF2B5EF4-FFF2-40B4-BE49-F238E27FC236}">
                <a16:creationId xmlns:a16="http://schemas.microsoft.com/office/drawing/2014/main" id="{C9E8D5E0-7C51-4D64-8CFC-91E5B72CD548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31" name="Rectangle 1035">
            <a:extLst>
              <a:ext uri="{FF2B5EF4-FFF2-40B4-BE49-F238E27FC236}">
                <a16:creationId xmlns:a16="http://schemas.microsoft.com/office/drawing/2014/main" id="{DCD1E449-144F-414B-8B12-CF1664295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2" name="Rectangle 1036">
            <a:extLst>
              <a:ext uri="{FF2B5EF4-FFF2-40B4-BE49-F238E27FC236}">
                <a16:creationId xmlns:a16="http://schemas.microsoft.com/office/drawing/2014/main" id="{A8A376D5-AE28-4F8A-AE7C-7068E15A8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5" name="Rectangle 1037">
            <a:extLst>
              <a:ext uri="{FF2B5EF4-FFF2-40B4-BE49-F238E27FC236}">
                <a16:creationId xmlns:a16="http://schemas.microsoft.com/office/drawing/2014/main" id="{CD33E73D-D847-4FD5-A07E-164D8D44EE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6" name="Rectangle 1038">
            <a:extLst>
              <a:ext uri="{FF2B5EF4-FFF2-40B4-BE49-F238E27FC236}">
                <a16:creationId xmlns:a16="http://schemas.microsoft.com/office/drawing/2014/main" id="{973F90FB-EF45-46A1-8B2C-403C24CB2F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7" name="Rectangle 1039">
            <a:extLst>
              <a:ext uri="{FF2B5EF4-FFF2-40B4-BE49-F238E27FC236}">
                <a16:creationId xmlns:a16="http://schemas.microsoft.com/office/drawing/2014/main" id="{43C30F19-2EAD-472D-979B-D2E74EDED8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5D762238-A7C3-4DD4-9400-932568B6DF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CBFBD6FE-F31B-4A81-9706-B37B780D63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chemeClr val="accent6"/>
                </a:solidFill>
              </a:rPr>
              <a:t>3.4   </a:t>
            </a:r>
            <a:r>
              <a:rPr lang="zh-CN" altLang="en-US" sz="4800" b="1" dirty="0">
                <a:solidFill>
                  <a:schemeClr val="accent6"/>
                </a:solidFill>
              </a:rPr>
              <a:t>基本运算电路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5EF7D85-A9BB-4BE8-A966-54E0F5CD24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1052513"/>
            <a:ext cx="8208962" cy="1728787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3.4.1  </a:t>
            </a:r>
            <a:r>
              <a:rPr lang="zh-CN" altLang="en-US" sz="3600" b="1" dirty="0">
                <a:solidFill>
                  <a:schemeClr val="accent6"/>
                </a:solidFill>
                <a:sym typeface="Symbol" pitchFamily="18" charset="2"/>
              </a:rPr>
              <a:t>加、减法运算电路</a:t>
            </a:r>
            <a:endParaRPr lang="en-US" altLang="zh-CN" sz="3600" b="1" dirty="0">
              <a:solidFill>
                <a:schemeClr val="accent6"/>
              </a:solidFill>
              <a:sym typeface="Symbol" pitchFamily="18" charset="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1.  </a:t>
            </a:r>
            <a:r>
              <a:rPr lang="zh-CN" altLang="en-US" b="1" dirty="0">
                <a:solidFill>
                  <a:schemeClr val="accent6"/>
                </a:solidFill>
                <a:sym typeface="Symbol" pitchFamily="18" charset="2"/>
              </a:rPr>
              <a:t>加法电路</a:t>
            </a:r>
          </a:p>
          <a:p>
            <a:pPr algn="l" eaLnBrk="1" hangingPunct="1">
              <a:defRPr/>
            </a:pPr>
            <a:endParaRPr lang="en-US" altLang="zh-CN" sz="2800" b="1" dirty="0">
              <a:solidFill>
                <a:schemeClr val="accent6"/>
              </a:solidFill>
              <a:sym typeface="Symbol" pitchFamily="18" charset="2"/>
            </a:endParaRPr>
          </a:p>
        </p:txBody>
      </p:sp>
      <p:graphicFrame>
        <p:nvGraphicFramePr>
          <p:cNvPr id="1026" name="Object 0">
            <a:extLst>
              <a:ext uri="{FF2B5EF4-FFF2-40B4-BE49-F238E27FC236}">
                <a16:creationId xmlns:a16="http://schemas.microsoft.com/office/drawing/2014/main" id="{3A0CDDE1-7E67-40C9-8E97-8485AE698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图片 4" descr="QQ截图20140330112736.jpg">
            <a:extLst>
              <a:ext uri="{FF2B5EF4-FFF2-40B4-BE49-F238E27FC236}">
                <a16:creationId xmlns:a16="http://schemas.microsoft.com/office/drawing/2014/main" id="{45C44430-7867-40EC-8947-27115D152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08275"/>
            <a:ext cx="42862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EF592E7-098C-468F-BEFE-359ECF8E4858}"/>
              </a:ext>
            </a:extLst>
          </p:cNvPr>
          <p:cNvSpPr/>
          <p:nvPr/>
        </p:nvSpPr>
        <p:spPr>
          <a:xfrm>
            <a:off x="179388" y="404813"/>
            <a:ext cx="3455987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kumimoji="0" lang="en-US" altLang="zh-CN" sz="3600" b="1" kern="0" dirty="0">
                <a:solidFill>
                  <a:schemeClr val="accent6"/>
                </a:solidFill>
                <a:latin typeface="Times New Roman"/>
                <a:ea typeface="宋体"/>
                <a:sym typeface="Symbol" pitchFamily="18" charset="2"/>
              </a:rPr>
              <a:t>2.  </a:t>
            </a:r>
            <a:r>
              <a:rPr kumimoji="0" lang="zh-CN" altLang="en-US" sz="3600" b="1" kern="0" dirty="0">
                <a:solidFill>
                  <a:schemeClr val="accent6"/>
                </a:solidFill>
                <a:latin typeface="Times New Roman"/>
                <a:ea typeface="宋体"/>
                <a:sym typeface="Symbol" pitchFamily="18" charset="2"/>
              </a:rPr>
              <a:t>减法电路</a:t>
            </a:r>
          </a:p>
        </p:txBody>
      </p:sp>
      <p:pic>
        <p:nvPicPr>
          <p:cNvPr id="39939" name="图片 8" descr="QQ截图20140330113554.jpg">
            <a:extLst>
              <a:ext uri="{FF2B5EF4-FFF2-40B4-BE49-F238E27FC236}">
                <a16:creationId xmlns:a16="http://schemas.microsoft.com/office/drawing/2014/main" id="{393A07C1-6DDE-4925-87D6-63FAD961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71056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9ADA6AE-10FC-43E9-952B-6AD3F48A06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476250"/>
            <a:ext cx="8429625" cy="14859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schemeClr val="accent6"/>
                </a:solidFill>
                <a:sym typeface="Symbol" pitchFamily="18" charset="2"/>
              </a:rPr>
              <a:t>3.4.2  </a:t>
            </a:r>
            <a:r>
              <a:rPr lang="zh-CN" altLang="en-US" sz="3600" b="1" dirty="0">
                <a:solidFill>
                  <a:schemeClr val="accent6"/>
                </a:solidFill>
                <a:sym typeface="Symbol" pitchFamily="18" charset="2"/>
              </a:rPr>
              <a:t>积分和微分运算电路</a:t>
            </a:r>
            <a:br>
              <a:rPr lang="zh-CN" altLang="en-US" sz="3200" b="1" dirty="0">
                <a:solidFill>
                  <a:schemeClr val="accent6"/>
                </a:solidFill>
                <a:sym typeface="Symbol" pitchFamily="18" charset="2"/>
              </a:rPr>
            </a:br>
            <a:r>
              <a:rPr lang="en-US" altLang="zh-CN" sz="3200" b="1" dirty="0">
                <a:solidFill>
                  <a:schemeClr val="accent6"/>
                </a:solidFill>
                <a:sym typeface="Symbol" pitchFamily="18" charset="2"/>
              </a:rPr>
              <a:t>1.  </a:t>
            </a:r>
            <a:r>
              <a:rPr lang="zh-CN" altLang="en-US" sz="3200" b="1" dirty="0">
                <a:solidFill>
                  <a:schemeClr val="accent6"/>
                </a:solidFill>
                <a:sym typeface="Symbol" pitchFamily="18" charset="2"/>
              </a:rPr>
              <a:t>积分电路（电路、应用及问题）</a:t>
            </a:r>
            <a:br>
              <a:rPr lang="zh-CN" altLang="en-US" sz="3200" b="1" dirty="0">
                <a:solidFill>
                  <a:schemeClr val="accent6"/>
                </a:solidFill>
                <a:sym typeface="Symbol" pitchFamily="18" charset="2"/>
              </a:rPr>
            </a:br>
            <a:endParaRPr lang="zh-CN" altLang="en-US" sz="3200" b="1" dirty="0">
              <a:solidFill>
                <a:schemeClr val="accent6"/>
              </a:solidFill>
              <a:sym typeface="Symbol" pitchFamily="18" charset="2"/>
            </a:endParaRPr>
          </a:p>
        </p:txBody>
      </p:sp>
      <p:pic>
        <p:nvPicPr>
          <p:cNvPr id="40963" name="图片 3" descr="QQ截图20140330114253.jpg">
            <a:extLst>
              <a:ext uri="{FF2B5EF4-FFF2-40B4-BE49-F238E27FC236}">
                <a16:creationId xmlns:a16="http://schemas.microsoft.com/office/drawing/2014/main" id="{9A3E285D-FF17-4888-8232-F160526EC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151063"/>
            <a:ext cx="410845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51C6581C-9F7F-4048-A914-0B10B92D65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381000"/>
            <a:ext cx="80772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accent6"/>
                </a:solidFill>
              </a:rPr>
              <a:t>积分运算电路在不同输入情况下的波形</a:t>
            </a: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5DD7CBF2-4A5F-4EA6-9187-25AC8499DCEF}"/>
              </a:ext>
            </a:extLst>
          </p:cNvPr>
          <p:cNvGraphicFramePr>
            <a:graphicFrameLocks noChangeAspect="1"/>
          </p:cNvGraphicFramePr>
          <p:nvPr>
            <p:ph type="subTitle" idx="1"/>
          </p:nvPr>
        </p:nvGraphicFramePr>
        <p:xfrm>
          <a:off x="381000" y="2057400"/>
          <a:ext cx="8305800" cy="372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hoto Editor 照片" r:id="rId3" imgW="27742857" imgH="11279174" progId="MSPhotoEd.3">
                  <p:embed/>
                </p:oleObj>
              </mc:Choice>
              <mc:Fallback>
                <p:oleObj name="Photo Editor 照片" r:id="rId3" imgW="27742857" imgH="11279174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305800" cy="372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 descr="E:\电子线路\2005\电子线路及其试题\第二章到第四章\198.jpg">
            <a:extLst>
              <a:ext uri="{FF2B5EF4-FFF2-40B4-BE49-F238E27FC236}">
                <a16:creationId xmlns:a16="http://schemas.microsoft.com/office/drawing/2014/main" id="{945E1B58-0473-4195-BE10-1CB5A65F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68"/>
          <a:stretch>
            <a:fillRect/>
          </a:stretch>
        </p:blipFill>
        <p:spPr bwMode="auto">
          <a:xfrm>
            <a:off x="1285875" y="928688"/>
            <a:ext cx="65151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 descr="E:\电子线路\2005\电子线路及其试题\第二章到第四章\198.jpg">
            <a:extLst>
              <a:ext uri="{FF2B5EF4-FFF2-40B4-BE49-F238E27FC236}">
                <a16:creationId xmlns:a16="http://schemas.microsoft.com/office/drawing/2014/main" id="{7D771975-9610-4BE4-B20C-66D054A7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87500" b="1785"/>
          <a:stretch>
            <a:fillRect/>
          </a:stretch>
        </p:blipFill>
        <p:spPr bwMode="auto">
          <a:xfrm>
            <a:off x="2786063" y="5429250"/>
            <a:ext cx="40719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009825A-26B5-4530-AB57-58B8E2E0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5813"/>
            <a:ext cx="77724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kumimoji="0" lang="en-US" altLang="zh-CN" sz="3600" b="1" kern="0" dirty="0">
                <a:solidFill>
                  <a:schemeClr val="accent6"/>
                </a:solidFill>
                <a:latin typeface="+mj-lt"/>
                <a:ea typeface="+mj-ea"/>
                <a:cs typeface="+mj-cs"/>
                <a:sym typeface="Symbol" pitchFamily="18" charset="2"/>
              </a:rPr>
              <a:t>2.  </a:t>
            </a:r>
            <a:r>
              <a:rPr kumimoji="0" lang="zh-CN" altLang="en-US" sz="3600" b="1" kern="0" dirty="0">
                <a:solidFill>
                  <a:schemeClr val="accent6"/>
                </a:solidFill>
                <a:latin typeface="+mj-lt"/>
                <a:ea typeface="+mj-ea"/>
                <a:cs typeface="+mj-cs"/>
                <a:sym typeface="Symbol" pitchFamily="18" charset="2"/>
              </a:rPr>
              <a:t>微分电路</a:t>
            </a:r>
            <a:br>
              <a:rPr kumimoji="0" lang="zh-CN" altLang="en-US" sz="3600" b="1" kern="0" dirty="0">
                <a:solidFill>
                  <a:schemeClr val="accent6"/>
                </a:solidFill>
                <a:latin typeface="+mj-lt"/>
                <a:ea typeface="+mj-ea"/>
                <a:cs typeface="+mj-cs"/>
                <a:sym typeface="Symbol" pitchFamily="18" charset="2"/>
              </a:rPr>
            </a:br>
            <a:endParaRPr kumimoji="0" lang="zh-CN" altLang="en-US" sz="3600" b="1" kern="0" dirty="0">
              <a:solidFill>
                <a:schemeClr val="accent6"/>
              </a:solidFill>
              <a:latin typeface="+mj-lt"/>
              <a:ea typeface="+mj-ea"/>
              <a:cs typeface="+mj-cs"/>
              <a:sym typeface="Symbol" pitchFamily="18" charset="2"/>
            </a:endParaRPr>
          </a:p>
        </p:txBody>
      </p:sp>
      <p:pic>
        <p:nvPicPr>
          <p:cNvPr id="43011" name="图片 9" descr="QQ截图20140330114655.jpg">
            <a:extLst>
              <a:ext uri="{FF2B5EF4-FFF2-40B4-BE49-F238E27FC236}">
                <a16:creationId xmlns:a16="http://schemas.microsoft.com/office/drawing/2014/main" id="{D609F808-2FC3-4F9C-B41E-E7B5E22A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16113"/>
            <a:ext cx="4703762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5" descr="QQ截图20140330114741.jpg">
            <a:extLst>
              <a:ext uri="{FF2B5EF4-FFF2-40B4-BE49-F238E27FC236}">
                <a16:creationId xmlns:a16="http://schemas.microsoft.com/office/drawing/2014/main" id="{0080237C-D2A2-4403-A98B-FC8E0A57F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062163"/>
            <a:ext cx="42386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冲动型模板">
  <a:themeElements>
    <a:clrScheme name="">
      <a:dk1>
        <a:srgbClr val="000000"/>
      </a:dk1>
      <a:lt1>
        <a:srgbClr val="FFFFFF"/>
      </a:lt1>
      <a:dk2>
        <a:srgbClr val="FF00FF"/>
      </a:dk2>
      <a:lt2>
        <a:srgbClr val="FFCC66"/>
      </a:lt2>
      <a:accent1>
        <a:srgbClr val="FF9900"/>
      </a:accent1>
      <a:accent2>
        <a:srgbClr val="000044"/>
      </a:accent2>
      <a:accent3>
        <a:srgbClr val="FFAAFF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冲动型模板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冲动型模板">
  <a:themeElements>
    <a:clrScheme name="">
      <a:dk1>
        <a:srgbClr val="000000"/>
      </a:dk1>
      <a:lt1>
        <a:srgbClr val="FFFFFF"/>
      </a:lt1>
      <a:dk2>
        <a:srgbClr val="FF00FF"/>
      </a:dk2>
      <a:lt2>
        <a:srgbClr val="FFCC66"/>
      </a:lt2>
      <a:accent1>
        <a:srgbClr val="FF9900"/>
      </a:accent1>
      <a:accent2>
        <a:srgbClr val="000044"/>
      </a:accent2>
      <a:accent3>
        <a:srgbClr val="FFAAFF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冲动型模板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冲动型模板">
  <a:themeElements>
    <a:clrScheme name="">
      <a:dk1>
        <a:srgbClr val="000000"/>
      </a:dk1>
      <a:lt1>
        <a:srgbClr val="FFFFFF"/>
      </a:lt1>
      <a:dk2>
        <a:srgbClr val="FF00FF"/>
      </a:dk2>
      <a:lt2>
        <a:srgbClr val="FFCC66"/>
      </a:lt2>
      <a:accent1>
        <a:srgbClr val="FF9900"/>
      </a:accent1>
      <a:accent2>
        <a:srgbClr val="000044"/>
      </a:accent2>
      <a:accent3>
        <a:srgbClr val="FFAAFF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冲动型模板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Office\Templates\演示文稿设计\冲动型模板.pot</Template>
  <TotalTime>209</TotalTime>
  <Words>35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Times New Roman</vt:lpstr>
      <vt:lpstr>宋体</vt:lpstr>
      <vt:lpstr>Arial</vt:lpstr>
      <vt:lpstr>Calibri</vt:lpstr>
      <vt:lpstr>Symbol</vt:lpstr>
      <vt:lpstr>冲动型模板</vt:lpstr>
      <vt:lpstr>1_冲动型模板</vt:lpstr>
      <vt:lpstr>2_冲动型模板</vt:lpstr>
      <vt:lpstr>Microsoft 公式 3.0</vt:lpstr>
      <vt:lpstr>Microsoft Photo Editor 3.0 照片</vt:lpstr>
      <vt:lpstr>3.4   基本运算电路</vt:lpstr>
      <vt:lpstr>PowerPoint 演示文稿</vt:lpstr>
      <vt:lpstr>3.4.2  积分和微分运算电路 1.  积分电路（电路、应用及问题） </vt:lpstr>
      <vt:lpstr>积分运算电路在不同输入情况下的波形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信号运算电路</dc:title>
  <dc:creator>ww</dc:creator>
  <cp:lastModifiedBy>张伯望</cp:lastModifiedBy>
  <cp:revision>54</cp:revision>
  <dcterms:created xsi:type="dcterms:W3CDTF">2002-10-17T08:06:20Z</dcterms:created>
  <dcterms:modified xsi:type="dcterms:W3CDTF">2017-09-07T11:40:19Z</dcterms:modified>
</cp:coreProperties>
</file>