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75" r:id="rId4"/>
    <p:sldId id="274" r:id="rId5"/>
    <p:sldId id="261" r:id="rId6"/>
    <p:sldId id="27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0978B6C1-2332-48E9-9B5E-C1851F562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026D9048-9602-49CD-8727-54D7A0F3BCC7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743200" y="427038"/>
            <a:ext cx="6399213" cy="152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191000" y="1752600"/>
            <a:ext cx="45720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5210D5-B9F8-4373-B368-621537F4BB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F5E2BE6-E784-453B-B218-D0D2DD834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3D6FDA7-AC53-49FE-BBFD-02BE9EED3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latin typeface="Arial" panose="020B0604020202020204" pitchFamily="34" charset="0"/>
              </a:defRPr>
            </a:lvl1pPr>
          </a:lstStyle>
          <a:p>
            <a:fld id="{547F4676-EFC3-4962-A70B-ED68A02EB9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11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60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27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92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0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66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54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17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D7FCF49D-E25D-4E40-A2CF-90D48AA14EF9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CEC6D976-71B2-4262-8D33-40C182E3A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762000" cy="10668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008080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DFB609AE-2D58-4FA8-834A-0F582920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14400"/>
            <a:ext cx="457200" cy="6858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>
            <a:extLst>
              <a:ext uri="{FF2B5EF4-FFF2-40B4-BE49-F238E27FC236}">
                <a16:creationId xmlns:a16="http://schemas.microsoft.com/office/drawing/2014/main" id="{268517E4-10DD-4249-B4D1-CCDE5C72A1B7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619672" y="1124744"/>
            <a:ext cx="676875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</a:gradFill>
                <a:latin typeface="宋体"/>
                <a:ea typeface="宋体"/>
              </a:rPr>
              <a:t>6.3 </a:t>
            </a:r>
            <a:r>
              <a:rPr lang="zh-CN" altLang="en-US" sz="2800" b="1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</a:gradFill>
                <a:latin typeface="宋体"/>
                <a:ea typeface="宋体"/>
              </a:rPr>
              <a:t>串联型集成稳压器的应用</a:t>
            </a:r>
          </a:p>
        </p:txBody>
      </p:sp>
      <p:sp>
        <p:nvSpPr>
          <p:cNvPr id="3075" name="Text Box 16">
            <a:extLst>
              <a:ext uri="{FF2B5EF4-FFF2-40B4-BE49-F238E27FC236}">
                <a16:creationId xmlns:a16="http://schemas.microsoft.com/office/drawing/2014/main" id="{2FAA017E-5967-4997-9B4E-099C3341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20938"/>
            <a:ext cx="7848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6.3.1  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三端固定输出电压集成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稳压器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6.3.2  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三端可调输出电压集成</a:t>
            </a:r>
            <a:r>
              <a:rPr lang="zh-CN" altLang="en-US" sz="3600" b="1">
                <a:solidFill>
                  <a:srgbClr val="FF3300"/>
                </a:solidFill>
                <a:ea typeface="黑体" panose="02010609060101010101" pitchFamily="49" charset="-122"/>
              </a:rPr>
              <a:t>稳压器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9FFDC"/>
            </a:gs>
            <a:gs pos="100000">
              <a:srgbClr val="FFEBFA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9A5E076B-46A6-4C0A-8CFA-69682165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76250"/>
            <a:ext cx="835183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ea typeface="黑体" panose="02010609060101010101" pitchFamily="49" charset="-122"/>
              </a:rPr>
              <a:t>6.3.1  </a:t>
            </a: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</a:rPr>
              <a:t>三端固定输出电压集成</a:t>
            </a:r>
            <a:r>
              <a:rPr lang="zh-CN" altLang="en-US" sz="4000" b="1">
                <a:solidFill>
                  <a:srgbClr val="FF3300"/>
                </a:solidFill>
                <a:ea typeface="黑体" panose="02010609060101010101" pitchFamily="49" charset="-122"/>
              </a:rPr>
              <a:t>稳压器</a:t>
            </a:r>
          </a:p>
        </p:txBody>
      </p:sp>
      <p:pic>
        <p:nvPicPr>
          <p:cNvPr id="4099" name="图片 9" descr="QQ截图20140506225155.jpg">
            <a:extLst>
              <a:ext uri="{FF2B5EF4-FFF2-40B4-BE49-F238E27FC236}">
                <a16:creationId xmlns:a16="http://schemas.microsoft.com/office/drawing/2014/main" id="{98EF8EED-5601-4048-91DC-D65FBC42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9" descr="QQ截图20140506225434.jpg">
            <a:extLst>
              <a:ext uri="{FF2B5EF4-FFF2-40B4-BE49-F238E27FC236}">
                <a16:creationId xmlns:a16="http://schemas.microsoft.com/office/drawing/2014/main" id="{F9DCF37B-824A-4118-8240-54615A4F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3" descr="QQ截图20140506225605.jpg">
            <a:extLst>
              <a:ext uri="{FF2B5EF4-FFF2-40B4-BE49-F238E27FC236}">
                <a16:creationId xmlns:a16="http://schemas.microsoft.com/office/drawing/2014/main" id="{5A6238AD-D0B8-49E9-8E2F-C79F9028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064500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B5F0DFD-57D6-4169-A340-69D3A8D0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4813"/>
            <a:ext cx="8027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000" b="1">
                <a:solidFill>
                  <a:srgbClr val="FF3300"/>
                </a:solidFill>
                <a:ea typeface="黑体" panose="02010609060101010101" pitchFamily="49" charset="-122"/>
              </a:rPr>
              <a:t>6.3.2 </a:t>
            </a: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</a:rPr>
              <a:t>三端可调输出电压集成</a:t>
            </a:r>
            <a:r>
              <a:rPr lang="zh-CN" altLang="en-US" sz="4000" b="1">
                <a:solidFill>
                  <a:srgbClr val="FF3300"/>
                </a:solidFill>
                <a:ea typeface="黑体" panose="02010609060101010101" pitchFamily="49" charset="-122"/>
              </a:rPr>
              <a:t>稳压器</a:t>
            </a:r>
            <a:endParaRPr lang="zh-CN" altLang="en-US" sz="36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7171" name="图片 7" descr="QQ截图20140506225831.jpg">
            <a:extLst>
              <a:ext uri="{FF2B5EF4-FFF2-40B4-BE49-F238E27FC236}">
                <a16:creationId xmlns:a16="http://schemas.microsoft.com/office/drawing/2014/main" id="{F4ECF311-FE19-4F33-8525-F11C34E2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7470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506230206.jpg">
            <a:extLst>
              <a:ext uri="{FF2B5EF4-FFF2-40B4-BE49-F238E27FC236}">
                <a16:creationId xmlns:a16="http://schemas.microsoft.com/office/drawing/2014/main" id="{0393FEED-F67B-4A71-B7D5-78D2CFBE2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54638"/>
            <a:ext cx="5329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 descr="QQ截图20140506230110.jpg">
            <a:extLst>
              <a:ext uri="{FF2B5EF4-FFF2-40B4-BE49-F238E27FC236}">
                <a16:creationId xmlns:a16="http://schemas.microsoft.com/office/drawing/2014/main" id="{37257C68-6564-4C9B-A0C1-4348C1FA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7272338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QQ截图20140506230307.jpg">
            <a:extLst>
              <a:ext uri="{FF2B5EF4-FFF2-40B4-BE49-F238E27FC236}">
                <a16:creationId xmlns:a16="http://schemas.microsoft.com/office/drawing/2014/main" id="{DFC66B7A-759F-4BA2-A15F-75A900290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300663"/>
            <a:ext cx="64420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15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9999FF"/>
      </a:folHlink>
    </a:clrScheme>
    <a:fontScheme name="t15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15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15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15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C:\wla\t15.pot</Template>
  <TotalTime>251</TotalTime>
  <Words>41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Times New Roman</vt:lpstr>
      <vt:lpstr>宋体</vt:lpstr>
      <vt:lpstr>Arial</vt:lpstr>
      <vt:lpstr>Arial Narrow</vt:lpstr>
      <vt:lpstr>Monotype Sorts</vt:lpstr>
      <vt:lpstr>Calibri</vt:lpstr>
      <vt:lpstr>黑体</vt:lpstr>
      <vt:lpstr>t15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齐明</dc:creator>
  <cp:lastModifiedBy>张伯望</cp:lastModifiedBy>
  <cp:revision>50</cp:revision>
  <dcterms:created xsi:type="dcterms:W3CDTF">1998-08-04T00:37:58Z</dcterms:created>
  <dcterms:modified xsi:type="dcterms:W3CDTF">2017-09-07T11:42:28Z</dcterms:modified>
</cp:coreProperties>
</file>